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1271" r:id="rId2"/>
    <p:sldId id="1276" r:id="rId3"/>
    <p:sldId id="1300" r:id="rId4"/>
    <p:sldId id="1329" r:id="rId5"/>
    <p:sldId id="1332" r:id="rId6"/>
    <p:sldId id="1327" r:id="rId7"/>
    <p:sldId id="1328" r:id="rId8"/>
    <p:sldId id="1333" r:id="rId9"/>
    <p:sldId id="1334" r:id="rId10"/>
    <p:sldId id="1336" r:id="rId11"/>
    <p:sldId id="1335" r:id="rId12"/>
    <p:sldId id="1341" r:id="rId13"/>
    <p:sldId id="1342" r:id="rId14"/>
    <p:sldId id="1346" r:id="rId15"/>
    <p:sldId id="1345" r:id="rId16"/>
    <p:sldId id="1344" r:id="rId17"/>
    <p:sldId id="1349" r:id="rId18"/>
    <p:sldId id="1343" r:id="rId19"/>
    <p:sldId id="1326" r:id="rId20"/>
    <p:sldId id="1350" r:id="rId21"/>
    <p:sldId id="1351" r:id="rId22"/>
    <p:sldId id="1352" r:id="rId23"/>
    <p:sldId id="1358" r:id="rId24"/>
    <p:sldId id="264" r:id="rId25"/>
    <p:sldId id="1354" r:id="rId26"/>
    <p:sldId id="1355" r:id="rId27"/>
    <p:sldId id="1356" r:id="rId28"/>
    <p:sldId id="1357" r:id="rId29"/>
    <p:sldId id="1319" r:id="rId30"/>
    <p:sldId id="1359" r:id="rId31"/>
    <p:sldId id="1322" r:id="rId32"/>
    <p:sldId id="1360" r:id="rId33"/>
    <p:sldId id="317" r:id="rId34"/>
    <p:sldId id="625" r:id="rId35"/>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00FF"/>
    <a:srgbClr val="F9FECE"/>
    <a:srgbClr val="1C11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55" autoAdjust="0"/>
  </p:normalViewPr>
  <p:slideViewPr>
    <p:cSldViewPr snapToGrid="0">
      <p:cViewPr varScale="1">
        <p:scale>
          <a:sx n="97" d="100"/>
          <a:sy n="97" d="100"/>
        </p:scale>
        <p:origin x="600"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85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852B7B-34B2-4118-8875-D5CD0C2E48F4}" type="datetimeFigureOut">
              <a:rPr lang="en-US" smtClean="0"/>
              <a:t>27/9/2023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61CF8A-28E2-4785-8151-098E1A36ED42}" type="slidenum">
              <a:rPr lang="en-US" smtClean="0"/>
              <a:t>‹#›</a:t>
            </a:fld>
            <a:endParaRPr lang="en-US"/>
          </a:p>
        </p:txBody>
      </p:sp>
    </p:spTree>
    <p:extLst>
      <p:ext uri="{BB962C8B-B14F-4D97-AF65-F5344CB8AC3E}">
        <p14:creationId xmlns:p14="http://schemas.microsoft.com/office/powerpoint/2010/main" val="1763531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61CF8A-28E2-4785-8151-098E1A36ED42}" type="slidenum">
              <a:rPr lang="en-US" smtClean="0"/>
              <a:t>1</a:t>
            </a:fld>
            <a:endParaRPr lang="en-US"/>
          </a:p>
        </p:txBody>
      </p:sp>
    </p:spTree>
    <p:extLst>
      <p:ext uri="{BB962C8B-B14F-4D97-AF65-F5344CB8AC3E}">
        <p14:creationId xmlns:p14="http://schemas.microsoft.com/office/powerpoint/2010/main" val="4056674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11</a:t>
            </a:fld>
            <a:endParaRPr lang="en-US"/>
          </a:p>
        </p:txBody>
      </p:sp>
    </p:spTree>
    <p:extLst>
      <p:ext uri="{BB962C8B-B14F-4D97-AF65-F5344CB8AC3E}">
        <p14:creationId xmlns:p14="http://schemas.microsoft.com/office/powerpoint/2010/main" val="1039867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12</a:t>
            </a:fld>
            <a:endParaRPr lang="en-US"/>
          </a:p>
        </p:txBody>
      </p:sp>
    </p:spTree>
    <p:extLst>
      <p:ext uri="{BB962C8B-B14F-4D97-AF65-F5344CB8AC3E}">
        <p14:creationId xmlns:p14="http://schemas.microsoft.com/office/powerpoint/2010/main" val="2928080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13</a:t>
            </a:fld>
            <a:endParaRPr lang="en-US"/>
          </a:p>
        </p:txBody>
      </p:sp>
    </p:spTree>
    <p:extLst>
      <p:ext uri="{BB962C8B-B14F-4D97-AF65-F5344CB8AC3E}">
        <p14:creationId xmlns:p14="http://schemas.microsoft.com/office/powerpoint/2010/main" val="3398628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a:solidFill>
                  <a:schemeClr val="tx1"/>
                </a:solidFill>
                <a:effectLst/>
                <a:latin typeface="+mn-lt"/>
                <a:ea typeface="+mn-ea"/>
                <a:cs typeface="+mn-cs"/>
              </a:rPr>
              <a:t>Bắt đầu vào khoảng năm 1784. Điểm nổi bật của cuộc cách mạng công nghiệp lần thứ nhất là việc sử dụng năng lượng nước, hơi nước và cơ giới hóa sản xuất. Cuộc cách mạng công nghiệp này mở màn từ việc James Watt phát minh ra động cơ hơi nước vào năm 1784. Phát minh vĩ đại này đã châm ngòi cho sự bùng nổ của công nghiệp thế kỷ 19 lan rộng từ Anh đến khắp châu Âu và Hoa Kỳ.</a:t>
            </a:r>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14</a:t>
            </a:fld>
            <a:endParaRPr lang="en-US"/>
          </a:p>
        </p:txBody>
      </p:sp>
    </p:spTree>
    <p:extLst>
      <p:ext uri="{BB962C8B-B14F-4D97-AF65-F5344CB8AC3E}">
        <p14:creationId xmlns:p14="http://schemas.microsoft.com/office/powerpoint/2010/main" val="2586476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16</a:t>
            </a:fld>
            <a:endParaRPr lang="en-US"/>
          </a:p>
        </p:txBody>
      </p:sp>
    </p:spTree>
    <p:extLst>
      <p:ext uri="{BB962C8B-B14F-4D97-AF65-F5344CB8AC3E}">
        <p14:creationId xmlns:p14="http://schemas.microsoft.com/office/powerpoint/2010/main" val="2548174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17</a:t>
            </a:fld>
            <a:endParaRPr lang="en-US"/>
          </a:p>
        </p:txBody>
      </p:sp>
    </p:spTree>
    <p:extLst>
      <p:ext uri="{BB962C8B-B14F-4D97-AF65-F5344CB8AC3E}">
        <p14:creationId xmlns:p14="http://schemas.microsoft.com/office/powerpoint/2010/main" val="678774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18</a:t>
            </a:fld>
            <a:endParaRPr lang="en-US"/>
          </a:p>
        </p:txBody>
      </p:sp>
    </p:spTree>
    <p:extLst>
      <p:ext uri="{BB962C8B-B14F-4D97-AF65-F5344CB8AC3E}">
        <p14:creationId xmlns:p14="http://schemas.microsoft.com/office/powerpoint/2010/main" val="345825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57345"/>
          <p:cNvSpPr>
            <a:spLocks noGrp="1" noRot="1" noChangeAspect="1" noTextEdit="1"/>
          </p:cNvSpPr>
          <p:nvPr>
            <p:ph type="sldImg"/>
          </p:nvPr>
        </p:nvSpPr>
        <p:spPr>
          <a:ln/>
        </p:spPr>
      </p:sp>
      <p:sp>
        <p:nvSpPr>
          <p:cNvPr id="57347" name="文本占位符 57346"/>
          <p:cNvSpPr>
            <a:spLocks noGrp="1"/>
          </p:cNvSpPr>
          <p:nvPr>
            <p:ph type="body" idx="1"/>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19</a:t>
            </a:fld>
            <a:endParaRPr lang="zh-CN" sz="1200" dirty="0"/>
          </a:p>
        </p:txBody>
      </p:sp>
    </p:spTree>
    <p:extLst>
      <p:ext uri="{BB962C8B-B14F-4D97-AF65-F5344CB8AC3E}">
        <p14:creationId xmlns:p14="http://schemas.microsoft.com/office/powerpoint/2010/main" val="1057808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57345"/>
          <p:cNvSpPr>
            <a:spLocks noGrp="1" noRot="1" noChangeAspect="1" noTextEdit="1"/>
          </p:cNvSpPr>
          <p:nvPr>
            <p:ph type="sldImg"/>
          </p:nvPr>
        </p:nvSpPr>
        <p:spPr>
          <a:ln/>
        </p:spPr>
      </p:sp>
      <p:sp>
        <p:nvSpPr>
          <p:cNvPr id="57347" name="文本占位符 57346"/>
          <p:cNvSpPr>
            <a:spLocks noGrp="1"/>
          </p:cNvSpPr>
          <p:nvPr>
            <p:ph type="body" idx="1"/>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20</a:t>
            </a:fld>
            <a:endParaRPr lang="zh-CN" sz="1200" dirty="0"/>
          </a:p>
        </p:txBody>
      </p:sp>
    </p:spTree>
    <p:extLst>
      <p:ext uri="{BB962C8B-B14F-4D97-AF65-F5344CB8AC3E}">
        <p14:creationId xmlns:p14="http://schemas.microsoft.com/office/powerpoint/2010/main" val="580294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57345"/>
          <p:cNvSpPr>
            <a:spLocks noGrp="1" noRot="1" noChangeAspect="1" noTextEdit="1"/>
          </p:cNvSpPr>
          <p:nvPr>
            <p:ph type="sldImg"/>
          </p:nvPr>
        </p:nvSpPr>
        <p:spPr>
          <a:ln/>
        </p:spPr>
      </p:sp>
      <p:sp>
        <p:nvSpPr>
          <p:cNvPr id="57347" name="文本占位符 57346"/>
          <p:cNvSpPr>
            <a:spLocks noGrp="1"/>
          </p:cNvSpPr>
          <p:nvPr>
            <p:ph type="body" idx="1"/>
          </p:nvPr>
        </p:nvSpPr>
        <p:spPr>
          <a:ln/>
        </p:spPr>
        <p:txBody>
          <a:bodyPr/>
          <a:lstStyle/>
          <a:p>
            <a:r>
              <a:rPr lang="vi-VN" sz="1200" b="1" kern="1200">
                <a:solidFill>
                  <a:schemeClr val="tx1"/>
                </a:solidFill>
                <a:effectLst/>
                <a:latin typeface="+mn-lt"/>
                <a:ea typeface="+mn-ea"/>
                <a:cs typeface="+mn-cs"/>
              </a:rPr>
              <a:t>Bước 3</a:t>
            </a:r>
            <a:r>
              <a:rPr lang="vi-VN" sz="1200" kern="1200">
                <a:solidFill>
                  <a:schemeClr val="tx1"/>
                </a:solidFill>
                <a:effectLst/>
                <a:latin typeface="+mn-lt"/>
                <a:ea typeface="+mn-ea"/>
                <a:cs typeface="+mn-cs"/>
              </a:rPr>
              <a:t>: Hết thời gian, các nhóm dán sản phẩm lên bảng. GV gọi đại diện từng nhóm lên đọc kết quả. </a:t>
            </a:r>
            <a:endParaRPr lang="en-US" sz="1200" kern="1200">
              <a:solidFill>
                <a:schemeClr val="tx1"/>
              </a:solidFill>
              <a:effectLst/>
              <a:latin typeface="+mn-lt"/>
              <a:ea typeface="+mn-ea"/>
              <a:cs typeface="+mn-cs"/>
            </a:endParaRPr>
          </a:p>
          <a:p>
            <a:r>
              <a:rPr lang="vi-VN" sz="1200" b="1" kern="1200">
                <a:solidFill>
                  <a:schemeClr val="tx1"/>
                </a:solidFill>
                <a:effectLst/>
                <a:latin typeface="+mn-lt"/>
                <a:ea typeface="+mn-ea"/>
                <a:cs typeface="+mn-cs"/>
              </a:rPr>
              <a:t>- Bước 4:</a:t>
            </a:r>
            <a:r>
              <a:rPr lang="vi-VN" sz="1200" kern="1200">
                <a:solidFill>
                  <a:schemeClr val="tx1"/>
                </a:solidFill>
                <a:effectLst/>
                <a:latin typeface="+mn-lt"/>
                <a:ea typeface="+mn-ea"/>
                <a:cs typeface="+mn-cs"/>
              </a:rPr>
              <a:t> GV nhận xét và chốt lại kiến thức: Những từ khóa mà các em vừa diễn tả cũng chính là </a:t>
            </a:r>
            <a:r>
              <a:rPr lang="en-US" sz="1200" kern="1200">
                <a:solidFill>
                  <a:schemeClr val="tx1"/>
                </a:solidFill>
                <a:effectLst/>
                <a:latin typeface="+mn-lt"/>
                <a:ea typeface="+mn-ea"/>
                <a:cs typeface="+mn-cs"/>
              </a:rPr>
              <a:t>đặc điểm di </a:t>
            </a:r>
            <a:r>
              <a:rPr lang="vi-VN" sz="1200" kern="1200">
                <a:solidFill>
                  <a:schemeClr val="tx1"/>
                </a:solidFill>
                <a:effectLst/>
                <a:latin typeface="+mn-lt"/>
                <a:ea typeface="+mn-ea"/>
                <a:cs typeface="+mn-cs"/>
              </a:rPr>
              <a:t>cư </a:t>
            </a:r>
            <a:r>
              <a:rPr lang="en-US" sz="1200" kern="1200">
                <a:solidFill>
                  <a:schemeClr val="tx1"/>
                </a:solidFill>
                <a:effectLst/>
                <a:latin typeface="+mn-lt"/>
                <a:ea typeface="+mn-ea"/>
                <a:cs typeface="+mn-cs"/>
              </a:rPr>
              <a:t>ở </a:t>
            </a:r>
            <a:r>
              <a:rPr lang="vi-VN" sz="1200" kern="1200">
                <a:solidFill>
                  <a:schemeClr val="tx1"/>
                </a:solidFill>
                <a:effectLst/>
                <a:latin typeface="+mn-lt"/>
                <a:ea typeface="+mn-ea"/>
                <a:cs typeface="+mn-cs"/>
              </a:rPr>
              <a:t>châu Âu, là nội dung chính của phần </a:t>
            </a:r>
            <a:r>
              <a:rPr lang="en-US" sz="1200" kern="1200">
                <a:solidFill>
                  <a:schemeClr val="tx1"/>
                </a:solidFill>
                <a:effectLst/>
                <a:latin typeface="+mn-lt"/>
                <a:ea typeface="+mn-ea"/>
                <a:cs typeface="+mn-cs"/>
              </a:rPr>
              <a:t>3</a:t>
            </a:r>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21</a:t>
            </a:fld>
            <a:endParaRPr lang="zh-CN" sz="1200" dirty="0"/>
          </a:p>
        </p:txBody>
      </p:sp>
    </p:spTree>
    <p:extLst>
      <p:ext uri="{BB962C8B-B14F-4D97-AF65-F5344CB8AC3E}">
        <p14:creationId xmlns:p14="http://schemas.microsoft.com/office/powerpoint/2010/main" val="165178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a:solidFill>
                  <a:srgbClr val="0070C0"/>
                </a:solidFill>
                <a:latin typeface="+mn-lt"/>
                <a:ea typeface="Times New Roman" panose="02020603050405020304" pitchFamily="18" charset="0"/>
                <a:cs typeface="Arial" panose="020B0604020202020204" pitchFamily="34" charset="0"/>
              </a:rPr>
              <a:t>ặt tên cho bức tranh sau đó giải thích </a:t>
            </a:r>
            <a:r>
              <a:rPr lang="en-US" sz="1200">
                <a:solidFill>
                  <a:srgbClr val="0070C0"/>
                </a:solidFill>
                <a:latin typeface="+mn-lt"/>
                <a:ea typeface="Times New Roman" panose="02020603050405020304" pitchFamily="18" charset="0"/>
                <a:cs typeface="Arial" panose="020B0604020202020204" pitchFamily="34" charset="0"/>
              </a:rPr>
              <a:t>/.</a:t>
            </a:r>
            <a:r>
              <a:rPr lang="vi-VN" sz="1200" i="1" kern="1200">
                <a:solidFill>
                  <a:schemeClr val="tx1"/>
                </a:solidFill>
                <a:effectLst/>
                <a:latin typeface="+mn-lt"/>
                <a:ea typeface="+mn-ea"/>
                <a:cs typeface="+mn-cs"/>
              </a:rPr>
              <a:t> Như vậy, trong bức tranh trên, các em có thể thấy người già nhiều hơn người trẻ và chỉ có ít người trẻ nhưng phải gồng gánh khá nhiều người già. Đây là một bức tranh biếm họa về già hóa dân số. tình trạng này thường xảy ra chủ yếu ở các nước phát triển, đặc biệt là châu Âu. Để biết rõ hơn về dân cư-xã hội châu Âu thì các em sẽ tìm hiểu trong bài học hôm nay.</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849C52CD-A8C5-484B-B00E-2101948BB170}" type="slidenum">
              <a:rPr lang="en-US" smtClean="0"/>
              <a:pPr/>
              <a:t>2</a:t>
            </a:fld>
            <a:endParaRPr lang="en-US"/>
          </a:p>
        </p:txBody>
      </p:sp>
    </p:spTree>
    <p:extLst>
      <p:ext uri="{BB962C8B-B14F-4D97-AF65-F5344CB8AC3E}">
        <p14:creationId xmlns:p14="http://schemas.microsoft.com/office/powerpoint/2010/main" val="2198926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57345"/>
          <p:cNvSpPr>
            <a:spLocks noGrp="1" noRot="1" noChangeAspect="1" noTextEdit="1"/>
          </p:cNvSpPr>
          <p:nvPr>
            <p:ph type="sldImg"/>
          </p:nvPr>
        </p:nvSpPr>
        <p:spPr>
          <a:ln/>
        </p:spPr>
      </p:sp>
      <p:sp>
        <p:nvSpPr>
          <p:cNvPr id="57347" name="文本占位符 57346"/>
          <p:cNvSpPr>
            <a:spLocks noGrp="1"/>
          </p:cNvSpPr>
          <p:nvPr>
            <p:ph type="body" idx="1"/>
          </p:nvPr>
        </p:nvSpPr>
        <p:spPr>
          <a:ln/>
        </p:spPr>
        <p:txBody>
          <a:bodyPr/>
          <a:lstStyle/>
          <a:p>
            <a:pPr indent="180340" algn="ctr">
              <a:lnSpc>
                <a:spcPct val="120000"/>
              </a:lnSpc>
              <a:spcAft>
                <a:spcPts val="0"/>
              </a:spcAft>
            </a:pPr>
            <a:r>
              <a:rPr lang="en-US" sz="1200" b="1">
                <a:solidFill>
                  <a:srgbClr val="00B050"/>
                </a:solidFill>
                <a:latin typeface="Arial" panose="020B0604020202020204" pitchFamily="34" charset="0"/>
                <a:ea typeface="Times New Roman" panose="02020603050405020304" pitchFamily="18" charset="0"/>
                <a:cs typeface="Arial" panose="020B0604020202020204" pitchFamily="34" charset="0"/>
              </a:rPr>
              <a:t>Nhập cư là cơ hội hay gánh nặng cho Châu Âu?</a:t>
            </a:r>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22</a:t>
            </a:fld>
            <a:endParaRPr lang="zh-CN" sz="1200" dirty="0"/>
          </a:p>
        </p:txBody>
      </p:sp>
    </p:spTree>
    <p:extLst>
      <p:ext uri="{BB962C8B-B14F-4D97-AF65-F5344CB8AC3E}">
        <p14:creationId xmlns:p14="http://schemas.microsoft.com/office/powerpoint/2010/main" val="1647627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 </a:t>
            </a:r>
            <a:r>
              <a:rPr lang="vi-VN" sz="1200" kern="1200">
                <a:solidFill>
                  <a:schemeClr val="tx1"/>
                </a:solidFill>
                <a:effectLst/>
                <a:latin typeface="+mn-lt"/>
                <a:ea typeface="+mn-ea"/>
                <a:cs typeface="+mn-cs"/>
              </a:rPr>
              <a:t>Theo số liệu từ </a:t>
            </a:r>
            <a:r>
              <a:rPr lang="en-US" sz="1200" kern="1200">
                <a:solidFill>
                  <a:schemeClr val="tx1"/>
                </a:solidFill>
                <a:effectLst/>
                <a:latin typeface="+mn-lt"/>
                <a:ea typeface="+mn-ea"/>
                <a:cs typeface="+mn-cs"/>
              </a:rPr>
              <a:t>Ủy ban</a:t>
            </a:r>
            <a:r>
              <a:rPr lang="vi-VN" sz="1200" kern="1200">
                <a:solidFill>
                  <a:schemeClr val="tx1"/>
                </a:solidFill>
                <a:effectLst/>
                <a:latin typeface="+mn-lt"/>
                <a:ea typeface="+mn-ea"/>
                <a:cs typeface="+mn-cs"/>
              </a:rPr>
              <a:t> Liên hợp quốc vể người tị nạn (UNHCR), chỉ tính riêng sáu tháng đầu năm 2015, đã có 137 000 ngưừi tị nạn và di cư cố gắng vào EU, tăng 83% so với cùng kì năm 2014. Phần lớn người di cư, tị nạn đến từ Xi-ri, I-rắc, Áp-ga-ni-xtan (là những quốc gia bị ảnh hưởng bởi chiến tranh). Đối với một số người, cuộc hành trình này sẽ là chuyến đi cuối cùng của họ. Hàng nghìn người đã thiệt mạng hoặc mất tích kể từ n</a:t>
            </a:r>
            <a:r>
              <a:rPr lang="en-US" sz="1200" kern="1200">
                <a:solidFill>
                  <a:schemeClr val="tx1"/>
                </a:solidFill>
                <a:effectLst/>
                <a:latin typeface="+mn-lt"/>
                <a:ea typeface="+mn-ea"/>
                <a:cs typeface="+mn-cs"/>
              </a:rPr>
              <a:t>ă</a:t>
            </a:r>
            <a:r>
              <a:rPr lang="vi-VN" sz="1200" kern="1200">
                <a:solidFill>
                  <a:schemeClr val="tx1"/>
                </a:solidFill>
                <a:effectLst/>
                <a:latin typeface="+mn-lt"/>
                <a:ea typeface="+mn-ea"/>
                <a:cs typeface="+mn-cs"/>
              </a:rPr>
              <a:t>m 20</a:t>
            </a:r>
            <a:r>
              <a:rPr lang="en-US" sz="1200" kern="1200">
                <a:solidFill>
                  <a:schemeClr val="tx1"/>
                </a:solidFill>
                <a:effectLst/>
                <a:latin typeface="+mn-lt"/>
                <a:ea typeface="+mn-ea"/>
                <a:cs typeface="+mn-cs"/>
              </a:rPr>
              <a:t>15.</a:t>
            </a:r>
            <a:r>
              <a:rPr lang="vi-VN" sz="1200" kern="1200">
                <a:solidFill>
                  <a:schemeClr val="tx1"/>
                </a:solidFill>
                <a:effectLst/>
                <a:latin typeface="+mn-lt"/>
                <a:ea typeface="+mn-ea"/>
                <a:cs typeface="+mn-cs"/>
              </a:rPr>
              <a:t> Năm 2018, hơn 138 000 người đã cố gắng đến châu Âu bằng đường biển, hơn 2 000 n</a:t>
            </a:r>
            <a:r>
              <a:rPr lang="en-US" sz="1200" kern="1200">
                <a:solidFill>
                  <a:schemeClr val="tx1"/>
                </a:solidFill>
                <a:effectLst/>
                <a:latin typeface="+mn-lt"/>
                <a:ea typeface="+mn-ea"/>
                <a:cs typeface="+mn-cs"/>
              </a:rPr>
              <a:t>gười</a:t>
            </a:r>
            <a:r>
              <a:rPr lang="vi-VN" sz="1200" kern="1200">
                <a:solidFill>
                  <a:schemeClr val="tx1"/>
                </a:solidFill>
                <a:effectLst/>
                <a:latin typeface="+mn-lt"/>
                <a:ea typeface="+mn-ea"/>
                <a:cs typeface="+mn-cs"/>
              </a:rPr>
              <a:t> trong số họ đã bị chết đuối.</a:t>
            </a:r>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23</a:t>
            </a:fld>
            <a:endParaRPr lang="en-US"/>
          </a:p>
        </p:txBody>
      </p:sp>
    </p:spTree>
    <p:extLst>
      <p:ext uri="{BB962C8B-B14F-4D97-AF65-F5344CB8AC3E}">
        <p14:creationId xmlns:p14="http://schemas.microsoft.com/office/powerpoint/2010/main" val="1892572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a:solidFill>
                  <a:schemeClr val="tx1"/>
                </a:solidFill>
                <a:effectLst/>
                <a:latin typeface="+mn-lt"/>
                <a:ea typeface="+mn-ea"/>
                <a:cs typeface="+mn-cs"/>
              </a:rPr>
              <a:t>. </a:t>
            </a:r>
            <a:r>
              <a:rPr lang="vi-VN" sz="1200" i="1" kern="1200">
                <a:solidFill>
                  <a:schemeClr val="tx1"/>
                </a:solidFill>
                <a:effectLst/>
                <a:latin typeface="+mn-lt"/>
                <a:ea typeface="+mn-ea"/>
                <a:cs typeface="+mn-cs"/>
              </a:rPr>
              <a:t>“</a:t>
            </a:r>
            <a:endParaRPr lang="en-US"/>
          </a:p>
        </p:txBody>
      </p:sp>
      <p:sp>
        <p:nvSpPr>
          <p:cNvPr id="4" name="Slide Number Placeholder 3"/>
          <p:cNvSpPr>
            <a:spLocks noGrp="1"/>
          </p:cNvSpPr>
          <p:nvPr>
            <p:ph type="sldNum" sz="quarter" idx="5"/>
          </p:nvPr>
        </p:nvSpPr>
        <p:spPr/>
        <p:txBody>
          <a:bodyPr/>
          <a:lstStyle/>
          <a:p>
            <a:fld id="{849C52CD-A8C5-484B-B00E-2101948BB170}" type="slidenum">
              <a:rPr lang="en-US" smtClean="0"/>
              <a:pPr/>
              <a:t>28</a:t>
            </a:fld>
            <a:endParaRPr lang="en-US"/>
          </a:p>
        </p:txBody>
      </p:sp>
    </p:spTree>
    <p:extLst>
      <p:ext uri="{BB962C8B-B14F-4D97-AF65-F5344CB8AC3E}">
        <p14:creationId xmlns:p14="http://schemas.microsoft.com/office/powerpoint/2010/main" val="13154099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29</a:t>
            </a:fld>
            <a:endParaRPr lang="en-US"/>
          </a:p>
        </p:txBody>
      </p:sp>
    </p:spTree>
    <p:extLst>
      <p:ext uri="{BB962C8B-B14F-4D97-AF65-F5344CB8AC3E}">
        <p14:creationId xmlns:p14="http://schemas.microsoft.com/office/powerpoint/2010/main" val="2826489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30</a:t>
            </a:fld>
            <a:endParaRPr lang="en-US"/>
          </a:p>
        </p:txBody>
      </p:sp>
    </p:spTree>
    <p:extLst>
      <p:ext uri="{BB962C8B-B14F-4D97-AF65-F5344CB8AC3E}">
        <p14:creationId xmlns:p14="http://schemas.microsoft.com/office/powerpoint/2010/main" val="5577911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vi-VN" sz="1200">
                <a:solidFill>
                  <a:srgbClr val="00B050"/>
                </a:solidFill>
                <a:latin typeface="+mn-lt"/>
                <a:cs typeface="Arial" panose="020B0604020202020204" pitchFamily="34" charset="0"/>
              </a:rPr>
              <a:t>Dân số già gây ra nhiều hậu quả kinh tế xã hội ở châu Âu như:</a:t>
            </a:r>
          </a:p>
          <a:p>
            <a:pPr algn="just"/>
            <a:r>
              <a:rPr lang="vi-VN" sz="1200">
                <a:solidFill>
                  <a:srgbClr val="00B050"/>
                </a:solidFill>
                <a:latin typeface="+mn-lt"/>
                <a:cs typeface="Arial" panose="020B0604020202020204" pitchFamily="34" charset="0"/>
              </a:rPr>
              <a:t>- Thiếu lao động.</a:t>
            </a:r>
          </a:p>
          <a:p>
            <a:pPr algn="just"/>
            <a:r>
              <a:rPr lang="vi-VN" sz="1200">
                <a:solidFill>
                  <a:srgbClr val="00B050"/>
                </a:solidFill>
                <a:latin typeface="+mn-lt"/>
                <a:cs typeface="Arial" panose="020B0604020202020204" pitchFamily="34" charset="0"/>
              </a:rPr>
              <a:t>- Chi phí phúc lợi cho người già rất lớn (quỹ nuôi dưỡng chăm sóc người cao tuổi, trả lương hưu đảm bảo đời sống, các phúc lợi xã hội, bảo hiểm y tế,...).</a:t>
            </a:r>
            <a:br>
              <a:rPr lang="vi-VN" sz="1200">
                <a:solidFill>
                  <a:srgbClr val="00B050"/>
                </a:solidFill>
                <a:latin typeface="+mn-lt"/>
                <a:cs typeface="Arial" panose="020B0604020202020204" pitchFamily="34" charset="0"/>
              </a:rPr>
            </a:br>
            <a:endParaRPr lang="en-US" sz="1200">
              <a:solidFill>
                <a:srgbClr val="00B050"/>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31</a:t>
            </a:fld>
            <a:endParaRPr lang="en-US"/>
          </a:p>
        </p:txBody>
      </p:sp>
    </p:spTree>
    <p:extLst>
      <p:ext uri="{BB962C8B-B14F-4D97-AF65-F5344CB8AC3E}">
        <p14:creationId xmlns:p14="http://schemas.microsoft.com/office/powerpoint/2010/main" val="2456912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32</a:t>
            </a:fld>
            <a:endParaRPr lang="en-US"/>
          </a:p>
        </p:txBody>
      </p:sp>
    </p:spTree>
    <p:extLst>
      <p:ext uri="{BB962C8B-B14F-4D97-AF65-F5344CB8AC3E}">
        <p14:creationId xmlns:p14="http://schemas.microsoft.com/office/powerpoint/2010/main" val="36123742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Hoàn</a:t>
            </a:r>
            <a:r>
              <a:rPr lang="en-US" baseline="0"/>
              <a:t> thành bài nào GV linh động viết vào nhé</a:t>
            </a:r>
            <a:endParaRPr lang="en-US"/>
          </a:p>
        </p:txBody>
      </p:sp>
      <p:sp>
        <p:nvSpPr>
          <p:cNvPr id="4" name="Slide Number Placeholder 3"/>
          <p:cNvSpPr>
            <a:spLocks noGrp="1"/>
          </p:cNvSpPr>
          <p:nvPr>
            <p:ph type="sldNum" sz="quarter" idx="10"/>
          </p:nvPr>
        </p:nvSpPr>
        <p:spPr/>
        <p:txBody>
          <a:bodyPr/>
          <a:lstStyle/>
          <a:p>
            <a:fld id="{A7F0B64C-F99D-4875-B5C8-ED5FC3D30133}" type="slidenum">
              <a:rPr lang="en-US" smtClean="0"/>
              <a:pPr/>
              <a:t>33</a:t>
            </a:fld>
            <a:endParaRPr lang="en-US"/>
          </a:p>
        </p:txBody>
      </p:sp>
    </p:spTree>
    <p:extLst>
      <p:ext uri="{BB962C8B-B14F-4D97-AF65-F5344CB8AC3E}">
        <p14:creationId xmlns:p14="http://schemas.microsoft.com/office/powerpoint/2010/main" val="29836483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61CF8A-28E2-4785-8151-098E1A36ED42}" type="slidenum">
              <a:rPr lang="en-US" smtClean="0"/>
              <a:t>34</a:t>
            </a:fld>
            <a:endParaRPr lang="en-US"/>
          </a:p>
        </p:txBody>
      </p:sp>
    </p:spTree>
    <p:extLst>
      <p:ext uri="{BB962C8B-B14F-4D97-AF65-F5344CB8AC3E}">
        <p14:creationId xmlns:p14="http://schemas.microsoft.com/office/powerpoint/2010/main" val="359034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3</a:t>
            </a:fld>
            <a:endParaRPr lang="en-US"/>
          </a:p>
        </p:txBody>
      </p:sp>
    </p:spTree>
    <p:extLst>
      <p:ext uri="{BB962C8B-B14F-4D97-AF65-F5344CB8AC3E}">
        <p14:creationId xmlns:p14="http://schemas.microsoft.com/office/powerpoint/2010/main" val="3171491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5</a:t>
            </a:fld>
            <a:endParaRPr lang="en-US"/>
          </a:p>
        </p:txBody>
      </p:sp>
    </p:spTree>
    <p:extLst>
      <p:ext uri="{BB962C8B-B14F-4D97-AF65-F5344CB8AC3E}">
        <p14:creationId xmlns:p14="http://schemas.microsoft.com/office/powerpoint/2010/main" val="2660262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57345"/>
          <p:cNvSpPr>
            <a:spLocks noGrp="1" noRot="1" noChangeAspect="1" noTextEdit="1"/>
          </p:cNvSpPr>
          <p:nvPr>
            <p:ph type="sldImg"/>
          </p:nvPr>
        </p:nvSpPr>
        <p:spPr>
          <a:ln/>
        </p:spPr>
      </p:sp>
      <p:sp>
        <p:nvSpPr>
          <p:cNvPr id="57347" name="文本占位符 57346"/>
          <p:cNvSpPr>
            <a:spLocks noGrp="1"/>
          </p:cNvSpPr>
          <p:nvPr>
            <p:ph type="body" idx="1"/>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6</a:t>
            </a:fld>
            <a:endParaRPr lang="zh-CN" sz="1200" dirty="0"/>
          </a:p>
        </p:txBody>
      </p:sp>
    </p:spTree>
    <p:extLst>
      <p:ext uri="{BB962C8B-B14F-4D97-AF65-F5344CB8AC3E}">
        <p14:creationId xmlns:p14="http://schemas.microsoft.com/office/powerpoint/2010/main" val="2368121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57345"/>
          <p:cNvSpPr>
            <a:spLocks noGrp="1" noRot="1" noChangeAspect="1" noTextEdit="1"/>
          </p:cNvSpPr>
          <p:nvPr>
            <p:ph type="sldImg"/>
          </p:nvPr>
        </p:nvSpPr>
        <p:spPr>
          <a:ln/>
        </p:spPr>
      </p:sp>
      <p:sp>
        <p:nvSpPr>
          <p:cNvPr id="57347" name="文本占位符 57346"/>
          <p:cNvSpPr>
            <a:spLocks noGrp="1"/>
          </p:cNvSpPr>
          <p:nvPr>
            <p:ph type="body" idx="1"/>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7</a:t>
            </a:fld>
            <a:endParaRPr lang="zh-CN" sz="1200" dirty="0"/>
          </a:p>
        </p:txBody>
      </p:sp>
    </p:spTree>
    <p:extLst>
      <p:ext uri="{BB962C8B-B14F-4D97-AF65-F5344CB8AC3E}">
        <p14:creationId xmlns:p14="http://schemas.microsoft.com/office/powerpoint/2010/main" val="2143719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X</a:t>
            </a:r>
            <a:r>
              <a:rPr lang="vi-VN" sz="1200" b="0" i="0" u="none" strike="noStrike" kern="1200">
                <a:solidFill>
                  <a:schemeClr val="tx1"/>
                </a:solidFill>
                <a:effectLst/>
                <a:latin typeface="+mn-lt"/>
                <a:ea typeface="+mn-ea"/>
                <a:cs typeface="+mn-cs"/>
              </a:rPr>
              <a:t>ét trên phạm phi toàn cầu, Châu Âu và Bắc Mỹ là những khu vực có dân số già nhất. Như tại châu Âu 26% dân số trên 60 tuổi, cao gấp đôi tỷ lệ trung bình của toàn cầu là 13%. Bắc Mỹ cũng vậy, 23% dân số trên 60 tuổi.</a:t>
            </a:r>
          </a:p>
          <a:p>
            <a:r>
              <a:rPr lang="vi-VN" sz="1200" b="0" i="0" u="none" strike="noStrike" kern="1200">
                <a:solidFill>
                  <a:schemeClr val="tx1"/>
                </a:solidFill>
                <a:effectLst/>
                <a:latin typeface="+mn-lt"/>
                <a:ea typeface="+mn-ea"/>
                <a:cs typeface="+mn-cs"/>
              </a:rPr>
              <a:t/>
            </a:r>
            <a:br>
              <a:rPr lang="vi-VN" sz="1200" b="0" i="0" u="none" strike="noStrike" kern="1200">
                <a:solidFill>
                  <a:schemeClr val="tx1"/>
                </a:solidFill>
                <a:effectLst/>
                <a:latin typeface="+mn-lt"/>
                <a:ea typeface="+mn-ea"/>
                <a:cs typeface="+mn-cs"/>
              </a:rPr>
            </a:br>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8</a:t>
            </a:fld>
            <a:endParaRPr lang="en-US"/>
          </a:p>
        </p:txBody>
      </p:sp>
    </p:spTree>
    <p:extLst>
      <p:ext uri="{BB962C8B-B14F-4D97-AF65-F5344CB8AC3E}">
        <p14:creationId xmlns:p14="http://schemas.microsoft.com/office/powerpoint/2010/main" val="4054289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a:solidFill>
                  <a:schemeClr val="tx1"/>
                </a:solidFill>
                <a:effectLst/>
                <a:latin typeface="+mn-lt"/>
                <a:ea typeface="+mn-ea"/>
                <a:cs typeface="+mn-cs"/>
              </a:rPr>
              <a:t>Xu hướng kéo dài tuổi thọ trở thành một thách thức đối với mô hình phúc lợi xã hội của Thụy Điển. Khi tỷ lệ người cao tuổi tăng, nhu cầu về các dịch vụ phúc lợi xã hội cũng gia tăng theo. Sẽ là một nhiệm vụ khó khăn trong việc tìm kiếm các nguồn lực để chăm sóc sức khỏe cho người cao tuổi.</a:t>
            </a:r>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9</a:t>
            </a:fld>
            <a:endParaRPr lang="en-US"/>
          </a:p>
        </p:txBody>
      </p:sp>
    </p:spTree>
    <p:extLst>
      <p:ext uri="{BB962C8B-B14F-4D97-AF65-F5344CB8AC3E}">
        <p14:creationId xmlns:p14="http://schemas.microsoft.com/office/powerpoint/2010/main" val="413604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Tác giả biên soạn: :Lê Thị Chinh: Zalo: 0982276629. Fb:https://www.facebook.com/ti.gon.566. Nhóm chia sẻ tài </a:t>
            </a:r>
            <a:r>
              <a:rPr lang="en-US"/>
              <a:t>liệu:https://www.facebook.com/groups/1448467355535530. Mong nhận đ</a:t>
            </a:r>
            <a:r>
              <a:rPr lang="vi-VN"/>
              <a:t>ư</a:t>
            </a:r>
            <a:r>
              <a:rPr lang="en-US"/>
              <a:t>ợc sự phản hồi,góp ý từ quý thầy cô để bộ giáo án đ</a:t>
            </a:r>
            <a:r>
              <a:rPr lang="vi-VN"/>
              <a:t>ư</a:t>
            </a:r>
            <a:r>
              <a:rPr lang="en-US"/>
              <a:t>ợc hoàn thiện. Trân trọng!</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10</a:t>
            </a:fld>
            <a:endParaRPr lang="en-US"/>
          </a:p>
        </p:txBody>
      </p:sp>
    </p:spTree>
    <p:extLst>
      <p:ext uri="{BB962C8B-B14F-4D97-AF65-F5344CB8AC3E}">
        <p14:creationId xmlns:p14="http://schemas.microsoft.com/office/powerpoint/2010/main" val="2198190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80194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4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281937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4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25783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4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644217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4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946845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4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605734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4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640268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4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827961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4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077294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3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9983392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3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264844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5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853206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3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6925218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3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298191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3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8904894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3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9246596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3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2599442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3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209203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2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7814077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3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6198550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3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99534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2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282364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5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1817597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2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8849550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2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7720072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2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595619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2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7065830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2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465977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2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2075253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2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0907569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2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298476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1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893521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1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242464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5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4815408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1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575441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1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6467024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1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7608580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1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4571812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1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5246236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1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757903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1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9323523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5083250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82177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852208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5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1798170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9450954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6600034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3947194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1449491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5076920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0314280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2875983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554102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5665832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153813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02352517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580790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7526659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2882147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0483851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3015383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5618520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1951690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10072273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2809236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561433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5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153717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8456547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83170518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3285959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760702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3429775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3826478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4594149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8339136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C0EE5-6A38-4C9A-8782-153599207A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7B1311C-4BCA-485B-A5FA-4F57957FA4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8FA37B-A4E7-4F3E-ACA3-DC2332FB15CE}"/>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E3F34388-F4F7-42F9-8F0E-DB30C12B7B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CDD6EB-8013-4D77-AA66-3C9743F29387}"/>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6287893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0218-487F-4AA6-AB0C-CD352E8C54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14C484-F236-45A2-8888-54AA9A97A7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328E16-8A89-45F3-B2CB-E85D2EA01F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24AC11-0EAC-4FCE-9DAA-4C333CB461B2}"/>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6" name="Footer Placeholder 5">
            <a:extLst>
              <a:ext uri="{FF2B5EF4-FFF2-40B4-BE49-F238E27FC236}">
                <a16:creationId xmlns:a16="http://schemas.microsoft.com/office/drawing/2014/main" id="{A37CFDE6-0926-445A-99FD-0003D565FD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375CD8-CC0B-47BD-A497-CB1B47FB62BA}"/>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255643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4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9132940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EBA92-1B6F-47D2-86F5-66AA2FA53D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4F17EC-6D85-4596-9E00-C596F9D17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34067D-47BC-48CE-87C2-18ABADDC1E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78A983-6472-4996-BD92-3A07446648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B42AA2-26E9-4901-A134-A297812797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59A4A9-352E-45B4-9A76-0228D72FB6CB}"/>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8" name="Footer Placeholder 7">
            <a:extLst>
              <a:ext uri="{FF2B5EF4-FFF2-40B4-BE49-F238E27FC236}">
                <a16:creationId xmlns:a16="http://schemas.microsoft.com/office/drawing/2014/main" id="{CAEDAC4C-F79A-4DAB-966A-A2D145C27A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337198-B4B5-4BA5-8855-514A21916066}"/>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59180836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D9B4B-5B6A-49CC-B306-7BD24E5DB6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80C360-0B23-426A-8A46-E05D4BF1858E}"/>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4" name="Footer Placeholder 3">
            <a:extLst>
              <a:ext uri="{FF2B5EF4-FFF2-40B4-BE49-F238E27FC236}">
                <a16:creationId xmlns:a16="http://schemas.microsoft.com/office/drawing/2014/main" id="{A2EF6148-F941-4EDC-AFE5-36B30C78B8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A0AA77-7B38-41B9-883F-3808D98F02FA}"/>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2543647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43466526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1957971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4042926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95227880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0540357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92631660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36841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01244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4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63460311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25308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7948488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6077649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44702964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7349476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05719849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9528B-8E57-4CA5-8365-92BCB5725F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2AB05D-89E8-4081-A1E4-316BC928CA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3AF7A8-8969-47B1-B145-95B4E8ED80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410A16-5B70-49EA-956C-6C1286968D81}"/>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6" name="Footer Placeholder 5">
            <a:extLst>
              <a:ext uri="{FF2B5EF4-FFF2-40B4-BE49-F238E27FC236}">
                <a16:creationId xmlns:a16="http://schemas.microsoft.com/office/drawing/2014/main" id="{B218DE60-C80B-4C48-9178-D4B0834AC8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368AF8-FDD4-4B21-ADAB-D7D5E309C3C6}"/>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54768044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4180-18F2-4F34-A3FC-AEFDF7C9A9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410162-7496-44D0-BF70-2851212B81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4AE83E-8C43-4AB8-960C-961C9612C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2138D7-D4A0-4F93-B300-3E2263B80248}"/>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6" name="Footer Placeholder 5">
            <a:extLst>
              <a:ext uri="{FF2B5EF4-FFF2-40B4-BE49-F238E27FC236}">
                <a16:creationId xmlns:a16="http://schemas.microsoft.com/office/drawing/2014/main" id="{FA65148B-5AE9-4CA6-8FBC-4184827F1F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73F3A3-5FF3-4518-BE8D-0F1A71B9E9F1}"/>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63706906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70DC1-596F-4B28-9241-273BD659F6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3F4F7A-5493-403B-B044-9A53001953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10DDED-C05D-47AA-A272-2758E6162C2C}"/>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104B48F7-2F56-4AC5-99BD-38FA73387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575223-7A7A-43DD-B171-269C7E87FEAA}"/>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30034989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3F72F8-ED8D-4531-BB35-78507F5383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EFD618-1F98-4419-B706-ED6A4A19D8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AB8F42-75D9-4605-AE55-B8E8818F1D61}"/>
              </a:ext>
            </a:extLst>
          </p:cNvPr>
          <p:cNvSpPr>
            <a:spLocks noGrp="1"/>
          </p:cNvSpPr>
          <p:nvPr>
            <p:ph type="dt" sz="half" idx="10"/>
          </p:nvPr>
        </p:nvSpPr>
        <p:spPr/>
        <p:txBody>
          <a:body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1958E2AE-9EEC-480A-A9E1-55FAA4DA1F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F0AEDA-680C-4DA3-B7FF-757CAE8CA166}"/>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85254020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100"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4F66F9-C659-4502-9482-4B8A55A6DB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9A1648-7158-4D6E-A53A-32C00F90BD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9951FB-E3EE-4DCB-AF65-BA0DCE198F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DF02E-2989-4500-BEC6-028E9283B66F}" type="datetimeFigureOut">
              <a:rPr lang="en-US" smtClean="0"/>
              <a:t>27/9/2023</a:t>
            </a:fld>
            <a:endParaRPr lang="en-US"/>
          </a:p>
        </p:txBody>
      </p:sp>
      <p:sp>
        <p:nvSpPr>
          <p:cNvPr id="5" name="Footer Placeholder 4">
            <a:extLst>
              <a:ext uri="{FF2B5EF4-FFF2-40B4-BE49-F238E27FC236}">
                <a16:creationId xmlns:a16="http://schemas.microsoft.com/office/drawing/2014/main" id="{A1B4AF8C-C96A-4781-89A0-793C148908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676426-973E-4D93-AAA0-DFB7F37E58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6637D0-8FB2-471E-A45F-2D580B0C06B5}" type="slidenum">
              <a:rPr lang="en-US" smtClean="0"/>
              <a:t>‹#›</a:t>
            </a:fld>
            <a:endParaRPr lang="en-US"/>
          </a:p>
        </p:txBody>
      </p:sp>
    </p:spTree>
    <p:extLst>
      <p:ext uri="{BB962C8B-B14F-4D97-AF65-F5344CB8AC3E}">
        <p14:creationId xmlns:p14="http://schemas.microsoft.com/office/powerpoint/2010/main" val="2938181553"/>
      </p:ext>
    </p:extLst>
  </p:cSld>
  <p:clrMap bg1="lt1" tx1="dk1" bg2="lt2" tx2="dk2" accent1="accent1" accent2="accent2" accent3="accent3" accent4="accent4" accent5="accent5" accent6="accent6" hlink="hlink" folHlink="folHlink"/>
  <p:sldLayoutIdLst>
    <p:sldLayoutId id="2147483649" r:id="rId1"/>
    <p:sldLayoutId id="2147483726" r:id="rId2"/>
    <p:sldLayoutId id="2147483725" r:id="rId3"/>
    <p:sldLayoutId id="2147483724" r:id="rId4"/>
    <p:sldLayoutId id="2147483723" r:id="rId5"/>
    <p:sldLayoutId id="2147483722" r:id="rId6"/>
    <p:sldLayoutId id="2147483721" r:id="rId7"/>
    <p:sldLayoutId id="2147483720" r:id="rId8"/>
    <p:sldLayoutId id="2147483719" r:id="rId9"/>
    <p:sldLayoutId id="2147483718" r:id="rId10"/>
    <p:sldLayoutId id="2147483717" r:id="rId11"/>
    <p:sldLayoutId id="2147483716" r:id="rId12"/>
    <p:sldLayoutId id="2147483715" r:id="rId13"/>
    <p:sldLayoutId id="2147483714" r:id="rId14"/>
    <p:sldLayoutId id="2147483713" r:id="rId15"/>
    <p:sldLayoutId id="2147483712" r:id="rId16"/>
    <p:sldLayoutId id="2147483711" r:id="rId17"/>
    <p:sldLayoutId id="2147483710" r:id="rId18"/>
    <p:sldLayoutId id="2147483709" r:id="rId19"/>
    <p:sldLayoutId id="2147483708" r:id="rId20"/>
    <p:sldLayoutId id="2147483707" r:id="rId21"/>
    <p:sldLayoutId id="2147483702" r:id="rId22"/>
    <p:sldLayoutId id="2147483701" r:id="rId23"/>
    <p:sldLayoutId id="2147483697" r:id="rId24"/>
    <p:sldLayoutId id="2147483695" r:id="rId25"/>
    <p:sldLayoutId id="2147483689" r:id="rId26"/>
    <p:sldLayoutId id="2147483694" r:id="rId27"/>
    <p:sldLayoutId id="2147483693" r:id="rId28"/>
    <p:sldLayoutId id="2147483692" r:id="rId29"/>
    <p:sldLayoutId id="2147483691" r:id="rId30"/>
    <p:sldLayoutId id="2147483690" r:id="rId31"/>
    <p:sldLayoutId id="2147483688" r:id="rId32"/>
    <p:sldLayoutId id="2147483687" r:id="rId33"/>
    <p:sldLayoutId id="2147483686" r:id="rId34"/>
    <p:sldLayoutId id="2147483681" r:id="rId35"/>
    <p:sldLayoutId id="2147483680" r:id="rId36"/>
    <p:sldLayoutId id="2147483679" r:id="rId37"/>
    <p:sldLayoutId id="2147483678" r:id="rId38"/>
    <p:sldLayoutId id="2147483677" r:id="rId39"/>
    <p:sldLayoutId id="2147483676" r:id="rId40"/>
    <p:sldLayoutId id="2147483675" r:id="rId41"/>
    <p:sldLayoutId id="2147483674" r:id="rId42"/>
    <p:sldLayoutId id="2147483673" r:id="rId43"/>
    <p:sldLayoutId id="2147483672" r:id="rId44"/>
    <p:sldLayoutId id="2147483671" r:id="rId45"/>
    <p:sldLayoutId id="2147483670" r:id="rId46"/>
    <p:sldLayoutId id="2147483669" r:id="rId47"/>
    <p:sldLayoutId id="2147483668" r:id="rId48"/>
    <p:sldLayoutId id="2147483667" r:id="rId49"/>
    <p:sldLayoutId id="2147483666" r:id="rId50"/>
    <p:sldLayoutId id="2147483665" r:id="rId51"/>
    <p:sldLayoutId id="2147483664" r:id="rId52"/>
    <p:sldLayoutId id="2147483663" r:id="rId53"/>
    <p:sldLayoutId id="2147483662" r:id="rId54"/>
    <p:sldLayoutId id="2147483661" r:id="rId55"/>
    <p:sldLayoutId id="2147483660" r:id="rId56"/>
    <p:sldLayoutId id="2147483650" r:id="rId57"/>
    <p:sldLayoutId id="2147483748" r:id="rId58"/>
    <p:sldLayoutId id="2147483747" r:id="rId59"/>
    <p:sldLayoutId id="2147483746" r:id="rId60"/>
    <p:sldLayoutId id="2147483745" r:id="rId61"/>
    <p:sldLayoutId id="2147483744" r:id="rId62"/>
    <p:sldLayoutId id="2147483743" r:id="rId63"/>
    <p:sldLayoutId id="2147483742" r:id="rId64"/>
    <p:sldLayoutId id="2147483741" r:id="rId65"/>
    <p:sldLayoutId id="2147483740" r:id="rId66"/>
    <p:sldLayoutId id="2147483739" r:id="rId67"/>
    <p:sldLayoutId id="2147483738" r:id="rId68"/>
    <p:sldLayoutId id="2147483737" r:id="rId69"/>
    <p:sldLayoutId id="2147483736" r:id="rId70"/>
    <p:sldLayoutId id="2147483735" r:id="rId71"/>
    <p:sldLayoutId id="2147483734" r:id="rId72"/>
    <p:sldLayoutId id="2147483733" r:id="rId73"/>
    <p:sldLayoutId id="2147483732" r:id="rId74"/>
    <p:sldLayoutId id="2147483731" r:id="rId75"/>
    <p:sldLayoutId id="2147483727" r:id="rId76"/>
    <p:sldLayoutId id="2147483696" r:id="rId77"/>
    <p:sldLayoutId id="2147483651" r:id="rId78"/>
    <p:sldLayoutId id="2147483652" r:id="rId79"/>
    <p:sldLayoutId id="2147483653" r:id="rId80"/>
    <p:sldLayoutId id="2147483654" r:id="rId81"/>
    <p:sldLayoutId id="2147483655" r:id="rId82"/>
    <p:sldLayoutId id="2147483730" r:id="rId83"/>
    <p:sldLayoutId id="2147483729" r:id="rId84"/>
    <p:sldLayoutId id="2147483728" r:id="rId85"/>
    <p:sldLayoutId id="2147483706" r:id="rId86"/>
    <p:sldLayoutId id="2147483705" r:id="rId87"/>
    <p:sldLayoutId id="2147483704" r:id="rId88"/>
    <p:sldLayoutId id="2147483703" r:id="rId89"/>
    <p:sldLayoutId id="2147483700" r:id="rId90"/>
    <p:sldLayoutId id="2147483699" r:id="rId91"/>
    <p:sldLayoutId id="2147483685" r:id="rId92"/>
    <p:sldLayoutId id="2147483684" r:id="rId93"/>
    <p:sldLayoutId id="2147483683" r:id="rId94"/>
    <p:sldLayoutId id="2147483682" r:id="rId95"/>
    <p:sldLayoutId id="2147483656" r:id="rId96"/>
    <p:sldLayoutId id="2147483657" r:id="rId97"/>
    <p:sldLayoutId id="2147483658" r:id="rId98"/>
    <p:sldLayoutId id="2147483659" r:id="rId9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57.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57.xml"/><Relationship Id="rId4" Type="http://schemas.openxmlformats.org/officeDocument/2006/relationships/image" Target="../media/image16.gif"/></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5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57.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57.xml"/><Relationship Id="rId4" Type="http://schemas.openxmlformats.org/officeDocument/2006/relationships/image" Target="../media/image16.gif"/></Relationships>
</file>

<file path=ppt/slides/_rels/slide1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7.png"/><Relationship Id="rId7"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57.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hyperlink" Target="https://vi.wikipedia.org/wiki/Th%C3%A0nh_ph%E1%BB%91_New_York" TargetMode="External"/><Relationship Id="rId13" Type="http://schemas.openxmlformats.org/officeDocument/2006/relationships/image" Target="../media/image30.png"/><Relationship Id="rId3" Type="http://schemas.openxmlformats.org/officeDocument/2006/relationships/image" Target="../media/image7.png"/><Relationship Id="rId7" Type="http://schemas.openxmlformats.org/officeDocument/2006/relationships/image" Target="../media/image25.jpg"/><Relationship Id="rId12"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57.xml"/><Relationship Id="rId6" Type="http://schemas.openxmlformats.org/officeDocument/2006/relationships/image" Target="../media/image24.png"/><Relationship Id="rId11" Type="http://schemas.openxmlformats.org/officeDocument/2006/relationships/image" Target="../media/image28.jpg"/><Relationship Id="rId5" Type="http://schemas.openxmlformats.org/officeDocument/2006/relationships/image" Target="../media/image23.png"/><Relationship Id="rId10" Type="http://schemas.openxmlformats.org/officeDocument/2006/relationships/image" Target="../media/image27.jpg"/><Relationship Id="rId4" Type="http://schemas.openxmlformats.org/officeDocument/2006/relationships/image" Target="../media/image17.png"/><Relationship Id="rId9"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57.xml"/><Relationship Id="rId7" Type="http://schemas.openxmlformats.org/officeDocument/2006/relationships/image" Target="../media/image3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57.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slideLayout" Target="../slideLayouts/slideLayout82.xml"/><Relationship Id="rId1" Type="http://schemas.openxmlformats.org/officeDocument/2006/relationships/tags" Target="../tags/tag2.xml"/><Relationship Id="rId6" Type="http://schemas.openxmlformats.org/officeDocument/2006/relationships/audio" Target="../media/audio4.wav"/><Relationship Id="rId5" Type="http://schemas.openxmlformats.org/officeDocument/2006/relationships/audio" Target="../media/audio3.wav"/><Relationship Id="rId10" Type="http://schemas.openxmlformats.org/officeDocument/2006/relationships/image" Target="../media/image38.gif"/><Relationship Id="rId4" Type="http://schemas.openxmlformats.org/officeDocument/2006/relationships/audio" Target="../media/audio2.wav"/><Relationship Id="rId9" Type="http://schemas.openxmlformats.org/officeDocument/2006/relationships/audio" Target="../media/audio5.wav"/></Relationships>
</file>

<file path=ppt/slides/_rels/slide2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slideLayout" Target="../slideLayouts/slideLayout82.xml"/><Relationship Id="rId1" Type="http://schemas.openxmlformats.org/officeDocument/2006/relationships/tags" Target="../tags/tag3.xml"/><Relationship Id="rId6" Type="http://schemas.openxmlformats.org/officeDocument/2006/relationships/audio" Target="../media/audio4.wav"/><Relationship Id="rId5" Type="http://schemas.openxmlformats.org/officeDocument/2006/relationships/audio" Target="../media/audio3.wav"/><Relationship Id="rId10" Type="http://schemas.openxmlformats.org/officeDocument/2006/relationships/image" Target="../media/image38.gif"/><Relationship Id="rId4" Type="http://schemas.openxmlformats.org/officeDocument/2006/relationships/audio" Target="../media/audio2.wav"/><Relationship Id="rId9" Type="http://schemas.openxmlformats.org/officeDocument/2006/relationships/audio" Target="../media/audio5.wav"/></Relationships>
</file>

<file path=ppt/slides/_rels/slide2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slideLayout" Target="../slideLayouts/slideLayout82.xml"/><Relationship Id="rId1" Type="http://schemas.openxmlformats.org/officeDocument/2006/relationships/tags" Target="../tags/tag4.xml"/><Relationship Id="rId6" Type="http://schemas.openxmlformats.org/officeDocument/2006/relationships/audio" Target="../media/audio4.wav"/><Relationship Id="rId5" Type="http://schemas.openxmlformats.org/officeDocument/2006/relationships/audio" Target="../media/audio3.wav"/><Relationship Id="rId10" Type="http://schemas.openxmlformats.org/officeDocument/2006/relationships/image" Target="../media/image38.gif"/><Relationship Id="rId4" Type="http://schemas.openxmlformats.org/officeDocument/2006/relationships/audio" Target="../media/audio2.wav"/><Relationship Id="rId9" Type="http://schemas.openxmlformats.org/officeDocument/2006/relationships/audio" Target="../media/audio5.wav"/></Relationships>
</file>

<file path=ppt/slides/_rels/slide2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22.xml"/><Relationship Id="rId7" Type="http://schemas.openxmlformats.org/officeDocument/2006/relationships/audio" Target="../media/audio4.wav"/><Relationship Id="rId2" Type="http://schemas.openxmlformats.org/officeDocument/2006/relationships/slideLayout" Target="../slideLayouts/slideLayout82.xml"/><Relationship Id="rId1" Type="http://schemas.openxmlformats.org/officeDocument/2006/relationships/tags" Target="../tags/tag5.xml"/><Relationship Id="rId6" Type="http://schemas.openxmlformats.org/officeDocument/2006/relationships/audio" Target="../media/audio3.wav"/><Relationship Id="rId11" Type="http://schemas.openxmlformats.org/officeDocument/2006/relationships/image" Target="../media/image38.gif"/><Relationship Id="rId5" Type="http://schemas.openxmlformats.org/officeDocument/2006/relationships/audio" Target="../media/audio2.wav"/><Relationship Id="rId10" Type="http://schemas.openxmlformats.org/officeDocument/2006/relationships/audio" Target="../media/audio5.wav"/><Relationship Id="rId4" Type="http://schemas.openxmlformats.org/officeDocument/2006/relationships/audio" Target="../media/audio1.wav"/><Relationship Id="rId9" Type="http://schemas.openxmlformats.org/officeDocument/2006/relationships/image" Target="../media/image3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8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6.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2.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8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57.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jpe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E9A5E00-69CB-4E7D-ACD1-642091CB07F3}"/>
              </a:ext>
            </a:extLst>
          </p:cNvPr>
          <p:cNvPicPr>
            <a:picLocks noChangeAspect="1"/>
          </p:cNvPicPr>
          <p:nvPr/>
        </p:nvPicPr>
        <p:blipFill rotWithShape="1">
          <a:blip r:embed="rId3">
            <a:extLst>
              <a:ext uri="{28A0092B-C50C-407E-A947-70E740481C1C}">
                <a14:useLocalDpi xmlns:a14="http://schemas.microsoft.com/office/drawing/2010/main" val="0"/>
              </a:ext>
            </a:extLst>
          </a:blip>
          <a:srcRect l="1577" r="8028" b="-4"/>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16" name="Picture 15" descr="A picture containing water, boat, mountain, harbor&#10;&#10;Description automatically generated">
            <a:extLst>
              <a:ext uri="{FF2B5EF4-FFF2-40B4-BE49-F238E27FC236}">
                <a16:creationId xmlns:a16="http://schemas.microsoft.com/office/drawing/2014/main" id="{29ABBA09-8A1B-4585-BC0A-B9BED9FE643E}"/>
              </a:ext>
            </a:extLst>
          </p:cNvPr>
          <p:cNvPicPr>
            <a:picLocks noChangeAspect="1"/>
          </p:cNvPicPr>
          <p:nvPr/>
        </p:nvPicPr>
        <p:blipFill rotWithShape="1">
          <a:blip r:embed="rId4">
            <a:extLst>
              <a:ext uri="{28A0092B-C50C-407E-A947-70E740481C1C}">
                <a14:useLocalDpi xmlns:a14="http://schemas.microsoft.com/office/drawing/2010/main" val="0"/>
              </a:ext>
            </a:extLst>
          </a:blip>
          <a:srcRect l="9330" r="11124" b="-1"/>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15" name="Picture 14">
            <a:extLst>
              <a:ext uri="{FF2B5EF4-FFF2-40B4-BE49-F238E27FC236}">
                <a16:creationId xmlns:a16="http://schemas.microsoft.com/office/drawing/2014/main" id="{6AA76C97-73C6-4175-920B-D23AF6F2BCA0}"/>
              </a:ext>
            </a:extLst>
          </p:cNvPr>
          <p:cNvPicPr>
            <a:picLocks noChangeAspect="1"/>
          </p:cNvPicPr>
          <p:nvPr/>
        </p:nvPicPr>
        <p:blipFill rotWithShape="1">
          <a:blip r:embed="rId5">
            <a:extLst>
              <a:ext uri="{28A0092B-C50C-407E-A947-70E740481C1C}">
                <a14:useLocalDpi xmlns:a14="http://schemas.microsoft.com/office/drawing/2010/main" val="0"/>
              </a:ext>
            </a:extLst>
          </a:blip>
          <a:srcRect l="18550" r="-1" b="-1"/>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p:nvSpPr>
          <p:cNvPr id="17" name="Rectangle 16">
            <a:extLst>
              <a:ext uri="{FF2B5EF4-FFF2-40B4-BE49-F238E27FC236}">
                <a16:creationId xmlns:a16="http://schemas.microsoft.com/office/drawing/2014/main" id="{E595B1EE-1CFC-42E6-B1C0-F4307E9DAFAA}"/>
              </a:ext>
            </a:extLst>
          </p:cNvPr>
          <p:cNvSpPr/>
          <p:nvPr/>
        </p:nvSpPr>
        <p:spPr>
          <a:xfrm>
            <a:off x="-887665" y="1700789"/>
            <a:ext cx="5577813" cy="4505652"/>
          </a:xfrm>
          <a:prstGeom prst="rect">
            <a:avLst/>
          </a:prstGeom>
          <a:noFill/>
        </p:spPr>
        <p:txBody>
          <a:bodyPr vert="horz" lIns="91440" tIns="45720" rIns="91440" bIns="45720" rtlCol="0">
            <a:normAutofit/>
          </a:bodyPr>
          <a:lstStyle/>
          <a:p>
            <a:pPr algn="ctr">
              <a:lnSpc>
                <a:spcPct val="90000"/>
              </a:lnSpc>
              <a:spcAft>
                <a:spcPts val="600"/>
              </a:spcAft>
            </a:pPr>
            <a:endParaRPr lang="en-US" sz="3200" b="1">
              <a:solidFill>
                <a:srgbClr val="0070C0"/>
              </a:solidFill>
              <a:latin typeface="Arial" panose="020B0604020202020204" pitchFamily="34" charset="0"/>
              <a:cs typeface="Arial" panose="020B0604020202020204" pitchFamily="34" charset="0"/>
            </a:endParaRPr>
          </a:p>
          <a:p>
            <a:pPr algn="ctr">
              <a:lnSpc>
                <a:spcPct val="90000"/>
              </a:lnSpc>
              <a:spcAft>
                <a:spcPts val="600"/>
              </a:spcAft>
            </a:pPr>
            <a:r>
              <a:rPr lang="en-US" sz="3200" b="1">
                <a:solidFill>
                  <a:srgbClr val="00B050"/>
                </a:solidFill>
                <a:latin typeface="Arial" panose="020B0604020202020204" pitchFamily="34" charset="0"/>
                <a:cs typeface="Arial" panose="020B0604020202020204" pitchFamily="34" charset="0"/>
              </a:rPr>
              <a:t>BÀI 2</a:t>
            </a:r>
          </a:p>
          <a:p>
            <a:pPr algn="ctr">
              <a:lnSpc>
                <a:spcPct val="90000"/>
              </a:lnSpc>
              <a:spcAft>
                <a:spcPts val="600"/>
              </a:spcAft>
            </a:pPr>
            <a:r>
              <a:rPr lang="en-US" sz="3200" b="1">
                <a:solidFill>
                  <a:srgbClr val="00B050"/>
                </a:solidFill>
                <a:latin typeface="Arial" panose="020B0604020202020204" pitchFamily="34" charset="0"/>
                <a:cs typeface="Arial" panose="020B0604020202020204" pitchFamily="34" charset="0"/>
              </a:rPr>
              <a:t>ĐẶC ĐIỂM DÂN CƯ</a:t>
            </a:r>
          </a:p>
          <a:p>
            <a:pPr algn="ctr">
              <a:lnSpc>
                <a:spcPct val="90000"/>
              </a:lnSpc>
              <a:spcAft>
                <a:spcPts val="600"/>
              </a:spcAft>
            </a:pPr>
            <a:r>
              <a:rPr lang="en-US" sz="3200" b="1">
                <a:solidFill>
                  <a:srgbClr val="00B050"/>
                </a:solidFill>
                <a:latin typeface="Arial" panose="020B0604020202020204" pitchFamily="34" charset="0"/>
                <a:cs typeface="Arial" panose="020B0604020202020204" pitchFamily="34" charset="0"/>
              </a:rPr>
              <a:t> XÃ HỘI CHÂU ÂU</a:t>
            </a:r>
          </a:p>
        </p:txBody>
      </p:sp>
      <p:pic>
        <p:nvPicPr>
          <p:cNvPr id="14" name="Picture 13">
            <a:extLst>
              <a:ext uri="{FF2B5EF4-FFF2-40B4-BE49-F238E27FC236}">
                <a16:creationId xmlns:a16="http://schemas.microsoft.com/office/drawing/2014/main" id="{A43C923F-7CED-4751-A1F1-A8557FBEB8A4}"/>
              </a:ext>
            </a:extLst>
          </p:cNvPr>
          <p:cNvPicPr>
            <a:picLocks noChangeAspect="1"/>
          </p:cNvPicPr>
          <p:nvPr/>
        </p:nvPicPr>
        <p:blipFill rotWithShape="1">
          <a:blip r:embed="rId6">
            <a:extLst>
              <a:ext uri="{28A0092B-C50C-407E-A947-70E740481C1C}">
                <a14:useLocalDpi xmlns:a14="http://schemas.microsoft.com/office/drawing/2010/main" val="0"/>
              </a:ext>
            </a:extLst>
          </a:blip>
          <a:srcRect l="375" r="21863" b="2"/>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Tree>
    <p:extLst>
      <p:ext uri="{BB962C8B-B14F-4D97-AF65-F5344CB8AC3E}">
        <p14:creationId xmlns:p14="http://schemas.microsoft.com/office/powerpoint/2010/main" val="19629752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CAE48EF-CA75-4DAF-BDEB-343548967945}"/>
              </a:ext>
            </a:extLst>
          </p:cNvPr>
          <p:cNvGrpSpPr/>
          <p:nvPr/>
        </p:nvGrpSpPr>
        <p:grpSpPr>
          <a:xfrm>
            <a:off x="2208401" y="115548"/>
            <a:ext cx="5247256" cy="872949"/>
            <a:chOff x="1133366" y="2220084"/>
            <a:chExt cx="5681780" cy="914400"/>
          </a:xfrm>
          <a:solidFill>
            <a:schemeClr val="accent4">
              <a:lumMod val="40000"/>
              <a:lumOff val="60000"/>
            </a:schemeClr>
          </a:solidFill>
        </p:grpSpPr>
        <p:sp>
          <p:nvSpPr>
            <p:cNvPr id="5" name="Arrow: Pentagon 4">
              <a:extLst>
                <a:ext uri="{FF2B5EF4-FFF2-40B4-BE49-F238E27FC236}">
                  <a16:creationId xmlns:a16="http://schemas.microsoft.com/office/drawing/2014/main" id="{78D9487D-B9F9-4110-A351-2A051444E28A}"/>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id="{302692A6-5939-48D2-97F4-B1503B834471}"/>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id="{F9008031-60ED-4818-BFC8-7D24EAA9E7B1}"/>
              </a:ext>
            </a:extLst>
          </p:cNvPr>
          <p:cNvSpPr txBox="1"/>
          <p:nvPr/>
        </p:nvSpPr>
        <p:spPr>
          <a:xfrm>
            <a:off x="3387157" y="254609"/>
            <a:ext cx="3179580" cy="584775"/>
          </a:xfrm>
          <a:prstGeom prst="rect">
            <a:avLst/>
          </a:prstGeom>
          <a:noFill/>
        </p:spPr>
        <p:txBody>
          <a:bodyPr wrap="square" rtlCol="0">
            <a:spAutoFit/>
          </a:bodyPr>
          <a:lstStyle/>
          <a:p>
            <a:r>
              <a:rPr lang="en-US" sz="3200">
                <a:solidFill>
                  <a:srgbClr val="0070C0"/>
                </a:solidFill>
                <a:latin typeface="Arial" panose="020B0604020202020204" pitchFamily="34" charset="0"/>
                <a:cs typeface="Arial" panose="020B0604020202020204" pitchFamily="34" charset="0"/>
              </a:rPr>
              <a:t>Cơ cấu dân cư</a:t>
            </a:r>
          </a:p>
        </p:txBody>
      </p:sp>
      <p:grpSp>
        <p:nvGrpSpPr>
          <p:cNvPr id="8" name="Group 7">
            <a:extLst>
              <a:ext uri="{FF2B5EF4-FFF2-40B4-BE49-F238E27FC236}">
                <a16:creationId xmlns:a16="http://schemas.microsoft.com/office/drawing/2014/main" id="{ABBFA3E6-39D0-4E7A-9BC3-C5C308521FFD}"/>
              </a:ext>
            </a:extLst>
          </p:cNvPr>
          <p:cNvGrpSpPr/>
          <p:nvPr/>
        </p:nvGrpSpPr>
        <p:grpSpPr>
          <a:xfrm>
            <a:off x="1446173" y="115548"/>
            <a:ext cx="1301952" cy="872949"/>
            <a:chOff x="344605" y="154323"/>
            <a:chExt cx="1301952" cy="872949"/>
          </a:xfrm>
        </p:grpSpPr>
        <p:sp>
          <p:nvSpPr>
            <p:cNvPr id="9" name="Arrow: Pentagon 8">
              <a:extLst>
                <a:ext uri="{FF2B5EF4-FFF2-40B4-BE49-F238E27FC236}">
                  <a16:creationId xmlns:a16="http://schemas.microsoft.com/office/drawing/2014/main" id="{0E91AED5-DD0F-4B5C-9573-8E6BEA31417B}"/>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10" name="Isosceles Triangle 9">
              <a:extLst>
                <a:ext uri="{FF2B5EF4-FFF2-40B4-BE49-F238E27FC236}">
                  <a16:creationId xmlns:a16="http://schemas.microsoft.com/office/drawing/2014/main" id="{BB0731A0-388F-4A38-9EB8-EF57DA964A08}"/>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descr="Icon&#10;&#10;Description automatically generated">
            <a:extLst>
              <a:ext uri="{FF2B5EF4-FFF2-40B4-BE49-F238E27FC236}">
                <a16:creationId xmlns:a16="http://schemas.microsoft.com/office/drawing/2014/main" id="{1F1BA47D-7F9A-477E-90FE-6F1871E62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378" y="21248"/>
            <a:ext cx="1103273" cy="1051495"/>
          </a:xfrm>
          <a:prstGeom prst="rect">
            <a:avLst/>
          </a:prstGeom>
        </p:spPr>
      </p:pic>
      <p:grpSp>
        <p:nvGrpSpPr>
          <p:cNvPr id="12" name="Group 11">
            <a:extLst>
              <a:ext uri="{FF2B5EF4-FFF2-40B4-BE49-F238E27FC236}">
                <a16:creationId xmlns:a16="http://schemas.microsoft.com/office/drawing/2014/main" id="{57D3DAD8-1B9A-499A-A0FB-EDAEFD39D183}"/>
              </a:ext>
            </a:extLst>
          </p:cNvPr>
          <p:cNvGrpSpPr/>
          <p:nvPr/>
        </p:nvGrpSpPr>
        <p:grpSpPr>
          <a:xfrm>
            <a:off x="1446173" y="996201"/>
            <a:ext cx="9282771" cy="5987696"/>
            <a:chOff x="1446173" y="996201"/>
            <a:chExt cx="9282771" cy="5987696"/>
          </a:xfrm>
        </p:grpSpPr>
        <p:sp>
          <p:nvSpPr>
            <p:cNvPr id="2" name="Explosion: 8 Points 1">
              <a:extLst>
                <a:ext uri="{FF2B5EF4-FFF2-40B4-BE49-F238E27FC236}">
                  <a16:creationId xmlns:a16="http://schemas.microsoft.com/office/drawing/2014/main" id="{4CBDFCEE-27D8-46A6-8DD7-DA825BFC574E}"/>
                </a:ext>
              </a:extLst>
            </p:cNvPr>
            <p:cNvSpPr/>
            <p:nvPr/>
          </p:nvSpPr>
          <p:spPr>
            <a:xfrm>
              <a:off x="1446173" y="996201"/>
              <a:ext cx="9282771" cy="5987696"/>
            </a:xfrm>
            <a:prstGeom prst="irregularSeal1">
              <a:avLst/>
            </a:prstGeom>
            <a:solidFill>
              <a:srgbClr val="FFFF00">
                <a:alpha val="2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70B4985-892C-43A4-A7E2-2A81EC2390FC}"/>
                </a:ext>
              </a:extLst>
            </p:cNvPr>
            <p:cNvSpPr txBox="1"/>
            <p:nvPr/>
          </p:nvSpPr>
          <p:spPr>
            <a:xfrm>
              <a:off x="3387157" y="3045839"/>
              <a:ext cx="5804453" cy="1569660"/>
            </a:xfrm>
            <a:prstGeom prst="rect">
              <a:avLst/>
            </a:prstGeom>
            <a:noFill/>
          </p:spPr>
          <p:txBody>
            <a:bodyPr wrap="square" rtlCol="0">
              <a:spAutoFit/>
            </a:bodyPr>
            <a:lstStyle/>
            <a:p>
              <a:r>
                <a:rPr lang="en-US" sz="3200">
                  <a:solidFill>
                    <a:srgbClr val="FF0000"/>
                  </a:solidFill>
                  <a:latin typeface="Arial" panose="020B0604020202020204" pitchFamily="34" charset="0"/>
                  <a:cs typeface="Arial" panose="020B0604020202020204" pitchFamily="34" charset="0"/>
                </a:rPr>
                <a:t>Để giải quyết vấn đề già hóa dân số các quốc gia Châu Âu đã có những biện pháp gì?</a:t>
              </a:r>
            </a:p>
          </p:txBody>
        </p:sp>
      </p:grpSp>
      <p:pic>
        <p:nvPicPr>
          <p:cNvPr id="13" name="Picture 12">
            <a:extLst>
              <a:ext uri="{FF2B5EF4-FFF2-40B4-BE49-F238E27FC236}">
                <a16:creationId xmlns:a16="http://schemas.microsoft.com/office/drawing/2014/main" id="{61172DDD-DAFD-4497-BF96-E5455C1B8376}"/>
              </a:ext>
            </a:extLst>
          </p:cNvPr>
          <p:cNvPicPr>
            <a:picLocks noChangeAspect="1"/>
          </p:cNvPicPr>
          <p:nvPr/>
        </p:nvPicPr>
        <p:blipFill>
          <a:blip r:embed="rId4"/>
          <a:stretch>
            <a:fillRect/>
          </a:stretch>
        </p:blipFill>
        <p:spPr>
          <a:xfrm>
            <a:off x="1275651" y="1236010"/>
            <a:ext cx="9188206" cy="5203266"/>
          </a:xfrm>
          <a:prstGeom prst="rect">
            <a:avLst/>
          </a:prstGeom>
        </p:spPr>
      </p:pic>
    </p:spTree>
    <p:extLst>
      <p:ext uri="{BB962C8B-B14F-4D97-AF65-F5344CB8AC3E}">
        <p14:creationId xmlns:p14="http://schemas.microsoft.com/office/powerpoint/2010/main" val="277791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12"/>
                                        </p:tgtEl>
                                      </p:cBhvr>
                                    </p:animEffect>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CAE48EF-CA75-4DAF-BDEB-343548967945}"/>
              </a:ext>
            </a:extLst>
          </p:cNvPr>
          <p:cNvGrpSpPr/>
          <p:nvPr/>
        </p:nvGrpSpPr>
        <p:grpSpPr>
          <a:xfrm>
            <a:off x="2208401" y="115548"/>
            <a:ext cx="5247256" cy="872949"/>
            <a:chOff x="1133366" y="2220084"/>
            <a:chExt cx="5681780" cy="914400"/>
          </a:xfrm>
          <a:solidFill>
            <a:schemeClr val="accent4">
              <a:lumMod val="40000"/>
              <a:lumOff val="60000"/>
            </a:schemeClr>
          </a:solidFill>
        </p:grpSpPr>
        <p:sp>
          <p:nvSpPr>
            <p:cNvPr id="5" name="Arrow: Pentagon 4">
              <a:extLst>
                <a:ext uri="{FF2B5EF4-FFF2-40B4-BE49-F238E27FC236}">
                  <a16:creationId xmlns:a16="http://schemas.microsoft.com/office/drawing/2014/main" id="{78D9487D-B9F9-4110-A351-2A051444E28A}"/>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id="{302692A6-5939-48D2-97F4-B1503B834471}"/>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id="{F9008031-60ED-4818-BFC8-7D24EAA9E7B1}"/>
              </a:ext>
            </a:extLst>
          </p:cNvPr>
          <p:cNvSpPr txBox="1"/>
          <p:nvPr/>
        </p:nvSpPr>
        <p:spPr>
          <a:xfrm>
            <a:off x="3387157" y="254609"/>
            <a:ext cx="3179580" cy="584775"/>
          </a:xfrm>
          <a:prstGeom prst="rect">
            <a:avLst/>
          </a:prstGeom>
          <a:noFill/>
        </p:spPr>
        <p:txBody>
          <a:bodyPr wrap="square" rtlCol="0">
            <a:spAutoFit/>
          </a:bodyPr>
          <a:lstStyle/>
          <a:p>
            <a:r>
              <a:rPr lang="en-US" sz="3200">
                <a:solidFill>
                  <a:srgbClr val="0070C0"/>
                </a:solidFill>
                <a:latin typeface="Arial" panose="020B0604020202020204" pitchFamily="34" charset="0"/>
                <a:cs typeface="Arial" panose="020B0604020202020204" pitchFamily="34" charset="0"/>
              </a:rPr>
              <a:t>Cơ cấu dân cư</a:t>
            </a:r>
          </a:p>
        </p:txBody>
      </p:sp>
      <p:grpSp>
        <p:nvGrpSpPr>
          <p:cNvPr id="8" name="Group 7">
            <a:extLst>
              <a:ext uri="{FF2B5EF4-FFF2-40B4-BE49-F238E27FC236}">
                <a16:creationId xmlns:a16="http://schemas.microsoft.com/office/drawing/2014/main" id="{ABBFA3E6-39D0-4E7A-9BC3-C5C308521FFD}"/>
              </a:ext>
            </a:extLst>
          </p:cNvPr>
          <p:cNvGrpSpPr/>
          <p:nvPr/>
        </p:nvGrpSpPr>
        <p:grpSpPr>
          <a:xfrm>
            <a:off x="1446173" y="115548"/>
            <a:ext cx="1301952" cy="872949"/>
            <a:chOff x="344605" y="154323"/>
            <a:chExt cx="1301952" cy="872949"/>
          </a:xfrm>
        </p:grpSpPr>
        <p:sp>
          <p:nvSpPr>
            <p:cNvPr id="9" name="Arrow: Pentagon 8">
              <a:extLst>
                <a:ext uri="{FF2B5EF4-FFF2-40B4-BE49-F238E27FC236}">
                  <a16:creationId xmlns:a16="http://schemas.microsoft.com/office/drawing/2014/main" id="{0E91AED5-DD0F-4B5C-9573-8E6BEA31417B}"/>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10" name="Isosceles Triangle 9">
              <a:extLst>
                <a:ext uri="{FF2B5EF4-FFF2-40B4-BE49-F238E27FC236}">
                  <a16:creationId xmlns:a16="http://schemas.microsoft.com/office/drawing/2014/main" id="{BB0731A0-388F-4A38-9EB8-EF57DA964A08}"/>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descr="Icon&#10;&#10;Description automatically generated">
            <a:extLst>
              <a:ext uri="{FF2B5EF4-FFF2-40B4-BE49-F238E27FC236}">
                <a16:creationId xmlns:a16="http://schemas.microsoft.com/office/drawing/2014/main" id="{1F1BA47D-7F9A-477E-90FE-6F1871E62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378" y="21248"/>
            <a:ext cx="1103273" cy="1051495"/>
          </a:xfrm>
          <a:prstGeom prst="rect">
            <a:avLst/>
          </a:prstGeom>
        </p:spPr>
      </p:pic>
      <p:sp>
        <p:nvSpPr>
          <p:cNvPr id="12" name="Rectangle 11">
            <a:extLst>
              <a:ext uri="{FF2B5EF4-FFF2-40B4-BE49-F238E27FC236}">
                <a16:creationId xmlns:a16="http://schemas.microsoft.com/office/drawing/2014/main" id="{3DA6FD09-7C14-4C74-A4B4-A7C37E1CC20F}"/>
              </a:ext>
            </a:extLst>
          </p:cNvPr>
          <p:cNvSpPr/>
          <p:nvPr/>
        </p:nvSpPr>
        <p:spPr>
          <a:xfrm>
            <a:off x="724014" y="1945318"/>
            <a:ext cx="11582400" cy="2401748"/>
          </a:xfrm>
          <a:prstGeom prst="rect">
            <a:avLst/>
          </a:prstGeom>
        </p:spPr>
        <p:txBody>
          <a:bodyPr wrap="square">
            <a:spAutoFit/>
          </a:bodyPr>
          <a:lstStyle/>
          <a:p>
            <a:pPr indent="180340" algn="just">
              <a:lnSpc>
                <a:spcPct val="120000"/>
              </a:lnSpc>
              <a:spcAft>
                <a:spcPts val="0"/>
              </a:spcAft>
            </a:pPr>
            <a:r>
              <a:rPr lang="vi-VN" sz="3200">
                <a:solidFill>
                  <a:srgbClr val="1C11AF"/>
                </a:solidFill>
                <a:latin typeface="Arial" panose="020B0604020202020204" pitchFamily="34" charset="0"/>
                <a:ea typeface="Times New Roman" panose="02020603050405020304" pitchFamily="18" charset="0"/>
                <a:cs typeface="Arial" panose="020B0604020202020204" pitchFamily="34" charset="0"/>
              </a:rPr>
              <a:t>- Số dân 74</a:t>
            </a:r>
            <a:r>
              <a:rPr lang="en-US" sz="3200">
                <a:solidFill>
                  <a:srgbClr val="1C11AF"/>
                </a:solidFill>
                <a:latin typeface="Arial" panose="020B0604020202020204" pitchFamily="34" charset="0"/>
                <a:ea typeface="Times New Roman" panose="02020603050405020304" pitchFamily="18" charset="0"/>
                <a:cs typeface="Arial" panose="020B0604020202020204" pitchFamily="34" charset="0"/>
              </a:rPr>
              <a:t>7</a:t>
            </a:r>
            <a:r>
              <a:rPr lang="vi-VN" sz="3200">
                <a:solidFill>
                  <a:srgbClr val="1C11AF"/>
                </a:solidFill>
                <a:latin typeface="Arial" panose="020B0604020202020204" pitchFamily="34" charset="0"/>
                <a:ea typeface="Times New Roman" panose="02020603050405020304" pitchFamily="18" charset="0"/>
                <a:cs typeface="Arial" panose="020B0604020202020204" pitchFamily="34" charset="0"/>
              </a:rPr>
              <a:t> triệu người (20</a:t>
            </a:r>
            <a:r>
              <a:rPr lang="en-US" sz="3200">
                <a:solidFill>
                  <a:srgbClr val="1C11AF"/>
                </a:solidFill>
                <a:latin typeface="Arial" panose="020B0604020202020204" pitchFamily="34" charset="0"/>
                <a:ea typeface="Times New Roman" panose="02020603050405020304" pitchFamily="18" charset="0"/>
                <a:cs typeface="Arial" panose="020B0604020202020204" pitchFamily="34" charset="0"/>
              </a:rPr>
              <a:t>20)</a:t>
            </a:r>
          </a:p>
          <a:p>
            <a:pPr algn="just">
              <a:lnSpc>
                <a:spcPct val="120000"/>
              </a:lnSpc>
              <a:spcAft>
                <a:spcPts val="0"/>
              </a:spcAft>
            </a:pPr>
            <a:r>
              <a:rPr lang="en-US" sz="3200">
                <a:solidFill>
                  <a:srgbClr val="1C11AF"/>
                </a:solidFill>
                <a:latin typeface="Arial" panose="020B0604020202020204" pitchFamily="34" charset="0"/>
                <a:ea typeface="Times New Roman" panose="02020603050405020304" pitchFamily="18" charset="0"/>
                <a:cs typeface="Arial" panose="020B0604020202020204" pitchFamily="34" charset="0"/>
              </a:rPr>
              <a:t>  - Cơ cấu dân số già: tỉ lệ gia tăng tự nhiên âm.</a:t>
            </a:r>
          </a:p>
          <a:p>
            <a:pPr algn="just">
              <a:lnSpc>
                <a:spcPct val="120000"/>
              </a:lnSpc>
              <a:spcAft>
                <a:spcPts val="0"/>
              </a:spcAft>
            </a:pPr>
            <a:r>
              <a:rPr lang="en-US" sz="3200">
                <a:solidFill>
                  <a:srgbClr val="1C11AF"/>
                </a:solidFill>
                <a:latin typeface="Arial" panose="020B0604020202020204" pitchFamily="34" charset="0"/>
                <a:cs typeface="Arial" panose="020B0604020202020204" pitchFamily="34" charset="0"/>
              </a:rPr>
              <a:t>  - Cơ cấu dân số theo giới tính nữ nhiều hơn nam</a:t>
            </a:r>
          </a:p>
          <a:p>
            <a:pPr algn="just">
              <a:lnSpc>
                <a:spcPct val="120000"/>
              </a:lnSpc>
              <a:spcAft>
                <a:spcPts val="0"/>
              </a:spcAft>
            </a:pPr>
            <a:r>
              <a:rPr lang="en-US" sz="3200">
                <a:solidFill>
                  <a:srgbClr val="1C11AF"/>
                </a:solidFill>
                <a:latin typeface="Arial" panose="020B0604020202020204" pitchFamily="34" charset="0"/>
                <a:cs typeface="Arial" panose="020B0604020202020204" pitchFamily="34" charset="0"/>
              </a:rPr>
              <a:t>  - Dân cư châu Âu có trình độ học vấn cao</a:t>
            </a:r>
          </a:p>
        </p:txBody>
      </p:sp>
      <p:pic>
        <p:nvPicPr>
          <p:cNvPr id="13" name="Picture 12" descr="book9">
            <a:extLst>
              <a:ext uri="{FF2B5EF4-FFF2-40B4-BE49-F238E27FC236}">
                <a16:creationId xmlns:a16="http://schemas.microsoft.com/office/drawing/2014/main" id="{28A35CA7-05EE-4E0C-97DC-56855F97F382}"/>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72377" y="1145312"/>
            <a:ext cx="1273795" cy="87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081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ADD417B5-823D-4DE3-ABB1-4F61C2C99A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367"/>
            <a:ext cx="1496291" cy="893629"/>
          </a:xfrm>
          <a:prstGeom prst="rect">
            <a:avLst/>
          </a:prstGeom>
        </p:spPr>
      </p:pic>
      <p:pic>
        <p:nvPicPr>
          <p:cNvPr id="5" name="Picture 4">
            <a:extLst>
              <a:ext uri="{FF2B5EF4-FFF2-40B4-BE49-F238E27FC236}">
                <a16:creationId xmlns:a16="http://schemas.microsoft.com/office/drawing/2014/main" id="{256F4C76-EA2D-46F8-94B5-61F6123935CC}"/>
              </a:ext>
            </a:extLst>
          </p:cNvPr>
          <p:cNvPicPr>
            <a:picLocks noChangeAspect="1"/>
          </p:cNvPicPr>
          <p:nvPr/>
        </p:nvPicPr>
        <p:blipFill rotWithShape="1">
          <a:blip r:embed="rId4"/>
          <a:srcRect t="567"/>
          <a:stretch/>
        </p:blipFill>
        <p:spPr>
          <a:xfrm>
            <a:off x="5989122" y="550181"/>
            <a:ext cx="5708073" cy="5814324"/>
          </a:xfrm>
          <a:prstGeom prst="rect">
            <a:avLst/>
          </a:prstGeom>
        </p:spPr>
      </p:pic>
      <p:grpSp>
        <p:nvGrpSpPr>
          <p:cNvPr id="6" name="Group 5">
            <a:extLst>
              <a:ext uri="{FF2B5EF4-FFF2-40B4-BE49-F238E27FC236}">
                <a16:creationId xmlns:a16="http://schemas.microsoft.com/office/drawing/2014/main" id="{F9D76138-1EC1-48FA-B9B6-9368DFC87AA8}"/>
              </a:ext>
            </a:extLst>
          </p:cNvPr>
          <p:cNvGrpSpPr/>
          <p:nvPr/>
        </p:nvGrpSpPr>
        <p:grpSpPr>
          <a:xfrm>
            <a:off x="1473183" y="45059"/>
            <a:ext cx="4001342" cy="872949"/>
            <a:chOff x="1133366" y="2220084"/>
            <a:chExt cx="5681780" cy="914400"/>
          </a:xfrm>
          <a:solidFill>
            <a:schemeClr val="accent2">
              <a:lumMod val="20000"/>
              <a:lumOff val="80000"/>
            </a:schemeClr>
          </a:solidFill>
        </p:grpSpPr>
        <p:sp>
          <p:nvSpPr>
            <p:cNvPr id="7" name="Arrow: Pentagon 6">
              <a:extLst>
                <a:ext uri="{FF2B5EF4-FFF2-40B4-BE49-F238E27FC236}">
                  <a16:creationId xmlns:a16="http://schemas.microsoft.com/office/drawing/2014/main" id="{054444B4-1C19-46F1-9B86-9A77F63C6F67}"/>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8" name="TextBox 7">
              <a:extLst>
                <a:ext uri="{FF2B5EF4-FFF2-40B4-BE49-F238E27FC236}">
                  <a16:creationId xmlns:a16="http://schemas.microsoft.com/office/drawing/2014/main" id="{8B4A6745-12BF-408E-B93A-7368D51D032A}"/>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9" name="TextBox 8">
            <a:extLst>
              <a:ext uri="{FF2B5EF4-FFF2-40B4-BE49-F238E27FC236}">
                <a16:creationId xmlns:a16="http://schemas.microsoft.com/office/drawing/2014/main" id="{509D8CE1-E261-46E7-A16B-CD490C15B913}"/>
              </a:ext>
            </a:extLst>
          </p:cNvPr>
          <p:cNvSpPr txBox="1"/>
          <p:nvPr/>
        </p:nvSpPr>
        <p:spPr>
          <a:xfrm>
            <a:off x="2014339" y="184114"/>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Đô thị hóa</a:t>
            </a:r>
          </a:p>
        </p:txBody>
      </p:sp>
      <p:sp>
        <p:nvSpPr>
          <p:cNvPr id="10" name="Arrow: Pentagon 9">
            <a:extLst>
              <a:ext uri="{FF2B5EF4-FFF2-40B4-BE49-F238E27FC236}">
                <a16:creationId xmlns:a16="http://schemas.microsoft.com/office/drawing/2014/main" id="{0FF91016-9C10-4E0A-B32B-BBAC3BF34BDD}"/>
              </a:ext>
            </a:extLst>
          </p:cNvPr>
          <p:cNvSpPr/>
          <p:nvPr/>
        </p:nvSpPr>
        <p:spPr>
          <a:xfrm>
            <a:off x="1363363" y="42135"/>
            <a:ext cx="1301952" cy="893628"/>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11" name="Isosceles Triangle 10">
            <a:extLst>
              <a:ext uri="{FF2B5EF4-FFF2-40B4-BE49-F238E27FC236}">
                <a16:creationId xmlns:a16="http://schemas.microsoft.com/office/drawing/2014/main" id="{8F9F6C8B-1EA5-4A0F-861D-0F4BC73FAEB0}"/>
              </a:ext>
            </a:extLst>
          </p:cNvPr>
          <p:cNvSpPr/>
          <p:nvPr/>
        </p:nvSpPr>
        <p:spPr>
          <a:xfrm rot="5400000">
            <a:off x="2354095" y="349508"/>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D2B60EE-4A10-44BE-802A-D44D8903B5E7}"/>
              </a:ext>
            </a:extLst>
          </p:cNvPr>
          <p:cNvSpPr txBox="1"/>
          <p:nvPr/>
        </p:nvSpPr>
        <p:spPr>
          <a:xfrm>
            <a:off x="5989122" y="6437779"/>
            <a:ext cx="5981205" cy="400110"/>
          </a:xfrm>
          <a:prstGeom prst="rect">
            <a:avLst/>
          </a:prstGeom>
          <a:noFill/>
        </p:spPr>
        <p:txBody>
          <a:bodyPr wrap="square" rtlCol="0">
            <a:spAutoFit/>
          </a:bodyPr>
          <a:lstStyle/>
          <a:p>
            <a:r>
              <a:rPr lang="en-US" sz="2000">
                <a:solidFill>
                  <a:srgbClr val="1C11AF"/>
                </a:solidFill>
                <a:latin typeface="Arial" panose="020B0604020202020204" pitchFamily="34" charset="0"/>
                <a:cs typeface="Arial" panose="020B0604020202020204" pitchFamily="34" charset="0"/>
              </a:rPr>
              <a:t>Bản đồ tỉ lệ dân đô thị và một số đô thị ở Châu Âu</a:t>
            </a:r>
          </a:p>
        </p:txBody>
      </p:sp>
      <p:sp>
        <p:nvSpPr>
          <p:cNvPr id="13" name="Explosion: 8 Points 12">
            <a:extLst>
              <a:ext uri="{FF2B5EF4-FFF2-40B4-BE49-F238E27FC236}">
                <a16:creationId xmlns:a16="http://schemas.microsoft.com/office/drawing/2014/main" id="{1E85BC8C-CE43-4152-93BB-2A36E1A469DB}"/>
              </a:ext>
            </a:extLst>
          </p:cNvPr>
          <p:cNvSpPr/>
          <p:nvPr/>
        </p:nvSpPr>
        <p:spPr>
          <a:xfrm>
            <a:off x="522515" y="2068755"/>
            <a:ext cx="4952010" cy="3650676"/>
          </a:xfrm>
          <a:prstGeom prst="irregularSeal1">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Arial" panose="020B0604020202020204" pitchFamily="34" charset="0"/>
                <a:cs typeface="Arial" panose="020B0604020202020204" pitchFamily="34" charset="0"/>
              </a:rPr>
              <a:t>Đô thị hóa </a:t>
            </a:r>
          </a:p>
          <a:p>
            <a:pPr algn="ctr"/>
            <a:r>
              <a:rPr lang="en-US" sz="3600" b="1">
                <a:solidFill>
                  <a:srgbClr val="FFFF00"/>
                </a:solidFill>
                <a:latin typeface="Arial" panose="020B0604020202020204" pitchFamily="34" charset="0"/>
                <a:cs typeface="Arial" panose="020B0604020202020204" pitchFamily="34" charset="0"/>
              </a:rPr>
              <a:t>là gì?</a:t>
            </a:r>
          </a:p>
        </p:txBody>
      </p:sp>
      <p:sp>
        <p:nvSpPr>
          <p:cNvPr id="14" name="Rectangle 8">
            <a:extLst>
              <a:ext uri="{FF2B5EF4-FFF2-40B4-BE49-F238E27FC236}">
                <a16:creationId xmlns:a16="http://schemas.microsoft.com/office/drawing/2014/main" id="{2855DA55-BA45-4263-9524-A7E6FF7E3ECF}"/>
              </a:ext>
            </a:extLst>
          </p:cNvPr>
          <p:cNvSpPr>
            <a:spLocks noChangeArrowheads="1"/>
          </p:cNvSpPr>
          <p:nvPr/>
        </p:nvSpPr>
        <p:spPr bwMode="auto">
          <a:xfrm>
            <a:off x="99500" y="1679464"/>
            <a:ext cx="5996500" cy="2862322"/>
          </a:xfrm>
          <a:prstGeom prst="rect">
            <a:avLst/>
          </a:prstGeom>
          <a:solidFill>
            <a:srgbClr val="F9FECE"/>
          </a:solidFill>
          <a:ln w="9525">
            <a:solidFill>
              <a:srgbClr val="0070C0"/>
            </a:solidFill>
            <a:prstDash val="sysDash"/>
            <a:miter lim="800000"/>
            <a:headEnd/>
            <a:tailEnd/>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dirty="0" err="1">
                <a:solidFill>
                  <a:srgbClr val="0070C0"/>
                </a:solidFill>
                <a:cs typeface="Arial" panose="020B0604020202020204" pitchFamily="34" charset="0"/>
              </a:rPr>
              <a:t>Đô</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thị</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hóa</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Quá</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trình</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biến</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đổi</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về</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phân</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bố</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các</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lực</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lượng</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sản</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xuất</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bố</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trí</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dân</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cư</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những</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vùng</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không</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phải</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đô</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thị</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thành</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đô</a:t>
            </a:r>
            <a:r>
              <a:rPr lang="en-US" altLang="en-US" sz="3600" dirty="0">
                <a:solidFill>
                  <a:srgbClr val="0070C0"/>
                </a:solidFill>
                <a:cs typeface="Arial" panose="020B0604020202020204" pitchFamily="34" charset="0"/>
              </a:rPr>
              <a:t> </a:t>
            </a:r>
            <a:r>
              <a:rPr lang="en-US" altLang="en-US" sz="3600" dirty="0" err="1">
                <a:solidFill>
                  <a:srgbClr val="0070C0"/>
                </a:solidFill>
                <a:cs typeface="Arial" panose="020B0604020202020204" pitchFamily="34" charset="0"/>
              </a:rPr>
              <a:t>thị</a:t>
            </a:r>
            <a:r>
              <a:rPr lang="en-US" altLang="en-US" sz="3600" dirty="0">
                <a:solidFill>
                  <a:srgbClr val="0070C0"/>
                </a:solidFill>
                <a:cs typeface="Arial" panose="020B0604020202020204" pitchFamily="34" charset="0"/>
              </a:rPr>
              <a:t>.</a:t>
            </a:r>
          </a:p>
        </p:txBody>
      </p:sp>
    </p:spTree>
    <p:extLst>
      <p:ext uri="{BB962C8B-B14F-4D97-AF65-F5344CB8AC3E}">
        <p14:creationId xmlns:p14="http://schemas.microsoft.com/office/powerpoint/2010/main" val="394319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16" presetClass="entr" presetSubtype="21"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1" nodeType="clickEffect">
                                  <p:stCondLst>
                                    <p:cond delay="0"/>
                                  </p:stCondLst>
                                  <p:childTnLst>
                                    <p:animEffect transition="out" filter="fade">
                                      <p:cBhvr>
                                        <p:cTn id="39" dur="500"/>
                                        <p:tgtEl>
                                          <p:spTgt spid="13"/>
                                        </p:tgtEl>
                                      </p:cBhvr>
                                    </p:animEffect>
                                    <p:set>
                                      <p:cBhvr>
                                        <p:cTn id="40" dur="1" fill="hold">
                                          <p:stCondLst>
                                            <p:cond delay="499"/>
                                          </p:stCondLst>
                                        </p:cTn>
                                        <p:tgtEl>
                                          <p:spTgt spid="1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linds(horizontal)">
                                      <p:cBhvr>
                                        <p:cTn id="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p:bldP spid="13" grpId="0" animBg="1"/>
      <p:bldP spid="13" grpId="1"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94C2771F-7B09-4E22-9F02-7924F8093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367"/>
            <a:ext cx="1496291" cy="893629"/>
          </a:xfrm>
          <a:prstGeom prst="rect">
            <a:avLst/>
          </a:prstGeom>
        </p:spPr>
      </p:pic>
      <p:pic>
        <p:nvPicPr>
          <p:cNvPr id="5" name="Picture 4">
            <a:extLst>
              <a:ext uri="{FF2B5EF4-FFF2-40B4-BE49-F238E27FC236}">
                <a16:creationId xmlns:a16="http://schemas.microsoft.com/office/drawing/2014/main" id="{468217B7-0C0C-4667-9308-34982F5DED1E}"/>
              </a:ext>
            </a:extLst>
          </p:cNvPr>
          <p:cNvPicPr>
            <a:picLocks noChangeAspect="1"/>
          </p:cNvPicPr>
          <p:nvPr/>
        </p:nvPicPr>
        <p:blipFill rotWithShape="1">
          <a:blip r:embed="rId4"/>
          <a:srcRect t="567"/>
          <a:stretch/>
        </p:blipFill>
        <p:spPr>
          <a:xfrm>
            <a:off x="5989122" y="550181"/>
            <a:ext cx="5708073" cy="5814324"/>
          </a:xfrm>
          <a:prstGeom prst="rect">
            <a:avLst/>
          </a:prstGeom>
        </p:spPr>
      </p:pic>
      <p:grpSp>
        <p:nvGrpSpPr>
          <p:cNvPr id="6" name="Group 5">
            <a:extLst>
              <a:ext uri="{FF2B5EF4-FFF2-40B4-BE49-F238E27FC236}">
                <a16:creationId xmlns:a16="http://schemas.microsoft.com/office/drawing/2014/main" id="{7A16AF22-734A-4456-A0B9-255020BDD483}"/>
              </a:ext>
            </a:extLst>
          </p:cNvPr>
          <p:cNvGrpSpPr/>
          <p:nvPr/>
        </p:nvGrpSpPr>
        <p:grpSpPr>
          <a:xfrm>
            <a:off x="1473183" y="45059"/>
            <a:ext cx="4001342" cy="872949"/>
            <a:chOff x="1133366" y="2220084"/>
            <a:chExt cx="5681780" cy="914400"/>
          </a:xfrm>
          <a:solidFill>
            <a:schemeClr val="accent2">
              <a:lumMod val="40000"/>
              <a:lumOff val="60000"/>
            </a:schemeClr>
          </a:solidFill>
        </p:grpSpPr>
        <p:sp>
          <p:nvSpPr>
            <p:cNvPr id="7" name="Arrow: Pentagon 6">
              <a:extLst>
                <a:ext uri="{FF2B5EF4-FFF2-40B4-BE49-F238E27FC236}">
                  <a16:creationId xmlns:a16="http://schemas.microsoft.com/office/drawing/2014/main" id="{83276187-180D-453B-916B-AC0C2765DA67}"/>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8" name="TextBox 7">
              <a:extLst>
                <a:ext uri="{FF2B5EF4-FFF2-40B4-BE49-F238E27FC236}">
                  <a16:creationId xmlns:a16="http://schemas.microsoft.com/office/drawing/2014/main" id="{8C5ED459-0854-4133-A2EC-1EE12F99AF10}"/>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9" name="TextBox 8">
            <a:extLst>
              <a:ext uri="{FF2B5EF4-FFF2-40B4-BE49-F238E27FC236}">
                <a16:creationId xmlns:a16="http://schemas.microsoft.com/office/drawing/2014/main" id="{BF8B8A2F-E63B-45B2-A738-30DA32787B6B}"/>
              </a:ext>
            </a:extLst>
          </p:cNvPr>
          <p:cNvSpPr txBox="1"/>
          <p:nvPr/>
        </p:nvSpPr>
        <p:spPr>
          <a:xfrm>
            <a:off x="2014339" y="184114"/>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Đô thị hóa</a:t>
            </a:r>
          </a:p>
        </p:txBody>
      </p:sp>
      <p:sp>
        <p:nvSpPr>
          <p:cNvPr id="10" name="Arrow: Pentagon 9">
            <a:extLst>
              <a:ext uri="{FF2B5EF4-FFF2-40B4-BE49-F238E27FC236}">
                <a16:creationId xmlns:a16="http://schemas.microsoft.com/office/drawing/2014/main" id="{A10F4F8C-ADD0-4E64-B72C-BFA23E69B1AA}"/>
              </a:ext>
            </a:extLst>
          </p:cNvPr>
          <p:cNvSpPr/>
          <p:nvPr/>
        </p:nvSpPr>
        <p:spPr>
          <a:xfrm>
            <a:off x="1363363" y="42135"/>
            <a:ext cx="1301952" cy="893628"/>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11" name="Isosceles Triangle 10">
            <a:extLst>
              <a:ext uri="{FF2B5EF4-FFF2-40B4-BE49-F238E27FC236}">
                <a16:creationId xmlns:a16="http://schemas.microsoft.com/office/drawing/2014/main" id="{2D0E6DFD-BF02-461A-8185-308BCD3312D5}"/>
              </a:ext>
            </a:extLst>
          </p:cNvPr>
          <p:cNvSpPr/>
          <p:nvPr/>
        </p:nvSpPr>
        <p:spPr>
          <a:xfrm rot="5400000">
            <a:off x="2354095" y="349508"/>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55F9126-3F51-4AD2-BEC3-6304CBAA67AB}"/>
              </a:ext>
            </a:extLst>
          </p:cNvPr>
          <p:cNvSpPr txBox="1"/>
          <p:nvPr/>
        </p:nvSpPr>
        <p:spPr>
          <a:xfrm>
            <a:off x="5989122" y="6437779"/>
            <a:ext cx="5981205" cy="400110"/>
          </a:xfrm>
          <a:prstGeom prst="rect">
            <a:avLst/>
          </a:prstGeom>
          <a:noFill/>
        </p:spPr>
        <p:txBody>
          <a:bodyPr wrap="square" rtlCol="0">
            <a:spAutoFit/>
          </a:bodyPr>
          <a:lstStyle/>
          <a:p>
            <a:r>
              <a:rPr lang="en-US" sz="2000">
                <a:solidFill>
                  <a:srgbClr val="1C11AF"/>
                </a:solidFill>
                <a:latin typeface="Arial" panose="020B0604020202020204" pitchFamily="34" charset="0"/>
                <a:cs typeface="Arial" panose="020B0604020202020204" pitchFamily="34" charset="0"/>
              </a:rPr>
              <a:t>Bản đồ tỉ lệ dân đô thị và một số đô thị ở Châu Âu</a:t>
            </a:r>
          </a:p>
        </p:txBody>
      </p:sp>
      <p:grpSp>
        <p:nvGrpSpPr>
          <p:cNvPr id="15" name="Group 14">
            <a:extLst>
              <a:ext uri="{FF2B5EF4-FFF2-40B4-BE49-F238E27FC236}">
                <a16:creationId xmlns:a16="http://schemas.microsoft.com/office/drawing/2014/main" id="{10950B47-3E49-40F9-B331-9C95F734150A}"/>
              </a:ext>
            </a:extLst>
          </p:cNvPr>
          <p:cNvGrpSpPr/>
          <p:nvPr/>
        </p:nvGrpSpPr>
        <p:grpSpPr>
          <a:xfrm>
            <a:off x="-180619" y="2055526"/>
            <a:ext cx="6638307" cy="1983179"/>
            <a:chOff x="-180619" y="2055526"/>
            <a:chExt cx="6638307" cy="1983179"/>
          </a:xfrm>
        </p:grpSpPr>
        <p:sp>
          <p:nvSpPr>
            <p:cNvPr id="3" name="Speech Bubble: Rectangle with Corners Rounded 2">
              <a:extLst>
                <a:ext uri="{FF2B5EF4-FFF2-40B4-BE49-F238E27FC236}">
                  <a16:creationId xmlns:a16="http://schemas.microsoft.com/office/drawing/2014/main" id="{1EF6A313-B64C-4E97-BF35-6B6DDE88BD45}"/>
                </a:ext>
              </a:extLst>
            </p:cNvPr>
            <p:cNvSpPr/>
            <p:nvPr/>
          </p:nvSpPr>
          <p:spPr>
            <a:xfrm>
              <a:off x="58483" y="2055526"/>
              <a:ext cx="6160102" cy="1983179"/>
            </a:xfrm>
            <a:prstGeom prst="wedgeRoundRectCallout">
              <a:avLst>
                <a:gd name="adj1" fmla="val -39208"/>
                <a:gd name="adj2" fmla="val 104234"/>
                <a:gd name="adj3" fmla="val 16667"/>
              </a:avLst>
            </a:prstGeom>
            <a:solidFill>
              <a:srgbClr val="FFFF00">
                <a:alpha val="3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103CB80-34AE-48A9-9984-335354BDFCDB}"/>
                </a:ext>
              </a:extLst>
            </p:cNvPr>
            <p:cNvSpPr txBox="1"/>
            <p:nvPr/>
          </p:nvSpPr>
          <p:spPr>
            <a:xfrm>
              <a:off x="-180619" y="2283633"/>
              <a:ext cx="6638307" cy="1754326"/>
            </a:xfrm>
            <a:prstGeom prst="rect">
              <a:avLst/>
            </a:prstGeom>
            <a:noFill/>
          </p:spPr>
          <p:txBody>
            <a:bodyPr wrap="square" rtlCol="0">
              <a:spAutoFit/>
            </a:bodyPr>
            <a:lstStyle/>
            <a:p>
              <a:pPr algn="ctr"/>
              <a:r>
                <a:rPr lang="en-US" sz="3600">
                  <a:solidFill>
                    <a:srgbClr val="00B050"/>
                  </a:solidFill>
                  <a:latin typeface="Arial" panose="020B0604020202020204" pitchFamily="34" charset="0"/>
                  <a:cs typeface="Arial" panose="020B0604020202020204" pitchFamily="34" charset="0"/>
                </a:rPr>
                <a:t>Đọc thông tin mục 2 cho biết </a:t>
              </a:r>
            </a:p>
            <a:p>
              <a:pPr algn="ctr"/>
              <a:r>
                <a:rPr lang="en-US" sz="3600">
                  <a:solidFill>
                    <a:srgbClr val="00B050"/>
                  </a:solidFill>
                  <a:latin typeface="Arial" panose="020B0604020202020204" pitchFamily="34" charset="0"/>
                  <a:cs typeface="Arial" panose="020B0604020202020204" pitchFamily="34" charset="0"/>
                </a:rPr>
                <a:t>các đặc điểm của đô thị hóa</a:t>
              </a:r>
            </a:p>
            <a:p>
              <a:pPr algn="ctr"/>
              <a:r>
                <a:rPr lang="en-US" sz="3600">
                  <a:solidFill>
                    <a:srgbClr val="00B050"/>
                  </a:solidFill>
                  <a:latin typeface="Arial" panose="020B0604020202020204" pitchFamily="34" charset="0"/>
                  <a:cs typeface="Arial" panose="020B0604020202020204" pitchFamily="34" charset="0"/>
                </a:rPr>
                <a:t> ở Châu Âu?</a:t>
              </a:r>
            </a:p>
          </p:txBody>
        </p:sp>
      </p:grpSp>
      <p:pic>
        <p:nvPicPr>
          <p:cNvPr id="14" name="Picture 13">
            <a:extLst>
              <a:ext uri="{FF2B5EF4-FFF2-40B4-BE49-F238E27FC236}">
                <a16:creationId xmlns:a16="http://schemas.microsoft.com/office/drawing/2014/main" id="{6C52BDE2-8C75-4B64-B706-F081A4D786DD}"/>
              </a:ext>
            </a:extLst>
          </p:cNvPr>
          <p:cNvPicPr>
            <a:picLocks noChangeAspect="1"/>
          </p:cNvPicPr>
          <p:nvPr/>
        </p:nvPicPr>
        <p:blipFill rotWithShape="1">
          <a:blip r:embed="rId5"/>
          <a:srcRect l="39749" t="43556" r="43417" b="27111"/>
          <a:stretch/>
        </p:blipFill>
        <p:spPr>
          <a:xfrm>
            <a:off x="149547" y="5284052"/>
            <a:ext cx="1550893" cy="1520182"/>
          </a:xfrm>
          <a:prstGeom prst="rect">
            <a:avLst/>
          </a:prstGeom>
        </p:spPr>
      </p:pic>
    </p:spTree>
    <p:extLst>
      <p:ext uri="{BB962C8B-B14F-4D97-AF65-F5344CB8AC3E}">
        <p14:creationId xmlns:p14="http://schemas.microsoft.com/office/powerpoint/2010/main" val="317329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22" presetClass="entr" presetSubtype="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F829E2BF-2BD5-429C-B021-34D101FBEB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367"/>
            <a:ext cx="1496291" cy="893629"/>
          </a:xfrm>
          <a:prstGeom prst="rect">
            <a:avLst/>
          </a:prstGeom>
        </p:spPr>
      </p:pic>
      <p:sp>
        <p:nvSpPr>
          <p:cNvPr id="10" name="TextBox 9">
            <a:extLst>
              <a:ext uri="{FF2B5EF4-FFF2-40B4-BE49-F238E27FC236}">
                <a16:creationId xmlns:a16="http://schemas.microsoft.com/office/drawing/2014/main" id="{D06261F0-1B62-45A2-B71B-BDB0E2B6F410}"/>
              </a:ext>
            </a:extLst>
          </p:cNvPr>
          <p:cNvSpPr txBox="1"/>
          <p:nvPr/>
        </p:nvSpPr>
        <p:spPr>
          <a:xfrm>
            <a:off x="1637560" y="227015"/>
            <a:ext cx="4001343" cy="646331"/>
          </a:xfrm>
          <a:prstGeom prst="rect">
            <a:avLst/>
          </a:prstGeom>
          <a:solidFill>
            <a:srgbClr val="FFFF00">
              <a:alpha val="30000"/>
            </a:srgbClr>
          </a:solidFill>
          <a:ln>
            <a:solidFill>
              <a:srgbClr val="0070C0"/>
            </a:solidFill>
            <a:prstDash val="sysDash"/>
          </a:ln>
        </p:spPr>
        <p:txBody>
          <a:bodyPr wrap="square" rtlCol="0">
            <a:spAutoFit/>
          </a:bodyPr>
          <a:lstStyle/>
          <a:p>
            <a:r>
              <a:rPr lang="en-US" sz="3600">
                <a:solidFill>
                  <a:srgbClr val="1C11AF"/>
                </a:solidFill>
                <a:latin typeface="Arial" panose="020B0604020202020204" pitchFamily="34" charset="0"/>
                <a:cs typeface="Arial" panose="020B0604020202020204" pitchFamily="34" charset="0"/>
              </a:rPr>
              <a:t>- ĐTH diễn ra sớm</a:t>
            </a:r>
          </a:p>
        </p:txBody>
      </p:sp>
      <p:sp>
        <p:nvSpPr>
          <p:cNvPr id="3" name="Rectangle 2">
            <a:extLst>
              <a:ext uri="{FF2B5EF4-FFF2-40B4-BE49-F238E27FC236}">
                <a16:creationId xmlns:a16="http://schemas.microsoft.com/office/drawing/2014/main" id="{C2BAA20B-6FA9-4E85-A608-E3F7D47F3A5C}"/>
              </a:ext>
            </a:extLst>
          </p:cNvPr>
          <p:cNvSpPr/>
          <p:nvPr/>
        </p:nvSpPr>
        <p:spPr>
          <a:xfrm>
            <a:off x="238539" y="1698094"/>
            <a:ext cx="12248866" cy="1323439"/>
          </a:xfrm>
          <a:prstGeom prst="rect">
            <a:avLst/>
          </a:prstGeom>
        </p:spPr>
        <p:txBody>
          <a:bodyPr wrap="none">
            <a:spAutoFit/>
          </a:bodyPr>
          <a:lstStyle/>
          <a:p>
            <a:r>
              <a:rPr lang="en-US" sz="4000">
                <a:solidFill>
                  <a:srgbClr val="002060"/>
                </a:solidFill>
                <a:latin typeface="Arial" panose="020B0604020202020204" pitchFamily="34" charset="0"/>
                <a:cs typeface="Arial" panose="020B0604020202020204" pitchFamily="34" charset="0"/>
              </a:rPr>
              <a:t>- Quá trình ĐTH phát triển mạnh mẽ cuối thế kỉ XVIII </a:t>
            </a:r>
          </a:p>
          <a:p>
            <a:r>
              <a:rPr lang="en-US" sz="4000">
                <a:solidFill>
                  <a:srgbClr val="002060"/>
                </a:solidFill>
                <a:latin typeface="Arial" panose="020B0604020202020204" pitchFamily="34" charset="0"/>
                <a:cs typeface="Arial" panose="020B0604020202020204" pitchFamily="34" charset="0"/>
              </a:rPr>
              <a:t>gắn liền với sự ra đời của cách mạng CN Anh</a:t>
            </a:r>
          </a:p>
        </p:txBody>
      </p:sp>
      <p:sp>
        <p:nvSpPr>
          <p:cNvPr id="13" name="Rectangle 12">
            <a:extLst>
              <a:ext uri="{FF2B5EF4-FFF2-40B4-BE49-F238E27FC236}">
                <a16:creationId xmlns:a16="http://schemas.microsoft.com/office/drawing/2014/main" id="{BCCA6CEE-B184-479C-B715-799A335835DD}"/>
              </a:ext>
            </a:extLst>
          </p:cNvPr>
          <p:cNvSpPr/>
          <p:nvPr/>
        </p:nvSpPr>
        <p:spPr>
          <a:xfrm>
            <a:off x="238539" y="3145183"/>
            <a:ext cx="12436563" cy="1323439"/>
          </a:xfrm>
          <a:prstGeom prst="rect">
            <a:avLst/>
          </a:prstGeom>
        </p:spPr>
        <p:txBody>
          <a:bodyPr wrap="square">
            <a:spAutoFit/>
          </a:bodyPr>
          <a:lstStyle/>
          <a:p>
            <a:pPr marL="571500" indent="-571500">
              <a:buFont typeface="Symbol" panose="05050102010706020507" pitchFamily="18" charset="2"/>
              <a:buChar char="Þ"/>
            </a:pPr>
            <a:r>
              <a:rPr lang="en-US" sz="4000">
                <a:solidFill>
                  <a:srgbClr val="002060"/>
                </a:solidFill>
                <a:latin typeface="Arial" panose="020B0604020202020204" pitchFamily="34" charset="0"/>
                <a:cs typeface="Arial" panose="020B0604020202020204" pitchFamily="34" charset="0"/>
              </a:rPr>
              <a:t>Thế kỉ XIX quá trình CNH khiến dân đô thị tăng</a:t>
            </a:r>
          </a:p>
          <a:p>
            <a:pPr marL="571500" indent="-571500">
              <a:buFont typeface="Symbol" panose="05050102010706020507" pitchFamily="18" charset="2"/>
              <a:buChar char="Þ"/>
            </a:pPr>
            <a:r>
              <a:rPr lang="en-US" sz="4000">
                <a:solidFill>
                  <a:srgbClr val="002060"/>
                </a:solidFill>
                <a:latin typeface="Arial" panose="020B0604020202020204" pitchFamily="34" charset="0"/>
                <a:cs typeface="Arial" panose="020B0604020202020204" pitchFamily="34" charset="0"/>
              </a:rPr>
              <a:t>Xuất hiện các đô thị lớn.</a:t>
            </a:r>
          </a:p>
        </p:txBody>
      </p:sp>
    </p:spTree>
    <p:extLst>
      <p:ext uri="{BB962C8B-B14F-4D97-AF65-F5344CB8AC3E}">
        <p14:creationId xmlns:p14="http://schemas.microsoft.com/office/powerpoint/2010/main" val="28969865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F829E2BF-2BD5-429C-B021-34D101FBEB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367"/>
            <a:ext cx="1496291" cy="893629"/>
          </a:xfrm>
          <a:prstGeom prst="rect">
            <a:avLst/>
          </a:prstGeom>
        </p:spPr>
      </p:pic>
      <p:sp>
        <p:nvSpPr>
          <p:cNvPr id="11" name="TextBox 10">
            <a:extLst>
              <a:ext uri="{FF2B5EF4-FFF2-40B4-BE49-F238E27FC236}">
                <a16:creationId xmlns:a16="http://schemas.microsoft.com/office/drawing/2014/main" id="{F840D13D-F5FA-4733-ACF8-53A228E6ECB6}"/>
              </a:ext>
            </a:extLst>
          </p:cNvPr>
          <p:cNvSpPr txBox="1"/>
          <p:nvPr/>
        </p:nvSpPr>
        <p:spPr>
          <a:xfrm>
            <a:off x="1632038" y="227015"/>
            <a:ext cx="4001343" cy="646331"/>
          </a:xfrm>
          <a:prstGeom prst="rect">
            <a:avLst/>
          </a:prstGeom>
          <a:solidFill>
            <a:srgbClr val="FFFF00">
              <a:alpha val="30000"/>
            </a:srgbClr>
          </a:solidFill>
          <a:ln>
            <a:solidFill>
              <a:srgbClr val="0070C0"/>
            </a:solidFill>
            <a:prstDash val="sysDash"/>
          </a:ln>
        </p:spPr>
        <p:txBody>
          <a:bodyPr wrap="square" rtlCol="0">
            <a:spAutoFit/>
          </a:bodyPr>
          <a:lstStyle/>
          <a:p>
            <a:r>
              <a:rPr lang="en-US" sz="3600">
                <a:solidFill>
                  <a:srgbClr val="1C11AF"/>
                </a:solidFill>
                <a:latin typeface="Arial" panose="020B0604020202020204" pitchFamily="34" charset="0"/>
                <a:cs typeface="Arial" panose="020B0604020202020204" pitchFamily="34" charset="0"/>
              </a:rPr>
              <a:t>- Mức ĐTH cao</a:t>
            </a:r>
          </a:p>
        </p:txBody>
      </p:sp>
      <p:sp>
        <p:nvSpPr>
          <p:cNvPr id="13" name="Rectangle 12">
            <a:extLst>
              <a:ext uri="{FF2B5EF4-FFF2-40B4-BE49-F238E27FC236}">
                <a16:creationId xmlns:a16="http://schemas.microsoft.com/office/drawing/2014/main" id="{ED393E2A-D4E9-4FC9-9ECE-6242D65F987F}"/>
              </a:ext>
            </a:extLst>
          </p:cNvPr>
          <p:cNvSpPr/>
          <p:nvPr/>
        </p:nvSpPr>
        <p:spPr>
          <a:xfrm>
            <a:off x="596347" y="1494246"/>
            <a:ext cx="10296939" cy="1200329"/>
          </a:xfrm>
          <a:prstGeom prst="rect">
            <a:avLst/>
          </a:prstGeom>
        </p:spPr>
        <p:txBody>
          <a:bodyPr wrap="square">
            <a:spAutoFit/>
          </a:bodyPr>
          <a:lstStyle/>
          <a:p>
            <a:r>
              <a:rPr lang="en-US" sz="3600">
                <a:solidFill>
                  <a:srgbClr val="1C11AF"/>
                </a:solidFill>
                <a:latin typeface="Arial" panose="020B0604020202020204" pitchFamily="34" charset="0"/>
                <a:cs typeface="Arial" panose="020B0604020202020204" pitchFamily="34" charset="0"/>
              </a:rPr>
              <a:t>- Châu Âu có khoảng 75% dân số sống trong các đô thị và h</a:t>
            </a:r>
            <a:r>
              <a:rPr lang="vi-VN" sz="3600">
                <a:solidFill>
                  <a:srgbClr val="1C11AF"/>
                </a:solidFill>
                <a:cs typeface="Arial" panose="020B0604020202020204" pitchFamily="34" charset="0"/>
              </a:rPr>
              <a:t>ơ</a:t>
            </a:r>
            <a:r>
              <a:rPr lang="en-US" sz="3600">
                <a:solidFill>
                  <a:srgbClr val="1C11AF"/>
                </a:solidFill>
                <a:latin typeface="Arial" panose="020B0604020202020204" pitchFamily="34" charset="0"/>
                <a:cs typeface="Arial" panose="020B0604020202020204" pitchFamily="34" charset="0"/>
              </a:rPr>
              <a:t>n 50 thành phố trên 1 triệu dân</a:t>
            </a:r>
          </a:p>
        </p:txBody>
      </p:sp>
      <p:pic>
        <p:nvPicPr>
          <p:cNvPr id="9" name="Picture 8" descr="Icon&#10;&#10;Description automatically generated">
            <a:extLst>
              <a:ext uri="{FF2B5EF4-FFF2-40B4-BE49-F238E27FC236}">
                <a16:creationId xmlns:a16="http://schemas.microsoft.com/office/drawing/2014/main" id="{E4E16304-5A2A-4B06-9BBB-79FA88A9CE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75313"/>
            <a:ext cx="1496291" cy="893629"/>
          </a:xfrm>
          <a:prstGeom prst="rect">
            <a:avLst/>
          </a:prstGeom>
        </p:spPr>
      </p:pic>
      <p:sp>
        <p:nvSpPr>
          <p:cNvPr id="10" name="TextBox 9">
            <a:extLst>
              <a:ext uri="{FF2B5EF4-FFF2-40B4-BE49-F238E27FC236}">
                <a16:creationId xmlns:a16="http://schemas.microsoft.com/office/drawing/2014/main" id="{9B1AF7E4-0ED5-4414-AAB8-79C62CCA66B2}"/>
              </a:ext>
            </a:extLst>
          </p:cNvPr>
          <p:cNvSpPr txBox="1"/>
          <p:nvPr/>
        </p:nvSpPr>
        <p:spPr>
          <a:xfrm>
            <a:off x="1496291" y="2979021"/>
            <a:ext cx="4564458" cy="646331"/>
          </a:xfrm>
          <a:prstGeom prst="rect">
            <a:avLst/>
          </a:prstGeom>
          <a:solidFill>
            <a:srgbClr val="FFFF00">
              <a:alpha val="30000"/>
            </a:srgbClr>
          </a:solidFill>
          <a:ln>
            <a:solidFill>
              <a:srgbClr val="0070C0"/>
            </a:solidFill>
            <a:prstDash val="sysDash"/>
          </a:ln>
        </p:spPr>
        <p:txBody>
          <a:bodyPr wrap="square" rtlCol="0">
            <a:spAutoFit/>
          </a:bodyPr>
          <a:lstStyle/>
          <a:p>
            <a:r>
              <a:rPr lang="en-US" sz="3600">
                <a:solidFill>
                  <a:srgbClr val="1C11AF"/>
                </a:solidFill>
                <a:latin typeface="Arial" panose="020B0604020202020204" pitchFamily="34" charset="0"/>
                <a:cs typeface="Arial" panose="020B0604020202020204" pitchFamily="34" charset="0"/>
              </a:rPr>
              <a:t>- ĐTH đang mở rộng</a:t>
            </a:r>
          </a:p>
        </p:txBody>
      </p:sp>
      <p:sp>
        <p:nvSpPr>
          <p:cNvPr id="12" name="Rectangle 11">
            <a:extLst>
              <a:ext uri="{FF2B5EF4-FFF2-40B4-BE49-F238E27FC236}">
                <a16:creationId xmlns:a16="http://schemas.microsoft.com/office/drawing/2014/main" id="{301EFE90-F6B7-4AD3-9D12-510A20F5BB13}"/>
              </a:ext>
            </a:extLst>
          </p:cNvPr>
          <p:cNvSpPr/>
          <p:nvPr/>
        </p:nvSpPr>
        <p:spPr>
          <a:xfrm>
            <a:off x="484911" y="3953388"/>
            <a:ext cx="10296939" cy="646331"/>
          </a:xfrm>
          <a:prstGeom prst="rect">
            <a:avLst/>
          </a:prstGeom>
        </p:spPr>
        <p:txBody>
          <a:bodyPr wrap="square">
            <a:spAutoFit/>
          </a:bodyPr>
          <a:lstStyle/>
          <a:p>
            <a:r>
              <a:rPr lang="en-US" sz="3600">
                <a:solidFill>
                  <a:srgbClr val="1C11AF"/>
                </a:solidFill>
                <a:latin typeface="Arial" panose="020B0604020202020204" pitchFamily="34" charset="0"/>
                <a:cs typeface="Arial" panose="020B0604020202020204" pitchFamily="34" charset="0"/>
              </a:rPr>
              <a:t>- Đô thị hóa nông thôn phát triển=&gt; Đô thị vệ tinh</a:t>
            </a:r>
          </a:p>
        </p:txBody>
      </p:sp>
    </p:spTree>
    <p:extLst>
      <p:ext uri="{BB962C8B-B14F-4D97-AF65-F5344CB8AC3E}">
        <p14:creationId xmlns:p14="http://schemas.microsoft.com/office/powerpoint/2010/main" val="222163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F829E2BF-2BD5-429C-B021-34D101FBEB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367"/>
            <a:ext cx="1496291" cy="893629"/>
          </a:xfrm>
          <a:prstGeom prst="rect">
            <a:avLst/>
          </a:prstGeom>
        </p:spPr>
      </p:pic>
      <p:grpSp>
        <p:nvGrpSpPr>
          <p:cNvPr id="4" name="Group 3">
            <a:extLst>
              <a:ext uri="{FF2B5EF4-FFF2-40B4-BE49-F238E27FC236}">
                <a16:creationId xmlns:a16="http://schemas.microsoft.com/office/drawing/2014/main" id="{B8CCC4B0-CB68-430D-8908-A2C3601D5E5C}"/>
              </a:ext>
            </a:extLst>
          </p:cNvPr>
          <p:cNvGrpSpPr/>
          <p:nvPr/>
        </p:nvGrpSpPr>
        <p:grpSpPr>
          <a:xfrm>
            <a:off x="1473183" y="92559"/>
            <a:ext cx="4001342" cy="872949"/>
            <a:chOff x="1133366" y="2220084"/>
            <a:chExt cx="5681780" cy="914400"/>
          </a:xfrm>
          <a:solidFill>
            <a:schemeClr val="accent2">
              <a:lumMod val="20000"/>
              <a:lumOff val="80000"/>
            </a:schemeClr>
          </a:solidFill>
        </p:grpSpPr>
        <p:sp>
          <p:nvSpPr>
            <p:cNvPr id="5" name="Arrow: Pentagon 4">
              <a:extLst>
                <a:ext uri="{FF2B5EF4-FFF2-40B4-BE49-F238E27FC236}">
                  <a16:creationId xmlns:a16="http://schemas.microsoft.com/office/drawing/2014/main" id="{39E76BA9-5439-4F32-956E-628802F3FA60}"/>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id="{8C43D19A-DC5E-423A-852E-4E2EBD327ECE}"/>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id="{341C98A5-54FB-482E-82D9-B882A726A074}"/>
              </a:ext>
            </a:extLst>
          </p:cNvPr>
          <p:cNvSpPr txBox="1"/>
          <p:nvPr/>
        </p:nvSpPr>
        <p:spPr>
          <a:xfrm>
            <a:off x="2014339" y="231614"/>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Đô thị hóa</a:t>
            </a:r>
          </a:p>
        </p:txBody>
      </p:sp>
      <p:sp>
        <p:nvSpPr>
          <p:cNvPr id="8" name="Arrow: Pentagon 7">
            <a:extLst>
              <a:ext uri="{FF2B5EF4-FFF2-40B4-BE49-F238E27FC236}">
                <a16:creationId xmlns:a16="http://schemas.microsoft.com/office/drawing/2014/main" id="{130A3521-08E0-42A8-8608-12604430D3AC}"/>
              </a:ext>
            </a:extLst>
          </p:cNvPr>
          <p:cNvSpPr/>
          <p:nvPr/>
        </p:nvSpPr>
        <p:spPr>
          <a:xfrm>
            <a:off x="1363363" y="89635"/>
            <a:ext cx="1301952" cy="893628"/>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9" name="Isosceles Triangle 8">
            <a:extLst>
              <a:ext uri="{FF2B5EF4-FFF2-40B4-BE49-F238E27FC236}">
                <a16:creationId xmlns:a16="http://schemas.microsoft.com/office/drawing/2014/main" id="{2AB3BE06-9833-420B-B6D7-979CADB7818C}"/>
              </a:ext>
            </a:extLst>
          </p:cNvPr>
          <p:cNvSpPr/>
          <p:nvPr/>
        </p:nvSpPr>
        <p:spPr>
          <a:xfrm rot="5400000">
            <a:off x="2354095" y="397008"/>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06261F0-1B62-45A2-B71B-BDB0E2B6F410}"/>
              </a:ext>
            </a:extLst>
          </p:cNvPr>
          <p:cNvSpPr txBox="1"/>
          <p:nvPr/>
        </p:nvSpPr>
        <p:spPr>
          <a:xfrm>
            <a:off x="449283" y="1756466"/>
            <a:ext cx="11887199" cy="2308324"/>
          </a:xfrm>
          <a:prstGeom prst="rect">
            <a:avLst/>
          </a:prstGeom>
          <a:noFill/>
        </p:spPr>
        <p:txBody>
          <a:bodyPr wrap="square" rtlCol="0">
            <a:spAutoFit/>
          </a:bodyPr>
          <a:lstStyle/>
          <a:p>
            <a:pPr marL="571500" indent="-571500" algn="just">
              <a:buFontTx/>
              <a:buChar char="-"/>
            </a:pPr>
            <a:r>
              <a:rPr lang="en-US" sz="3600">
                <a:solidFill>
                  <a:srgbClr val="1C11AF"/>
                </a:solidFill>
                <a:latin typeface="Arial" panose="020B0604020202020204" pitchFamily="34" charset="0"/>
                <a:cs typeface="Arial" panose="020B0604020202020204" pitchFamily="34" charset="0"/>
              </a:rPr>
              <a:t>ĐTH diễn ra sớm: cuối thế kỉ XIX</a:t>
            </a:r>
          </a:p>
          <a:p>
            <a:pPr marL="571500" indent="-571500" algn="just">
              <a:buFontTx/>
              <a:buChar char="-"/>
            </a:pPr>
            <a:r>
              <a:rPr lang="en-US" sz="3600">
                <a:solidFill>
                  <a:srgbClr val="1C11AF"/>
                </a:solidFill>
                <a:latin typeface="Arial" panose="020B0604020202020204" pitchFamily="34" charset="0"/>
                <a:cs typeface="Arial" panose="020B0604020202020204" pitchFamily="34" charset="0"/>
              </a:rPr>
              <a:t>Mức độ ĐTH cao: có khoảng 75% dân số sống </a:t>
            </a:r>
          </a:p>
          <a:p>
            <a:pPr algn="just"/>
            <a:r>
              <a:rPr lang="en-US" sz="3600">
                <a:solidFill>
                  <a:srgbClr val="1C11AF"/>
                </a:solidFill>
                <a:latin typeface="Arial" panose="020B0604020202020204" pitchFamily="34" charset="0"/>
                <a:cs typeface="Arial" panose="020B0604020202020204" pitchFamily="34" charset="0"/>
              </a:rPr>
              <a:t>trong các đô thị và h</a:t>
            </a:r>
            <a:r>
              <a:rPr lang="vi-VN" sz="3600">
                <a:solidFill>
                  <a:srgbClr val="1C11AF"/>
                </a:solidFill>
                <a:latin typeface="Arial" panose="020B0604020202020204" pitchFamily="34" charset="0"/>
                <a:cs typeface="Arial" panose="020B0604020202020204" pitchFamily="34" charset="0"/>
              </a:rPr>
              <a:t>ơ</a:t>
            </a:r>
            <a:r>
              <a:rPr lang="en-US" sz="3600">
                <a:solidFill>
                  <a:srgbClr val="1C11AF"/>
                </a:solidFill>
                <a:latin typeface="Arial" panose="020B0604020202020204" pitchFamily="34" charset="0"/>
                <a:cs typeface="Arial" panose="020B0604020202020204" pitchFamily="34" charset="0"/>
              </a:rPr>
              <a:t>n 50 thành phố trên 1 triệu dân</a:t>
            </a:r>
          </a:p>
          <a:p>
            <a:pPr marL="342900" indent="-342900" algn="just">
              <a:buFontTx/>
              <a:buChar char="-"/>
            </a:pPr>
            <a:r>
              <a:rPr lang="en-US" sz="3600">
                <a:solidFill>
                  <a:srgbClr val="1C11AF"/>
                </a:solidFill>
                <a:latin typeface="Arial" panose="020B0604020202020204" pitchFamily="34" charset="0"/>
                <a:cs typeface="Arial" panose="020B0604020202020204" pitchFamily="34" charset="0"/>
              </a:rPr>
              <a:t>Đô thị hóa nông thôn phát triển</a:t>
            </a:r>
          </a:p>
        </p:txBody>
      </p:sp>
      <p:pic>
        <p:nvPicPr>
          <p:cNvPr id="11" name="Picture 10" descr="book9">
            <a:extLst>
              <a:ext uri="{FF2B5EF4-FFF2-40B4-BE49-F238E27FC236}">
                <a16:creationId xmlns:a16="http://schemas.microsoft.com/office/drawing/2014/main" id="{89FAEC74-A40F-4458-8163-F2BFC9F7DCF2}"/>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285697" y="485252"/>
            <a:ext cx="1273795" cy="87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563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F829E2BF-2BD5-429C-B021-34D101FBEB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367"/>
            <a:ext cx="1496291" cy="893629"/>
          </a:xfrm>
          <a:prstGeom prst="rect">
            <a:avLst/>
          </a:prstGeom>
        </p:spPr>
      </p:pic>
      <p:pic>
        <p:nvPicPr>
          <p:cNvPr id="3" name="Picture 2">
            <a:extLst>
              <a:ext uri="{FF2B5EF4-FFF2-40B4-BE49-F238E27FC236}">
                <a16:creationId xmlns:a16="http://schemas.microsoft.com/office/drawing/2014/main" id="{120C21A3-004E-4382-9620-0E029F220B10}"/>
              </a:ext>
            </a:extLst>
          </p:cNvPr>
          <p:cNvPicPr>
            <a:picLocks noChangeAspect="1"/>
          </p:cNvPicPr>
          <p:nvPr/>
        </p:nvPicPr>
        <p:blipFill rotWithShape="1">
          <a:blip r:embed="rId4"/>
          <a:srcRect t="567"/>
          <a:stretch/>
        </p:blipFill>
        <p:spPr>
          <a:xfrm>
            <a:off x="5607453" y="476501"/>
            <a:ext cx="6173034" cy="6287940"/>
          </a:xfrm>
          <a:prstGeom prst="rect">
            <a:avLst/>
          </a:prstGeom>
        </p:spPr>
      </p:pic>
      <p:grpSp>
        <p:nvGrpSpPr>
          <p:cNvPr id="4" name="Group 3">
            <a:extLst>
              <a:ext uri="{FF2B5EF4-FFF2-40B4-BE49-F238E27FC236}">
                <a16:creationId xmlns:a16="http://schemas.microsoft.com/office/drawing/2014/main" id="{B8CCC4B0-CB68-430D-8908-A2C3601D5E5C}"/>
              </a:ext>
            </a:extLst>
          </p:cNvPr>
          <p:cNvGrpSpPr/>
          <p:nvPr/>
        </p:nvGrpSpPr>
        <p:grpSpPr>
          <a:xfrm>
            <a:off x="1496291" y="124047"/>
            <a:ext cx="4001342" cy="872949"/>
            <a:chOff x="1133366" y="2220084"/>
            <a:chExt cx="5681780" cy="914400"/>
          </a:xfrm>
          <a:solidFill>
            <a:schemeClr val="accent2">
              <a:lumMod val="20000"/>
              <a:lumOff val="80000"/>
            </a:schemeClr>
          </a:solidFill>
        </p:grpSpPr>
        <p:sp>
          <p:nvSpPr>
            <p:cNvPr id="5" name="Arrow: Pentagon 4">
              <a:extLst>
                <a:ext uri="{FF2B5EF4-FFF2-40B4-BE49-F238E27FC236}">
                  <a16:creationId xmlns:a16="http://schemas.microsoft.com/office/drawing/2014/main" id="{39E76BA9-5439-4F32-956E-628802F3FA60}"/>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id="{8C43D19A-DC5E-423A-852E-4E2EBD327ECE}"/>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id="{341C98A5-54FB-482E-82D9-B882A726A074}"/>
              </a:ext>
            </a:extLst>
          </p:cNvPr>
          <p:cNvSpPr txBox="1"/>
          <p:nvPr/>
        </p:nvSpPr>
        <p:spPr>
          <a:xfrm>
            <a:off x="2014339" y="184114"/>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Đô thị hóa</a:t>
            </a:r>
          </a:p>
        </p:txBody>
      </p:sp>
      <p:sp>
        <p:nvSpPr>
          <p:cNvPr id="8" name="Arrow: Pentagon 7">
            <a:extLst>
              <a:ext uri="{FF2B5EF4-FFF2-40B4-BE49-F238E27FC236}">
                <a16:creationId xmlns:a16="http://schemas.microsoft.com/office/drawing/2014/main" id="{130A3521-08E0-42A8-8608-12604430D3AC}"/>
              </a:ext>
            </a:extLst>
          </p:cNvPr>
          <p:cNvSpPr/>
          <p:nvPr/>
        </p:nvSpPr>
        <p:spPr>
          <a:xfrm>
            <a:off x="1386471" y="121123"/>
            <a:ext cx="1301952" cy="893628"/>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9" name="Isosceles Triangle 8">
            <a:extLst>
              <a:ext uri="{FF2B5EF4-FFF2-40B4-BE49-F238E27FC236}">
                <a16:creationId xmlns:a16="http://schemas.microsoft.com/office/drawing/2014/main" id="{2AB3BE06-9833-420B-B6D7-979CADB7818C}"/>
              </a:ext>
            </a:extLst>
          </p:cNvPr>
          <p:cNvSpPr/>
          <p:nvPr/>
        </p:nvSpPr>
        <p:spPr>
          <a:xfrm rot="5400000">
            <a:off x="2377203" y="4284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06261F0-1B62-45A2-B71B-BDB0E2B6F410}"/>
              </a:ext>
            </a:extLst>
          </p:cNvPr>
          <p:cNvSpPr txBox="1"/>
          <p:nvPr/>
        </p:nvSpPr>
        <p:spPr>
          <a:xfrm>
            <a:off x="5717272" y="6488668"/>
            <a:ext cx="6173035" cy="369332"/>
          </a:xfrm>
          <a:prstGeom prst="rect">
            <a:avLst/>
          </a:prstGeom>
          <a:solidFill>
            <a:schemeClr val="bg1"/>
          </a:solidFill>
        </p:spPr>
        <p:txBody>
          <a:bodyPr wrap="square" rtlCol="0">
            <a:spAutoFit/>
          </a:bodyPr>
          <a:lstStyle/>
          <a:p>
            <a:r>
              <a:rPr lang="en-US">
                <a:solidFill>
                  <a:srgbClr val="1C11AF"/>
                </a:solidFill>
                <a:latin typeface="Arial" panose="020B0604020202020204" pitchFamily="34" charset="0"/>
                <a:cs typeface="Arial" panose="020B0604020202020204" pitchFamily="34" charset="0"/>
              </a:rPr>
              <a:t>Hình 1.Bản đồ tỉ lệ dân đô thị và một số đô thị ở Châu Âu</a:t>
            </a:r>
          </a:p>
        </p:txBody>
      </p:sp>
      <p:grpSp>
        <p:nvGrpSpPr>
          <p:cNvPr id="12" name="Group 11">
            <a:extLst>
              <a:ext uri="{FF2B5EF4-FFF2-40B4-BE49-F238E27FC236}">
                <a16:creationId xmlns:a16="http://schemas.microsoft.com/office/drawing/2014/main" id="{519EE16B-A77D-4E7E-88C3-BBA251A9EA46}"/>
              </a:ext>
            </a:extLst>
          </p:cNvPr>
          <p:cNvGrpSpPr/>
          <p:nvPr/>
        </p:nvGrpSpPr>
        <p:grpSpPr>
          <a:xfrm>
            <a:off x="-46271" y="2174796"/>
            <a:ext cx="4855341" cy="3072496"/>
            <a:chOff x="217212" y="2055526"/>
            <a:chExt cx="4877300" cy="1983179"/>
          </a:xfrm>
        </p:grpSpPr>
        <p:sp>
          <p:nvSpPr>
            <p:cNvPr id="14" name="Speech Bubble: Rectangle with Corners Rounded 13">
              <a:extLst>
                <a:ext uri="{FF2B5EF4-FFF2-40B4-BE49-F238E27FC236}">
                  <a16:creationId xmlns:a16="http://schemas.microsoft.com/office/drawing/2014/main" id="{EF8B00E2-2EB3-4774-8CDA-BC039A76FE81}"/>
                </a:ext>
              </a:extLst>
            </p:cNvPr>
            <p:cNvSpPr/>
            <p:nvPr/>
          </p:nvSpPr>
          <p:spPr>
            <a:xfrm>
              <a:off x="414679" y="2055526"/>
              <a:ext cx="4311668" cy="1983179"/>
            </a:xfrm>
            <a:prstGeom prst="wedgeRoundRectCallout">
              <a:avLst>
                <a:gd name="adj1" fmla="val 87658"/>
                <a:gd name="adj2" fmla="val -23484"/>
                <a:gd name="adj3" fmla="val 16667"/>
              </a:avLst>
            </a:prstGeom>
            <a:solidFill>
              <a:srgbClr val="FFFF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15" name="TextBox 14">
              <a:extLst>
                <a:ext uri="{FF2B5EF4-FFF2-40B4-BE49-F238E27FC236}">
                  <a16:creationId xmlns:a16="http://schemas.microsoft.com/office/drawing/2014/main" id="{4AABBA53-14C8-4249-B61C-10A8CC4DDA21}"/>
                </a:ext>
              </a:extLst>
            </p:cNvPr>
            <p:cNvSpPr txBox="1"/>
            <p:nvPr/>
          </p:nvSpPr>
          <p:spPr>
            <a:xfrm>
              <a:off x="217212" y="2302148"/>
              <a:ext cx="4877300" cy="1489935"/>
            </a:xfrm>
            <a:prstGeom prst="rect">
              <a:avLst/>
            </a:prstGeom>
            <a:noFill/>
          </p:spPr>
          <p:txBody>
            <a:bodyPr wrap="square" rtlCol="0">
              <a:spAutoFit/>
            </a:bodyPr>
            <a:lstStyle/>
            <a:p>
              <a:pPr algn="ctr"/>
              <a:r>
                <a:rPr lang="en-US" sz="3600">
                  <a:solidFill>
                    <a:srgbClr val="00B050"/>
                  </a:solidFill>
                  <a:latin typeface="Arial" panose="020B0604020202020204" pitchFamily="34" charset="0"/>
                  <a:cs typeface="Arial" panose="020B0604020202020204" pitchFamily="34" charset="0"/>
                </a:rPr>
                <a:t>Dựa vào hình 1. </a:t>
              </a:r>
            </a:p>
            <a:p>
              <a:pPr algn="ctr"/>
              <a:r>
                <a:rPr lang="en-US" sz="3600">
                  <a:solidFill>
                    <a:srgbClr val="00B050"/>
                  </a:solidFill>
                  <a:latin typeface="Arial" panose="020B0604020202020204" pitchFamily="34" charset="0"/>
                  <a:cs typeface="Arial" panose="020B0604020202020204" pitchFamily="34" charset="0"/>
                </a:rPr>
                <a:t>Kể tên các đô thị</a:t>
              </a:r>
            </a:p>
            <a:p>
              <a:pPr algn="ctr"/>
              <a:r>
                <a:rPr lang="en-US" sz="3600">
                  <a:solidFill>
                    <a:srgbClr val="00B050"/>
                  </a:solidFill>
                  <a:latin typeface="Arial" panose="020B0604020202020204" pitchFamily="34" charset="0"/>
                  <a:cs typeface="Arial" panose="020B0604020202020204" pitchFamily="34" charset="0"/>
                </a:rPr>
                <a:t> 5 triệu dân trở lên</a:t>
              </a:r>
            </a:p>
            <a:p>
              <a:pPr algn="ctr"/>
              <a:r>
                <a:rPr lang="en-US" sz="3600">
                  <a:solidFill>
                    <a:srgbClr val="00B050"/>
                  </a:solidFill>
                  <a:latin typeface="Arial" panose="020B0604020202020204" pitchFamily="34" charset="0"/>
                  <a:cs typeface="Arial" panose="020B0604020202020204" pitchFamily="34" charset="0"/>
                </a:rPr>
                <a:t>của Châu Âu?</a:t>
              </a:r>
            </a:p>
          </p:txBody>
        </p:sp>
      </p:grpSp>
      <p:sp>
        <p:nvSpPr>
          <p:cNvPr id="11" name="Flowchart: Connector 10">
            <a:extLst>
              <a:ext uri="{FF2B5EF4-FFF2-40B4-BE49-F238E27FC236}">
                <a16:creationId xmlns:a16="http://schemas.microsoft.com/office/drawing/2014/main" id="{661FA01C-1EAA-40D2-83BF-6F6D95317490}"/>
              </a:ext>
            </a:extLst>
          </p:cNvPr>
          <p:cNvSpPr/>
          <p:nvPr/>
        </p:nvSpPr>
        <p:spPr>
          <a:xfrm>
            <a:off x="9642762" y="3503217"/>
            <a:ext cx="118753" cy="118753"/>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3F70EE52-DDBC-4598-8CF1-7616B1661C12}"/>
              </a:ext>
            </a:extLst>
          </p:cNvPr>
          <p:cNvSpPr/>
          <p:nvPr/>
        </p:nvSpPr>
        <p:spPr>
          <a:xfrm>
            <a:off x="7218220" y="4273132"/>
            <a:ext cx="118753" cy="118753"/>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8E29526-352A-433B-BFB8-5443B384E6E1}"/>
              </a:ext>
            </a:extLst>
          </p:cNvPr>
          <p:cNvSpPr txBox="1"/>
          <p:nvPr/>
        </p:nvSpPr>
        <p:spPr>
          <a:xfrm>
            <a:off x="9642762" y="3620471"/>
            <a:ext cx="2659878" cy="400110"/>
          </a:xfrm>
          <a:prstGeom prst="rect">
            <a:avLst/>
          </a:prstGeom>
          <a:noFill/>
        </p:spPr>
        <p:txBody>
          <a:bodyPr wrap="square" rtlCol="0">
            <a:spAutoFit/>
          </a:bodyPr>
          <a:lstStyle/>
          <a:p>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Mat-xc</a:t>
            </a:r>
            <a:r>
              <a:rPr lang="vi-VN"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ơ</a:t>
            </a:r>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a:t>
            </a:r>
          </a:p>
        </p:txBody>
      </p:sp>
      <p:sp>
        <p:nvSpPr>
          <p:cNvPr id="23" name="TextBox 22">
            <a:extLst>
              <a:ext uri="{FF2B5EF4-FFF2-40B4-BE49-F238E27FC236}">
                <a16:creationId xmlns:a16="http://schemas.microsoft.com/office/drawing/2014/main" id="{924A30F6-E76D-49F6-A8FF-073680D7A067}"/>
              </a:ext>
            </a:extLst>
          </p:cNvPr>
          <p:cNvSpPr txBox="1"/>
          <p:nvPr/>
        </p:nvSpPr>
        <p:spPr>
          <a:xfrm>
            <a:off x="7365461" y="4219657"/>
            <a:ext cx="2659878" cy="400110"/>
          </a:xfrm>
          <a:prstGeom prst="rect">
            <a:avLst/>
          </a:prstGeom>
          <a:noFill/>
        </p:spPr>
        <p:txBody>
          <a:bodyPr wrap="square" rtlCol="0">
            <a:spAutoFit/>
          </a:bodyPr>
          <a:lstStyle/>
          <a:p>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Pa-ri</a:t>
            </a:r>
          </a:p>
        </p:txBody>
      </p:sp>
      <p:pic>
        <p:nvPicPr>
          <p:cNvPr id="30" name="Picture 29" descr="A picture containing text, sky, outdoor, building&#10;&#10;Description automatically generated">
            <a:extLst>
              <a:ext uri="{FF2B5EF4-FFF2-40B4-BE49-F238E27FC236}">
                <a16:creationId xmlns:a16="http://schemas.microsoft.com/office/drawing/2014/main" id="{F57A3429-44F1-4E31-A601-BD9782D23511}"/>
              </a:ext>
            </a:extLst>
          </p:cNvPr>
          <p:cNvPicPr>
            <a:picLocks noChangeAspect="1"/>
          </p:cNvPicPr>
          <p:nvPr/>
        </p:nvPicPr>
        <p:blipFill rotWithShape="1">
          <a:blip r:embed="rId5">
            <a:extLst>
              <a:ext uri="{28A0092B-C50C-407E-A947-70E740481C1C}">
                <a14:useLocalDpi xmlns:a14="http://schemas.microsoft.com/office/drawing/2010/main" val="0"/>
              </a:ext>
            </a:extLst>
          </a:blip>
          <a:srcRect b="7094"/>
          <a:stretch/>
        </p:blipFill>
        <p:spPr>
          <a:xfrm>
            <a:off x="130430" y="1888988"/>
            <a:ext cx="5543363" cy="3805202"/>
          </a:xfrm>
          <a:prstGeom prst="rect">
            <a:avLst/>
          </a:prstGeom>
        </p:spPr>
      </p:pic>
      <p:pic>
        <p:nvPicPr>
          <p:cNvPr id="32" name="Picture 31" descr="A picture containing outdoor, sky, road, building&#10;&#10;Description automatically generated">
            <a:extLst>
              <a:ext uri="{FF2B5EF4-FFF2-40B4-BE49-F238E27FC236}">
                <a16:creationId xmlns:a16="http://schemas.microsoft.com/office/drawing/2014/main" id="{A54349B6-ABC9-4954-99C6-5E6F452E25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959" y="1845272"/>
            <a:ext cx="5543364" cy="3787448"/>
          </a:xfrm>
          <a:prstGeom prst="rect">
            <a:avLst/>
          </a:prstGeom>
        </p:spPr>
      </p:pic>
      <p:sp>
        <p:nvSpPr>
          <p:cNvPr id="33" name="Rectangle 32">
            <a:extLst>
              <a:ext uri="{FF2B5EF4-FFF2-40B4-BE49-F238E27FC236}">
                <a16:creationId xmlns:a16="http://schemas.microsoft.com/office/drawing/2014/main" id="{262F001D-C9D8-4C07-8C9D-D3F411714D7F}"/>
              </a:ext>
            </a:extLst>
          </p:cNvPr>
          <p:cNvSpPr/>
          <p:nvPr/>
        </p:nvSpPr>
        <p:spPr>
          <a:xfrm>
            <a:off x="0" y="5676434"/>
            <a:ext cx="6096000" cy="1015663"/>
          </a:xfrm>
          <a:prstGeom prst="rect">
            <a:avLst/>
          </a:prstGeom>
        </p:spPr>
        <p:txBody>
          <a:bodyPr>
            <a:spAutoFit/>
          </a:bodyPr>
          <a:lstStyle/>
          <a:p>
            <a:r>
              <a:rPr lang="vi-VN" sz="2000">
                <a:solidFill>
                  <a:srgbClr val="00B050"/>
                </a:solidFill>
                <a:latin typeface="arial" panose="020B0604020202020204" pitchFamily="34" charset="0"/>
              </a:rPr>
              <a:t>Moskva, là thủ đô và là thành phố lớn nhất của Nga. </a:t>
            </a:r>
            <a:r>
              <a:rPr lang="en-US" sz="2000">
                <a:solidFill>
                  <a:srgbClr val="00B050"/>
                </a:solidFill>
                <a:latin typeface="arial" panose="020B0604020202020204" pitchFamily="34" charset="0"/>
              </a:rPr>
              <a:t>D</a:t>
            </a:r>
            <a:r>
              <a:rPr lang="vi-VN" sz="2000">
                <a:solidFill>
                  <a:srgbClr val="00B050"/>
                </a:solidFill>
                <a:latin typeface="arial" panose="020B0604020202020204" pitchFamily="34" charset="0"/>
              </a:rPr>
              <a:t>ân số ước tính khoảng 12,6 triệu cư dân trong phạm vi thành phố</a:t>
            </a:r>
            <a:r>
              <a:rPr lang="en-US">
                <a:solidFill>
                  <a:srgbClr val="4D5156"/>
                </a:solidFill>
                <a:latin typeface="arial" panose="020B0604020202020204" pitchFamily="34" charset="0"/>
              </a:rPr>
              <a:t>.</a:t>
            </a:r>
            <a:endParaRPr lang="en-US"/>
          </a:p>
        </p:txBody>
      </p:sp>
      <p:pic>
        <p:nvPicPr>
          <p:cNvPr id="35" name="Picture 34" descr="A picture containing tree, outdoor, sky, building&#10;&#10;Description automatically generated">
            <a:extLst>
              <a:ext uri="{FF2B5EF4-FFF2-40B4-BE49-F238E27FC236}">
                <a16:creationId xmlns:a16="http://schemas.microsoft.com/office/drawing/2014/main" id="{D38F7BC2-D5F4-4823-9949-17482EDE67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865" y="1888987"/>
            <a:ext cx="5580928" cy="3805202"/>
          </a:xfrm>
          <a:prstGeom prst="rect">
            <a:avLst/>
          </a:prstGeom>
        </p:spPr>
      </p:pic>
      <p:sp>
        <p:nvSpPr>
          <p:cNvPr id="36" name="Rectangle 35">
            <a:extLst>
              <a:ext uri="{FF2B5EF4-FFF2-40B4-BE49-F238E27FC236}">
                <a16:creationId xmlns:a16="http://schemas.microsoft.com/office/drawing/2014/main" id="{5AD2AE4B-5C2E-4DF1-B534-DFF14018096C}"/>
              </a:ext>
            </a:extLst>
          </p:cNvPr>
          <p:cNvSpPr/>
          <p:nvPr/>
        </p:nvSpPr>
        <p:spPr>
          <a:xfrm>
            <a:off x="49251" y="5756487"/>
            <a:ext cx="5825780" cy="1015663"/>
          </a:xfrm>
          <a:prstGeom prst="rect">
            <a:avLst/>
          </a:prstGeom>
          <a:solidFill>
            <a:schemeClr val="bg1"/>
          </a:solidFill>
        </p:spPr>
        <p:txBody>
          <a:bodyPr wrap="square">
            <a:spAutoFit/>
          </a:bodyPr>
          <a:lstStyle/>
          <a:p>
            <a:r>
              <a:rPr lang="vi-VN" sz="2000" b="1">
                <a:solidFill>
                  <a:srgbClr val="00B050"/>
                </a:solidFill>
              </a:rPr>
              <a:t>Paris</a:t>
            </a:r>
            <a:r>
              <a:rPr lang="vi-VN" sz="2000">
                <a:solidFill>
                  <a:srgbClr val="00B050"/>
                </a:solidFill>
              </a:rPr>
              <a:t> là thành phố thủ đô nước Pháp. Đây là thành phố lớn nhất, trung tâm chính trị, văn hoá, khoa học, kinh tế, du lịch của Pháp.</a:t>
            </a:r>
            <a:endParaRPr lang="en-US" sz="2000">
              <a:solidFill>
                <a:srgbClr val="00B050"/>
              </a:solidFill>
            </a:endParaRPr>
          </a:p>
        </p:txBody>
      </p:sp>
      <p:pic>
        <p:nvPicPr>
          <p:cNvPr id="37" name="Picture 36" descr="A picture containing water, outdoor, building, city&#10;&#10;Description automatically generated">
            <a:extLst>
              <a:ext uri="{FF2B5EF4-FFF2-40B4-BE49-F238E27FC236}">
                <a16:creationId xmlns:a16="http://schemas.microsoft.com/office/drawing/2014/main" id="{700A67C1-F5CA-4094-BD29-6DBF5B5067C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1283" y="1825979"/>
            <a:ext cx="5641655" cy="3855127"/>
          </a:xfrm>
          <a:prstGeom prst="rect">
            <a:avLst/>
          </a:prstGeom>
        </p:spPr>
      </p:pic>
    </p:spTree>
    <p:extLst>
      <p:ext uri="{BB962C8B-B14F-4D97-AF65-F5344CB8AC3E}">
        <p14:creationId xmlns:p14="http://schemas.microsoft.com/office/powerpoint/2010/main" val="176556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p:stCondLst>
                              <p:cond delay="500"/>
                            </p:stCondLst>
                            <p:childTnLst>
                              <p:par>
                                <p:cTn id="16" presetID="10" presetClass="exit" presetSubtype="0" fill="hold" nodeType="afterEffect">
                                  <p:stCondLst>
                                    <p:cond delay="0"/>
                                  </p:stCondLst>
                                  <p:childTnLst>
                                    <p:animEffect transition="out" filter="fade">
                                      <p:cBhvr>
                                        <p:cTn id="17" dur="500"/>
                                        <p:tgtEl>
                                          <p:spTgt spid="12"/>
                                        </p:tgtEl>
                                      </p:cBhvr>
                                    </p:animEffect>
                                    <p:set>
                                      <p:cBhvr>
                                        <p:cTn id="18" dur="1" fill="hold">
                                          <p:stCondLst>
                                            <p:cond delay="499"/>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par>
                          <p:cTn id="24" fill="hold">
                            <p:stCondLst>
                              <p:cond delay="500"/>
                            </p:stCondLst>
                            <p:childTnLst>
                              <p:par>
                                <p:cTn id="25" presetID="16" presetClass="entr" presetSubtype="21" fill="hold" nodeType="after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barn(inVertical)">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inVertical)">
                                      <p:cBhvr>
                                        <p:cTn id="35" dur="500"/>
                                        <p:tgtEl>
                                          <p:spTgt spid="3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500"/>
                                        <p:tgtEl>
                                          <p:spTgt spid="30"/>
                                        </p:tgtEl>
                                      </p:cBhvr>
                                    </p:animEffect>
                                    <p:set>
                                      <p:cBhvr>
                                        <p:cTn id="40" dur="1" fill="hold">
                                          <p:stCondLst>
                                            <p:cond delay="499"/>
                                          </p:stCondLst>
                                        </p:cTn>
                                        <p:tgtEl>
                                          <p:spTgt spid="30"/>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2"/>
                                        </p:tgtEl>
                                      </p:cBhvr>
                                    </p:animEffect>
                                    <p:set>
                                      <p:cBhvr>
                                        <p:cTn id="43" dur="1" fill="hold">
                                          <p:stCondLst>
                                            <p:cond delay="499"/>
                                          </p:stCondLst>
                                        </p:cTn>
                                        <p:tgtEl>
                                          <p:spTgt spid="32"/>
                                        </p:tgtEl>
                                        <p:attrNameLst>
                                          <p:attrName>style.visibility</p:attrName>
                                        </p:attrNameLst>
                                      </p:cBhvr>
                                      <p:to>
                                        <p:strVal val="hidden"/>
                                      </p:to>
                                    </p:set>
                                  </p:childTnLst>
                                </p:cTn>
                              </p:par>
                              <p:par>
                                <p:cTn id="44" presetID="10" presetClass="exit" presetSubtype="0" fill="hold" grpId="2" nodeType="withEffect">
                                  <p:stCondLst>
                                    <p:cond delay="0"/>
                                  </p:stCondLst>
                                  <p:childTnLst>
                                    <p:animEffect transition="out" filter="fade">
                                      <p:cBhvr>
                                        <p:cTn id="45" dur="500"/>
                                        <p:tgtEl>
                                          <p:spTgt spid="33"/>
                                        </p:tgtEl>
                                      </p:cBhvr>
                                    </p:animEffect>
                                    <p:set>
                                      <p:cBhvr>
                                        <p:cTn id="46" dur="1" fill="hold">
                                          <p:stCondLst>
                                            <p:cond delay="499"/>
                                          </p:stCondLst>
                                        </p:cTn>
                                        <p:tgtEl>
                                          <p:spTgt spid="33"/>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33"/>
                                        </p:tgtEl>
                                      </p:cBhvr>
                                    </p:animEffect>
                                    <p:set>
                                      <p:cBhvr>
                                        <p:cTn id="49" dur="1" fill="hold">
                                          <p:stCondLst>
                                            <p:cond delay="499"/>
                                          </p:stCondLst>
                                        </p:cTn>
                                        <p:tgtEl>
                                          <p:spTgt spid="33"/>
                                        </p:tgtEl>
                                        <p:attrNameLst>
                                          <p:attrName>style.visibility</p:attrName>
                                        </p:attrNameLst>
                                      </p:cBhvr>
                                      <p:to>
                                        <p:strVal val="hidden"/>
                                      </p:to>
                                    </p:set>
                                  </p:childTnLst>
                                </p:cTn>
                              </p:par>
                            </p:childTnLst>
                          </p:cTn>
                        </p:par>
                        <p:par>
                          <p:cTn id="50" fill="hold">
                            <p:stCondLst>
                              <p:cond delay="500"/>
                            </p:stCondLst>
                            <p:childTnLst>
                              <p:par>
                                <p:cTn id="51" presetID="53" presetClass="entr" presetSubtype="16"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500" fill="hold"/>
                                        <p:tgtEl>
                                          <p:spTgt spid="16"/>
                                        </p:tgtEl>
                                        <p:attrNameLst>
                                          <p:attrName>ppt_w</p:attrName>
                                        </p:attrNameLst>
                                      </p:cBhvr>
                                      <p:tavLst>
                                        <p:tav tm="0">
                                          <p:val>
                                            <p:fltVal val="0"/>
                                          </p:val>
                                        </p:tav>
                                        <p:tav tm="100000">
                                          <p:val>
                                            <p:strVal val="#ppt_w"/>
                                          </p:val>
                                        </p:tav>
                                      </p:tavLst>
                                    </p:anim>
                                    <p:anim calcmode="lin" valueType="num">
                                      <p:cBhvr>
                                        <p:cTn id="54" dur="500" fill="hold"/>
                                        <p:tgtEl>
                                          <p:spTgt spid="16"/>
                                        </p:tgtEl>
                                        <p:attrNameLst>
                                          <p:attrName>ppt_h</p:attrName>
                                        </p:attrNameLst>
                                      </p:cBhvr>
                                      <p:tavLst>
                                        <p:tav tm="0">
                                          <p:val>
                                            <p:fltVal val="0"/>
                                          </p:val>
                                        </p:tav>
                                        <p:tav tm="100000">
                                          <p:val>
                                            <p:strVal val="#ppt_h"/>
                                          </p:val>
                                        </p:tav>
                                      </p:tavLst>
                                    </p:anim>
                                    <p:animEffect transition="in" filter="fade">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barn(inVertical)">
                                      <p:cBhvr>
                                        <p:cTn id="60" dur="500"/>
                                        <p:tgtEl>
                                          <p:spTgt spid="23"/>
                                        </p:tgtEl>
                                      </p:cBhvr>
                                    </p:animEffect>
                                  </p:childTnLst>
                                </p:cTn>
                              </p:par>
                            </p:childTnLst>
                          </p:cTn>
                        </p:par>
                        <p:par>
                          <p:cTn id="61" fill="hold">
                            <p:stCondLst>
                              <p:cond delay="500"/>
                            </p:stCondLst>
                            <p:childTnLst>
                              <p:par>
                                <p:cTn id="62" presetID="16" presetClass="entr" presetSubtype="21" fill="hold" nodeType="after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barn(inVertical)">
                                      <p:cBhvr>
                                        <p:cTn id="64" dur="500"/>
                                        <p:tgtEl>
                                          <p:spTgt spid="3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barn(inVertical)">
                                      <p:cBhvr>
                                        <p:cTn id="67" dur="500"/>
                                        <p:tgtEl>
                                          <p:spTgt spid="3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barn(inVertical)">
                                      <p:cBhvr>
                                        <p:cTn id="72" dur="500"/>
                                        <p:tgtEl>
                                          <p:spTgt spid="3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1" nodeType="clickEffect">
                                  <p:stCondLst>
                                    <p:cond delay="0"/>
                                  </p:stCondLst>
                                  <p:childTnLst>
                                    <p:animEffect transition="out" filter="fade">
                                      <p:cBhvr>
                                        <p:cTn id="76" dur="500"/>
                                        <p:tgtEl>
                                          <p:spTgt spid="36"/>
                                        </p:tgtEl>
                                      </p:cBhvr>
                                    </p:animEffect>
                                    <p:set>
                                      <p:cBhvr>
                                        <p:cTn id="77" dur="1" fill="hold">
                                          <p:stCondLst>
                                            <p:cond delay="499"/>
                                          </p:stCondLst>
                                        </p:cTn>
                                        <p:tgtEl>
                                          <p:spTgt spid="36"/>
                                        </p:tgtEl>
                                        <p:attrNameLst>
                                          <p:attrName>style.visibility</p:attrName>
                                        </p:attrNameLst>
                                      </p:cBhvr>
                                      <p:to>
                                        <p:strVal val="hidden"/>
                                      </p:to>
                                    </p:set>
                                  </p:childTnLst>
                                </p:cTn>
                              </p:par>
                              <p:par>
                                <p:cTn id="78" presetID="10" presetClass="exit" presetSubtype="0" fill="hold" grpId="2" nodeType="withEffect">
                                  <p:stCondLst>
                                    <p:cond delay="0"/>
                                  </p:stCondLst>
                                  <p:childTnLst>
                                    <p:animEffect transition="out" filter="fade">
                                      <p:cBhvr>
                                        <p:cTn id="79" dur="500"/>
                                        <p:tgtEl>
                                          <p:spTgt spid="36"/>
                                        </p:tgtEl>
                                      </p:cBhvr>
                                    </p:animEffect>
                                    <p:set>
                                      <p:cBhvr>
                                        <p:cTn id="80"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22" grpId="0"/>
      <p:bldP spid="23" grpId="0"/>
      <p:bldP spid="33" grpId="0"/>
      <p:bldP spid="33" grpId="1"/>
      <p:bldP spid="33" grpId="2"/>
      <p:bldP spid="36" grpId="0" animBg="1"/>
      <p:bldP spid="36" grpId="1" animBg="1"/>
      <p:bldP spid="36" grpId="2"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F829E2BF-2BD5-429C-B021-34D101FBEB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367"/>
            <a:ext cx="1496291" cy="893629"/>
          </a:xfrm>
          <a:prstGeom prst="rect">
            <a:avLst/>
          </a:prstGeom>
        </p:spPr>
      </p:pic>
      <p:pic>
        <p:nvPicPr>
          <p:cNvPr id="3" name="Picture 2">
            <a:extLst>
              <a:ext uri="{FF2B5EF4-FFF2-40B4-BE49-F238E27FC236}">
                <a16:creationId xmlns:a16="http://schemas.microsoft.com/office/drawing/2014/main" id="{120C21A3-004E-4382-9620-0E029F220B10}"/>
              </a:ext>
            </a:extLst>
          </p:cNvPr>
          <p:cNvPicPr>
            <a:picLocks noChangeAspect="1"/>
          </p:cNvPicPr>
          <p:nvPr/>
        </p:nvPicPr>
        <p:blipFill rotWithShape="1">
          <a:blip r:embed="rId4"/>
          <a:srcRect t="567"/>
          <a:stretch/>
        </p:blipFill>
        <p:spPr>
          <a:xfrm>
            <a:off x="5607453" y="476501"/>
            <a:ext cx="6173034" cy="6287940"/>
          </a:xfrm>
          <a:prstGeom prst="rect">
            <a:avLst/>
          </a:prstGeom>
        </p:spPr>
      </p:pic>
      <p:grpSp>
        <p:nvGrpSpPr>
          <p:cNvPr id="4" name="Group 3">
            <a:extLst>
              <a:ext uri="{FF2B5EF4-FFF2-40B4-BE49-F238E27FC236}">
                <a16:creationId xmlns:a16="http://schemas.microsoft.com/office/drawing/2014/main" id="{B8CCC4B0-CB68-430D-8908-A2C3601D5E5C}"/>
              </a:ext>
            </a:extLst>
          </p:cNvPr>
          <p:cNvGrpSpPr/>
          <p:nvPr/>
        </p:nvGrpSpPr>
        <p:grpSpPr>
          <a:xfrm>
            <a:off x="1496291" y="124047"/>
            <a:ext cx="4001342" cy="872949"/>
            <a:chOff x="1133366" y="2220084"/>
            <a:chExt cx="5681780" cy="914400"/>
          </a:xfrm>
          <a:solidFill>
            <a:schemeClr val="accent2">
              <a:lumMod val="20000"/>
              <a:lumOff val="80000"/>
            </a:schemeClr>
          </a:solidFill>
        </p:grpSpPr>
        <p:sp>
          <p:nvSpPr>
            <p:cNvPr id="5" name="Arrow: Pentagon 4">
              <a:extLst>
                <a:ext uri="{FF2B5EF4-FFF2-40B4-BE49-F238E27FC236}">
                  <a16:creationId xmlns:a16="http://schemas.microsoft.com/office/drawing/2014/main" id="{39E76BA9-5439-4F32-956E-628802F3FA60}"/>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id="{8C43D19A-DC5E-423A-852E-4E2EBD327ECE}"/>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id="{341C98A5-54FB-482E-82D9-B882A726A074}"/>
              </a:ext>
            </a:extLst>
          </p:cNvPr>
          <p:cNvSpPr txBox="1"/>
          <p:nvPr/>
        </p:nvSpPr>
        <p:spPr>
          <a:xfrm>
            <a:off x="2014339" y="184114"/>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Đô thị hóa</a:t>
            </a:r>
          </a:p>
        </p:txBody>
      </p:sp>
      <p:sp>
        <p:nvSpPr>
          <p:cNvPr id="8" name="Arrow: Pentagon 7">
            <a:extLst>
              <a:ext uri="{FF2B5EF4-FFF2-40B4-BE49-F238E27FC236}">
                <a16:creationId xmlns:a16="http://schemas.microsoft.com/office/drawing/2014/main" id="{130A3521-08E0-42A8-8608-12604430D3AC}"/>
              </a:ext>
            </a:extLst>
          </p:cNvPr>
          <p:cNvSpPr/>
          <p:nvPr/>
        </p:nvSpPr>
        <p:spPr>
          <a:xfrm>
            <a:off x="1386471" y="121123"/>
            <a:ext cx="1301952" cy="893628"/>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9" name="Isosceles Triangle 8">
            <a:extLst>
              <a:ext uri="{FF2B5EF4-FFF2-40B4-BE49-F238E27FC236}">
                <a16:creationId xmlns:a16="http://schemas.microsoft.com/office/drawing/2014/main" id="{2AB3BE06-9833-420B-B6D7-979CADB7818C}"/>
              </a:ext>
            </a:extLst>
          </p:cNvPr>
          <p:cNvSpPr/>
          <p:nvPr/>
        </p:nvSpPr>
        <p:spPr>
          <a:xfrm rot="5400000">
            <a:off x="2377203" y="4284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06261F0-1B62-45A2-B71B-BDB0E2B6F410}"/>
              </a:ext>
            </a:extLst>
          </p:cNvPr>
          <p:cNvSpPr txBox="1"/>
          <p:nvPr/>
        </p:nvSpPr>
        <p:spPr>
          <a:xfrm>
            <a:off x="5717272" y="6488668"/>
            <a:ext cx="6173035" cy="369332"/>
          </a:xfrm>
          <a:prstGeom prst="rect">
            <a:avLst/>
          </a:prstGeom>
          <a:solidFill>
            <a:schemeClr val="bg1"/>
          </a:solidFill>
        </p:spPr>
        <p:txBody>
          <a:bodyPr wrap="square" rtlCol="0">
            <a:spAutoFit/>
          </a:bodyPr>
          <a:lstStyle/>
          <a:p>
            <a:r>
              <a:rPr lang="en-US">
                <a:solidFill>
                  <a:srgbClr val="1C11AF"/>
                </a:solidFill>
                <a:latin typeface="Arial" panose="020B0604020202020204" pitchFamily="34" charset="0"/>
                <a:cs typeface="Arial" panose="020B0604020202020204" pitchFamily="34" charset="0"/>
              </a:rPr>
              <a:t>Hình 1.Bản đồ tỉ lệ dân đô thị và một số đô thị ở Châu Âu</a:t>
            </a:r>
          </a:p>
        </p:txBody>
      </p:sp>
      <p:sp>
        <p:nvSpPr>
          <p:cNvPr id="11" name="Flowchart: Connector 10">
            <a:extLst>
              <a:ext uri="{FF2B5EF4-FFF2-40B4-BE49-F238E27FC236}">
                <a16:creationId xmlns:a16="http://schemas.microsoft.com/office/drawing/2014/main" id="{661FA01C-1EAA-40D2-83BF-6F6D95317490}"/>
              </a:ext>
            </a:extLst>
          </p:cNvPr>
          <p:cNvSpPr/>
          <p:nvPr/>
        </p:nvSpPr>
        <p:spPr>
          <a:xfrm>
            <a:off x="9642762" y="3503217"/>
            <a:ext cx="118753" cy="118753"/>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3F70EE52-DDBC-4598-8CF1-7616B1661C12}"/>
              </a:ext>
            </a:extLst>
          </p:cNvPr>
          <p:cNvSpPr/>
          <p:nvPr/>
        </p:nvSpPr>
        <p:spPr>
          <a:xfrm>
            <a:off x="7218220" y="4273132"/>
            <a:ext cx="118753" cy="118753"/>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56F5B66D-7941-4DD6-9150-726AE93EFF8B}"/>
              </a:ext>
            </a:extLst>
          </p:cNvPr>
          <p:cNvSpPr/>
          <p:nvPr/>
        </p:nvSpPr>
        <p:spPr>
          <a:xfrm>
            <a:off x="9138669" y="3131807"/>
            <a:ext cx="118753" cy="1187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ACFC0A40-A748-400F-A8C2-D8B56AA4538A}"/>
              </a:ext>
            </a:extLst>
          </p:cNvPr>
          <p:cNvSpPr/>
          <p:nvPr/>
        </p:nvSpPr>
        <p:spPr>
          <a:xfrm>
            <a:off x="7090694" y="3929755"/>
            <a:ext cx="118753" cy="1187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299ADA6F-F6DA-4355-9261-69E702FDC290}"/>
              </a:ext>
            </a:extLst>
          </p:cNvPr>
          <p:cNvSpPr/>
          <p:nvPr/>
        </p:nvSpPr>
        <p:spPr>
          <a:xfrm>
            <a:off x="6491689" y="5052606"/>
            <a:ext cx="118753" cy="1187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78EEB784-9FF1-4772-9D7A-434520EB2A78}"/>
              </a:ext>
            </a:extLst>
          </p:cNvPr>
          <p:cNvSpPr/>
          <p:nvPr/>
        </p:nvSpPr>
        <p:spPr>
          <a:xfrm>
            <a:off x="6971941" y="5033489"/>
            <a:ext cx="118753" cy="1187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40B581F-AC76-490F-A47F-A37FF59D436D}"/>
              </a:ext>
            </a:extLst>
          </p:cNvPr>
          <p:cNvSpPr txBox="1"/>
          <p:nvPr/>
        </p:nvSpPr>
        <p:spPr>
          <a:xfrm>
            <a:off x="9120609" y="2785559"/>
            <a:ext cx="2659878" cy="400110"/>
          </a:xfrm>
          <a:prstGeom prst="rect">
            <a:avLst/>
          </a:prstGeom>
          <a:noFill/>
        </p:spPr>
        <p:txBody>
          <a:bodyPr wrap="square" rtlCol="0">
            <a:spAutoFit/>
          </a:bodyPr>
          <a:lstStyle/>
          <a:p>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Xanh-Pê-tec-pua</a:t>
            </a:r>
          </a:p>
        </p:txBody>
      </p:sp>
      <p:sp>
        <p:nvSpPr>
          <p:cNvPr id="22" name="TextBox 21">
            <a:extLst>
              <a:ext uri="{FF2B5EF4-FFF2-40B4-BE49-F238E27FC236}">
                <a16:creationId xmlns:a16="http://schemas.microsoft.com/office/drawing/2014/main" id="{88E29526-352A-433B-BFB8-5443B384E6E1}"/>
              </a:ext>
            </a:extLst>
          </p:cNvPr>
          <p:cNvSpPr txBox="1"/>
          <p:nvPr/>
        </p:nvSpPr>
        <p:spPr>
          <a:xfrm>
            <a:off x="9642762" y="3620471"/>
            <a:ext cx="2659878" cy="400110"/>
          </a:xfrm>
          <a:prstGeom prst="rect">
            <a:avLst/>
          </a:prstGeom>
          <a:noFill/>
        </p:spPr>
        <p:txBody>
          <a:bodyPr wrap="square" rtlCol="0">
            <a:spAutoFit/>
          </a:bodyPr>
          <a:lstStyle/>
          <a:p>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Mat-xc</a:t>
            </a:r>
            <a:r>
              <a:rPr lang="vi-VN"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ơ</a:t>
            </a:r>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a:t>
            </a:r>
          </a:p>
        </p:txBody>
      </p:sp>
      <p:sp>
        <p:nvSpPr>
          <p:cNvPr id="23" name="TextBox 22">
            <a:extLst>
              <a:ext uri="{FF2B5EF4-FFF2-40B4-BE49-F238E27FC236}">
                <a16:creationId xmlns:a16="http://schemas.microsoft.com/office/drawing/2014/main" id="{924A30F6-E76D-49F6-A8FF-073680D7A067}"/>
              </a:ext>
            </a:extLst>
          </p:cNvPr>
          <p:cNvSpPr txBox="1"/>
          <p:nvPr/>
        </p:nvSpPr>
        <p:spPr>
          <a:xfrm>
            <a:off x="7365461" y="4219657"/>
            <a:ext cx="2659878" cy="400110"/>
          </a:xfrm>
          <a:prstGeom prst="rect">
            <a:avLst/>
          </a:prstGeom>
          <a:noFill/>
        </p:spPr>
        <p:txBody>
          <a:bodyPr wrap="square" rtlCol="0">
            <a:spAutoFit/>
          </a:bodyPr>
          <a:lstStyle/>
          <a:p>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Pa-ri</a:t>
            </a:r>
          </a:p>
        </p:txBody>
      </p:sp>
      <p:sp>
        <p:nvSpPr>
          <p:cNvPr id="24" name="TextBox 23">
            <a:extLst>
              <a:ext uri="{FF2B5EF4-FFF2-40B4-BE49-F238E27FC236}">
                <a16:creationId xmlns:a16="http://schemas.microsoft.com/office/drawing/2014/main" id="{0CC8F7BC-8463-4194-956F-AECA0A468869}"/>
              </a:ext>
            </a:extLst>
          </p:cNvPr>
          <p:cNvSpPr txBox="1"/>
          <p:nvPr/>
        </p:nvSpPr>
        <p:spPr>
          <a:xfrm>
            <a:off x="5925702" y="3920946"/>
            <a:ext cx="2659878" cy="400110"/>
          </a:xfrm>
          <a:prstGeom prst="rect">
            <a:avLst/>
          </a:prstGeom>
          <a:noFill/>
        </p:spPr>
        <p:txBody>
          <a:bodyPr wrap="square" rtlCol="0">
            <a:spAutoFit/>
          </a:bodyPr>
          <a:lstStyle/>
          <a:p>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Luân-Đôn</a:t>
            </a:r>
          </a:p>
        </p:txBody>
      </p:sp>
      <p:sp>
        <p:nvSpPr>
          <p:cNvPr id="25" name="TextBox 24">
            <a:extLst>
              <a:ext uri="{FF2B5EF4-FFF2-40B4-BE49-F238E27FC236}">
                <a16:creationId xmlns:a16="http://schemas.microsoft.com/office/drawing/2014/main" id="{9191B58A-BFA2-4BA3-9705-DA2F9378273F}"/>
              </a:ext>
            </a:extLst>
          </p:cNvPr>
          <p:cNvSpPr txBox="1"/>
          <p:nvPr/>
        </p:nvSpPr>
        <p:spPr>
          <a:xfrm>
            <a:off x="5888281" y="5052606"/>
            <a:ext cx="2659878" cy="400110"/>
          </a:xfrm>
          <a:prstGeom prst="rect">
            <a:avLst/>
          </a:prstGeom>
          <a:noFill/>
        </p:spPr>
        <p:txBody>
          <a:bodyPr wrap="square" rtlCol="0">
            <a:spAutoFit/>
          </a:bodyPr>
          <a:lstStyle/>
          <a:p>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Ma-đrit</a:t>
            </a:r>
          </a:p>
        </p:txBody>
      </p:sp>
      <p:sp>
        <p:nvSpPr>
          <p:cNvPr id="26" name="TextBox 25">
            <a:extLst>
              <a:ext uri="{FF2B5EF4-FFF2-40B4-BE49-F238E27FC236}">
                <a16:creationId xmlns:a16="http://schemas.microsoft.com/office/drawing/2014/main" id="{B3C22330-3588-4AAE-8496-D8D7A235BA43}"/>
              </a:ext>
            </a:extLst>
          </p:cNvPr>
          <p:cNvSpPr txBox="1"/>
          <p:nvPr/>
        </p:nvSpPr>
        <p:spPr>
          <a:xfrm>
            <a:off x="7090694" y="4968459"/>
            <a:ext cx="2659878" cy="400110"/>
          </a:xfrm>
          <a:prstGeom prst="rect">
            <a:avLst/>
          </a:prstGeom>
          <a:noFill/>
        </p:spPr>
        <p:txBody>
          <a:bodyPr wrap="square" rtlCol="0">
            <a:spAutoFit/>
          </a:bodyPr>
          <a:lstStyle/>
          <a:p>
            <a:r>
              <a:rPr lang="en-US" sz="2000" b="1">
                <a:solidFill>
                  <a:srgbClr val="1C11A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Bac-xê-lô-na</a:t>
            </a:r>
          </a:p>
        </p:txBody>
      </p:sp>
      <p:pic>
        <p:nvPicPr>
          <p:cNvPr id="35" name="Picture 34">
            <a:extLst>
              <a:ext uri="{FF2B5EF4-FFF2-40B4-BE49-F238E27FC236}">
                <a16:creationId xmlns:a16="http://schemas.microsoft.com/office/drawing/2014/main" id="{A091919E-5050-43E8-9294-46F4DD63148B}"/>
              </a:ext>
            </a:extLst>
          </p:cNvPr>
          <p:cNvPicPr>
            <a:picLocks noChangeAspect="1"/>
          </p:cNvPicPr>
          <p:nvPr/>
        </p:nvPicPr>
        <p:blipFill>
          <a:blip r:embed="rId5"/>
          <a:stretch>
            <a:fillRect/>
          </a:stretch>
        </p:blipFill>
        <p:spPr>
          <a:xfrm>
            <a:off x="91364" y="1419295"/>
            <a:ext cx="5582429" cy="3753374"/>
          </a:xfrm>
          <a:prstGeom prst="rect">
            <a:avLst/>
          </a:prstGeom>
        </p:spPr>
      </p:pic>
      <p:sp>
        <p:nvSpPr>
          <p:cNvPr id="36" name="Rectangle 35">
            <a:extLst>
              <a:ext uri="{FF2B5EF4-FFF2-40B4-BE49-F238E27FC236}">
                <a16:creationId xmlns:a16="http://schemas.microsoft.com/office/drawing/2014/main" id="{E7A13065-A6A8-44DC-9E80-4EEAB5B53E1D}"/>
              </a:ext>
            </a:extLst>
          </p:cNvPr>
          <p:cNvSpPr/>
          <p:nvPr/>
        </p:nvSpPr>
        <p:spPr>
          <a:xfrm>
            <a:off x="306670" y="5288339"/>
            <a:ext cx="5065430" cy="1200329"/>
          </a:xfrm>
          <a:prstGeom prst="rect">
            <a:avLst/>
          </a:prstGeom>
        </p:spPr>
        <p:txBody>
          <a:bodyPr wrap="square">
            <a:spAutoFit/>
          </a:bodyPr>
          <a:lstStyle/>
          <a:p>
            <a:r>
              <a:rPr lang="vi-VN" sz="2400">
                <a:solidFill>
                  <a:srgbClr val="00B050"/>
                </a:solidFill>
                <a:latin typeface="Arial" panose="020B0604020202020204" pitchFamily="34" charset="0"/>
                <a:cs typeface="Arial" panose="020B0604020202020204" pitchFamily="34" charset="0"/>
              </a:rPr>
              <a:t>Thành phố lớn thứ hai ở Nga, St.Petersburg được mệnh danh là thủ đô văn hóa của Nga</a:t>
            </a:r>
            <a:endParaRPr lang="en-US" sz="2400">
              <a:solidFill>
                <a:srgbClr val="00B050"/>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FA1E46EB-AED6-460C-A984-414C4A774B44}"/>
              </a:ext>
            </a:extLst>
          </p:cNvPr>
          <p:cNvPicPr>
            <a:picLocks noChangeAspect="1"/>
          </p:cNvPicPr>
          <p:nvPr/>
        </p:nvPicPr>
        <p:blipFill>
          <a:blip r:embed="rId6"/>
          <a:stretch>
            <a:fillRect/>
          </a:stretch>
        </p:blipFill>
        <p:spPr>
          <a:xfrm>
            <a:off x="89769" y="1381867"/>
            <a:ext cx="5668166" cy="3848637"/>
          </a:xfrm>
          <a:prstGeom prst="rect">
            <a:avLst/>
          </a:prstGeom>
        </p:spPr>
      </p:pic>
      <p:pic>
        <p:nvPicPr>
          <p:cNvPr id="38" name="Picture 37" descr="A picture containing clock, outdoor, water, sky&#10;&#10;Description automatically generated">
            <a:extLst>
              <a:ext uri="{FF2B5EF4-FFF2-40B4-BE49-F238E27FC236}">
                <a16:creationId xmlns:a16="http://schemas.microsoft.com/office/drawing/2014/main" id="{FF532350-3D0D-4C7F-85DC-CE543DF786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2739" y="1473648"/>
            <a:ext cx="5511821" cy="3736449"/>
          </a:xfrm>
          <a:prstGeom prst="rect">
            <a:avLst/>
          </a:prstGeom>
        </p:spPr>
      </p:pic>
      <p:sp>
        <p:nvSpPr>
          <p:cNvPr id="39" name="Rectangle 38">
            <a:extLst>
              <a:ext uri="{FF2B5EF4-FFF2-40B4-BE49-F238E27FC236}">
                <a16:creationId xmlns:a16="http://schemas.microsoft.com/office/drawing/2014/main" id="{C87AE317-AD9C-406B-A7E5-D4DC9B9BCDC9}"/>
              </a:ext>
            </a:extLst>
          </p:cNvPr>
          <p:cNvSpPr/>
          <p:nvPr/>
        </p:nvSpPr>
        <p:spPr>
          <a:xfrm>
            <a:off x="395466" y="5368569"/>
            <a:ext cx="5065430" cy="1323439"/>
          </a:xfrm>
          <a:prstGeom prst="rect">
            <a:avLst/>
          </a:prstGeom>
          <a:solidFill>
            <a:schemeClr val="bg1"/>
          </a:solidFill>
        </p:spPr>
        <p:txBody>
          <a:bodyPr wrap="square">
            <a:spAutoFit/>
          </a:bodyPr>
          <a:lstStyle/>
          <a:p>
            <a:r>
              <a:rPr lang="en-US" sz="2000">
                <a:solidFill>
                  <a:srgbClr val="00B050"/>
                </a:solidFill>
                <a:latin typeface="Arial" panose="020B0604020202020204" pitchFamily="34" charset="0"/>
                <a:cs typeface="Arial" panose="020B0604020202020204" pitchFamily="34" charset="0"/>
              </a:rPr>
              <a:t>Luân Đôn là thủ đô kiêm thành phố lớn nhất nước Anh ,cùng với </a:t>
            </a:r>
            <a:r>
              <a:rPr lang="en-US" sz="2000">
                <a:solidFill>
                  <a:srgbClr val="00B050"/>
                </a:solidFill>
                <a:latin typeface="Arial" panose="020B0604020202020204" pitchFamily="34" charset="0"/>
                <a:cs typeface="Arial" panose="020B0604020202020204" pitchFamily="34" charset="0"/>
                <a:hlinkClick r:id="rId8" tooltip="Thành phố New York">
                  <a:extLst>
                    <a:ext uri="{A12FA001-AC4F-418D-AE19-62706E023703}">
                      <ahyp:hlinkClr xmlns:ahyp="http://schemas.microsoft.com/office/drawing/2018/hyperlinkcolor" xmlns="" val="tx"/>
                    </a:ext>
                  </a:extLst>
                </a:hlinkClick>
              </a:rPr>
              <a:t>Thành phố New York</a:t>
            </a:r>
            <a:r>
              <a:rPr lang="en-US" sz="2000">
                <a:solidFill>
                  <a:srgbClr val="00B050"/>
                </a:solidFill>
                <a:latin typeface="Arial" panose="020B0604020202020204" pitchFamily="34" charset="0"/>
                <a:cs typeface="Arial" panose="020B0604020202020204" pitchFamily="34" charset="0"/>
              </a:rPr>
              <a:t> là hai trung tâm kinh tế-tài chính lớn nhất thế giới</a:t>
            </a:r>
          </a:p>
        </p:txBody>
      </p:sp>
      <p:pic>
        <p:nvPicPr>
          <p:cNvPr id="41" name="Picture 40">
            <a:extLst>
              <a:ext uri="{FF2B5EF4-FFF2-40B4-BE49-F238E27FC236}">
                <a16:creationId xmlns:a16="http://schemas.microsoft.com/office/drawing/2014/main" id="{17458422-4D9E-4BB3-BE5F-2172D5A1D51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723" y="1463898"/>
            <a:ext cx="5714280" cy="3809520"/>
          </a:xfrm>
          <a:prstGeom prst="rect">
            <a:avLst/>
          </a:prstGeom>
        </p:spPr>
      </p:pic>
      <p:sp>
        <p:nvSpPr>
          <p:cNvPr id="42" name="Rectangle 41">
            <a:extLst>
              <a:ext uri="{FF2B5EF4-FFF2-40B4-BE49-F238E27FC236}">
                <a16:creationId xmlns:a16="http://schemas.microsoft.com/office/drawing/2014/main" id="{4CECD493-C2D8-4545-A113-102C0C290F2B}"/>
              </a:ext>
            </a:extLst>
          </p:cNvPr>
          <p:cNvSpPr/>
          <p:nvPr/>
        </p:nvSpPr>
        <p:spPr>
          <a:xfrm>
            <a:off x="141151" y="5299103"/>
            <a:ext cx="5637310" cy="1569660"/>
          </a:xfrm>
          <a:prstGeom prst="rect">
            <a:avLst/>
          </a:prstGeom>
          <a:solidFill>
            <a:schemeClr val="bg1"/>
          </a:solidFill>
        </p:spPr>
        <p:txBody>
          <a:bodyPr wrap="square">
            <a:spAutoFit/>
          </a:bodyPr>
          <a:lstStyle/>
          <a:p>
            <a:r>
              <a:rPr lang="en-US" sz="2400">
                <a:solidFill>
                  <a:srgbClr val="00B050"/>
                </a:solidFill>
                <a:latin typeface="Arial" panose="020B0604020202020204" pitchFamily="34" charset="0"/>
                <a:cs typeface="Arial" panose="020B0604020202020204" pitchFamily="34" charset="0"/>
              </a:rPr>
              <a:t>Madrid là thủ đô và là thành phố lớn nhất của Tây Ban Nha. Madrid là thành phố lớn thứ ba trong Liên minh châu Âu, sau Luân Đôn và Berlin</a:t>
            </a:r>
          </a:p>
        </p:txBody>
      </p:sp>
      <p:pic>
        <p:nvPicPr>
          <p:cNvPr id="46" name="Picture 45">
            <a:extLst>
              <a:ext uri="{FF2B5EF4-FFF2-40B4-BE49-F238E27FC236}">
                <a16:creationId xmlns:a16="http://schemas.microsoft.com/office/drawing/2014/main" id="{0E43F3C3-80D9-47B5-B061-CE85B86FBC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769" y="1462885"/>
            <a:ext cx="5725234" cy="3849649"/>
          </a:xfrm>
          <a:prstGeom prst="rect">
            <a:avLst/>
          </a:prstGeom>
        </p:spPr>
      </p:pic>
      <p:pic>
        <p:nvPicPr>
          <p:cNvPr id="48" name="Picture 47" descr="A picture containing scene, road, city&#10;&#10;Description automatically generated">
            <a:extLst>
              <a:ext uri="{FF2B5EF4-FFF2-40B4-BE49-F238E27FC236}">
                <a16:creationId xmlns:a16="http://schemas.microsoft.com/office/drawing/2014/main" id="{4C04211D-00BE-4E50-BA03-6812405F5E6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785" y="1473648"/>
            <a:ext cx="5698691" cy="3882476"/>
          </a:xfrm>
          <a:prstGeom prst="rect">
            <a:avLst/>
          </a:prstGeom>
        </p:spPr>
      </p:pic>
      <p:pic>
        <p:nvPicPr>
          <p:cNvPr id="49" name="Picture 48">
            <a:extLst>
              <a:ext uri="{FF2B5EF4-FFF2-40B4-BE49-F238E27FC236}">
                <a16:creationId xmlns:a16="http://schemas.microsoft.com/office/drawing/2014/main" id="{7C6B093B-5602-468A-B1A3-6DBAB1CD8EB1}"/>
              </a:ext>
            </a:extLst>
          </p:cNvPr>
          <p:cNvPicPr>
            <a:picLocks noChangeAspect="1"/>
          </p:cNvPicPr>
          <p:nvPr/>
        </p:nvPicPr>
        <p:blipFill rotWithShape="1">
          <a:blip r:embed="rId12"/>
          <a:srcRect l="2513" r="3003"/>
          <a:stretch/>
        </p:blipFill>
        <p:spPr>
          <a:xfrm>
            <a:off x="85392" y="1273509"/>
            <a:ext cx="5767032" cy="3664209"/>
          </a:xfrm>
          <a:prstGeom prst="rect">
            <a:avLst/>
          </a:prstGeom>
        </p:spPr>
      </p:pic>
      <p:sp>
        <p:nvSpPr>
          <p:cNvPr id="50" name="Rectangle 49">
            <a:extLst>
              <a:ext uri="{FF2B5EF4-FFF2-40B4-BE49-F238E27FC236}">
                <a16:creationId xmlns:a16="http://schemas.microsoft.com/office/drawing/2014/main" id="{9ADB3D24-939A-4B14-BCC7-1708FE67E4A8}"/>
              </a:ext>
            </a:extLst>
          </p:cNvPr>
          <p:cNvSpPr/>
          <p:nvPr/>
        </p:nvSpPr>
        <p:spPr>
          <a:xfrm>
            <a:off x="58577" y="4866464"/>
            <a:ext cx="5741269" cy="1938992"/>
          </a:xfrm>
          <a:prstGeom prst="rect">
            <a:avLst/>
          </a:prstGeom>
          <a:solidFill>
            <a:schemeClr val="bg1"/>
          </a:solidFill>
        </p:spPr>
        <p:txBody>
          <a:bodyPr wrap="square">
            <a:spAutoFit/>
          </a:bodyPr>
          <a:lstStyle/>
          <a:p>
            <a:r>
              <a:rPr lang="vi-VN" sz="2000">
                <a:solidFill>
                  <a:srgbClr val="00B050"/>
                </a:solidFill>
              </a:rPr>
              <a:t>Nói đến tên Barcelona (Tây Ban Nha), nhiều người nghĩ ngay tới Câu lạc bộ bóng đá nổi tiếng thế giới Barcelona </a:t>
            </a:r>
            <a:r>
              <a:rPr lang="en-US" sz="2000">
                <a:solidFill>
                  <a:srgbClr val="00B050"/>
                </a:solidFill>
              </a:rPr>
              <a:t>.</a:t>
            </a:r>
            <a:r>
              <a:rPr lang="vi-VN" sz="2000">
                <a:solidFill>
                  <a:srgbClr val="00B050"/>
                </a:solidFill>
              </a:rPr>
              <a:t>Ít ai biết rằng Barcelona còn là một trong 10 thành phố xinh đẹp nhất thế giới, trung tâm văn hóa nghệ thuật, trung tâm tài chính lớn của khu vực Địa Trung Hải</a:t>
            </a:r>
            <a:endParaRPr lang="en-US" sz="2000">
              <a:solidFill>
                <a:srgbClr val="00B050"/>
              </a:solidFill>
              <a:latin typeface="Arial" panose="020B0604020202020204" pitchFamily="34" charset="0"/>
              <a:cs typeface="Arial" panose="020B0604020202020204" pitchFamily="34" charset="0"/>
            </a:endParaRPr>
          </a:p>
        </p:txBody>
      </p:sp>
      <p:pic>
        <p:nvPicPr>
          <p:cNvPr id="51" name="Picture 50">
            <a:extLst>
              <a:ext uri="{FF2B5EF4-FFF2-40B4-BE49-F238E27FC236}">
                <a16:creationId xmlns:a16="http://schemas.microsoft.com/office/drawing/2014/main" id="{C3437EEC-B5AC-4A83-9045-2B6DF69D2B61}"/>
              </a:ext>
            </a:extLst>
          </p:cNvPr>
          <p:cNvPicPr>
            <a:picLocks noChangeAspect="1"/>
          </p:cNvPicPr>
          <p:nvPr/>
        </p:nvPicPr>
        <p:blipFill rotWithShape="1">
          <a:blip r:embed="rId13"/>
          <a:srcRect l="2441" t="4376" r="2451"/>
          <a:stretch/>
        </p:blipFill>
        <p:spPr>
          <a:xfrm>
            <a:off x="161142" y="1299837"/>
            <a:ext cx="5698691" cy="3637881"/>
          </a:xfrm>
          <a:prstGeom prst="rect">
            <a:avLst/>
          </a:prstGeom>
        </p:spPr>
      </p:pic>
    </p:spTree>
    <p:extLst>
      <p:ext uri="{BB962C8B-B14F-4D97-AF65-F5344CB8AC3E}">
        <p14:creationId xmlns:p14="http://schemas.microsoft.com/office/powerpoint/2010/main" val="1671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barn(inVertical)">
                                      <p:cBhvr>
                                        <p:cTn id="14" dur="500"/>
                                        <p:tgtEl>
                                          <p:spTgt spid="21"/>
                                        </p:tgtEl>
                                      </p:cBhvr>
                                    </p:animEffect>
                                  </p:childTnLst>
                                </p:cTn>
                              </p:par>
                            </p:childTnLst>
                          </p:cTn>
                        </p:par>
                        <p:par>
                          <p:cTn id="15" fill="hold">
                            <p:stCondLst>
                              <p:cond delay="500"/>
                            </p:stCondLst>
                            <p:childTnLst>
                              <p:par>
                                <p:cTn id="16" presetID="16" presetClass="entr" presetSubtype="21" fill="hold" nodeType="after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barn(inVertical)">
                                      <p:cBhvr>
                                        <p:cTn id="18" dur="500"/>
                                        <p:tgtEl>
                                          <p:spTgt spid="3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barn(inVertical)">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barn(inVertical)">
                                      <p:cBhvr>
                                        <p:cTn id="26" dur="5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5"/>
                                        </p:tgtEl>
                                      </p:cBhvr>
                                    </p:animEffect>
                                    <p:set>
                                      <p:cBhvr>
                                        <p:cTn id="31" dur="1" fill="hold">
                                          <p:stCondLst>
                                            <p:cond delay="499"/>
                                          </p:stCondLst>
                                        </p:cTn>
                                        <p:tgtEl>
                                          <p:spTgt spid="35"/>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36"/>
                                        </p:tgtEl>
                                      </p:cBhvr>
                                    </p:animEffect>
                                    <p:set>
                                      <p:cBhvr>
                                        <p:cTn id="34" dur="1" fill="hold">
                                          <p:stCondLst>
                                            <p:cond delay="499"/>
                                          </p:stCondLst>
                                        </p:cTn>
                                        <p:tgtEl>
                                          <p:spTgt spid="36"/>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7"/>
                                        </p:tgtEl>
                                      </p:cBhvr>
                                    </p:animEffect>
                                    <p:set>
                                      <p:cBhvr>
                                        <p:cTn id="37" dur="1" fill="hold">
                                          <p:stCondLst>
                                            <p:cond delay="499"/>
                                          </p:stCondLst>
                                        </p:cTn>
                                        <p:tgtEl>
                                          <p:spTgt spid="3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barn(inVertical)">
                                      <p:cBhvr>
                                        <p:cTn id="49" dur="500"/>
                                        <p:tgtEl>
                                          <p:spTgt spid="24"/>
                                        </p:tgtEl>
                                      </p:cBhvr>
                                    </p:animEffect>
                                  </p:childTnLst>
                                </p:cTn>
                              </p:par>
                            </p:childTnLst>
                          </p:cTn>
                        </p:par>
                        <p:par>
                          <p:cTn id="50" fill="hold">
                            <p:stCondLst>
                              <p:cond delay="500"/>
                            </p:stCondLst>
                            <p:childTnLst>
                              <p:par>
                                <p:cTn id="51" presetID="16" presetClass="entr" presetSubtype="21" fill="hold" nodeType="after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barn(inVertical)">
                                      <p:cBhvr>
                                        <p:cTn id="53" dur="500"/>
                                        <p:tgtEl>
                                          <p:spTgt spid="38"/>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barn(inVertical)">
                                      <p:cBhvr>
                                        <p:cTn id="56" dur="500"/>
                                        <p:tgtEl>
                                          <p:spTgt spid="39"/>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barn(inVertical)">
                                      <p:cBhvr>
                                        <p:cTn id="61" dur="500"/>
                                        <p:tgtEl>
                                          <p:spTgt spid="41"/>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p:cTn id="66" dur="500" fill="hold"/>
                                        <p:tgtEl>
                                          <p:spTgt spid="19"/>
                                        </p:tgtEl>
                                        <p:attrNameLst>
                                          <p:attrName>ppt_w</p:attrName>
                                        </p:attrNameLst>
                                      </p:cBhvr>
                                      <p:tavLst>
                                        <p:tav tm="0">
                                          <p:val>
                                            <p:fltVal val="0"/>
                                          </p:val>
                                        </p:tav>
                                        <p:tav tm="100000">
                                          <p:val>
                                            <p:strVal val="#ppt_w"/>
                                          </p:val>
                                        </p:tav>
                                      </p:tavLst>
                                    </p:anim>
                                    <p:anim calcmode="lin" valueType="num">
                                      <p:cBhvr>
                                        <p:cTn id="67" dur="500" fill="hold"/>
                                        <p:tgtEl>
                                          <p:spTgt spid="19"/>
                                        </p:tgtEl>
                                        <p:attrNameLst>
                                          <p:attrName>ppt_h</p:attrName>
                                        </p:attrNameLst>
                                      </p:cBhvr>
                                      <p:tavLst>
                                        <p:tav tm="0">
                                          <p:val>
                                            <p:fltVal val="0"/>
                                          </p:val>
                                        </p:tav>
                                        <p:tav tm="100000">
                                          <p:val>
                                            <p:strVal val="#ppt_h"/>
                                          </p:val>
                                        </p:tav>
                                      </p:tavLst>
                                    </p:anim>
                                    <p:animEffect transition="in" filter="fade">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barn(inVertical)">
                                      <p:cBhvr>
                                        <p:cTn id="73" dur="500"/>
                                        <p:tgtEl>
                                          <p:spTgt spid="25"/>
                                        </p:tgtEl>
                                      </p:cBhvr>
                                    </p:animEffect>
                                  </p:childTnLst>
                                </p:cTn>
                              </p:par>
                              <p:par>
                                <p:cTn id="74" presetID="10" presetClass="exit" presetSubtype="0" fill="hold" grpId="1" nodeType="withEffect">
                                  <p:stCondLst>
                                    <p:cond delay="0"/>
                                  </p:stCondLst>
                                  <p:childTnLst>
                                    <p:animEffect transition="out" filter="fade">
                                      <p:cBhvr>
                                        <p:cTn id="75" dur="500"/>
                                        <p:tgtEl>
                                          <p:spTgt spid="39"/>
                                        </p:tgtEl>
                                      </p:cBhvr>
                                    </p:animEffect>
                                    <p:set>
                                      <p:cBhvr>
                                        <p:cTn id="76" dur="1" fill="hold">
                                          <p:stCondLst>
                                            <p:cond delay="499"/>
                                          </p:stCondLst>
                                        </p:cTn>
                                        <p:tgtEl>
                                          <p:spTgt spid="39"/>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38"/>
                                        </p:tgtEl>
                                      </p:cBhvr>
                                    </p:animEffect>
                                    <p:set>
                                      <p:cBhvr>
                                        <p:cTn id="79" dur="1" fill="hold">
                                          <p:stCondLst>
                                            <p:cond delay="499"/>
                                          </p:stCondLst>
                                        </p:cTn>
                                        <p:tgtEl>
                                          <p:spTgt spid="38"/>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41"/>
                                        </p:tgtEl>
                                      </p:cBhvr>
                                    </p:animEffect>
                                    <p:set>
                                      <p:cBhvr>
                                        <p:cTn id="82" dur="1" fill="hold">
                                          <p:stCondLst>
                                            <p:cond delay="499"/>
                                          </p:stCondLst>
                                        </p:cTn>
                                        <p:tgtEl>
                                          <p:spTgt spid="41"/>
                                        </p:tgtEl>
                                        <p:attrNameLst>
                                          <p:attrName>style.visibility</p:attrName>
                                        </p:attrNameLst>
                                      </p:cBhvr>
                                      <p:to>
                                        <p:strVal val="hidden"/>
                                      </p:to>
                                    </p:set>
                                  </p:childTnLst>
                                </p:cTn>
                              </p:par>
                            </p:childTnLst>
                          </p:cTn>
                        </p:par>
                        <p:par>
                          <p:cTn id="83" fill="hold">
                            <p:stCondLst>
                              <p:cond delay="500"/>
                            </p:stCondLst>
                            <p:childTnLst>
                              <p:par>
                                <p:cTn id="84" presetID="16" presetClass="entr" presetSubtype="21" fill="hold" nodeType="afterEffect">
                                  <p:stCondLst>
                                    <p:cond delay="0"/>
                                  </p:stCondLst>
                                  <p:childTnLst>
                                    <p:set>
                                      <p:cBhvr>
                                        <p:cTn id="85" dur="1" fill="hold">
                                          <p:stCondLst>
                                            <p:cond delay="0"/>
                                          </p:stCondLst>
                                        </p:cTn>
                                        <p:tgtEl>
                                          <p:spTgt spid="46"/>
                                        </p:tgtEl>
                                        <p:attrNameLst>
                                          <p:attrName>style.visibility</p:attrName>
                                        </p:attrNameLst>
                                      </p:cBhvr>
                                      <p:to>
                                        <p:strVal val="visible"/>
                                      </p:to>
                                    </p:set>
                                    <p:animEffect transition="in" filter="barn(inVertical)">
                                      <p:cBhvr>
                                        <p:cTn id="86" dur="500"/>
                                        <p:tgtEl>
                                          <p:spTgt spid="46"/>
                                        </p:tgtEl>
                                      </p:cBhvr>
                                    </p:animEffect>
                                  </p:childTnLst>
                                </p:cTn>
                              </p:par>
                              <p:par>
                                <p:cTn id="87" presetID="16" presetClass="entr" presetSubtype="21" fill="hold" grpId="0" nodeType="withEffect">
                                  <p:stCondLst>
                                    <p:cond delay="0"/>
                                  </p:stCondLst>
                                  <p:childTnLst>
                                    <p:set>
                                      <p:cBhvr>
                                        <p:cTn id="88" dur="1" fill="hold">
                                          <p:stCondLst>
                                            <p:cond delay="0"/>
                                          </p:stCondLst>
                                        </p:cTn>
                                        <p:tgtEl>
                                          <p:spTgt spid="42"/>
                                        </p:tgtEl>
                                        <p:attrNameLst>
                                          <p:attrName>style.visibility</p:attrName>
                                        </p:attrNameLst>
                                      </p:cBhvr>
                                      <p:to>
                                        <p:strVal val="visible"/>
                                      </p:to>
                                    </p:set>
                                    <p:animEffect transition="in" filter="barn(inVertical)">
                                      <p:cBhvr>
                                        <p:cTn id="89" dur="500"/>
                                        <p:tgtEl>
                                          <p:spTgt spid="42"/>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nodeType="clickEffect">
                                  <p:stCondLst>
                                    <p:cond delay="0"/>
                                  </p:stCondLst>
                                  <p:childTnLst>
                                    <p:set>
                                      <p:cBhvr>
                                        <p:cTn id="93" dur="1" fill="hold">
                                          <p:stCondLst>
                                            <p:cond delay="0"/>
                                          </p:stCondLst>
                                        </p:cTn>
                                        <p:tgtEl>
                                          <p:spTgt spid="48"/>
                                        </p:tgtEl>
                                        <p:attrNameLst>
                                          <p:attrName>style.visibility</p:attrName>
                                        </p:attrNameLst>
                                      </p:cBhvr>
                                      <p:to>
                                        <p:strVal val="visible"/>
                                      </p:to>
                                    </p:set>
                                    <p:animEffect transition="in" filter="barn(inVertical)">
                                      <p:cBhvr>
                                        <p:cTn id="94" dur="500"/>
                                        <p:tgtEl>
                                          <p:spTgt spid="48"/>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nodeType="clickEffect">
                                  <p:stCondLst>
                                    <p:cond delay="0"/>
                                  </p:stCondLst>
                                  <p:childTnLst>
                                    <p:animEffect transition="out" filter="fade">
                                      <p:cBhvr>
                                        <p:cTn id="98" dur="500"/>
                                        <p:tgtEl>
                                          <p:spTgt spid="46"/>
                                        </p:tgtEl>
                                      </p:cBhvr>
                                    </p:animEffect>
                                    <p:set>
                                      <p:cBhvr>
                                        <p:cTn id="99" dur="1" fill="hold">
                                          <p:stCondLst>
                                            <p:cond delay="499"/>
                                          </p:stCondLst>
                                        </p:cTn>
                                        <p:tgtEl>
                                          <p:spTgt spid="46"/>
                                        </p:tgtEl>
                                        <p:attrNameLst>
                                          <p:attrName>style.visibility</p:attrName>
                                        </p:attrNameLst>
                                      </p:cBhvr>
                                      <p:to>
                                        <p:strVal val="hidden"/>
                                      </p:to>
                                    </p:set>
                                  </p:childTnLst>
                                </p:cTn>
                              </p:par>
                              <p:par>
                                <p:cTn id="100" presetID="10" presetClass="exit" presetSubtype="0" fill="hold" grpId="2" nodeType="withEffect">
                                  <p:stCondLst>
                                    <p:cond delay="0"/>
                                  </p:stCondLst>
                                  <p:childTnLst>
                                    <p:animEffect transition="out" filter="fade">
                                      <p:cBhvr>
                                        <p:cTn id="101" dur="500"/>
                                        <p:tgtEl>
                                          <p:spTgt spid="42"/>
                                        </p:tgtEl>
                                      </p:cBhvr>
                                    </p:animEffect>
                                    <p:set>
                                      <p:cBhvr>
                                        <p:cTn id="102" dur="1" fill="hold">
                                          <p:stCondLst>
                                            <p:cond delay="499"/>
                                          </p:stCondLst>
                                        </p:cTn>
                                        <p:tgtEl>
                                          <p:spTgt spid="42"/>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48"/>
                                        </p:tgtEl>
                                      </p:cBhvr>
                                    </p:animEffect>
                                    <p:set>
                                      <p:cBhvr>
                                        <p:cTn id="105" dur="1" fill="hold">
                                          <p:stCondLst>
                                            <p:cond delay="499"/>
                                          </p:stCondLst>
                                        </p:cTn>
                                        <p:tgtEl>
                                          <p:spTgt spid="48"/>
                                        </p:tgtEl>
                                        <p:attrNameLst>
                                          <p:attrName>style.visibility</p:attrName>
                                        </p:attrNameLst>
                                      </p:cBhvr>
                                      <p:to>
                                        <p:strVal val="hidden"/>
                                      </p:to>
                                    </p:se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20"/>
                                        </p:tgtEl>
                                        <p:attrNameLst>
                                          <p:attrName>style.visibility</p:attrName>
                                        </p:attrNameLst>
                                      </p:cBhvr>
                                      <p:to>
                                        <p:strVal val="visible"/>
                                      </p:to>
                                    </p:set>
                                    <p:anim calcmode="lin" valueType="num">
                                      <p:cBhvr>
                                        <p:cTn id="110" dur="500" fill="hold"/>
                                        <p:tgtEl>
                                          <p:spTgt spid="20"/>
                                        </p:tgtEl>
                                        <p:attrNameLst>
                                          <p:attrName>ppt_w</p:attrName>
                                        </p:attrNameLst>
                                      </p:cBhvr>
                                      <p:tavLst>
                                        <p:tav tm="0">
                                          <p:val>
                                            <p:fltVal val="0"/>
                                          </p:val>
                                        </p:tav>
                                        <p:tav tm="100000">
                                          <p:val>
                                            <p:strVal val="#ppt_w"/>
                                          </p:val>
                                        </p:tav>
                                      </p:tavLst>
                                    </p:anim>
                                    <p:anim calcmode="lin" valueType="num">
                                      <p:cBhvr>
                                        <p:cTn id="111" dur="500" fill="hold"/>
                                        <p:tgtEl>
                                          <p:spTgt spid="20"/>
                                        </p:tgtEl>
                                        <p:attrNameLst>
                                          <p:attrName>ppt_h</p:attrName>
                                        </p:attrNameLst>
                                      </p:cBhvr>
                                      <p:tavLst>
                                        <p:tav tm="0">
                                          <p:val>
                                            <p:fltVal val="0"/>
                                          </p:val>
                                        </p:tav>
                                        <p:tav tm="100000">
                                          <p:val>
                                            <p:strVal val="#ppt_h"/>
                                          </p:val>
                                        </p:tav>
                                      </p:tavLst>
                                    </p:anim>
                                    <p:animEffect transition="in" filter="fade">
                                      <p:cBhvr>
                                        <p:cTn id="112" dur="500"/>
                                        <p:tgtEl>
                                          <p:spTgt spid="20"/>
                                        </p:tgtEl>
                                      </p:cBhvr>
                                    </p:animEffect>
                                  </p:childTnLst>
                                </p:cTn>
                              </p:par>
                            </p:childTnLst>
                          </p:cTn>
                        </p:par>
                        <p:par>
                          <p:cTn id="113" fill="hold">
                            <p:stCondLst>
                              <p:cond delay="500"/>
                            </p:stCondLst>
                            <p:childTnLst>
                              <p:par>
                                <p:cTn id="114" presetID="16" presetClass="entr" presetSubtype="21" fill="hold" grpId="0" nodeType="afterEffect">
                                  <p:stCondLst>
                                    <p:cond delay="0"/>
                                  </p:stCondLst>
                                  <p:childTnLst>
                                    <p:set>
                                      <p:cBhvr>
                                        <p:cTn id="115" dur="1" fill="hold">
                                          <p:stCondLst>
                                            <p:cond delay="0"/>
                                          </p:stCondLst>
                                        </p:cTn>
                                        <p:tgtEl>
                                          <p:spTgt spid="26"/>
                                        </p:tgtEl>
                                        <p:attrNameLst>
                                          <p:attrName>style.visibility</p:attrName>
                                        </p:attrNameLst>
                                      </p:cBhvr>
                                      <p:to>
                                        <p:strVal val="visible"/>
                                      </p:to>
                                    </p:set>
                                    <p:animEffect transition="in" filter="barn(inVertical)">
                                      <p:cBhvr>
                                        <p:cTn id="116" dur="500"/>
                                        <p:tgtEl>
                                          <p:spTgt spid="26"/>
                                        </p:tgtEl>
                                      </p:cBhvr>
                                    </p:animEffect>
                                  </p:childTnLst>
                                </p:cTn>
                              </p:par>
                            </p:childTnLst>
                          </p:cTn>
                        </p:par>
                        <p:par>
                          <p:cTn id="117" fill="hold">
                            <p:stCondLst>
                              <p:cond delay="1000"/>
                            </p:stCondLst>
                            <p:childTnLst>
                              <p:par>
                                <p:cTn id="118" presetID="16" presetClass="entr" presetSubtype="21" fill="hold" nodeType="afterEffect">
                                  <p:stCondLst>
                                    <p:cond delay="0"/>
                                  </p:stCondLst>
                                  <p:childTnLst>
                                    <p:set>
                                      <p:cBhvr>
                                        <p:cTn id="119" dur="1" fill="hold">
                                          <p:stCondLst>
                                            <p:cond delay="0"/>
                                          </p:stCondLst>
                                        </p:cTn>
                                        <p:tgtEl>
                                          <p:spTgt spid="49"/>
                                        </p:tgtEl>
                                        <p:attrNameLst>
                                          <p:attrName>style.visibility</p:attrName>
                                        </p:attrNameLst>
                                      </p:cBhvr>
                                      <p:to>
                                        <p:strVal val="visible"/>
                                      </p:to>
                                    </p:set>
                                    <p:animEffect transition="in" filter="barn(inVertical)">
                                      <p:cBhvr>
                                        <p:cTn id="120" dur="500"/>
                                        <p:tgtEl>
                                          <p:spTgt spid="49"/>
                                        </p:tgtEl>
                                      </p:cBhvr>
                                    </p:animEffect>
                                  </p:childTnLst>
                                </p:cTn>
                              </p:par>
                              <p:par>
                                <p:cTn id="121" presetID="16" presetClass="entr" presetSubtype="21" fill="hold" grpId="0" nodeType="withEffect">
                                  <p:stCondLst>
                                    <p:cond delay="0"/>
                                  </p:stCondLst>
                                  <p:childTnLst>
                                    <p:set>
                                      <p:cBhvr>
                                        <p:cTn id="122" dur="1" fill="hold">
                                          <p:stCondLst>
                                            <p:cond delay="0"/>
                                          </p:stCondLst>
                                        </p:cTn>
                                        <p:tgtEl>
                                          <p:spTgt spid="50"/>
                                        </p:tgtEl>
                                        <p:attrNameLst>
                                          <p:attrName>style.visibility</p:attrName>
                                        </p:attrNameLst>
                                      </p:cBhvr>
                                      <p:to>
                                        <p:strVal val="visible"/>
                                      </p:to>
                                    </p:set>
                                    <p:animEffect transition="in" filter="barn(inVertical)">
                                      <p:cBhvr>
                                        <p:cTn id="123" dur="500"/>
                                        <p:tgtEl>
                                          <p:spTgt spid="50"/>
                                        </p:tgtEl>
                                      </p:cBhvr>
                                    </p:animEffect>
                                  </p:childTnLst>
                                </p:cTn>
                              </p:par>
                            </p:childTnLst>
                          </p:cTn>
                        </p:par>
                      </p:childTnLst>
                    </p:cTn>
                  </p:par>
                  <p:par>
                    <p:cTn id="124" fill="hold">
                      <p:stCondLst>
                        <p:cond delay="indefinite"/>
                      </p:stCondLst>
                      <p:childTnLst>
                        <p:par>
                          <p:cTn id="125" fill="hold">
                            <p:stCondLst>
                              <p:cond delay="0"/>
                            </p:stCondLst>
                            <p:childTnLst>
                              <p:par>
                                <p:cTn id="126" presetID="16" presetClass="entr" presetSubtype="21" fill="hold" nodeType="clickEffect">
                                  <p:stCondLst>
                                    <p:cond delay="0"/>
                                  </p:stCondLst>
                                  <p:childTnLst>
                                    <p:set>
                                      <p:cBhvr>
                                        <p:cTn id="127" dur="1" fill="hold">
                                          <p:stCondLst>
                                            <p:cond delay="0"/>
                                          </p:stCondLst>
                                        </p:cTn>
                                        <p:tgtEl>
                                          <p:spTgt spid="51"/>
                                        </p:tgtEl>
                                        <p:attrNameLst>
                                          <p:attrName>style.visibility</p:attrName>
                                        </p:attrNameLst>
                                      </p:cBhvr>
                                      <p:to>
                                        <p:strVal val="visible"/>
                                      </p:to>
                                    </p:set>
                                    <p:animEffect transition="in" filter="barn(inVertical)">
                                      <p:cBhvr>
                                        <p:cTn id="12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p:bldP spid="24" grpId="0"/>
      <p:bldP spid="25" grpId="0"/>
      <p:bldP spid="26" grpId="0"/>
      <p:bldP spid="36" grpId="0"/>
      <p:bldP spid="36" grpId="1"/>
      <p:bldP spid="39" grpId="0" animBg="1"/>
      <p:bldP spid="39" grpId="1" animBg="1"/>
      <p:bldP spid="42" grpId="0" animBg="1"/>
      <p:bldP spid="42" grpId="2" animBg="1"/>
      <p:bldP spid="5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F412110-FBB1-46C1-A43A-DE962E756372}"/>
              </a:ext>
            </a:extLst>
          </p:cNvPr>
          <p:cNvGrpSpPr/>
          <p:nvPr/>
        </p:nvGrpSpPr>
        <p:grpSpPr>
          <a:xfrm>
            <a:off x="1757684" y="129572"/>
            <a:ext cx="4259008" cy="872949"/>
            <a:chOff x="1133366" y="2220084"/>
            <a:chExt cx="5681780" cy="914400"/>
          </a:xfrm>
          <a:solidFill>
            <a:schemeClr val="accent6">
              <a:lumMod val="20000"/>
              <a:lumOff val="80000"/>
            </a:schemeClr>
          </a:solidFill>
        </p:grpSpPr>
        <p:sp>
          <p:nvSpPr>
            <p:cNvPr id="3" name="Arrow: Pentagon 2">
              <a:extLst>
                <a:ext uri="{FF2B5EF4-FFF2-40B4-BE49-F238E27FC236}">
                  <a16:creationId xmlns:a16="http://schemas.microsoft.com/office/drawing/2014/main" id="{975F2197-32C6-4E7D-9886-406539905F65}"/>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4639DC4D-34BB-4B65-9203-4FD11F63ECAC}"/>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TextBox 4">
            <a:extLst>
              <a:ext uri="{FF2B5EF4-FFF2-40B4-BE49-F238E27FC236}">
                <a16:creationId xmlns:a16="http://schemas.microsoft.com/office/drawing/2014/main" id="{9B9F73A3-68A1-4317-AB7B-A666E2B8D5A1}"/>
              </a:ext>
            </a:extLst>
          </p:cNvPr>
          <p:cNvSpPr txBox="1"/>
          <p:nvPr/>
        </p:nvSpPr>
        <p:spPr>
          <a:xfrm>
            <a:off x="2231294" y="268633"/>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Di cư</a:t>
            </a:r>
          </a:p>
        </p:txBody>
      </p:sp>
      <p:sp>
        <p:nvSpPr>
          <p:cNvPr id="6" name="Arrow: Pentagon 5">
            <a:extLst>
              <a:ext uri="{FF2B5EF4-FFF2-40B4-BE49-F238E27FC236}">
                <a16:creationId xmlns:a16="http://schemas.microsoft.com/office/drawing/2014/main" id="{A848948A-6F9E-48F4-8693-F561D9E1706A}"/>
              </a:ext>
            </a:extLst>
          </p:cNvPr>
          <p:cNvSpPr/>
          <p:nvPr/>
        </p:nvSpPr>
        <p:spPr>
          <a:xfrm>
            <a:off x="1647864" y="126648"/>
            <a:ext cx="1301952" cy="872949"/>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7" name="Isosceles Triangle 6">
            <a:extLst>
              <a:ext uri="{FF2B5EF4-FFF2-40B4-BE49-F238E27FC236}">
                <a16:creationId xmlns:a16="http://schemas.microsoft.com/office/drawing/2014/main" id="{8C51AB81-F9D2-46B3-A091-1AF2E3A5A986}"/>
              </a:ext>
            </a:extLst>
          </p:cNvPr>
          <p:cNvSpPr/>
          <p:nvPr/>
        </p:nvSpPr>
        <p:spPr>
          <a:xfrm rot="5400000">
            <a:off x="2638596" y="434021"/>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5EA5FFE2-E00A-4647-A11D-837779B8F7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8576"/>
            <a:ext cx="1546144" cy="1108556"/>
          </a:xfrm>
          <a:prstGeom prst="rect">
            <a:avLst/>
          </a:prstGeom>
        </p:spPr>
      </p:pic>
      <p:sp>
        <p:nvSpPr>
          <p:cNvPr id="9" name="Rectangle 8">
            <a:extLst>
              <a:ext uri="{FF2B5EF4-FFF2-40B4-BE49-F238E27FC236}">
                <a16:creationId xmlns:a16="http://schemas.microsoft.com/office/drawing/2014/main" id="{2B86C98F-962E-4750-B757-5EABD663470E}"/>
              </a:ext>
            </a:extLst>
          </p:cNvPr>
          <p:cNvSpPr/>
          <p:nvPr/>
        </p:nvSpPr>
        <p:spPr>
          <a:xfrm>
            <a:off x="76349" y="1674701"/>
            <a:ext cx="11592910" cy="2630144"/>
          </a:xfrm>
          <a:prstGeom prst="rect">
            <a:avLst/>
          </a:prstGeom>
          <a:ln>
            <a:solidFill>
              <a:srgbClr val="0070C0"/>
            </a:solidFill>
            <a:prstDash val="dash"/>
          </a:ln>
        </p:spPr>
        <p:txBody>
          <a:bodyPr wrap="square">
            <a:spAutoFit/>
          </a:bodyPr>
          <a:lstStyle/>
          <a:p>
            <a:pPr indent="180340" algn="just">
              <a:lnSpc>
                <a:spcPct val="120000"/>
              </a:lnSpc>
              <a:spcAft>
                <a:spcPts val="0"/>
              </a:spcAft>
            </a:pPr>
            <a:r>
              <a:rPr lang="en-US" sz="2800">
                <a:solidFill>
                  <a:srgbClr val="C00000"/>
                </a:solidFill>
                <a:latin typeface="Arial" panose="020B0604020202020204" pitchFamily="34" charset="0"/>
                <a:ea typeface="Times New Roman" panose="02020603050405020304" pitchFamily="18" charset="0"/>
                <a:cs typeface="Arial" panose="020B0604020202020204" pitchFamily="34" charset="0"/>
              </a:rPr>
              <a:t>- 4 </a:t>
            </a:r>
            <a:r>
              <a:rPr lang="vi-VN" sz="2800">
                <a:solidFill>
                  <a:srgbClr val="C00000"/>
                </a:solidFill>
                <a:latin typeface="Arial" panose="020B0604020202020204" pitchFamily="34" charset="0"/>
                <a:ea typeface="Times New Roman" panose="02020603050405020304" pitchFamily="18" charset="0"/>
                <a:cs typeface="Arial" panose="020B0604020202020204" pitchFamily="34" charset="0"/>
              </a:rPr>
              <a:t>nhóm đọc nhanh mục </a:t>
            </a:r>
            <a:r>
              <a:rPr lang="en-US" sz="2800">
                <a:solidFill>
                  <a:srgbClr val="C00000"/>
                </a:solidFill>
                <a:latin typeface="Arial" panose="020B0604020202020204" pitchFamily="34" charset="0"/>
                <a:ea typeface="Times New Roman" panose="02020603050405020304" pitchFamily="18" charset="0"/>
                <a:cs typeface="Arial" panose="020B0604020202020204" pitchFamily="34" charset="0"/>
              </a:rPr>
              <a:t>3</a:t>
            </a:r>
            <a:r>
              <a:rPr lang="vi-VN" sz="2800">
                <a:solidFill>
                  <a:srgbClr val="C00000"/>
                </a:solidFill>
                <a:latin typeface="Arial" panose="020B0604020202020204" pitchFamily="34" charset="0"/>
                <a:ea typeface="Times New Roman" panose="02020603050405020304" pitchFamily="18" charset="0"/>
                <a:cs typeface="Arial" panose="020B0604020202020204" pitchFamily="34" charset="0"/>
              </a:rPr>
              <a:t> SGK trong 3 phút. Hết thời gian, cả lớp đóng sách vở. GV viết những từ khóa về </a:t>
            </a:r>
            <a:r>
              <a:rPr lang="en-US" sz="2800" b="1">
                <a:solidFill>
                  <a:srgbClr val="C00000"/>
                </a:solidFill>
                <a:latin typeface="Arial" panose="020B0604020202020204" pitchFamily="34" charset="0"/>
                <a:ea typeface="Times New Roman" panose="02020603050405020304" pitchFamily="18" charset="0"/>
                <a:cs typeface="Arial" panose="020B0604020202020204" pitchFamily="34" charset="0"/>
              </a:rPr>
              <a:t>DI CƯ </a:t>
            </a:r>
            <a:r>
              <a:rPr lang="vi-VN" sz="2800">
                <a:solidFill>
                  <a:srgbClr val="C00000"/>
                </a:solidFill>
                <a:latin typeface="Arial" panose="020B0604020202020204" pitchFamily="34" charset="0"/>
                <a:ea typeface="Times New Roman" panose="02020603050405020304" pitchFamily="18" charset="0"/>
                <a:cs typeface="Arial" panose="020B0604020202020204" pitchFamily="34" charset="0"/>
              </a:rPr>
              <a:t>châu Âu lên bảng. Sau đó yêu cầu các nhóm diễn tả những từ khóa trên vào giấy A3 (trong </a:t>
            </a:r>
            <a:r>
              <a:rPr lang="en-US" sz="2800">
                <a:solidFill>
                  <a:srgbClr val="C00000"/>
                </a:solidFill>
                <a:latin typeface="Arial" panose="020B0604020202020204" pitchFamily="34" charset="0"/>
                <a:ea typeface="Times New Roman" panose="02020603050405020304" pitchFamily="18" charset="0"/>
                <a:cs typeface="Arial" panose="020B0604020202020204" pitchFamily="34" charset="0"/>
              </a:rPr>
              <a:t>3</a:t>
            </a:r>
            <a:r>
              <a:rPr lang="vi-VN" sz="2800">
                <a:solidFill>
                  <a:srgbClr val="C00000"/>
                </a:solidFill>
                <a:latin typeface="Arial" panose="020B0604020202020204" pitchFamily="34" charset="0"/>
                <a:ea typeface="Times New Roman" panose="02020603050405020304" pitchFamily="18" charset="0"/>
                <a:cs typeface="Arial" panose="020B0604020202020204" pitchFamily="34" charset="0"/>
              </a:rPr>
              <a:t> phút), trong câu diễn tả phải chứa từ khóa và phải liên quan đến kiến thức </a:t>
            </a:r>
            <a:r>
              <a:rPr lang="en-US" sz="2800">
                <a:solidFill>
                  <a:srgbClr val="C00000"/>
                </a:solidFill>
                <a:latin typeface="Arial" panose="020B0604020202020204" pitchFamily="34" charset="0"/>
                <a:ea typeface="Times New Roman" panose="02020603050405020304" pitchFamily="18" charset="0"/>
                <a:cs typeface="Arial" panose="020B0604020202020204" pitchFamily="34" charset="0"/>
              </a:rPr>
              <a:t>của bài học</a:t>
            </a:r>
            <a:r>
              <a:rPr lang="vi-VN" sz="2800">
                <a:solidFill>
                  <a:srgbClr val="C00000"/>
                </a:solidFill>
                <a:latin typeface="Arial" panose="020B0604020202020204" pitchFamily="34" charset="0"/>
                <a:ea typeface="Times New Roman" panose="02020603050405020304" pitchFamily="18" charset="0"/>
                <a:cs typeface="Arial" panose="020B0604020202020204" pitchFamily="34" charset="0"/>
              </a:rPr>
              <a:t>. </a:t>
            </a:r>
            <a:endParaRPr lang="en-US" sz="2800">
              <a:solidFill>
                <a:srgbClr val="C0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0" name="Rectangle 9">
            <a:extLst>
              <a:ext uri="{FF2B5EF4-FFF2-40B4-BE49-F238E27FC236}">
                <a16:creationId xmlns:a16="http://schemas.microsoft.com/office/drawing/2014/main" id="{5D7C3566-A82C-4C37-8D65-D28386847FDE}"/>
              </a:ext>
            </a:extLst>
          </p:cNvPr>
          <p:cNvSpPr/>
          <p:nvPr/>
        </p:nvSpPr>
        <p:spPr>
          <a:xfrm>
            <a:off x="3837613" y="992987"/>
            <a:ext cx="3297056" cy="763094"/>
          </a:xfrm>
          <a:prstGeom prst="rect">
            <a:avLst/>
          </a:prstGeom>
        </p:spPr>
        <p:txBody>
          <a:bodyPr wrap="none">
            <a:spAutoFit/>
          </a:bodyPr>
          <a:lstStyle/>
          <a:p>
            <a:pPr indent="180340" algn="just">
              <a:lnSpc>
                <a:spcPct val="120000"/>
              </a:lnSpc>
              <a:spcAft>
                <a:spcPts val="0"/>
              </a:spcAft>
            </a:pPr>
            <a:r>
              <a:rPr lang="en-US" sz="4000" b="1">
                <a:solidFill>
                  <a:srgbClr val="00B050"/>
                </a:solidFill>
                <a:latin typeface="Arial" panose="020B0604020202020204" pitchFamily="34" charset="0"/>
                <a:ea typeface="Times New Roman" panose="02020603050405020304" pitchFamily="18" charset="0"/>
                <a:cs typeface="Arial" panose="020B0604020202020204" pitchFamily="34" charset="0"/>
              </a:rPr>
              <a:t>DIỄN TẢ TỪ</a:t>
            </a:r>
          </a:p>
        </p:txBody>
      </p:sp>
      <p:sp>
        <p:nvSpPr>
          <p:cNvPr id="11" name="Rectangle 10">
            <a:extLst>
              <a:ext uri="{FF2B5EF4-FFF2-40B4-BE49-F238E27FC236}">
                <a16:creationId xmlns:a16="http://schemas.microsoft.com/office/drawing/2014/main" id="{B3D31FA1-D13D-4B49-A709-E0D0789D2BEB}"/>
              </a:ext>
            </a:extLst>
          </p:cNvPr>
          <p:cNvSpPr/>
          <p:nvPr/>
        </p:nvSpPr>
        <p:spPr>
          <a:xfrm>
            <a:off x="1188853" y="4460884"/>
            <a:ext cx="7966744" cy="2267544"/>
          </a:xfrm>
          <a:prstGeom prst="rect">
            <a:avLst/>
          </a:prstGeom>
          <a:ln>
            <a:solidFill>
              <a:srgbClr val="0070C0"/>
            </a:solidFill>
            <a:prstDash val="sysDash"/>
          </a:ln>
        </p:spPr>
        <p:txBody>
          <a:bodyPr wrap="square">
            <a:spAutoFit/>
          </a:bodyPr>
          <a:lstStyle/>
          <a:p>
            <a:pPr indent="180340" algn="just">
              <a:lnSpc>
                <a:spcPct val="120000"/>
              </a:lnSpc>
              <a:spcAft>
                <a:spcPts val="0"/>
              </a:spcAft>
            </a:pPr>
            <a:r>
              <a:rPr lang="en-US" sz="2400">
                <a:solidFill>
                  <a:srgbClr val="0070C0"/>
                </a:solidFill>
                <a:latin typeface="Arial" panose="020B0604020202020204" pitchFamily="34" charset="0"/>
                <a:ea typeface="Times New Roman" panose="02020603050405020304" pitchFamily="18" charset="0"/>
                <a:cs typeface="Arial" panose="020B0604020202020204" pitchFamily="34" charset="0"/>
              </a:rPr>
              <a:t>Ví dụ: </a:t>
            </a:r>
            <a:r>
              <a:rPr lang="vi-VN" sz="2400">
                <a:solidFill>
                  <a:srgbClr val="0070C0"/>
                </a:solidFill>
                <a:latin typeface="Arial" panose="020B0604020202020204" pitchFamily="34" charset="0"/>
                <a:ea typeface="Times New Roman" panose="02020603050405020304" pitchFamily="18" charset="0"/>
                <a:cs typeface="Arial" panose="020B0604020202020204" pitchFamily="34" charset="0"/>
              </a:rPr>
              <a:t> từ “</a:t>
            </a:r>
            <a:r>
              <a:rPr lang="vi-VN" sz="2400" b="1">
                <a:solidFill>
                  <a:srgbClr val="0070C0"/>
                </a:solidFill>
                <a:latin typeface="Arial" panose="020B0604020202020204" pitchFamily="34" charset="0"/>
                <a:ea typeface="Times New Roman" panose="02020603050405020304" pitchFamily="18" charset="0"/>
                <a:cs typeface="Arial" panose="020B0604020202020204" pitchFamily="34" charset="0"/>
              </a:rPr>
              <a:t>già</a:t>
            </a:r>
            <a:r>
              <a:rPr lang="vi-VN" sz="2400">
                <a:solidFill>
                  <a:srgbClr val="0070C0"/>
                </a:solidFill>
                <a:latin typeface="Arial" panose="020B0604020202020204" pitchFamily="34" charset="0"/>
                <a:ea typeface="Times New Roman" panose="02020603050405020304" pitchFamily="18" charset="0"/>
                <a:cs typeface="Arial" panose="020B0604020202020204" pitchFamily="34" charset="0"/>
              </a:rPr>
              <a:t>” nhóm có thể diễn tả bằng các cách sau:</a:t>
            </a:r>
            <a:endParaRPr lang="en-US" sz="2400">
              <a:latin typeface="Arial" panose="020B0604020202020204" pitchFamily="34" charset="0"/>
              <a:ea typeface="Times New Roman" panose="02020603050405020304" pitchFamily="18" charset="0"/>
              <a:cs typeface="Arial" panose="020B0604020202020204" pitchFamily="34" charset="0"/>
            </a:endParaRPr>
          </a:p>
          <a:p>
            <a:pPr indent="180340" algn="just">
              <a:lnSpc>
                <a:spcPct val="120000"/>
              </a:lnSpc>
              <a:spcAft>
                <a:spcPts val="0"/>
              </a:spcAft>
            </a:pPr>
            <a:r>
              <a:rPr lang="vi-VN" sz="2400">
                <a:solidFill>
                  <a:srgbClr val="0070C0"/>
                </a:solidFill>
                <a:latin typeface="Arial" panose="020B0604020202020204" pitchFamily="34" charset="0"/>
                <a:ea typeface="Times New Roman" panose="02020603050405020304" pitchFamily="18" charset="0"/>
                <a:cs typeface="Arial" panose="020B0604020202020204" pitchFamily="34" charset="0"/>
              </a:rPr>
              <a:t>+ Dân cư châu Âu đang già đi.</a:t>
            </a:r>
            <a:endParaRPr lang="en-US" sz="2400">
              <a:latin typeface="Arial" panose="020B0604020202020204" pitchFamily="34" charset="0"/>
              <a:ea typeface="Times New Roman" panose="02020603050405020304" pitchFamily="18" charset="0"/>
              <a:cs typeface="Arial" panose="020B0604020202020204" pitchFamily="34" charset="0"/>
            </a:endParaRPr>
          </a:p>
          <a:p>
            <a:pPr indent="180340" algn="just">
              <a:lnSpc>
                <a:spcPct val="120000"/>
              </a:lnSpc>
              <a:spcAft>
                <a:spcPts val="0"/>
              </a:spcAft>
            </a:pPr>
            <a:r>
              <a:rPr lang="vi-VN" sz="2400">
                <a:solidFill>
                  <a:srgbClr val="0070C0"/>
                </a:solidFill>
                <a:latin typeface="Arial" panose="020B0604020202020204" pitchFamily="34" charset="0"/>
                <a:ea typeface="Times New Roman" panose="02020603050405020304" pitchFamily="18" charset="0"/>
                <a:cs typeface="Arial" panose="020B0604020202020204" pitchFamily="34" charset="0"/>
              </a:rPr>
              <a:t>+ Châu Âu có dân số già.</a:t>
            </a:r>
            <a:endParaRPr lang="en-US" sz="2400">
              <a:latin typeface="Arial" panose="020B0604020202020204" pitchFamily="34" charset="0"/>
              <a:ea typeface="Times New Roman" panose="02020603050405020304" pitchFamily="18" charset="0"/>
              <a:cs typeface="Arial" panose="020B0604020202020204" pitchFamily="34" charset="0"/>
            </a:endParaRPr>
          </a:p>
          <a:p>
            <a:pPr indent="180340" algn="just">
              <a:lnSpc>
                <a:spcPct val="120000"/>
              </a:lnSpc>
              <a:spcAft>
                <a:spcPts val="0"/>
              </a:spcAft>
            </a:pPr>
            <a:r>
              <a:rPr lang="vi-VN" sz="2400">
                <a:solidFill>
                  <a:srgbClr val="0070C0"/>
                </a:solidFill>
                <a:latin typeface="Arial" panose="020B0604020202020204" pitchFamily="34" charset="0"/>
                <a:ea typeface="Times New Roman" panose="02020603050405020304" pitchFamily="18" charset="0"/>
                <a:cs typeface="Arial" panose="020B0604020202020204" pitchFamily="34" charset="0"/>
              </a:rPr>
              <a:t>+ Tỉ lệ người già ở châu Âu ngày càng tăng.</a:t>
            </a:r>
            <a:endParaRPr lang="en-US" sz="2400">
              <a:latin typeface="Arial" panose="020B0604020202020204" pitchFamily="34" charset="0"/>
              <a:ea typeface="Times New Roman" panose="02020603050405020304" pitchFamily="18" charset="0"/>
              <a:cs typeface="Arial" panose="020B0604020202020204" pitchFamily="34" charset="0"/>
            </a:endParaRPr>
          </a:p>
          <a:p>
            <a:pPr indent="180340" algn="just">
              <a:lnSpc>
                <a:spcPct val="120000"/>
              </a:lnSpc>
              <a:spcAft>
                <a:spcPts val="0"/>
              </a:spcAft>
            </a:pPr>
            <a:r>
              <a:rPr lang="vi-VN" sz="2400">
                <a:solidFill>
                  <a:srgbClr val="0070C0"/>
                </a:solidFill>
                <a:latin typeface="Arial" panose="020B0604020202020204" pitchFamily="34" charset="0"/>
                <a:ea typeface="Times New Roman" panose="02020603050405020304" pitchFamily="18" charset="0"/>
                <a:cs typeface="Arial" panose="020B0604020202020204" pitchFamily="34" charset="0"/>
              </a:rPr>
              <a:t>+ Dân số châu Âu có xu hướng già đi.</a:t>
            </a:r>
            <a:endParaRPr lang="en-US" sz="2400">
              <a:latin typeface="Arial" panose="020B0604020202020204" pitchFamily="34" charset="0"/>
              <a:ea typeface="Times New Roman" panose="02020603050405020304" pitchFamily="18" charset="0"/>
              <a:cs typeface="Arial" panose="020B0604020202020204" pitchFamily="34" charset="0"/>
            </a:endParaRPr>
          </a:p>
        </p:txBody>
      </p:sp>
      <p:pic>
        <p:nvPicPr>
          <p:cNvPr id="12" name="3 Minute Timer (Nho)">
            <a:hlinkClick r:id="" action="ppaction://media"/>
            <a:extLst>
              <a:ext uri="{FF2B5EF4-FFF2-40B4-BE49-F238E27FC236}">
                <a16:creationId xmlns:a16="http://schemas.microsoft.com/office/drawing/2014/main" id="{F84E4B66-ADD3-470E-B88B-A53B7EC3A77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258334" y="5090070"/>
            <a:ext cx="2577603" cy="1549678"/>
          </a:xfrm>
          <a:prstGeom prst="rect">
            <a:avLst/>
          </a:prstGeom>
        </p:spPr>
      </p:pic>
    </p:spTree>
    <p:extLst>
      <p:ext uri="{BB962C8B-B14F-4D97-AF65-F5344CB8AC3E}">
        <p14:creationId xmlns:p14="http://schemas.microsoft.com/office/powerpoint/2010/main" val="85550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ircle(in)">
                                      <p:cBhvr>
                                        <p:cTn id="4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3" fill="hold" display="0">
                  <p:stCondLst>
                    <p:cond delay="indefinite"/>
                  </p:stCondLst>
                </p:cTn>
                <p:tgtEl>
                  <p:spTgt spid="12"/>
                </p:tgtEl>
              </p:cMediaNode>
            </p:video>
          </p:childTnLst>
        </p:cTn>
      </p:par>
    </p:tnLst>
    <p:bldLst>
      <p:bldP spid="5" grpId="0"/>
      <p:bldP spid="6" grpId="0" animBg="1"/>
      <p:bldP spid="7" grpId="0" animBg="1"/>
      <p:bldP spid="9" grpId="0" animBg="1"/>
      <p:bldP spid="10" grpId="0"/>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14.jpg">
            <a:extLst>
              <a:ext uri="{FF2B5EF4-FFF2-40B4-BE49-F238E27FC236}">
                <a16:creationId xmlns:a16="http://schemas.microsoft.com/office/drawing/2014/main" id="{E5EFE896-0D7B-442C-8AA8-525A4E7D3ED6}"/>
              </a:ext>
            </a:extLst>
          </p:cNvPr>
          <p:cNvPicPr/>
          <p:nvPr/>
        </p:nvPicPr>
        <p:blipFill>
          <a:blip r:embed="rId3"/>
          <a:srcRect/>
          <a:stretch>
            <a:fillRect/>
          </a:stretch>
        </p:blipFill>
        <p:spPr>
          <a:xfrm>
            <a:off x="1244906" y="1152154"/>
            <a:ext cx="9522969" cy="5390426"/>
          </a:xfrm>
          <a:prstGeom prst="rect">
            <a:avLst/>
          </a:prstGeom>
          <a:ln/>
        </p:spPr>
      </p:pic>
      <p:sp>
        <p:nvSpPr>
          <p:cNvPr id="6" name="WordArt 4">
            <a:extLst>
              <a:ext uri="{FF2B5EF4-FFF2-40B4-BE49-F238E27FC236}">
                <a16:creationId xmlns:a16="http://schemas.microsoft.com/office/drawing/2014/main" id="{23010488-BBEF-4F41-9849-476AB6DDC729}"/>
              </a:ext>
            </a:extLst>
          </p:cNvPr>
          <p:cNvSpPr>
            <a:spLocks noChangeArrowheads="1" noChangeShapeType="1" noTextEdit="1"/>
          </p:cNvSpPr>
          <p:nvPr/>
        </p:nvSpPr>
        <p:spPr bwMode="auto">
          <a:xfrm>
            <a:off x="3094781" y="315420"/>
            <a:ext cx="6705600" cy="685800"/>
          </a:xfrm>
          <a:prstGeom prst="rect">
            <a:avLst/>
          </a:prstGeom>
        </p:spPr>
        <p:txBody>
          <a:bodyPr wrap="none" fromWordArt="1">
            <a:prstTxWarp prst="textPlain">
              <a:avLst>
                <a:gd name="adj" fmla="val 50000"/>
              </a:avLst>
            </a:prstTxWarp>
          </a:bodyPr>
          <a:lstStyle/>
          <a:p>
            <a:pPr algn="ctr"/>
            <a:r>
              <a:rPr lang="en-US" sz="2400" b="1" i="1" kern="10">
                <a:ln w="22225">
                  <a:solidFill>
                    <a:srgbClr val="CC0099"/>
                  </a:solidFill>
                  <a:round/>
                  <a:headEnd/>
                  <a:tailEnd/>
                </a:ln>
                <a:solidFill>
                  <a:srgbClr val="CC0099"/>
                </a:solidFill>
                <a:effectLst>
                  <a:outerShdw dist="35921" dir="2700000" sy="50000" kx="2115830" algn="bl" rotWithShape="0">
                    <a:srgbClr val="C0C0C0">
                      <a:alpha val="79999"/>
                    </a:srgbClr>
                  </a:outerShdw>
                </a:effectLst>
                <a:latin typeface="Arial" panose="020B0604020202020204" pitchFamily="34" charset="0"/>
                <a:cs typeface="Arial" panose="020B0604020202020204" pitchFamily="34" charset="0"/>
              </a:rPr>
              <a:t>THỬ TÀI ĐẶT TÊN</a:t>
            </a:r>
          </a:p>
        </p:txBody>
      </p:sp>
    </p:spTree>
    <p:extLst>
      <p:ext uri="{BB962C8B-B14F-4D97-AF65-F5344CB8AC3E}">
        <p14:creationId xmlns:p14="http://schemas.microsoft.com/office/powerpoint/2010/main" val="249673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F412110-FBB1-46C1-A43A-DE962E756372}"/>
              </a:ext>
            </a:extLst>
          </p:cNvPr>
          <p:cNvGrpSpPr/>
          <p:nvPr/>
        </p:nvGrpSpPr>
        <p:grpSpPr>
          <a:xfrm>
            <a:off x="1757684" y="129572"/>
            <a:ext cx="4259008" cy="872949"/>
            <a:chOff x="1133366" y="2220084"/>
            <a:chExt cx="5681780" cy="914400"/>
          </a:xfrm>
          <a:solidFill>
            <a:schemeClr val="accent6">
              <a:lumMod val="20000"/>
              <a:lumOff val="80000"/>
            </a:schemeClr>
          </a:solidFill>
        </p:grpSpPr>
        <p:sp>
          <p:nvSpPr>
            <p:cNvPr id="3" name="Arrow: Pentagon 2">
              <a:extLst>
                <a:ext uri="{FF2B5EF4-FFF2-40B4-BE49-F238E27FC236}">
                  <a16:creationId xmlns:a16="http://schemas.microsoft.com/office/drawing/2014/main" id="{975F2197-32C6-4E7D-9886-406539905F65}"/>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4639DC4D-34BB-4B65-9203-4FD11F63ECAC}"/>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TextBox 4">
            <a:extLst>
              <a:ext uri="{FF2B5EF4-FFF2-40B4-BE49-F238E27FC236}">
                <a16:creationId xmlns:a16="http://schemas.microsoft.com/office/drawing/2014/main" id="{9B9F73A3-68A1-4317-AB7B-A666E2B8D5A1}"/>
              </a:ext>
            </a:extLst>
          </p:cNvPr>
          <p:cNvSpPr txBox="1"/>
          <p:nvPr/>
        </p:nvSpPr>
        <p:spPr>
          <a:xfrm>
            <a:off x="2231294" y="268633"/>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Di cư</a:t>
            </a:r>
          </a:p>
        </p:txBody>
      </p:sp>
      <p:sp>
        <p:nvSpPr>
          <p:cNvPr id="6" name="Arrow: Pentagon 5">
            <a:extLst>
              <a:ext uri="{FF2B5EF4-FFF2-40B4-BE49-F238E27FC236}">
                <a16:creationId xmlns:a16="http://schemas.microsoft.com/office/drawing/2014/main" id="{A848948A-6F9E-48F4-8693-F561D9E1706A}"/>
              </a:ext>
            </a:extLst>
          </p:cNvPr>
          <p:cNvSpPr/>
          <p:nvPr/>
        </p:nvSpPr>
        <p:spPr>
          <a:xfrm>
            <a:off x="1647864" y="126648"/>
            <a:ext cx="1301952" cy="872949"/>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7" name="Isosceles Triangle 6">
            <a:extLst>
              <a:ext uri="{FF2B5EF4-FFF2-40B4-BE49-F238E27FC236}">
                <a16:creationId xmlns:a16="http://schemas.microsoft.com/office/drawing/2014/main" id="{8C51AB81-F9D2-46B3-A091-1AF2E3A5A986}"/>
              </a:ext>
            </a:extLst>
          </p:cNvPr>
          <p:cNvSpPr/>
          <p:nvPr/>
        </p:nvSpPr>
        <p:spPr>
          <a:xfrm rot="5400000">
            <a:off x="2638596" y="434021"/>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5EA5FFE2-E00A-4647-A11D-837779B8F7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8576"/>
            <a:ext cx="1546144" cy="1108556"/>
          </a:xfrm>
          <a:prstGeom prst="rect">
            <a:avLst/>
          </a:prstGeom>
        </p:spPr>
      </p:pic>
      <p:graphicFrame>
        <p:nvGraphicFramePr>
          <p:cNvPr id="9" name="Table 8">
            <a:extLst>
              <a:ext uri="{FF2B5EF4-FFF2-40B4-BE49-F238E27FC236}">
                <a16:creationId xmlns:a16="http://schemas.microsoft.com/office/drawing/2014/main" id="{8689DB64-5D9E-4984-8462-D7A8008BC3A3}"/>
              </a:ext>
            </a:extLst>
          </p:cNvPr>
          <p:cNvGraphicFramePr>
            <a:graphicFrameLocks noGrp="1"/>
          </p:cNvGraphicFramePr>
          <p:nvPr>
            <p:extLst>
              <p:ext uri="{D42A27DB-BD31-4B8C-83A1-F6EECF244321}">
                <p14:modId xmlns:p14="http://schemas.microsoft.com/office/powerpoint/2010/main" val="2997811983"/>
              </p:ext>
            </p:extLst>
          </p:nvPr>
        </p:nvGraphicFramePr>
        <p:xfrm>
          <a:off x="250692" y="3067556"/>
          <a:ext cx="11690616" cy="3443494"/>
        </p:xfrm>
        <a:graphic>
          <a:graphicData uri="http://schemas.openxmlformats.org/drawingml/2006/table">
            <a:tbl>
              <a:tblPr bandRow="1">
                <a:tableStyleId>{5C22544A-7EE6-4342-B048-85BDC9FD1C3A}</a:tableStyleId>
              </a:tblPr>
              <a:tblGrid>
                <a:gridCol w="5845308">
                  <a:extLst>
                    <a:ext uri="{9D8B030D-6E8A-4147-A177-3AD203B41FA5}">
                      <a16:colId xmlns:a16="http://schemas.microsoft.com/office/drawing/2014/main" val="3434931005"/>
                    </a:ext>
                  </a:extLst>
                </a:gridCol>
                <a:gridCol w="5845308">
                  <a:extLst>
                    <a:ext uri="{9D8B030D-6E8A-4147-A177-3AD203B41FA5}">
                      <a16:colId xmlns:a16="http://schemas.microsoft.com/office/drawing/2014/main" val="3530553511"/>
                    </a:ext>
                  </a:extLst>
                </a:gridCol>
              </a:tblGrid>
              <a:tr h="782896">
                <a:tc gridSpan="2">
                  <a:txBody>
                    <a:bodyPr/>
                    <a:lstStyle/>
                    <a:p>
                      <a:pPr indent="180340" algn="ctr">
                        <a:lnSpc>
                          <a:spcPct val="120000"/>
                        </a:lnSpc>
                        <a:spcAft>
                          <a:spcPts val="600"/>
                        </a:spcAft>
                      </a:pPr>
                      <a:r>
                        <a:rPr lang="vi-VN" sz="5400" b="1">
                          <a:solidFill>
                            <a:schemeClr val="bg1"/>
                          </a:solidFill>
                          <a:effectLst/>
                          <a:latin typeface="Arial" panose="020B0604020202020204" pitchFamily="34" charset="0"/>
                          <a:cs typeface="Arial" panose="020B0604020202020204" pitchFamily="34" charset="0"/>
                        </a:rPr>
                        <a:t>TỪ KHÓA</a:t>
                      </a:r>
                      <a:endParaRPr lang="en-US" sz="5400" b="1">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rgbClr val="0070C0"/>
                    </a:solidFill>
                  </a:tcPr>
                </a:tc>
                <a:tc hMerge="1">
                  <a:txBody>
                    <a:bodyPr/>
                    <a:lstStyle/>
                    <a:p>
                      <a:endParaRPr lang="en-US"/>
                    </a:p>
                  </a:txBody>
                  <a:tcPr/>
                </a:tc>
                <a:extLst>
                  <a:ext uri="{0D108BD9-81ED-4DB2-BD59-A6C34878D82A}">
                    <a16:rowId xmlns:a16="http://schemas.microsoft.com/office/drawing/2014/main" val="1118371813"/>
                  </a:ext>
                </a:extLst>
              </a:tr>
              <a:tr h="840818">
                <a:tc>
                  <a:txBody>
                    <a:bodyPr/>
                    <a:lstStyle/>
                    <a:p>
                      <a:pPr indent="180340" algn="just">
                        <a:lnSpc>
                          <a:spcPct val="120000"/>
                        </a:lnSpc>
                        <a:spcAft>
                          <a:spcPts val="600"/>
                        </a:spcAft>
                      </a:pPr>
                      <a:r>
                        <a:rPr lang="en-US" sz="3600">
                          <a:solidFill>
                            <a:srgbClr val="0070C0"/>
                          </a:solidFill>
                          <a:effectLst/>
                          <a:latin typeface="Arial" panose="020B0604020202020204" pitchFamily="34" charset="0"/>
                          <a:ea typeface="Times New Roman" panose="02020603050405020304" pitchFamily="18" charset="0"/>
                          <a:cs typeface="Arial" panose="020B0604020202020204" pitchFamily="34" charset="0"/>
                        </a:rPr>
                        <a:t>Ơ-rô – pê- ô-it</a:t>
                      </a:r>
                    </a:p>
                  </a:txBody>
                  <a:tcPr marL="68580" marR="68580" marT="0" marB="0">
                    <a:solidFill>
                      <a:schemeClr val="accent4">
                        <a:lumMod val="40000"/>
                        <a:lumOff val="60000"/>
                      </a:schemeClr>
                    </a:solidFill>
                  </a:tcPr>
                </a:tc>
                <a:tc>
                  <a:txBody>
                    <a:bodyPr/>
                    <a:lstStyle/>
                    <a:p>
                      <a:pPr indent="180340" algn="just">
                        <a:lnSpc>
                          <a:spcPct val="120000"/>
                        </a:lnSpc>
                        <a:spcAft>
                          <a:spcPts val="600"/>
                        </a:spcAft>
                      </a:pPr>
                      <a:r>
                        <a:rPr lang="en-US" sz="3600">
                          <a:solidFill>
                            <a:srgbClr val="0070C0"/>
                          </a:solidFill>
                          <a:effectLst/>
                          <a:latin typeface="Arial" panose="020B0604020202020204" pitchFamily="34" charset="0"/>
                          <a:cs typeface="Arial" panose="020B0604020202020204" pitchFamily="34" charset="0"/>
                        </a:rPr>
                        <a:t>Nhập c</a:t>
                      </a:r>
                      <a:r>
                        <a:rPr lang="vi-VN" sz="3600">
                          <a:solidFill>
                            <a:srgbClr val="0070C0"/>
                          </a:solidFill>
                          <a:effectLst/>
                          <a:latin typeface="Arial" panose="020B0604020202020204" pitchFamily="34" charset="0"/>
                          <a:cs typeface="Arial" panose="020B0604020202020204" pitchFamily="34" charset="0"/>
                        </a:rPr>
                        <a:t>ư</a:t>
                      </a:r>
                      <a:endParaRPr lang="en-US" sz="360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40000"/>
                        <a:lumOff val="60000"/>
                      </a:schemeClr>
                    </a:solidFill>
                  </a:tcPr>
                </a:tc>
                <a:extLst>
                  <a:ext uri="{0D108BD9-81ED-4DB2-BD59-A6C34878D82A}">
                    <a16:rowId xmlns:a16="http://schemas.microsoft.com/office/drawing/2014/main" val="2434501436"/>
                  </a:ext>
                </a:extLst>
              </a:tr>
              <a:tr h="832228">
                <a:tc>
                  <a:txBody>
                    <a:bodyPr/>
                    <a:lstStyle/>
                    <a:p>
                      <a:pPr indent="180340" algn="just">
                        <a:lnSpc>
                          <a:spcPct val="120000"/>
                        </a:lnSpc>
                        <a:spcAft>
                          <a:spcPts val="600"/>
                        </a:spcAft>
                      </a:pPr>
                      <a:r>
                        <a:rPr lang="en-US" sz="3600">
                          <a:solidFill>
                            <a:srgbClr val="0070C0"/>
                          </a:solidFill>
                          <a:effectLst/>
                          <a:latin typeface="Arial" panose="020B0604020202020204" pitchFamily="34" charset="0"/>
                          <a:cs typeface="Arial" panose="020B0604020202020204" pitchFamily="34" charset="0"/>
                        </a:rPr>
                        <a:t>82 triệu ng</a:t>
                      </a:r>
                      <a:r>
                        <a:rPr lang="vi-VN" sz="3600">
                          <a:solidFill>
                            <a:srgbClr val="0070C0"/>
                          </a:solidFill>
                          <a:effectLst/>
                          <a:latin typeface="Arial" panose="020B0604020202020204" pitchFamily="34" charset="0"/>
                          <a:cs typeface="Arial" panose="020B0604020202020204" pitchFamily="34" charset="0"/>
                        </a:rPr>
                        <a:t>ư</a:t>
                      </a:r>
                      <a:r>
                        <a:rPr lang="en-US" sz="3600">
                          <a:solidFill>
                            <a:srgbClr val="0070C0"/>
                          </a:solidFill>
                          <a:effectLst/>
                          <a:latin typeface="Arial" panose="020B0604020202020204" pitchFamily="34" charset="0"/>
                          <a:cs typeface="Arial" panose="020B0604020202020204" pitchFamily="34" charset="0"/>
                        </a:rPr>
                        <a:t>ời</a:t>
                      </a:r>
                      <a:endParaRPr lang="en-US" sz="360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c>
                  <a:txBody>
                    <a:bodyPr/>
                    <a:lstStyle/>
                    <a:p>
                      <a:pPr indent="180340" algn="just">
                        <a:lnSpc>
                          <a:spcPct val="120000"/>
                        </a:lnSpc>
                        <a:spcAft>
                          <a:spcPts val="600"/>
                        </a:spcAft>
                      </a:pPr>
                      <a:r>
                        <a:rPr lang="en-US" sz="3600">
                          <a:solidFill>
                            <a:srgbClr val="0070C0"/>
                          </a:solidFill>
                          <a:effectLst/>
                          <a:latin typeface="Arial" panose="020B0604020202020204" pitchFamily="34" charset="0"/>
                          <a:cs typeface="Arial" panose="020B0604020202020204" pitchFamily="34" charset="0"/>
                        </a:rPr>
                        <a:t>Di c</a:t>
                      </a:r>
                      <a:r>
                        <a:rPr lang="vi-VN" sz="3600">
                          <a:solidFill>
                            <a:srgbClr val="0070C0"/>
                          </a:solidFill>
                          <a:effectLst/>
                          <a:latin typeface="Arial" panose="020B0604020202020204" pitchFamily="34" charset="0"/>
                          <a:cs typeface="Arial" panose="020B0604020202020204" pitchFamily="34" charset="0"/>
                        </a:rPr>
                        <a:t>ư</a:t>
                      </a:r>
                      <a:endParaRPr lang="en-US" sz="360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extLst>
                  <a:ext uri="{0D108BD9-81ED-4DB2-BD59-A6C34878D82A}">
                    <a16:rowId xmlns:a16="http://schemas.microsoft.com/office/drawing/2014/main" val="225495642"/>
                  </a:ext>
                </a:extLst>
              </a:tr>
              <a:tr h="782896">
                <a:tc>
                  <a:txBody>
                    <a:bodyPr/>
                    <a:lstStyle/>
                    <a:p>
                      <a:pPr indent="180340" algn="just">
                        <a:lnSpc>
                          <a:spcPct val="120000"/>
                        </a:lnSpc>
                        <a:spcAft>
                          <a:spcPts val="600"/>
                        </a:spcAft>
                      </a:pPr>
                      <a:r>
                        <a:rPr lang="en-US" sz="3200">
                          <a:solidFill>
                            <a:srgbClr val="0070C0"/>
                          </a:solidFill>
                          <a:effectLst/>
                          <a:latin typeface="Arial" panose="020B0604020202020204" pitchFamily="34" charset="0"/>
                          <a:cs typeface="Arial" panose="020B0604020202020204" pitchFamily="34" charset="0"/>
                        </a:rPr>
                        <a:t>Nguồn lao động</a:t>
                      </a:r>
                      <a:endParaRPr lang="en-US" sz="320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2">
                        <a:lumMod val="40000"/>
                        <a:lumOff val="60000"/>
                      </a:schemeClr>
                    </a:solidFill>
                  </a:tcPr>
                </a:tc>
                <a:tc>
                  <a:txBody>
                    <a:bodyPr/>
                    <a:lstStyle/>
                    <a:p>
                      <a:pPr indent="180340" algn="just">
                        <a:lnSpc>
                          <a:spcPct val="120000"/>
                        </a:lnSpc>
                        <a:spcAft>
                          <a:spcPts val="600"/>
                        </a:spcAft>
                      </a:pPr>
                      <a:r>
                        <a:rPr lang="en-US" sz="3200">
                          <a:solidFill>
                            <a:srgbClr val="0070C0"/>
                          </a:solidFill>
                          <a:effectLst/>
                          <a:latin typeface="Arial" panose="020B0604020202020204" pitchFamily="34" charset="0"/>
                          <a:cs typeface="Arial" panose="020B0604020202020204" pitchFamily="34" charset="0"/>
                        </a:rPr>
                        <a:t>Tìm kiếm việc làm</a:t>
                      </a:r>
                      <a:endParaRPr lang="en-US" sz="320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3231504428"/>
                  </a:ext>
                </a:extLst>
              </a:tr>
            </a:tbl>
          </a:graphicData>
        </a:graphic>
      </p:graphicFrame>
      <p:pic>
        <p:nvPicPr>
          <p:cNvPr id="11" name="3 Minute Timer (Nho)">
            <a:hlinkClick r:id="" action="ppaction://media"/>
            <a:extLst>
              <a:ext uri="{FF2B5EF4-FFF2-40B4-BE49-F238E27FC236}">
                <a16:creationId xmlns:a16="http://schemas.microsoft.com/office/drawing/2014/main" id="{7A1AABA1-E2B6-400B-B479-674999DFD10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446086" y="1373544"/>
            <a:ext cx="2209451" cy="1328342"/>
          </a:xfrm>
          <a:prstGeom prst="rect">
            <a:avLst/>
          </a:prstGeom>
        </p:spPr>
      </p:pic>
      <p:sp>
        <p:nvSpPr>
          <p:cNvPr id="12" name="Rectangle: Rounded Corners 11">
            <a:extLst>
              <a:ext uri="{FF2B5EF4-FFF2-40B4-BE49-F238E27FC236}">
                <a16:creationId xmlns:a16="http://schemas.microsoft.com/office/drawing/2014/main" id="{6FB6175D-6D01-4EA3-BA7A-7F8018916F31}"/>
              </a:ext>
            </a:extLst>
          </p:cNvPr>
          <p:cNvSpPr/>
          <p:nvPr/>
        </p:nvSpPr>
        <p:spPr>
          <a:xfrm>
            <a:off x="3715593" y="1523306"/>
            <a:ext cx="3742337" cy="1121813"/>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rgbClr val="FFFF00"/>
              </a:solidFill>
            </a:endParaRPr>
          </a:p>
        </p:txBody>
      </p:sp>
      <p:sp>
        <p:nvSpPr>
          <p:cNvPr id="13" name="Rectangle 12">
            <a:extLst>
              <a:ext uri="{FF2B5EF4-FFF2-40B4-BE49-F238E27FC236}">
                <a16:creationId xmlns:a16="http://schemas.microsoft.com/office/drawing/2014/main" id="{65AE3EEA-D63E-4B44-8C42-564DF15A3C7A}"/>
              </a:ext>
            </a:extLst>
          </p:cNvPr>
          <p:cNvSpPr/>
          <p:nvPr/>
        </p:nvSpPr>
        <p:spPr>
          <a:xfrm>
            <a:off x="3715593" y="1682701"/>
            <a:ext cx="3593612" cy="830164"/>
          </a:xfrm>
          <a:prstGeom prst="rect">
            <a:avLst/>
          </a:prstGeom>
          <a:solidFill>
            <a:srgbClr val="00B050"/>
          </a:solidFill>
        </p:spPr>
        <p:txBody>
          <a:bodyPr wrap="none">
            <a:spAutoFit/>
          </a:bodyPr>
          <a:lstStyle/>
          <a:p>
            <a:pPr indent="180340" algn="just">
              <a:lnSpc>
                <a:spcPct val="120000"/>
              </a:lnSpc>
              <a:spcAft>
                <a:spcPts val="0"/>
              </a:spcAft>
            </a:pPr>
            <a:r>
              <a:rPr lang="en-US" sz="4400" b="1">
                <a:solidFill>
                  <a:srgbClr val="FFFF00"/>
                </a:solidFill>
                <a:latin typeface="Arial" panose="020B0604020202020204" pitchFamily="34" charset="0"/>
                <a:ea typeface="Times New Roman" panose="02020603050405020304" pitchFamily="18" charset="0"/>
                <a:cs typeface="Arial" panose="020B0604020202020204" pitchFamily="34" charset="0"/>
              </a:rPr>
              <a:t>DIỄN TẢ TỪ</a:t>
            </a:r>
          </a:p>
        </p:txBody>
      </p:sp>
      <p:pic>
        <p:nvPicPr>
          <p:cNvPr id="15" name="Picture 14">
            <a:extLst>
              <a:ext uri="{FF2B5EF4-FFF2-40B4-BE49-F238E27FC236}">
                <a16:creationId xmlns:a16="http://schemas.microsoft.com/office/drawing/2014/main" id="{B98391F1-7292-479D-B6C9-904B006A693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100000" l="426" r="100000">
                        <a14:foregroundMark x1="87234" y1="77667" x2="87234" y2="77667"/>
                        <a14:foregroundMark x1="84468" y1="36667" x2="84468" y2="36667"/>
                        <a14:foregroundMark x1="78723" y1="26000" x2="78723" y2="26000"/>
                        <a14:foregroundMark x1="81064" y1="30667" x2="81064" y2="30667"/>
                        <a14:foregroundMark x1="88511" y1="33667" x2="88511" y2="33667"/>
                        <a14:foregroundMark x1="86809" y1="32000" x2="86809" y2="32000"/>
                        <a14:foregroundMark x1="42766" y1="54000" x2="42766" y2="54000"/>
                        <a14:foregroundMark x1="41064" y1="46000" x2="41064" y2="46000"/>
                        <a14:foregroundMark x1="52340" y1="24333" x2="52340" y2="24333"/>
                        <a14:foregroundMark x1="63830" y1="3667" x2="63830" y2="3667"/>
                        <a14:foregroundMark x1="68723" y1="2333" x2="68723" y2="2333"/>
                      </a14:backgroundRemoval>
                    </a14:imgEffect>
                  </a14:imgLayer>
                </a14:imgProps>
              </a:ext>
              <a:ext uri="{28A0092B-C50C-407E-A947-70E740481C1C}">
                <a14:useLocalDpi xmlns:a14="http://schemas.microsoft.com/office/drawing/2010/main" val="0"/>
              </a:ext>
            </a:extLst>
          </a:blip>
          <a:stretch>
            <a:fillRect/>
          </a:stretch>
        </p:blipFill>
        <p:spPr>
          <a:xfrm>
            <a:off x="740365" y="1373544"/>
            <a:ext cx="2209451" cy="1410288"/>
          </a:xfrm>
          <a:prstGeom prst="rect">
            <a:avLst/>
          </a:prstGeom>
        </p:spPr>
      </p:pic>
    </p:spTree>
    <p:extLst>
      <p:ext uri="{BB962C8B-B14F-4D97-AF65-F5344CB8AC3E}">
        <p14:creationId xmlns:p14="http://schemas.microsoft.com/office/powerpoint/2010/main" val="78073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1"/>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F412110-FBB1-46C1-A43A-DE962E756372}"/>
              </a:ext>
            </a:extLst>
          </p:cNvPr>
          <p:cNvGrpSpPr/>
          <p:nvPr/>
        </p:nvGrpSpPr>
        <p:grpSpPr>
          <a:xfrm>
            <a:off x="1757684" y="129572"/>
            <a:ext cx="4259008" cy="872949"/>
            <a:chOff x="1133366" y="2220084"/>
            <a:chExt cx="5681780" cy="914400"/>
          </a:xfrm>
          <a:solidFill>
            <a:schemeClr val="accent6">
              <a:lumMod val="20000"/>
              <a:lumOff val="80000"/>
            </a:schemeClr>
          </a:solidFill>
        </p:grpSpPr>
        <p:sp>
          <p:nvSpPr>
            <p:cNvPr id="3" name="Arrow: Pentagon 2">
              <a:extLst>
                <a:ext uri="{FF2B5EF4-FFF2-40B4-BE49-F238E27FC236}">
                  <a16:creationId xmlns:a16="http://schemas.microsoft.com/office/drawing/2014/main" id="{975F2197-32C6-4E7D-9886-406539905F65}"/>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4639DC4D-34BB-4B65-9203-4FD11F63ECAC}"/>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TextBox 4">
            <a:extLst>
              <a:ext uri="{FF2B5EF4-FFF2-40B4-BE49-F238E27FC236}">
                <a16:creationId xmlns:a16="http://schemas.microsoft.com/office/drawing/2014/main" id="{9B9F73A3-68A1-4317-AB7B-A666E2B8D5A1}"/>
              </a:ext>
            </a:extLst>
          </p:cNvPr>
          <p:cNvSpPr txBox="1"/>
          <p:nvPr/>
        </p:nvSpPr>
        <p:spPr>
          <a:xfrm>
            <a:off x="2231294" y="268633"/>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Di cư</a:t>
            </a:r>
          </a:p>
        </p:txBody>
      </p:sp>
      <p:sp>
        <p:nvSpPr>
          <p:cNvPr id="6" name="Arrow: Pentagon 5">
            <a:extLst>
              <a:ext uri="{FF2B5EF4-FFF2-40B4-BE49-F238E27FC236}">
                <a16:creationId xmlns:a16="http://schemas.microsoft.com/office/drawing/2014/main" id="{A848948A-6F9E-48F4-8693-F561D9E1706A}"/>
              </a:ext>
            </a:extLst>
          </p:cNvPr>
          <p:cNvSpPr/>
          <p:nvPr/>
        </p:nvSpPr>
        <p:spPr>
          <a:xfrm>
            <a:off x="1647864" y="126648"/>
            <a:ext cx="1301952" cy="872949"/>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7" name="Isosceles Triangle 6">
            <a:extLst>
              <a:ext uri="{FF2B5EF4-FFF2-40B4-BE49-F238E27FC236}">
                <a16:creationId xmlns:a16="http://schemas.microsoft.com/office/drawing/2014/main" id="{8C51AB81-F9D2-46B3-A091-1AF2E3A5A986}"/>
              </a:ext>
            </a:extLst>
          </p:cNvPr>
          <p:cNvSpPr/>
          <p:nvPr/>
        </p:nvSpPr>
        <p:spPr>
          <a:xfrm rot="5400000">
            <a:off x="2638596" y="434021"/>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5EA5FFE2-E00A-4647-A11D-837779B8F7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576"/>
            <a:ext cx="1546144" cy="1108556"/>
          </a:xfrm>
          <a:prstGeom prst="rect">
            <a:avLst/>
          </a:prstGeom>
        </p:spPr>
      </p:pic>
      <p:sp>
        <p:nvSpPr>
          <p:cNvPr id="13" name="Rectangle 12">
            <a:extLst>
              <a:ext uri="{FF2B5EF4-FFF2-40B4-BE49-F238E27FC236}">
                <a16:creationId xmlns:a16="http://schemas.microsoft.com/office/drawing/2014/main" id="{15AA783A-C17E-42AF-BA07-65538E99D148}"/>
              </a:ext>
            </a:extLst>
          </p:cNvPr>
          <p:cNvSpPr/>
          <p:nvPr/>
        </p:nvSpPr>
        <p:spPr>
          <a:xfrm>
            <a:off x="404191" y="1410721"/>
            <a:ext cx="11383617" cy="1219886"/>
          </a:xfrm>
          <a:prstGeom prst="rect">
            <a:avLst/>
          </a:prstGeom>
        </p:spPr>
        <p:txBody>
          <a:bodyPr wrap="square">
            <a:spAutoFit/>
          </a:bodyPr>
          <a:lstStyle/>
          <a:p>
            <a:pPr indent="180340" algn="just">
              <a:lnSpc>
                <a:spcPct val="120000"/>
              </a:lnSpc>
              <a:spcAft>
                <a:spcPts val="0"/>
              </a:spcAft>
            </a:pPr>
            <a:r>
              <a:rPr lang="vi-VN" sz="3200">
                <a:solidFill>
                  <a:srgbClr val="0070C0"/>
                </a:solidFill>
                <a:ea typeface="Times New Roman" panose="02020603050405020304" pitchFamily="18" charset="0"/>
                <a:cs typeface="Arial" panose="020B0604020202020204" pitchFamily="34" charset="0"/>
              </a:rPr>
              <a:t>+ </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Từ cuối thế kỉ XIX đầu thế kỉ XX số l</a:t>
            </a:r>
            <a:r>
              <a:rPr lang="vi-VN" sz="3200">
                <a:solidFill>
                  <a:srgbClr val="0070C0"/>
                </a:solidFill>
                <a:latin typeface="Arial" panose="020B0604020202020204" pitchFamily="34" charset="0"/>
                <a:ea typeface="Times New Roman" panose="02020603050405020304" pitchFamily="18" charset="0"/>
                <a:cs typeface="Arial" panose="020B0604020202020204" pitchFamily="34" charset="0"/>
              </a:rPr>
              <a:t>ư</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ợng ng</a:t>
            </a:r>
            <a:r>
              <a:rPr lang="vi-VN" sz="3200">
                <a:solidFill>
                  <a:srgbClr val="0070C0"/>
                </a:solidFill>
                <a:latin typeface="Arial" panose="020B0604020202020204" pitchFamily="34" charset="0"/>
                <a:ea typeface="Times New Roman" panose="02020603050405020304" pitchFamily="18" charset="0"/>
                <a:cs typeface="Arial" panose="020B0604020202020204" pitchFamily="34" charset="0"/>
              </a:rPr>
              <a:t>ư</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ời </a:t>
            </a:r>
            <a:r>
              <a:rPr lang="en-US" sz="3200" u="sng">
                <a:solidFill>
                  <a:srgbClr val="0070C0"/>
                </a:solidFill>
                <a:latin typeface="Arial" panose="020B0604020202020204" pitchFamily="34" charset="0"/>
                <a:ea typeface="Times New Roman" panose="02020603050405020304" pitchFamily="18" charset="0"/>
                <a:cs typeface="Arial" panose="020B0604020202020204" pitchFamily="34" charset="0"/>
              </a:rPr>
              <a:t>nhập c</a:t>
            </a:r>
            <a:r>
              <a:rPr lang="vi-VN" sz="3200" u="sng">
                <a:solidFill>
                  <a:srgbClr val="0070C0"/>
                </a:solidFill>
                <a:latin typeface="Arial" panose="020B0604020202020204" pitchFamily="34" charset="0"/>
                <a:ea typeface="Times New Roman" panose="02020603050405020304" pitchFamily="18" charset="0"/>
                <a:cs typeface="Arial" panose="020B0604020202020204" pitchFamily="34" charset="0"/>
              </a:rPr>
              <a:t>ư</a:t>
            </a:r>
            <a:r>
              <a:rPr lang="en-US" sz="3200" u="sng">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vào Châu Âu ngày càng nhiều.</a:t>
            </a:r>
          </a:p>
        </p:txBody>
      </p:sp>
      <p:sp>
        <p:nvSpPr>
          <p:cNvPr id="14" name="Rectangle 13">
            <a:extLst>
              <a:ext uri="{FF2B5EF4-FFF2-40B4-BE49-F238E27FC236}">
                <a16:creationId xmlns:a16="http://schemas.microsoft.com/office/drawing/2014/main" id="{FE0072F6-6290-48A4-A225-2F7B35C84AA7}"/>
              </a:ext>
            </a:extLst>
          </p:cNvPr>
          <p:cNvSpPr/>
          <p:nvPr/>
        </p:nvSpPr>
        <p:spPr>
          <a:xfrm>
            <a:off x="410818" y="2670314"/>
            <a:ext cx="11383616" cy="1219886"/>
          </a:xfrm>
          <a:prstGeom prst="rect">
            <a:avLst/>
          </a:prstGeom>
        </p:spPr>
        <p:txBody>
          <a:bodyPr wrap="square">
            <a:spAutoFit/>
          </a:bodyPr>
          <a:lstStyle/>
          <a:p>
            <a:pPr indent="180340" algn="just">
              <a:lnSpc>
                <a:spcPct val="120000"/>
              </a:lnSpc>
              <a:spcAft>
                <a:spcPts val="0"/>
              </a:spcAft>
            </a:pPr>
            <a:r>
              <a:rPr lang="vi-VN" sz="3200">
                <a:solidFill>
                  <a:srgbClr val="0070C0"/>
                </a:solidFill>
                <a:ea typeface="Times New Roman" panose="02020603050405020304" pitchFamily="18" charset="0"/>
                <a:cs typeface="Arial" panose="020B0604020202020204" pitchFamily="34" charset="0"/>
              </a:rPr>
              <a:t>+ </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Năm 2019, Châu Âu tiếp nhận khoảng </a:t>
            </a:r>
            <a:r>
              <a:rPr lang="en-US" sz="3200" u="sng">
                <a:solidFill>
                  <a:srgbClr val="0070C0"/>
                </a:solidFill>
                <a:latin typeface="Arial" panose="020B0604020202020204" pitchFamily="34" charset="0"/>
                <a:ea typeface="Times New Roman" panose="02020603050405020304" pitchFamily="18" charset="0"/>
                <a:cs typeface="Arial" panose="020B0604020202020204" pitchFamily="34" charset="0"/>
              </a:rPr>
              <a:t>82 triệu ng</a:t>
            </a:r>
            <a:r>
              <a:rPr lang="vi-VN" sz="3200" u="sng">
                <a:solidFill>
                  <a:srgbClr val="0070C0"/>
                </a:solidFill>
                <a:latin typeface="Arial" panose="020B0604020202020204" pitchFamily="34" charset="0"/>
                <a:ea typeface="Times New Roman" panose="02020603050405020304" pitchFamily="18" charset="0"/>
                <a:cs typeface="Arial" panose="020B0604020202020204" pitchFamily="34" charset="0"/>
              </a:rPr>
              <a:t>ư</a:t>
            </a:r>
            <a:r>
              <a:rPr lang="en-US" sz="3200" u="sng">
                <a:solidFill>
                  <a:srgbClr val="0070C0"/>
                </a:solidFill>
                <a:latin typeface="Arial" panose="020B0604020202020204" pitchFamily="34" charset="0"/>
                <a:ea typeface="Times New Roman" panose="02020603050405020304" pitchFamily="18" charset="0"/>
                <a:cs typeface="Arial" panose="020B0604020202020204" pitchFamily="34" charset="0"/>
              </a:rPr>
              <a:t>ời</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200" u="sng">
                <a:solidFill>
                  <a:srgbClr val="0070C0"/>
                </a:solidFill>
                <a:latin typeface="Arial" panose="020B0604020202020204" pitchFamily="34" charset="0"/>
                <a:ea typeface="Times New Roman" panose="02020603050405020304" pitchFamily="18" charset="0"/>
                <a:cs typeface="Arial" panose="020B0604020202020204" pitchFamily="34" charset="0"/>
              </a:rPr>
              <a:t>di cư </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quốc tế.</a:t>
            </a:r>
          </a:p>
        </p:txBody>
      </p:sp>
      <p:sp>
        <p:nvSpPr>
          <p:cNvPr id="15" name="Rectangle 14">
            <a:extLst>
              <a:ext uri="{FF2B5EF4-FFF2-40B4-BE49-F238E27FC236}">
                <a16:creationId xmlns:a16="http://schemas.microsoft.com/office/drawing/2014/main" id="{A31A2510-1277-4909-8985-FF3EC4D10DB2}"/>
              </a:ext>
            </a:extLst>
          </p:cNvPr>
          <p:cNvSpPr/>
          <p:nvPr/>
        </p:nvSpPr>
        <p:spPr>
          <a:xfrm>
            <a:off x="416428" y="4031318"/>
            <a:ext cx="11383616" cy="1219886"/>
          </a:xfrm>
          <a:prstGeom prst="rect">
            <a:avLst/>
          </a:prstGeom>
        </p:spPr>
        <p:txBody>
          <a:bodyPr wrap="square">
            <a:spAutoFit/>
          </a:bodyPr>
          <a:lstStyle/>
          <a:p>
            <a:pPr indent="180340" algn="just">
              <a:lnSpc>
                <a:spcPct val="120000"/>
              </a:lnSpc>
              <a:spcAft>
                <a:spcPts val="0"/>
              </a:spcAft>
            </a:pPr>
            <a:r>
              <a:rPr lang="vi-VN" sz="3200">
                <a:solidFill>
                  <a:srgbClr val="0070C0"/>
                </a:solidFill>
                <a:ea typeface="Times New Roman" panose="02020603050405020304" pitchFamily="18" charset="0"/>
                <a:cs typeface="Arial" panose="020B0604020202020204" pitchFamily="34" charset="0"/>
              </a:rPr>
              <a:t>+ </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Nhập c</a:t>
            </a:r>
            <a:r>
              <a:rPr lang="vi-VN" sz="3200">
                <a:solidFill>
                  <a:srgbClr val="0070C0"/>
                </a:solidFill>
                <a:latin typeface="Arial" panose="020B0604020202020204" pitchFamily="34" charset="0"/>
                <a:ea typeface="Times New Roman" panose="02020603050405020304" pitchFamily="18" charset="0"/>
                <a:cs typeface="Arial" panose="020B0604020202020204" pitchFamily="34" charset="0"/>
              </a:rPr>
              <a:t>ư</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 là một trong những nguyên nhân khiến Châu Âu là chậu lục đông dân từ thời cổ đại</a:t>
            </a:r>
          </a:p>
        </p:txBody>
      </p:sp>
      <p:sp>
        <p:nvSpPr>
          <p:cNvPr id="16" name="Rectangle 15">
            <a:extLst>
              <a:ext uri="{FF2B5EF4-FFF2-40B4-BE49-F238E27FC236}">
                <a16:creationId xmlns:a16="http://schemas.microsoft.com/office/drawing/2014/main" id="{6033E6D9-2422-449E-ABA8-003AD14531D1}"/>
              </a:ext>
            </a:extLst>
          </p:cNvPr>
          <p:cNvSpPr/>
          <p:nvPr/>
        </p:nvSpPr>
        <p:spPr>
          <a:xfrm>
            <a:off x="324884" y="5208290"/>
            <a:ext cx="11383616" cy="1219886"/>
          </a:xfrm>
          <a:prstGeom prst="rect">
            <a:avLst/>
          </a:prstGeom>
        </p:spPr>
        <p:txBody>
          <a:bodyPr wrap="square">
            <a:spAutoFit/>
          </a:bodyPr>
          <a:lstStyle/>
          <a:p>
            <a:pPr indent="180340" algn="just">
              <a:lnSpc>
                <a:spcPct val="120000"/>
              </a:lnSpc>
              <a:spcAft>
                <a:spcPts val="0"/>
              </a:spcAft>
            </a:pPr>
            <a:r>
              <a:rPr lang="vi-VN" sz="3200">
                <a:solidFill>
                  <a:srgbClr val="0070C0"/>
                </a:solidFill>
                <a:ea typeface="Times New Roman" panose="02020603050405020304" pitchFamily="18" charset="0"/>
                <a:cs typeface="Arial" panose="020B0604020202020204" pitchFamily="34" charset="0"/>
              </a:rPr>
              <a:t>+ </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Do nhu cầu về nguồn lao động và tìm kiếm việc làm nên di c</a:t>
            </a:r>
            <a:r>
              <a:rPr lang="vi-VN" sz="3200">
                <a:solidFill>
                  <a:srgbClr val="0070C0"/>
                </a:solidFill>
                <a:latin typeface="Arial" panose="020B0604020202020204" pitchFamily="34" charset="0"/>
                <a:ea typeface="Times New Roman" panose="02020603050405020304" pitchFamily="18" charset="0"/>
                <a:cs typeface="Arial" panose="020B0604020202020204" pitchFamily="34" charset="0"/>
              </a:rPr>
              <a:t>ư</a:t>
            </a:r>
            <a:r>
              <a:rPr lang="en-US" sz="3200">
                <a:solidFill>
                  <a:srgbClr val="0070C0"/>
                </a:solidFill>
                <a:latin typeface="Arial" panose="020B0604020202020204" pitchFamily="34" charset="0"/>
                <a:ea typeface="Times New Roman" panose="02020603050405020304" pitchFamily="18" charset="0"/>
                <a:cs typeface="Arial" panose="020B0604020202020204" pitchFamily="34" charset="0"/>
              </a:rPr>
              <a:t> trong nội bộ Châu Âu ngày càng tăng.</a:t>
            </a:r>
          </a:p>
        </p:txBody>
      </p:sp>
    </p:spTree>
    <p:extLst>
      <p:ext uri="{BB962C8B-B14F-4D97-AF65-F5344CB8AC3E}">
        <p14:creationId xmlns:p14="http://schemas.microsoft.com/office/powerpoint/2010/main" val="2873860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barn(inVertical)">
                                      <p:cBhvr>
                                        <p:cTn id="2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F412110-FBB1-46C1-A43A-DE962E756372}"/>
              </a:ext>
            </a:extLst>
          </p:cNvPr>
          <p:cNvGrpSpPr/>
          <p:nvPr/>
        </p:nvGrpSpPr>
        <p:grpSpPr>
          <a:xfrm>
            <a:off x="1757684" y="129572"/>
            <a:ext cx="4259008" cy="872949"/>
            <a:chOff x="1133366" y="2220084"/>
            <a:chExt cx="5681780" cy="914400"/>
          </a:xfrm>
          <a:solidFill>
            <a:schemeClr val="accent6">
              <a:lumMod val="20000"/>
              <a:lumOff val="80000"/>
            </a:schemeClr>
          </a:solidFill>
        </p:grpSpPr>
        <p:sp>
          <p:nvSpPr>
            <p:cNvPr id="3" name="Arrow: Pentagon 2">
              <a:extLst>
                <a:ext uri="{FF2B5EF4-FFF2-40B4-BE49-F238E27FC236}">
                  <a16:creationId xmlns:a16="http://schemas.microsoft.com/office/drawing/2014/main" id="{975F2197-32C6-4E7D-9886-406539905F65}"/>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4639DC4D-34BB-4B65-9203-4FD11F63ECAC}"/>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TextBox 4">
            <a:extLst>
              <a:ext uri="{FF2B5EF4-FFF2-40B4-BE49-F238E27FC236}">
                <a16:creationId xmlns:a16="http://schemas.microsoft.com/office/drawing/2014/main" id="{9B9F73A3-68A1-4317-AB7B-A666E2B8D5A1}"/>
              </a:ext>
            </a:extLst>
          </p:cNvPr>
          <p:cNvSpPr txBox="1"/>
          <p:nvPr/>
        </p:nvSpPr>
        <p:spPr>
          <a:xfrm>
            <a:off x="2231294" y="268633"/>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Di cư</a:t>
            </a:r>
          </a:p>
        </p:txBody>
      </p:sp>
      <p:sp>
        <p:nvSpPr>
          <p:cNvPr id="6" name="Arrow: Pentagon 5">
            <a:extLst>
              <a:ext uri="{FF2B5EF4-FFF2-40B4-BE49-F238E27FC236}">
                <a16:creationId xmlns:a16="http://schemas.microsoft.com/office/drawing/2014/main" id="{A848948A-6F9E-48F4-8693-F561D9E1706A}"/>
              </a:ext>
            </a:extLst>
          </p:cNvPr>
          <p:cNvSpPr/>
          <p:nvPr/>
        </p:nvSpPr>
        <p:spPr>
          <a:xfrm>
            <a:off x="1647864" y="126648"/>
            <a:ext cx="1301952" cy="872949"/>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7" name="Isosceles Triangle 6">
            <a:extLst>
              <a:ext uri="{FF2B5EF4-FFF2-40B4-BE49-F238E27FC236}">
                <a16:creationId xmlns:a16="http://schemas.microsoft.com/office/drawing/2014/main" id="{8C51AB81-F9D2-46B3-A091-1AF2E3A5A986}"/>
              </a:ext>
            </a:extLst>
          </p:cNvPr>
          <p:cNvSpPr/>
          <p:nvPr/>
        </p:nvSpPr>
        <p:spPr>
          <a:xfrm rot="5400000">
            <a:off x="2638596" y="434021"/>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5EA5FFE2-E00A-4647-A11D-837779B8F7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576"/>
            <a:ext cx="1546144" cy="1108556"/>
          </a:xfrm>
          <a:prstGeom prst="rect">
            <a:avLst/>
          </a:prstGeom>
        </p:spPr>
      </p:pic>
      <p:grpSp>
        <p:nvGrpSpPr>
          <p:cNvPr id="10" name="Group 9">
            <a:extLst>
              <a:ext uri="{FF2B5EF4-FFF2-40B4-BE49-F238E27FC236}">
                <a16:creationId xmlns:a16="http://schemas.microsoft.com/office/drawing/2014/main" id="{E3273585-58C0-48C6-998D-EC1809551723}"/>
              </a:ext>
            </a:extLst>
          </p:cNvPr>
          <p:cNvGrpSpPr/>
          <p:nvPr/>
        </p:nvGrpSpPr>
        <p:grpSpPr>
          <a:xfrm>
            <a:off x="1046921" y="692217"/>
            <a:ext cx="10601739" cy="6137207"/>
            <a:chOff x="1046921" y="692218"/>
            <a:chExt cx="10601739" cy="6036210"/>
          </a:xfrm>
        </p:grpSpPr>
        <p:sp>
          <p:nvSpPr>
            <p:cNvPr id="9" name="Explosion: 8 Points 8">
              <a:extLst>
                <a:ext uri="{FF2B5EF4-FFF2-40B4-BE49-F238E27FC236}">
                  <a16:creationId xmlns:a16="http://schemas.microsoft.com/office/drawing/2014/main" id="{04BACAFE-E22C-4E39-95D5-FDE375FC1586}"/>
                </a:ext>
              </a:extLst>
            </p:cNvPr>
            <p:cNvSpPr/>
            <p:nvPr/>
          </p:nvSpPr>
          <p:spPr>
            <a:xfrm>
              <a:off x="1046921" y="692218"/>
              <a:ext cx="10601739" cy="6036210"/>
            </a:xfrm>
            <a:prstGeom prst="irregularSeal1">
              <a:avLst/>
            </a:prstGeom>
            <a:solidFill>
              <a:srgbClr val="FFFF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427538-37DF-4DAA-95E8-21965A9CC2D3}"/>
                </a:ext>
              </a:extLst>
            </p:cNvPr>
            <p:cNvSpPr/>
            <p:nvPr/>
          </p:nvSpPr>
          <p:spPr>
            <a:xfrm>
              <a:off x="2057400" y="2584029"/>
              <a:ext cx="8077200" cy="1992284"/>
            </a:xfrm>
            <a:prstGeom prst="rect">
              <a:avLst/>
            </a:prstGeom>
          </p:spPr>
          <p:txBody>
            <a:bodyPr wrap="square">
              <a:spAutoFit/>
            </a:bodyPr>
            <a:lstStyle/>
            <a:p>
              <a:pPr indent="180340" algn="ctr">
                <a:lnSpc>
                  <a:spcPct val="120000"/>
                </a:lnSpc>
                <a:spcAft>
                  <a:spcPts val="0"/>
                </a:spcAft>
              </a:pPr>
              <a:r>
                <a:rPr lang="en-US" sz="3600" b="1">
                  <a:solidFill>
                    <a:srgbClr val="00B050"/>
                  </a:solidFill>
                  <a:latin typeface="Arial" panose="020B0604020202020204" pitchFamily="34" charset="0"/>
                  <a:ea typeface="Times New Roman" panose="02020603050405020304" pitchFamily="18" charset="0"/>
                  <a:cs typeface="Arial" panose="020B0604020202020204" pitchFamily="34" charset="0"/>
                </a:rPr>
                <a:t>Nhập cư ảnh hưởng </a:t>
              </a:r>
            </a:p>
            <a:p>
              <a:pPr indent="180340" algn="ctr">
                <a:lnSpc>
                  <a:spcPct val="120000"/>
                </a:lnSpc>
                <a:spcAft>
                  <a:spcPts val="0"/>
                </a:spcAft>
              </a:pPr>
              <a:r>
                <a:rPr lang="en-US" sz="3600" b="1">
                  <a:solidFill>
                    <a:srgbClr val="00B050"/>
                  </a:solidFill>
                  <a:latin typeface="Arial" panose="020B0604020202020204" pitchFamily="34" charset="0"/>
                  <a:ea typeface="Times New Roman" panose="02020603050405020304" pitchFamily="18" charset="0"/>
                  <a:cs typeface="Arial" panose="020B0604020202020204" pitchFamily="34" charset="0"/>
                </a:rPr>
                <a:t>như thế nào đến kinh tế- xã hội Châu Âu?</a:t>
              </a:r>
            </a:p>
          </p:txBody>
        </p:sp>
      </p:grpSp>
    </p:spTree>
    <p:extLst>
      <p:ext uri="{BB962C8B-B14F-4D97-AF65-F5344CB8AC3E}">
        <p14:creationId xmlns:p14="http://schemas.microsoft.com/office/powerpoint/2010/main" val="241867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9CFCE6-877F-4858-B8BD-2C52CA8AFB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40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13F8A0-12AE-4514-8372-0DD766EC28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20D5F89-56B9-49EE-8F87-3C04AF9CDA35}"/>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6785355" y="643467"/>
            <a:ext cx="4401143" cy="5571066"/>
          </a:xfrm>
          <a:prstGeom prst="rect">
            <a:avLst/>
          </a:prstGeom>
          <a:noFill/>
        </p:spPr>
      </p:pic>
      <p:sp>
        <p:nvSpPr>
          <p:cNvPr id="14" name="Rectangle 13">
            <a:extLst>
              <a:ext uri="{FF2B5EF4-FFF2-40B4-BE49-F238E27FC236}">
                <a16:creationId xmlns:a16="http://schemas.microsoft.com/office/drawing/2014/main" id="{9EFF17D4-9A8C-4CE5-B096-D8CCD44004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a:extLst>
              <a:ext uri="{FF2B5EF4-FFF2-40B4-BE49-F238E27FC236}">
                <a16:creationId xmlns:a16="http://schemas.microsoft.com/office/drawing/2014/main" id="{6C00E344-B762-4287-9D8A-D295D97D7C1E}"/>
              </a:ext>
            </a:extLst>
          </p:cNvPr>
          <p:cNvPicPr/>
          <p:nvPr/>
        </p:nvPicPr>
        <p:blipFill>
          <a:blip r:embed="rId4"/>
          <a:stretch>
            <a:fillRect/>
          </a:stretch>
        </p:blipFill>
        <p:spPr>
          <a:xfrm>
            <a:off x="641180" y="1094948"/>
            <a:ext cx="5129784" cy="4668103"/>
          </a:xfrm>
          <a:prstGeom prst="rect">
            <a:avLst/>
          </a:prstGeom>
        </p:spPr>
      </p:pic>
    </p:spTree>
    <p:extLst>
      <p:ext uri="{BB962C8B-B14F-4D97-AF65-F5344CB8AC3E}">
        <p14:creationId xmlns:p14="http://schemas.microsoft.com/office/powerpoint/2010/main" val="2574535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A7242C-4CFC-44D2-B7E7-63D527A0898D}"/>
              </a:ext>
            </a:extLst>
          </p:cNvPr>
          <p:cNvPicPr>
            <a:picLocks noChangeAspect="1"/>
          </p:cNvPicPr>
          <p:nvPr/>
        </p:nvPicPr>
        <p:blipFill rotWithShape="1">
          <a:blip r:embed="rId2"/>
          <a:srcRect l="15417" t="23775" r="29166" b="21182"/>
          <a:stretch/>
        </p:blipFill>
        <p:spPr>
          <a:xfrm>
            <a:off x="0" y="-54703"/>
            <a:ext cx="12192000" cy="7003524"/>
          </a:xfrm>
          <a:prstGeom prst="rect">
            <a:avLst/>
          </a:prstGeom>
        </p:spPr>
      </p:pic>
      <p:sp>
        <p:nvSpPr>
          <p:cNvPr id="4" name="TextBox 3">
            <a:extLst>
              <a:ext uri="{FF2B5EF4-FFF2-40B4-BE49-F238E27FC236}">
                <a16:creationId xmlns:a16="http://schemas.microsoft.com/office/drawing/2014/main" id="{8B855A3E-DA5B-4983-ADF1-97941BD48C2F}"/>
              </a:ext>
            </a:extLst>
          </p:cNvPr>
          <p:cNvSpPr txBox="1"/>
          <p:nvPr/>
        </p:nvSpPr>
        <p:spPr>
          <a:xfrm>
            <a:off x="1527999" y="532670"/>
            <a:ext cx="9132176" cy="1523128"/>
          </a:xfrm>
          <a:prstGeom prst="rect">
            <a:avLst/>
          </a:prstGeom>
          <a:noFill/>
          <a:ln w="57150">
            <a:noFill/>
          </a:ln>
        </p:spPr>
        <p:txBody>
          <a:bodyPr wrap="square" lIns="91078" tIns="45539" rIns="91078" bIns="45539" rtlCol="0">
            <a:spAutoFit/>
          </a:bodyPr>
          <a:lstStyle/>
          <a:p>
            <a:pPr algn="ctr">
              <a:spcBef>
                <a:spcPts val="599"/>
              </a:spcBef>
            </a:pPr>
            <a:r>
              <a:rPr lang="en-US" sz="4400" b="1">
                <a:solidFill>
                  <a:srgbClr val="FF0066"/>
                </a:solidFill>
                <a:latin typeface="Arial" panose="020B0604020202020204" pitchFamily="34" charset="0"/>
                <a:ea typeface="Kids" pitchFamily="2" charset="0"/>
                <a:cs typeface="Arial" panose="020B0604020202020204" pitchFamily="34" charset="0"/>
              </a:rPr>
              <a:t>LUYỆN TẬP</a:t>
            </a:r>
          </a:p>
          <a:p>
            <a:pPr algn="ctr">
              <a:spcBef>
                <a:spcPts val="599"/>
              </a:spcBef>
            </a:pPr>
            <a:r>
              <a:rPr lang="en-US" sz="4400" b="1">
                <a:solidFill>
                  <a:srgbClr val="FF0066"/>
                </a:solidFill>
                <a:latin typeface="Arial" panose="020B0604020202020204" pitchFamily="34" charset="0"/>
                <a:ea typeface="Kids" pitchFamily="2" charset="0"/>
                <a:cs typeface="Arial" panose="020B0604020202020204" pitchFamily="34" charset="0"/>
              </a:rPr>
              <a:t> VÀ VẬN DỤNG</a:t>
            </a:r>
          </a:p>
        </p:txBody>
      </p:sp>
    </p:spTree>
    <p:extLst>
      <p:ext uri="{BB962C8B-B14F-4D97-AF65-F5344CB8AC3E}">
        <p14:creationId xmlns:p14="http://schemas.microsoft.com/office/powerpoint/2010/main" val="37739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114" fill="hold">
                                          <p:stCondLst>
                                            <p:cond delay="0"/>
                                          </p:stCondLst>
                                        </p:cTn>
                                        <p:tgtEl>
                                          <p:spTgt spid="4"/>
                                        </p:tgtEl>
                                        <p:attrNameLst>
                                          <p:attrName>style.rotation</p:attrName>
                                        </p:attrNameLst>
                                      </p:cBhvr>
                                      <p:to>
                                        <p:strVal val="-45.0"/>
                                      </p:to>
                                    </p:set>
                                    <p:anim calcmode="lin" valueType="num">
                                      <p:cBhvr>
                                        <p:cTn id="8" dur="114" fill="hold">
                                          <p:stCondLst>
                                            <p:cond delay="114"/>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114"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39" decel="50000" autoRev="1" fill="hold">
                                          <p:stCondLst>
                                            <p:cond delay="114"/>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34" fill="hold">
                                          <p:stCondLst>
                                            <p:cond delay="216"/>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a:extLst>
              <a:ext uri="{FF2B5EF4-FFF2-40B4-BE49-F238E27FC236}">
                <a16:creationId xmlns:a16="http://schemas.microsoft.com/office/drawing/2014/main" id="{2DBA6407-FB13-4994-ADD3-070553012363}"/>
              </a:ext>
            </a:extLst>
          </p:cNvPr>
          <p:cNvSpPr>
            <a:spLocks noChangeArrowheads="1"/>
          </p:cNvSpPr>
          <p:nvPr/>
        </p:nvSpPr>
        <p:spPr bwMode="auto">
          <a:xfrm>
            <a:off x="1876424" y="519112"/>
            <a:ext cx="7760736" cy="1466850"/>
          </a:xfrm>
          <a:prstGeom prst="roundRect">
            <a:avLst>
              <a:gd name="adj" fmla="val 16667"/>
            </a:avLst>
          </a:prstGeom>
          <a:solidFill>
            <a:schemeClr val="accent4">
              <a:lumMod val="20000"/>
              <a:lumOff val="80000"/>
            </a:schemeClr>
          </a:solidFill>
          <a:ln w="57150">
            <a:solidFill>
              <a:srgbClr val="0000FF"/>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vi-VN" sz="3200" b="1">
                <a:solidFill>
                  <a:srgbClr val="0070C0"/>
                </a:solidFill>
              </a:rPr>
              <a:t>Dân số châu Âu có xu hướng</a:t>
            </a:r>
            <a:r>
              <a:rPr lang="vi-VN" sz="3200" b="1">
                <a:solidFill>
                  <a:srgbClr val="0070C0"/>
                </a:solidFill>
                <a:cs typeface="Arial" panose="020B0604020202020204" pitchFamily="34" charset="0"/>
              </a:rPr>
              <a:t>?</a:t>
            </a:r>
            <a:endParaRPr lang="en-US" sz="3200" b="1">
              <a:solidFill>
                <a:srgbClr val="0070C0"/>
              </a:solidFill>
              <a:cs typeface="Arial" panose="020B0604020202020204" pitchFamily="34" charset="0"/>
            </a:endParaRPr>
          </a:p>
        </p:txBody>
      </p:sp>
      <p:grpSp>
        <p:nvGrpSpPr>
          <p:cNvPr id="4099" name="Group 51">
            <a:extLst>
              <a:ext uri="{FF2B5EF4-FFF2-40B4-BE49-F238E27FC236}">
                <a16:creationId xmlns:a16="http://schemas.microsoft.com/office/drawing/2014/main" id="{EE79D399-EF43-4053-82F6-7CC654B3B95D}"/>
              </a:ext>
            </a:extLst>
          </p:cNvPr>
          <p:cNvGrpSpPr>
            <a:grpSpLocks/>
          </p:cNvGrpSpPr>
          <p:nvPr/>
        </p:nvGrpSpPr>
        <p:grpSpPr bwMode="auto">
          <a:xfrm>
            <a:off x="0" y="0"/>
            <a:ext cx="320675" cy="6858000"/>
            <a:chOff x="202295" y="-322943"/>
            <a:chExt cx="319314" cy="7180943"/>
          </a:xfrm>
        </p:grpSpPr>
        <p:sp>
          <p:nvSpPr>
            <p:cNvPr id="10" name="Rectangle 9">
              <a:extLst>
                <a:ext uri="{FF2B5EF4-FFF2-40B4-BE49-F238E27FC236}">
                  <a16:creationId xmlns:a16="http://schemas.microsoft.com/office/drawing/2014/main" id="{CBDC6844-D068-4D82-962F-35437C102F13}"/>
                </a:ext>
              </a:extLst>
            </p:cNvPr>
            <p:cNvSpPr/>
            <p:nvPr/>
          </p:nvSpPr>
          <p:spPr bwMode="auto">
            <a:xfrm>
              <a:off x="202295" y="-322943"/>
              <a:ext cx="319314" cy="7165982"/>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000">
                <a:latin typeface=".VnTime" pitchFamily="34" charset="0"/>
              </a:endParaRPr>
            </a:p>
          </p:txBody>
        </p:sp>
        <p:sp>
          <p:nvSpPr>
            <p:cNvPr id="4133" name="Rectangle 10">
              <a:extLst>
                <a:ext uri="{FF2B5EF4-FFF2-40B4-BE49-F238E27FC236}">
                  <a16:creationId xmlns:a16="http://schemas.microsoft.com/office/drawing/2014/main" id="{E34AA425-5AB8-4C3D-85F0-EA0EB462F23B}"/>
                </a:ext>
              </a:extLst>
            </p:cNvPr>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000">
                <a:latin typeface=".VnTime" panose="020B7200000000000000" pitchFamily="34" charset="0"/>
              </a:endParaRPr>
            </a:p>
          </p:txBody>
        </p:sp>
        <p:sp>
          <p:nvSpPr>
            <p:cNvPr id="14" name="Rectangle 13">
              <a:extLst>
                <a:ext uri="{FF2B5EF4-FFF2-40B4-BE49-F238E27FC236}">
                  <a16:creationId xmlns:a16="http://schemas.microsoft.com/office/drawing/2014/main" id="{2902B75F-FB1E-46A3-8A49-C492E3D7C72A}"/>
                </a:ext>
              </a:extLst>
            </p:cNvPr>
            <p:cNvSpPr/>
            <p:nvPr/>
          </p:nvSpPr>
          <p:spPr bwMode="auto">
            <a:xfrm>
              <a:off x="324014" y="-307983"/>
              <a:ext cx="75877" cy="7165983"/>
            </a:xfrm>
            <a:prstGeom prst="rect">
              <a:avLst/>
            </a:prstGeom>
            <a:solidFill>
              <a:srgbClr val="A3C8FF"/>
            </a:solidFill>
            <a:ln w="9525" cap="flat" cmpd="sng" algn="ctr">
              <a:noFill/>
              <a:prstDash val="solid"/>
              <a:round/>
              <a:headEnd type="none" w="med" len="med"/>
              <a:tailEnd type="none" w="med" len="med"/>
            </a:ln>
            <a:effectLst/>
          </p:spPr>
          <p:txBody>
            <a:bodyPr/>
            <a:lstStyle/>
            <a:p>
              <a:pPr eaLnBrk="0" hangingPunct="0">
                <a:defRPr/>
              </a:pPr>
              <a:endParaRPr lang="en-US" sz="2000">
                <a:effectLst>
                  <a:glow rad="101600">
                    <a:schemeClr val="accent1">
                      <a:satMod val="175000"/>
                      <a:alpha val="40000"/>
                    </a:schemeClr>
                  </a:glow>
                </a:effectLst>
                <a:latin typeface=".VnTime" pitchFamily="34" charset="0"/>
              </a:endParaRPr>
            </a:p>
          </p:txBody>
        </p:sp>
      </p:grpSp>
      <p:sp>
        <p:nvSpPr>
          <p:cNvPr id="3" name="AutoShape 51">
            <a:extLst>
              <a:ext uri="{FF2B5EF4-FFF2-40B4-BE49-F238E27FC236}">
                <a16:creationId xmlns:a16="http://schemas.microsoft.com/office/drawing/2014/main" id="{69E6853E-4446-454E-AEA3-7ED5C23435A1}"/>
              </a:ext>
            </a:extLst>
          </p:cNvPr>
          <p:cNvSpPr>
            <a:spLocks noChangeArrowheads="1"/>
          </p:cNvSpPr>
          <p:nvPr/>
        </p:nvSpPr>
        <p:spPr bwMode="auto">
          <a:xfrm>
            <a:off x="2301874" y="3017837"/>
            <a:ext cx="7335286" cy="822325"/>
          </a:xfrm>
          <a:prstGeom prst="roundRect">
            <a:avLst>
              <a:gd name="adj" fmla="val 16667"/>
            </a:avLst>
          </a:prstGeom>
          <a:solidFill>
            <a:srgbClr val="7030A0"/>
          </a:solidFill>
          <a:ln w="76200">
            <a:solidFill>
              <a:srgbClr val="FFFF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4000" b="1">
                <a:solidFill>
                  <a:schemeClr val="bg1"/>
                </a:solidFill>
              </a:rPr>
              <a:t>Già đi</a:t>
            </a:r>
          </a:p>
        </p:txBody>
      </p:sp>
      <p:pic>
        <p:nvPicPr>
          <p:cNvPr id="39" name="Picture 37" descr="Blue_chapterlist">
            <a:extLst>
              <a:ext uri="{FF2B5EF4-FFF2-40B4-BE49-F238E27FC236}">
                <a16:creationId xmlns:a16="http://schemas.microsoft.com/office/drawing/2014/main" id="{1574727D-5FB9-4BE7-B04A-E320F2D05F46}"/>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675" y="3276600"/>
            <a:ext cx="593725" cy="350837"/>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Classicmode">
            <a:extLst>
              <a:ext uri="{FF2B5EF4-FFF2-40B4-BE49-F238E27FC236}">
                <a16:creationId xmlns:a16="http://schemas.microsoft.com/office/drawing/2014/main" id="{120F3966-F141-458B-8C24-E5BE3067BC9D}"/>
              </a:ext>
            </a:extLst>
          </p:cNvPr>
          <p:cNvPicPr>
            <a:picLocks noChangeAspect="1" noChangeArrowheads="1"/>
          </p:cNvPicPr>
          <p:nvPr/>
        </p:nvPicPr>
        <p:blipFill>
          <a:blip r:embed="rId8">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854074" y="3106736"/>
            <a:ext cx="1600200" cy="673100"/>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3" name="Oval 59">
            <a:hlinkHover r:id="" action="ppaction://noaction" highlightClick="1">
              <a:snd r:embed="rId9" name="cached_combo42.wav"/>
            </a:hlinkHover>
            <a:extLst>
              <a:ext uri="{FF2B5EF4-FFF2-40B4-BE49-F238E27FC236}">
                <a16:creationId xmlns:a16="http://schemas.microsoft.com/office/drawing/2014/main" id="{D7E4DBFA-E137-4BED-9A7F-4D515793C2D2}"/>
              </a:ext>
            </a:extLst>
          </p:cNvPr>
          <p:cNvSpPr>
            <a:spLocks noChangeArrowheads="1"/>
          </p:cNvSpPr>
          <p:nvPr/>
        </p:nvSpPr>
        <p:spPr bwMode="auto">
          <a:xfrm>
            <a:off x="930274" y="3170236"/>
            <a:ext cx="838200" cy="609600"/>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000">
              <a:latin typeface=".VnTime" panose="020B7200000000000000" pitchFamily="34" charset="0"/>
            </a:endParaRPr>
          </a:p>
        </p:txBody>
      </p:sp>
      <p:sp>
        <p:nvSpPr>
          <p:cNvPr id="6171" name="AutoShape 27">
            <a:extLst>
              <a:ext uri="{FF2B5EF4-FFF2-40B4-BE49-F238E27FC236}">
                <a16:creationId xmlns:a16="http://schemas.microsoft.com/office/drawing/2014/main" id="{3C7A0DD5-B578-4520-BD14-6B18D12F390D}"/>
              </a:ext>
            </a:extLst>
          </p:cNvPr>
          <p:cNvSpPr>
            <a:spLocks noChangeArrowheads="1"/>
          </p:cNvSpPr>
          <p:nvPr/>
        </p:nvSpPr>
        <p:spPr bwMode="auto">
          <a:xfrm>
            <a:off x="428624" y="823912"/>
            <a:ext cx="1295400" cy="1371600"/>
          </a:xfrm>
          <a:prstGeom prst="sun">
            <a:avLst>
              <a:gd name="adj" fmla="val 19880"/>
            </a:avLst>
          </a:prstGeom>
          <a:gradFill rotWithShape="1">
            <a:gsLst>
              <a:gs pos="0">
                <a:srgbClr val="FF0066"/>
              </a:gs>
              <a:gs pos="100000">
                <a:srgbClr val="E9EE10"/>
              </a:gs>
            </a:gsLst>
            <a:path path="rect">
              <a:fillToRect l="50000" t="50000" r="50000" b="50000"/>
            </a:path>
          </a:gradFill>
          <a:ln w="22225">
            <a:solidFill>
              <a:srgbClr val="8000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72" name="WordArt 28">
            <a:extLst>
              <a:ext uri="{FF2B5EF4-FFF2-40B4-BE49-F238E27FC236}">
                <a16:creationId xmlns:a16="http://schemas.microsoft.com/office/drawing/2014/main" id="{52CBF3B1-9A1D-406B-AE99-9981CE0A9D61}"/>
              </a:ext>
            </a:extLst>
          </p:cNvPr>
          <p:cNvSpPr>
            <a:spLocks noChangeArrowheads="1" noChangeShapeType="1" noTextEdit="1"/>
          </p:cNvSpPr>
          <p:nvPr/>
        </p:nvSpPr>
        <p:spPr bwMode="auto">
          <a:xfrm>
            <a:off x="809624" y="1281112"/>
            <a:ext cx="533400" cy="381000"/>
          </a:xfrm>
          <a:prstGeom prst="rect">
            <a:avLst/>
          </a:prstGeom>
        </p:spPr>
        <p:txBody>
          <a:bodyPr wrap="none" fromWordArt="1">
            <a:prstTxWarp prst="textPlain">
              <a:avLst>
                <a:gd name="adj" fmla="val 50000"/>
              </a:avLst>
            </a:prstTxWarp>
          </a:bodyPr>
          <a:lstStyle/>
          <a:p>
            <a:pPr algn="ctr"/>
            <a:r>
              <a:rPr lang="en-US" sz="3600" b="1" kern="10">
                <a:ln w="19050">
                  <a:solidFill>
                    <a:srgbClr val="00FF00"/>
                  </a:solidFill>
                  <a:round/>
                  <a:headEnd/>
                  <a:tailEnd/>
                </a:ln>
                <a:solidFill>
                  <a:srgbClr val="FFFF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Câu 3</a:t>
            </a:r>
          </a:p>
        </p:txBody>
      </p:sp>
      <p:pic>
        <p:nvPicPr>
          <p:cNvPr id="4117" name="Picture 29" descr="Picture1">
            <a:extLst>
              <a:ext uri="{FF2B5EF4-FFF2-40B4-BE49-F238E27FC236}">
                <a16:creationId xmlns:a16="http://schemas.microsoft.com/office/drawing/2014/main" id="{60A85E7E-0D64-49E0-A026-AFC23A13DCF6}"/>
              </a:ext>
            </a:extLst>
          </p:cNvPr>
          <p:cNvPicPr>
            <a:picLocks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52424" y="138112"/>
            <a:ext cx="8534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 33">
            <a:extLst>
              <a:ext uri="{FF2B5EF4-FFF2-40B4-BE49-F238E27FC236}">
                <a16:creationId xmlns:a16="http://schemas.microsoft.com/office/drawing/2014/main" id="{1EA18C8A-0B43-469D-8009-5891F26AF9CD}"/>
              </a:ext>
            </a:extLst>
          </p:cNvPr>
          <p:cNvGrpSpPr>
            <a:grpSpLocks/>
          </p:cNvGrpSpPr>
          <p:nvPr/>
        </p:nvGrpSpPr>
        <p:grpSpPr bwMode="auto">
          <a:xfrm>
            <a:off x="6400800" y="5486400"/>
            <a:ext cx="1371600" cy="1371600"/>
            <a:chOff x="4320" y="2928"/>
            <a:chExt cx="1104" cy="1104"/>
          </a:xfrm>
        </p:grpSpPr>
        <p:sp>
          <p:nvSpPr>
            <p:cNvPr id="4130" name="AutoShape 34">
              <a:extLst>
                <a:ext uri="{FF2B5EF4-FFF2-40B4-BE49-F238E27FC236}">
                  <a16:creationId xmlns:a16="http://schemas.microsoft.com/office/drawing/2014/main" id="{008669C9-95C5-499D-8BC7-E70D0AD7BF6C}"/>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6000" b="1">
                <a:solidFill>
                  <a:srgbClr val="FF0066"/>
                </a:solidFill>
                <a:latin typeface=".VnHelvetInsH" pitchFamily="34" charset="0"/>
              </a:endParaRPr>
            </a:p>
          </p:txBody>
        </p:sp>
        <p:sp>
          <p:nvSpPr>
            <p:cNvPr id="4131" name="WordArt 35">
              <a:extLst>
                <a:ext uri="{FF2B5EF4-FFF2-40B4-BE49-F238E27FC236}">
                  <a16:creationId xmlns:a16="http://schemas.microsoft.com/office/drawing/2014/main" id="{C3083AA1-D5BB-411B-9726-D7CB4017C3D3}"/>
                </a:ext>
              </a:extLst>
            </p:cNvPr>
            <p:cNvSpPr>
              <a:spLocks noChangeArrowheads="1" noChangeShapeType="1" noTextEdit="1"/>
            </p:cNvSpPr>
            <p:nvPr/>
          </p:nvSpPr>
          <p:spPr bwMode="auto">
            <a:xfrm>
              <a:off x="4563" y="3168"/>
              <a:ext cx="654" cy="504"/>
            </a:xfrm>
            <a:prstGeom prst="rect">
              <a:avLst/>
            </a:prstGeom>
          </p:spPr>
          <p:txBody>
            <a:bodyPr wrap="none" fromWordArt="1">
              <a:prstTxWarp prst="textPlain">
                <a:avLst>
                  <a:gd name="adj" fmla="val 50000"/>
                </a:avLst>
              </a:prstTxWarp>
            </a:bodyPr>
            <a:lstStyle/>
            <a:p>
              <a:pPr algn="ctr"/>
              <a:r>
                <a:rPr lang="en-US" sz="28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Hết giờ</a:t>
              </a:r>
            </a:p>
          </p:txBody>
        </p:sp>
      </p:grpSp>
      <p:sp>
        <p:nvSpPr>
          <p:cNvPr id="6180" name="WordArt 36">
            <a:extLst>
              <a:ext uri="{FF2B5EF4-FFF2-40B4-BE49-F238E27FC236}">
                <a16:creationId xmlns:a16="http://schemas.microsoft.com/office/drawing/2014/main" id="{CC8C315B-4FC9-4A90-9A36-4D7E399C0A35}"/>
              </a:ext>
            </a:extLst>
          </p:cNvPr>
          <p:cNvSpPr>
            <a:spLocks noChangeArrowheads="1" noChangeShapeType="1" noTextEdit="1"/>
          </p:cNvSpPr>
          <p:nvPr/>
        </p:nvSpPr>
        <p:spPr bwMode="auto">
          <a:xfrm>
            <a:off x="49244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0</a:t>
            </a:r>
          </a:p>
        </p:txBody>
      </p:sp>
      <p:sp>
        <p:nvSpPr>
          <p:cNvPr id="6181" name="WordArt 37">
            <a:extLst>
              <a:ext uri="{FF2B5EF4-FFF2-40B4-BE49-F238E27FC236}">
                <a16:creationId xmlns:a16="http://schemas.microsoft.com/office/drawing/2014/main" id="{FCBD994D-3D31-4D53-BCBD-C9602751B6A4}"/>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1</a:t>
            </a:r>
          </a:p>
        </p:txBody>
      </p:sp>
      <p:sp>
        <p:nvSpPr>
          <p:cNvPr id="6182" name="WordArt 38">
            <a:extLst>
              <a:ext uri="{FF2B5EF4-FFF2-40B4-BE49-F238E27FC236}">
                <a16:creationId xmlns:a16="http://schemas.microsoft.com/office/drawing/2014/main" id="{48007D19-FB1D-4C17-9594-FAE65F61F5E9}"/>
              </a:ext>
            </a:extLst>
          </p:cNvPr>
          <p:cNvSpPr>
            <a:spLocks noChangeArrowheads="1" noChangeShapeType="1" noTextEdit="1"/>
          </p:cNvSpPr>
          <p:nvPr/>
        </p:nvSpPr>
        <p:spPr bwMode="auto">
          <a:xfrm>
            <a:off x="49434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2</a:t>
            </a:r>
          </a:p>
        </p:txBody>
      </p:sp>
      <p:sp>
        <p:nvSpPr>
          <p:cNvPr id="6183" name="WordArt 39">
            <a:extLst>
              <a:ext uri="{FF2B5EF4-FFF2-40B4-BE49-F238E27FC236}">
                <a16:creationId xmlns:a16="http://schemas.microsoft.com/office/drawing/2014/main" id="{FF367B41-8206-4E4A-916A-FF12F6DAB5FA}"/>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3</a:t>
            </a:r>
          </a:p>
        </p:txBody>
      </p:sp>
      <p:sp>
        <p:nvSpPr>
          <p:cNvPr id="6184" name="WordArt 40">
            <a:extLst>
              <a:ext uri="{FF2B5EF4-FFF2-40B4-BE49-F238E27FC236}">
                <a16:creationId xmlns:a16="http://schemas.microsoft.com/office/drawing/2014/main" id="{C9669118-2F76-4A34-AFAC-6A5C88CE3BEC}"/>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4</a:t>
            </a:r>
          </a:p>
        </p:txBody>
      </p:sp>
      <p:sp>
        <p:nvSpPr>
          <p:cNvPr id="6185" name="WordArt 41">
            <a:extLst>
              <a:ext uri="{FF2B5EF4-FFF2-40B4-BE49-F238E27FC236}">
                <a16:creationId xmlns:a16="http://schemas.microsoft.com/office/drawing/2014/main" id="{0AB06801-E391-4CB9-B573-6494E090B627}"/>
              </a:ext>
            </a:extLst>
          </p:cNvPr>
          <p:cNvSpPr>
            <a:spLocks noChangeArrowheads="1" noChangeShapeType="1" noTextEdit="1"/>
          </p:cNvSpPr>
          <p:nvPr/>
        </p:nvSpPr>
        <p:spPr bwMode="auto">
          <a:xfrm>
            <a:off x="49244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5</a:t>
            </a:r>
          </a:p>
        </p:txBody>
      </p:sp>
      <p:sp>
        <p:nvSpPr>
          <p:cNvPr id="6186" name="WordArt 42">
            <a:extLst>
              <a:ext uri="{FF2B5EF4-FFF2-40B4-BE49-F238E27FC236}">
                <a16:creationId xmlns:a16="http://schemas.microsoft.com/office/drawing/2014/main" id="{3D51A426-D715-4356-A967-03A96656B41C}"/>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6</a:t>
            </a:r>
          </a:p>
        </p:txBody>
      </p:sp>
      <p:sp>
        <p:nvSpPr>
          <p:cNvPr id="6187" name="WordArt 43">
            <a:extLst>
              <a:ext uri="{FF2B5EF4-FFF2-40B4-BE49-F238E27FC236}">
                <a16:creationId xmlns:a16="http://schemas.microsoft.com/office/drawing/2014/main" id="{F7B4D46E-01F2-40FD-AB5F-821475AB2A7D}"/>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7</a:t>
            </a:r>
          </a:p>
        </p:txBody>
      </p:sp>
      <p:sp>
        <p:nvSpPr>
          <p:cNvPr id="6188" name="WordArt 44">
            <a:extLst>
              <a:ext uri="{FF2B5EF4-FFF2-40B4-BE49-F238E27FC236}">
                <a16:creationId xmlns:a16="http://schemas.microsoft.com/office/drawing/2014/main" id="{F726FEB1-4CA1-4669-848A-06873A3441A4}"/>
              </a:ext>
            </a:extLst>
          </p:cNvPr>
          <p:cNvSpPr>
            <a:spLocks noChangeArrowheads="1" noChangeShapeType="1" noTextEdit="1"/>
          </p:cNvSpPr>
          <p:nvPr/>
        </p:nvSpPr>
        <p:spPr bwMode="auto">
          <a:xfrm>
            <a:off x="50006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8</a:t>
            </a:r>
          </a:p>
        </p:txBody>
      </p:sp>
      <p:sp>
        <p:nvSpPr>
          <p:cNvPr id="6189" name="WordArt 45">
            <a:extLst>
              <a:ext uri="{FF2B5EF4-FFF2-40B4-BE49-F238E27FC236}">
                <a16:creationId xmlns:a16="http://schemas.microsoft.com/office/drawing/2014/main" id="{94FF9552-194A-48FB-B5BF-7F937F8F9A22}"/>
              </a:ext>
            </a:extLst>
          </p:cNvPr>
          <p:cNvSpPr>
            <a:spLocks noChangeArrowheads="1" noChangeShapeType="1" noTextEdit="1"/>
          </p:cNvSpPr>
          <p:nvPr/>
        </p:nvSpPr>
        <p:spPr bwMode="auto">
          <a:xfrm>
            <a:off x="50196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9</a:t>
            </a:r>
          </a:p>
        </p:txBody>
      </p:sp>
      <p:sp>
        <p:nvSpPr>
          <p:cNvPr id="6190" name="WordArt 46">
            <a:extLst>
              <a:ext uri="{FF2B5EF4-FFF2-40B4-BE49-F238E27FC236}">
                <a16:creationId xmlns:a16="http://schemas.microsoft.com/office/drawing/2014/main" id="{101626F0-DB00-4510-AE50-0B4FC43C02AA}"/>
              </a:ext>
            </a:extLst>
          </p:cNvPr>
          <p:cNvSpPr>
            <a:spLocks noChangeArrowheads="1" noChangeShapeType="1" noTextEdit="1"/>
          </p:cNvSpPr>
          <p:nvPr/>
        </p:nvSpPr>
        <p:spPr bwMode="auto">
          <a:xfrm>
            <a:off x="49434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10</a:t>
            </a:r>
          </a:p>
        </p:txBody>
      </p:sp>
    </p:spTree>
    <p:custDataLst>
      <p:tags r:id="rId1"/>
    </p:custDataLst>
    <p:extLst>
      <p:ext uri="{BB962C8B-B14F-4D97-AF65-F5344CB8AC3E}">
        <p14:creationId xmlns:p14="http://schemas.microsoft.com/office/powerpoint/2010/main" val="18771642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6171"/>
                                        </p:tgtEl>
                                        <p:attrNameLst>
                                          <p:attrName>style.visibility</p:attrName>
                                        </p:attrNameLst>
                                      </p:cBhvr>
                                      <p:to>
                                        <p:strVal val="visible"/>
                                      </p:to>
                                    </p:set>
                                    <p:anim calcmode="lin" valueType="num">
                                      <p:cBhvr>
                                        <p:cTn id="7" dur="500" fill="hold"/>
                                        <p:tgtEl>
                                          <p:spTgt spid="6171"/>
                                        </p:tgtEl>
                                        <p:attrNameLst>
                                          <p:attrName>ppt_w</p:attrName>
                                        </p:attrNameLst>
                                      </p:cBhvr>
                                      <p:tavLst>
                                        <p:tav tm="0">
                                          <p:val>
                                            <p:fltVal val="0"/>
                                          </p:val>
                                        </p:tav>
                                        <p:tav tm="100000">
                                          <p:val>
                                            <p:strVal val="#ppt_w"/>
                                          </p:val>
                                        </p:tav>
                                      </p:tavLst>
                                    </p:anim>
                                    <p:anim calcmode="lin" valueType="num">
                                      <p:cBhvr>
                                        <p:cTn id="8" dur="500" fill="hold"/>
                                        <p:tgtEl>
                                          <p:spTgt spid="6171"/>
                                        </p:tgtEl>
                                        <p:attrNameLst>
                                          <p:attrName>ppt_h</p:attrName>
                                        </p:attrNameLst>
                                      </p:cBhvr>
                                      <p:tavLst>
                                        <p:tav tm="0">
                                          <p:val>
                                            <p:fltVal val="0"/>
                                          </p:val>
                                        </p:tav>
                                        <p:tav tm="100000">
                                          <p:val>
                                            <p:strVal val="#ppt_h"/>
                                          </p:val>
                                        </p:tav>
                                      </p:tavLst>
                                    </p:anim>
                                    <p:animEffect transition="in" filter="fade">
                                      <p:cBhvr>
                                        <p:cTn id="9" dur="500"/>
                                        <p:tgtEl>
                                          <p:spTgt spid="6171"/>
                                        </p:tgtEl>
                                      </p:cBhvr>
                                    </p:animEffect>
                                  </p:childTnLst>
                                </p:cTn>
                              </p:par>
                              <p:par>
                                <p:cTn id="10" presetID="53" presetClass="entr" presetSubtype="0" fill="hold" nodeType="withEffect">
                                  <p:stCondLst>
                                    <p:cond delay="0"/>
                                  </p:stCondLst>
                                  <p:childTnLst>
                                    <p:set>
                                      <p:cBhvr>
                                        <p:cTn id="11" dur="1" fill="hold">
                                          <p:stCondLst>
                                            <p:cond delay="0"/>
                                          </p:stCondLst>
                                        </p:cTn>
                                        <p:tgtEl>
                                          <p:spTgt spid="6172"/>
                                        </p:tgtEl>
                                        <p:attrNameLst>
                                          <p:attrName>style.visibility</p:attrName>
                                        </p:attrNameLst>
                                      </p:cBhvr>
                                      <p:to>
                                        <p:strVal val="visible"/>
                                      </p:to>
                                    </p:set>
                                    <p:anim calcmode="lin" valueType="num">
                                      <p:cBhvr>
                                        <p:cTn id="12" dur="500" fill="hold"/>
                                        <p:tgtEl>
                                          <p:spTgt spid="6172"/>
                                        </p:tgtEl>
                                        <p:attrNameLst>
                                          <p:attrName>ppt_w</p:attrName>
                                        </p:attrNameLst>
                                      </p:cBhvr>
                                      <p:tavLst>
                                        <p:tav tm="0">
                                          <p:val>
                                            <p:fltVal val="0"/>
                                          </p:val>
                                        </p:tav>
                                        <p:tav tm="100000">
                                          <p:val>
                                            <p:strVal val="#ppt_w"/>
                                          </p:val>
                                        </p:tav>
                                      </p:tavLst>
                                    </p:anim>
                                    <p:anim calcmode="lin" valueType="num">
                                      <p:cBhvr>
                                        <p:cTn id="13" dur="500" fill="hold"/>
                                        <p:tgtEl>
                                          <p:spTgt spid="6172"/>
                                        </p:tgtEl>
                                        <p:attrNameLst>
                                          <p:attrName>ppt_h</p:attrName>
                                        </p:attrNameLst>
                                      </p:cBhvr>
                                      <p:tavLst>
                                        <p:tav tm="0">
                                          <p:val>
                                            <p:fltVal val="0"/>
                                          </p:val>
                                        </p:tav>
                                        <p:tav tm="100000">
                                          <p:val>
                                            <p:strVal val="#ppt_h"/>
                                          </p:val>
                                        </p:tav>
                                      </p:tavLst>
                                    </p:anim>
                                    <p:animEffect transition="in" filter="fade">
                                      <p:cBhvr>
                                        <p:cTn id="14" dur="500"/>
                                        <p:tgtEl>
                                          <p:spTgt spid="6172"/>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6171"/>
                                        </p:tgtEl>
                                        <p:attrNameLst>
                                          <p:attrName>r</p:attrName>
                                        </p:attrNameLst>
                                      </p:cBhvr>
                                    </p:animRot>
                                  </p:childTnLst>
                                </p:cTn>
                              </p:par>
                              <p:par>
                                <p:cTn id="17" presetID="2" presetClass="entr" presetSubtype="8" fill="hold" nodeType="withEffect">
                                  <p:stCondLst>
                                    <p:cond delay="50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Jet Fighter 2-DVD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6190"/>
                                        </p:tgtEl>
                                        <p:attrNameLst>
                                          <p:attrName>style.visibility</p:attrName>
                                        </p:attrNameLst>
                                      </p:cBhvr>
                                      <p:to>
                                        <p:strVal val="visible"/>
                                      </p:to>
                                    </p:set>
                                    <p:animEffect transition="in" filter="dissolve">
                                      <p:cBhvr>
                                        <p:cTn id="25" dur="500"/>
                                        <p:tgtEl>
                                          <p:spTgt spid="6190"/>
                                        </p:tgtEl>
                                      </p:cBhvr>
                                    </p:animEffect>
                                  </p:childTnLst>
                                  <p:subTnLst>
                                    <p:audio>
                                      <p:cMediaNode>
                                        <p:cTn display="0" masterRel="sameClick">
                                          <p:stCondLst>
                                            <p:cond evt="begin" delay="0">
                                              <p:tn val="23"/>
                                            </p:cond>
                                          </p:stCondLst>
                                          <p:endCondLst>
                                            <p:cond evt="onStopAudio" delay="0">
                                              <p:tgtEl>
                                                <p:sldTgt/>
                                              </p:tgtEl>
                                            </p:cond>
                                          </p:endCondLst>
                                        </p:cTn>
                                        <p:tgtEl>
                                          <p:sndTgt r:embed="rId4" name="camera.wav"/>
                                        </p:tgtEl>
                                      </p:cMediaNode>
                                    </p:audio>
                                  </p:subTnLst>
                                </p:cTn>
                              </p:par>
                            </p:childTnLst>
                          </p:cTn>
                        </p:par>
                        <p:par>
                          <p:cTn id="26" fill="hold" nodeType="afterGroup">
                            <p:stCondLst>
                              <p:cond delay="500"/>
                            </p:stCondLst>
                            <p:childTnLst>
                              <p:par>
                                <p:cTn id="27" presetID="53" presetClass="exit" presetSubtype="0" fill="hold" nodeType="afterEffect">
                                  <p:stCondLst>
                                    <p:cond delay="0"/>
                                  </p:stCondLst>
                                  <p:childTnLst>
                                    <p:anim calcmode="lin" valueType="num">
                                      <p:cBhvr>
                                        <p:cTn id="28" dur="500"/>
                                        <p:tgtEl>
                                          <p:spTgt spid="6190"/>
                                        </p:tgtEl>
                                        <p:attrNameLst>
                                          <p:attrName>ppt_w</p:attrName>
                                        </p:attrNameLst>
                                      </p:cBhvr>
                                      <p:tavLst>
                                        <p:tav tm="0">
                                          <p:val>
                                            <p:strVal val="ppt_w"/>
                                          </p:val>
                                        </p:tav>
                                        <p:tav tm="100000">
                                          <p:val>
                                            <p:fltVal val="0"/>
                                          </p:val>
                                        </p:tav>
                                      </p:tavLst>
                                    </p:anim>
                                    <p:anim calcmode="lin" valueType="num">
                                      <p:cBhvr>
                                        <p:cTn id="29" dur="500"/>
                                        <p:tgtEl>
                                          <p:spTgt spid="6190"/>
                                        </p:tgtEl>
                                        <p:attrNameLst>
                                          <p:attrName>ppt_h</p:attrName>
                                        </p:attrNameLst>
                                      </p:cBhvr>
                                      <p:tavLst>
                                        <p:tav tm="0">
                                          <p:val>
                                            <p:strVal val="ppt_h"/>
                                          </p:val>
                                        </p:tav>
                                        <p:tav tm="100000">
                                          <p:val>
                                            <p:fltVal val="0"/>
                                          </p:val>
                                        </p:tav>
                                      </p:tavLst>
                                    </p:anim>
                                    <p:animEffect transition="out" filter="fade">
                                      <p:cBhvr>
                                        <p:cTn id="30" dur="500"/>
                                        <p:tgtEl>
                                          <p:spTgt spid="6190"/>
                                        </p:tgtEl>
                                      </p:cBhvr>
                                    </p:animEffect>
                                    <p:set>
                                      <p:cBhvr>
                                        <p:cTn id="31" dur="1" fill="hold">
                                          <p:stCondLst>
                                            <p:cond delay="499"/>
                                          </p:stCondLst>
                                        </p:cTn>
                                        <p:tgtEl>
                                          <p:spTgt spid="6190"/>
                                        </p:tgtEl>
                                        <p:attrNameLst>
                                          <p:attrName>style.visibility</p:attrName>
                                        </p:attrNameLst>
                                      </p:cBhvr>
                                      <p:to>
                                        <p:strVal val="hidden"/>
                                      </p:to>
                                    </p:set>
                                  </p:childTnLst>
                                </p:cTn>
                              </p:par>
                            </p:childTnLst>
                          </p:cTn>
                        </p:par>
                        <p:par>
                          <p:cTn id="32" fill="hold" nodeType="afterGroup">
                            <p:stCondLst>
                              <p:cond delay="1000"/>
                            </p:stCondLst>
                            <p:childTnLst>
                              <p:par>
                                <p:cTn id="33" presetID="9" presetClass="entr" presetSubtype="0" fill="hold" nodeType="afterEffect">
                                  <p:stCondLst>
                                    <p:cond delay="0"/>
                                  </p:stCondLst>
                                  <p:childTnLst>
                                    <p:set>
                                      <p:cBhvr>
                                        <p:cTn id="34" dur="1" fill="hold">
                                          <p:stCondLst>
                                            <p:cond delay="0"/>
                                          </p:stCondLst>
                                        </p:cTn>
                                        <p:tgtEl>
                                          <p:spTgt spid="6189"/>
                                        </p:tgtEl>
                                        <p:attrNameLst>
                                          <p:attrName>style.visibility</p:attrName>
                                        </p:attrNameLst>
                                      </p:cBhvr>
                                      <p:to>
                                        <p:strVal val="visible"/>
                                      </p:to>
                                    </p:set>
                                    <p:animEffect transition="in" filter="dissolve">
                                      <p:cBhvr>
                                        <p:cTn id="35" dur="500"/>
                                        <p:tgtEl>
                                          <p:spTgt spid="6189"/>
                                        </p:tgtEl>
                                      </p:cBhvr>
                                    </p:animEffect>
                                  </p:childTnLst>
                                  <p:subTnLst>
                                    <p:audio>
                                      <p:cMediaNode>
                                        <p:cTn display="0" masterRel="sameClick">
                                          <p:stCondLst>
                                            <p:cond evt="begin" delay="0">
                                              <p:tn val="33"/>
                                            </p:cond>
                                          </p:stCondLst>
                                          <p:endCondLst>
                                            <p:cond evt="onStopAudio" delay="0">
                                              <p:tgtEl>
                                                <p:sldTgt/>
                                              </p:tgtEl>
                                            </p:cond>
                                          </p:endCondLst>
                                        </p:cTn>
                                        <p:tgtEl>
                                          <p:sndTgt r:embed="rId4" name="camera.wav"/>
                                        </p:tgtEl>
                                      </p:cMediaNode>
                                    </p:audio>
                                  </p:subTnLst>
                                </p:cTn>
                              </p:par>
                            </p:childTnLst>
                          </p:cTn>
                        </p:par>
                        <p:par>
                          <p:cTn id="36" fill="hold" nodeType="afterGroup">
                            <p:stCondLst>
                              <p:cond delay="1500"/>
                            </p:stCondLst>
                            <p:childTnLst>
                              <p:par>
                                <p:cTn id="37" presetID="53" presetClass="exit" presetSubtype="0" fill="hold" nodeType="afterEffect">
                                  <p:stCondLst>
                                    <p:cond delay="0"/>
                                  </p:stCondLst>
                                  <p:childTnLst>
                                    <p:anim calcmode="lin" valueType="num">
                                      <p:cBhvr>
                                        <p:cTn id="38" dur="500"/>
                                        <p:tgtEl>
                                          <p:spTgt spid="6189"/>
                                        </p:tgtEl>
                                        <p:attrNameLst>
                                          <p:attrName>ppt_w</p:attrName>
                                        </p:attrNameLst>
                                      </p:cBhvr>
                                      <p:tavLst>
                                        <p:tav tm="0">
                                          <p:val>
                                            <p:strVal val="ppt_w"/>
                                          </p:val>
                                        </p:tav>
                                        <p:tav tm="100000">
                                          <p:val>
                                            <p:fltVal val="0"/>
                                          </p:val>
                                        </p:tav>
                                      </p:tavLst>
                                    </p:anim>
                                    <p:anim calcmode="lin" valueType="num">
                                      <p:cBhvr>
                                        <p:cTn id="39" dur="500"/>
                                        <p:tgtEl>
                                          <p:spTgt spid="6189"/>
                                        </p:tgtEl>
                                        <p:attrNameLst>
                                          <p:attrName>ppt_h</p:attrName>
                                        </p:attrNameLst>
                                      </p:cBhvr>
                                      <p:tavLst>
                                        <p:tav tm="0">
                                          <p:val>
                                            <p:strVal val="ppt_h"/>
                                          </p:val>
                                        </p:tav>
                                        <p:tav tm="100000">
                                          <p:val>
                                            <p:fltVal val="0"/>
                                          </p:val>
                                        </p:tav>
                                      </p:tavLst>
                                    </p:anim>
                                    <p:animEffect transition="out" filter="fade">
                                      <p:cBhvr>
                                        <p:cTn id="40" dur="500"/>
                                        <p:tgtEl>
                                          <p:spTgt spid="6189"/>
                                        </p:tgtEl>
                                      </p:cBhvr>
                                    </p:animEffect>
                                    <p:set>
                                      <p:cBhvr>
                                        <p:cTn id="41" dur="1" fill="hold">
                                          <p:stCondLst>
                                            <p:cond delay="499"/>
                                          </p:stCondLst>
                                        </p:cTn>
                                        <p:tgtEl>
                                          <p:spTgt spid="6189"/>
                                        </p:tgtEl>
                                        <p:attrNameLst>
                                          <p:attrName>style.visibility</p:attrName>
                                        </p:attrNameLst>
                                      </p:cBhvr>
                                      <p:to>
                                        <p:strVal val="hidden"/>
                                      </p:to>
                                    </p:set>
                                  </p:childTnLst>
                                </p:cTn>
                              </p:par>
                            </p:childTnLst>
                          </p:cTn>
                        </p:par>
                        <p:par>
                          <p:cTn id="42" fill="hold" nodeType="afterGroup">
                            <p:stCondLst>
                              <p:cond delay="2000"/>
                            </p:stCondLst>
                            <p:childTnLst>
                              <p:par>
                                <p:cTn id="43" presetID="9" presetClass="entr" presetSubtype="0" fill="hold" nodeType="afterEffect">
                                  <p:stCondLst>
                                    <p:cond delay="0"/>
                                  </p:stCondLst>
                                  <p:childTnLst>
                                    <p:set>
                                      <p:cBhvr>
                                        <p:cTn id="44" dur="1" fill="hold">
                                          <p:stCondLst>
                                            <p:cond delay="0"/>
                                          </p:stCondLst>
                                        </p:cTn>
                                        <p:tgtEl>
                                          <p:spTgt spid="6188"/>
                                        </p:tgtEl>
                                        <p:attrNameLst>
                                          <p:attrName>style.visibility</p:attrName>
                                        </p:attrNameLst>
                                      </p:cBhvr>
                                      <p:to>
                                        <p:strVal val="visible"/>
                                      </p:to>
                                    </p:set>
                                    <p:animEffect transition="in" filter="dissolve">
                                      <p:cBhvr>
                                        <p:cTn id="45" dur="500"/>
                                        <p:tgtEl>
                                          <p:spTgt spid="6188"/>
                                        </p:tgtEl>
                                      </p:cBhvr>
                                    </p:animEffect>
                                  </p:childTnLst>
                                  <p:subTnLst>
                                    <p:audio>
                                      <p:cMediaNode>
                                        <p:cTn display="0" masterRel="sameClick">
                                          <p:stCondLst>
                                            <p:cond evt="begin" delay="0">
                                              <p:tn val="43"/>
                                            </p:cond>
                                          </p:stCondLst>
                                          <p:endCondLst>
                                            <p:cond evt="onStopAudio" delay="0">
                                              <p:tgtEl>
                                                <p:sldTgt/>
                                              </p:tgtEl>
                                            </p:cond>
                                          </p:endCondLst>
                                        </p:cTn>
                                        <p:tgtEl>
                                          <p:sndTgt r:embed="rId4" name="camera.wav"/>
                                        </p:tgtEl>
                                      </p:cMediaNode>
                                    </p:audio>
                                  </p:subTnLst>
                                </p:cTn>
                              </p:par>
                            </p:childTnLst>
                          </p:cTn>
                        </p:par>
                        <p:par>
                          <p:cTn id="46" fill="hold" nodeType="afterGroup">
                            <p:stCondLst>
                              <p:cond delay="2500"/>
                            </p:stCondLst>
                            <p:childTnLst>
                              <p:par>
                                <p:cTn id="47" presetID="53" presetClass="exit" presetSubtype="0" fill="hold" nodeType="afterEffect">
                                  <p:stCondLst>
                                    <p:cond delay="0"/>
                                  </p:stCondLst>
                                  <p:childTnLst>
                                    <p:anim calcmode="lin" valueType="num">
                                      <p:cBhvr>
                                        <p:cTn id="48" dur="500"/>
                                        <p:tgtEl>
                                          <p:spTgt spid="6188"/>
                                        </p:tgtEl>
                                        <p:attrNameLst>
                                          <p:attrName>ppt_w</p:attrName>
                                        </p:attrNameLst>
                                      </p:cBhvr>
                                      <p:tavLst>
                                        <p:tav tm="0">
                                          <p:val>
                                            <p:strVal val="ppt_w"/>
                                          </p:val>
                                        </p:tav>
                                        <p:tav tm="100000">
                                          <p:val>
                                            <p:fltVal val="0"/>
                                          </p:val>
                                        </p:tav>
                                      </p:tavLst>
                                    </p:anim>
                                    <p:anim calcmode="lin" valueType="num">
                                      <p:cBhvr>
                                        <p:cTn id="49" dur="500"/>
                                        <p:tgtEl>
                                          <p:spTgt spid="6188"/>
                                        </p:tgtEl>
                                        <p:attrNameLst>
                                          <p:attrName>ppt_h</p:attrName>
                                        </p:attrNameLst>
                                      </p:cBhvr>
                                      <p:tavLst>
                                        <p:tav tm="0">
                                          <p:val>
                                            <p:strVal val="ppt_h"/>
                                          </p:val>
                                        </p:tav>
                                        <p:tav tm="100000">
                                          <p:val>
                                            <p:fltVal val="0"/>
                                          </p:val>
                                        </p:tav>
                                      </p:tavLst>
                                    </p:anim>
                                    <p:animEffect transition="out" filter="fade">
                                      <p:cBhvr>
                                        <p:cTn id="50" dur="500"/>
                                        <p:tgtEl>
                                          <p:spTgt spid="6188"/>
                                        </p:tgtEl>
                                      </p:cBhvr>
                                    </p:animEffect>
                                    <p:set>
                                      <p:cBhvr>
                                        <p:cTn id="51" dur="1" fill="hold">
                                          <p:stCondLst>
                                            <p:cond delay="499"/>
                                          </p:stCondLst>
                                        </p:cTn>
                                        <p:tgtEl>
                                          <p:spTgt spid="6188"/>
                                        </p:tgtEl>
                                        <p:attrNameLst>
                                          <p:attrName>style.visibility</p:attrName>
                                        </p:attrNameLst>
                                      </p:cBhvr>
                                      <p:to>
                                        <p:strVal val="hidden"/>
                                      </p:to>
                                    </p:set>
                                  </p:childTnLst>
                                </p:cTn>
                              </p:par>
                            </p:childTnLst>
                          </p:cTn>
                        </p:par>
                        <p:par>
                          <p:cTn id="52" fill="hold" nodeType="afterGroup">
                            <p:stCondLst>
                              <p:cond delay="3000"/>
                            </p:stCondLst>
                            <p:childTnLst>
                              <p:par>
                                <p:cTn id="53" presetID="9" presetClass="entr" presetSubtype="0" fill="hold" nodeType="afterEffect">
                                  <p:stCondLst>
                                    <p:cond delay="0"/>
                                  </p:stCondLst>
                                  <p:childTnLst>
                                    <p:set>
                                      <p:cBhvr>
                                        <p:cTn id="54" dur="1" fill="hold">
                                          <p:stCondLst>
                                            <p:cond delay="0"/>
                                          </p:stCondLst>
                                        </p:cTn>
                                        <p:tgtEl>
                                          <p:spTgt spid="6187"/>
                                        </p:tgtEl>
                                        <p:attrNameLst>
                                          <p:attrName>style.visibility</p:attrName>
                                        </p:attrNameLst>
                                      </p:cBhvr>
                                      <p:to>
                                        <p:strVal val="visible"/>
                                      </p:to>
                                    </p:set>
                                    <p:animEffect transition="in" filter="dissolve">
                                      <p:cBhvr>
                                        <p:cTn id="55" dur="500"/>
                                        <p:tgtEl>
                                          <p:spTgt spid="6187"/>
                                        </p:tgtEl>
                                      </p:cBhvr>
                                    </p:animEffect>
                                  </p:childTnLst>
                                  <p:subTnLst>
                                    <p:audio>
                                      <p:cMediaNode>
                                        <p:cTn display="0" masterRel="sameClick">
                                          <p:stCondLst>
                                            <p:cond evt="begin" delay="0">
                                              <p:tn val="53"/>
                                            </p:cond>
                                          </p:stCondLst>
                                          <p:endCondLst>
                                            <p:cond evt="onStopAudio" delay="0">
                                              <p:tgtEl>
                                                <p:sldTgt/>
                                              </p:tgtEl>
                                            </p:cond>
                                          </p:endCondLst>
                                        </p:cTn>
                                        <p:tgtEl>
                                          <p:sndTgt r:embed="rId4" name="camera.wav"/>
                                        </p:tgtEl>
                                      </p:cMediaNode>
                                    </p:audio>
                                  </p:subTnLst>
                                </p:cTn>
                              </p:par>
                            </p:childTnLst>
                          </p:cTn>
                        </p:par>
                        <p:par>
                          <p:cTn id="56" fill="hold" nodeType="afterGroup">
                            <p:stCondLst>
                              <p:cond delay="3500"/>
                            </p:stCondLst>
                            <p:childTnLst>
                              <p:par>
                                <p:cTn id="57" presetID="53" presetClass="exit" presetSubtype="0" fill="hold" nodeType="afterEffect">
                                  <p:stCondLst>
                                    <p:cond delay="0"/>
                                  </p:stCondLst>
                                  <p:childTnLst>
                                    <p:anim calcmode="lin" valueType="num">
                                      <p:cBhvr>
                                        <p:cTn id="58" dur="500"/>
                                        <p:tgtEl>
                                          <p:spTgt spid="6187"/>
                                        </p:tgtEl>
                                        <p:attrNameLst>
                                          <p:attrName>ppt_w</p:attrName>
                                        </p:attrNameLst>
                                      </p:cBhvr>
                                      <p:tavLst>
                                        <p:tav tm="0">
                                          <p:val>
                                            <p:strVal val="ppt_w"/>
                                          </p:val>
                                        </p:tav>
                                        <p:tav tm="100000">
                                          <p:val>
                                            <p:fltVal val="0"/>
                                          </p:val>
                                        </p:tav>
                                      </p:tavLst>
                                    </p:anim>
                                    <p:anim calcmode="lin" valueType="num">
                                      <p:cBhvr>
                                        <p:cTn id="59" dur="500"/>
                                        <p:tgtEl>
                                          <p:spTgt spid="6187"/>
                                        </p:tgtEl>
                                        <p:attrNameLst>
                                          <p:attrName>ppt_h</p:attrName>
                                        </p:attrNameLst>
                                      </p:cBhvr>
                                      <p:tavLst>
                                        <p:tav tm="0">
                                          <p:val>
                                            <p:strVal val="ppt_h"/>
                                          </p:val>
                                        </p:tav>
                                        <p:tav tm="100000">
                                          <p:val>
                                            <p:fltVal val="0"/>
                                          </p:val>
                                        </p:tav>
                                      </p:tavLst>
                                    </p:anim>
                                    <p:animEffect transition="out" filter="fade">
                                      <p:cBhvr>
                                        <p:cTn id="60" dur="500"/>
                                        <p:tgtEl>
                                          <p:spTgt spid="6187"/>
                                        </p:tgtEl>
                                      </p:cBhvr>
                                    </p:animEffect>
                                    <p:set>
                                      <p:cBhvr>
                                        <p:cTn id="61" dur="1" fill="hold">
                                          <p:stCondLst>
                                            <p:cond delay="499"/>
                                          </p:stCondLst>
                                        </p:cTn>
                                        <p:tgtEl>
                                          <p:spTgt spid="6187"/>
                                        </p:tgtEl>
                                        <p:attrNameLst>
                                          <p:attrName>style.visibility</p:attrName>
                                        </p:attrNameLst>
                                      </p:cBhvr>
                                      <p:to>
                                        <p:strVal val="hidden"/>
                                      </p:to>
                                    </p:set>
                                  </p:childTnLst>
                                </p:cTn>
                              </p:par>
                            </p:childTnLst>
                          </p:cTn>
                        </p:par>
                        <p:par>
                          <p:cTn id="62" fill="hold" nodeType="afterGroup">
                            <p:stCondLst>
                              <p:cond delay="4000"/>
                            </p:stCondLst>
                            <p:childTnLst>
                              <p:par>
                                <p:cTn id="63" presetID="9" presetClass="entr" presetSubtype="0" fill="hold" nodeType="afterEffect">
                                  <p:stCondLst>
                                    <p:cond delay="0"/>
                                  </p:stCondLst>
                                  <p:childTnLst>
                                    <p:set>
                                      <p:cBhvr>
                                        <p:cTn id="64" dur="1" fill="hold">
                                          <p:stCondLst>
                                            <p:cond delay="0"/>
                                          </p:stCondLst>
                                        </p:cTn>
                                        <p:tgtEl>
                                          <p:spTgt spid="6186"/>
                                        </p:tgtEl>
                                        <p:attrNameLst>
                                          <p:attrName>style.visibility</p:attrName>
                                        </p:attrNameLst>
                                      </p:cBhvr>
                                      <p:to>
                                        <p:strVal val="visible"/>
                                      </p:to>
                                    </p:set>
                                    <p:animEffect transition="in" filter="dissolve">
                                      <p:cBhvr>
                                        <p:cTn id="65" dur="500"/>
                                        <p:tgtEl>
                                          <p:spTgt spid="6186"/>
                                        </p:tgtEl>
                                      </p:cBhvr>
                                    </p:animEffect>
                                  </p:childTnLst>
                                  <p:subTnLst>
                                    <p:audio>
                                      <p:cMediaNode>
                                        <p:cTn display="0" masterRel="sameClick">
                                          <p:stCondLst>
                                            <p:cond evt="begin" delay="0">
                                              <p:tn val="63"/>
                                            </p:cond>
                                          </p:stCondLst>
                                          <p:endCondLst>
                                            <p:cond evt="onStopAudio" delay="0">
                                              <p:tgtEl>
                                                <p:sldTgt/>
                                              </p:tgtEl>
                                            </p:cond>
                                          </p:endCondLst>
                                        </p:cTn>
                                        <p:tgtEl>
                                          <p:sndTgt r:embed="rId4" name="camera.wav"/>
                                        </p:tgtEl>
                                      </p:cMediaNode>
                                    </p:audio>
                                  </p:subTnLst>
                                </p:cTn>
                              </p:par>
                            </p:childTnLst>
                          </p:cTn>
                        </p:par>
                        <p:par>
                          <p:cTn id="66" fill="hold" nodeType="afterGroup">
                            <p:stCondLst>
                              <p:cond delay="4500"/>
                            </p:stCondLst>
                            <p:childTnLst>
                              <p:par>
                                <p:cTn id="67" presetID="53" presetClass="exit" presetSubtype="0" fill="hold" nodeType="afterEffect">
                                  <p:stCondLst>
                                    <p:cond delay="0"/>
                                  </p:stCondLst>
                                  <p:childTnLst>
                                    <p:anim calcmode="lin" valueType="num">
                                      <p:cBhvr>
                                        <p:cTn id="68" dur="500"/>
                                        <p:tgtEl>
                                          <p:spTgt spid="6186"/>
                                        </p:tgtEl>
                                        <p:attrNameLst>
                                          <p:attrName>ppt_w</p:attrName>
                                        </p:attrNameLst>
                                      </p:cBhvr>
                                      <p:tavLst>
                                        <p:tav tm="0">
                                          <p:val>
                                            <p:strVal val="ppt_w"/>
                                          </p:val>
                                        </p:tav>
                                        <p:tav tm="100000">
                                          <p:val>
                                            <p:fltVal val="0"/>
                                          </p:val>
                                        </p:tav>
                                      </p:tavLst>
                                    </p:anim>
                                    <p:anim calcmode="lin" valueType="num">
                                      <p:cBhvr>
                                        <p:cTn id="69" dur="500"/>
                                        <p:tgtEl>
                                          <p:spTgt spid="6186"/>
                                        </p:tgtEl>
                                        <p:attrNameLst>
                                          <p:attrName>ppt_h</p:attrName>
                                        </p:attrNameLst>
                                      </p:cBhvr>
                                      <p:tavLst>
                                        <p:tav tm="0">
                                          <p:val>
                                            <p:strVal val="ppt_h"/>
                                          </p:val>
                                        </p:tav>
                                        <p:tav tm="100000">
                                          <p:val>
                                            <p:fltVal val="0"/>
                                          </p:val>
                                        </p:tav>
                                      </p:tavLst>
                                    </p:anim>
                                    <p:animEffect transition="out" filter="fade">
                                      <p:cBhvr>
                                        <p:cTn id="70" dur="500"/>
                                        <p:tgtEl>
                                          <p:spTgt spid="6186"/>
                                        </p:tgtEl>
                                      </p:cBhvr>
                                    </p:animEffect>
                                    <p:set>
                                      <p:cBhvr>
                                        <p:cTn id="71" dur="1" fill="hold">
                                          <p:stCondLst>
                                            <p:cond delay="499"/>
                                          </p:stCondLst>
                                        </p:cTn>
                                        <p:tgtEl>
                                          <p:spTgt spid="6186"/>
                                        </p:tgtEl>
                                        <p:attrNameLst>
                                          <p:attrName>style.visibility</p:attrName>
                                        </p:attrNameLst>
                                      </p:cBhvr>
                                      <p:to>
                                        <p:strVal val="hidden"/>
                                      </p:to>
                                    </p:set>
                                  </p:childTnLst>
                                </p:cTn>
                              </p:par>
                            </p:childTnLst>
                          </p:cTn>
                        </p:par>
                        <p:par>
                          <p:cTn id="72" fill="hold" nodeType="afterGroup">
                            <p:stCondLst>
                              <p:cond delay="5000"/>
                            </p:stCondLst>
                            <p:childTnLst>
                              <p:par>
                                <p:cTn id="73" presetID="9" presetClass="entr" presetSubtype="0" fill="hold" nodeType="afterEffect">
                                  <p:stCondLst>
                                    <p:cond delay="0"/>
                                  </p:stCondLst>
                                  <p:childTnLst>
                                    <p:set>
                                      <p:cBhvr>
                                        <p:cTn id="74" dur="1" fill="hold">
                                          <p:stCondLst>
                                            <p:cond delay="0"/>
                                          </p:stCondLst>
                                        </p:cTn>
                                        <p:tgtEl>
                                          <p:spTgt spid="6185"/>
                                        </p:tgtEl>
                                        <p:attrNameLst>
                                          <p:attrName>style.visibility</p:attrName>
                                        </p:attrNameLst>
                                      </p:cBhvr>
                                      <p:to>
                                        <p:strVal val="visible"/>
                                      </p:to>
                                    </p:set>
                                    <p:animEffect transition="in" filter="dissolve">
                                      <p:cBhvr>
                                        <p:cTn id="75" dur="500"/>
                                        <p:tgtEl>
                                          <p:spTgt spid="6185"/>
                                        </p:tgtEl>
                                      </p:cBhvr>
                                    </p:animEffect>
                                  </p:childTnLst>
                                  <p:subTnLst>
                                    <p:audio>
                                      <p:cMediaNode>
                                        <p:cTn display="0" masterRel="sameClick">
                                          <p:stCondLst>
                                            <p:cond evt="begin" delay="0">
                                              <p:tn val="73"/>
                                            </p:cond>
                                          </p:stCondLst>
                                          <p:endCondLst>
                                            <p:cond evt="onStopAudio" delay="0">
                                              <p:tgtEl>
                                                <p:sldTgt/>
                                              </p:tgtEl>
                                            </p:cond>
                                          </p:endCondLst>
                                        </p:cTn>
                                        <p:tgtEl>
                                          <p:sndTgt r:embed="rId4" name="camera.wav"/>
                                        </p:tgtEl>
                                      </p:cMediaNode>
                                    </p:audio>
                                  </p:subTnLst>
                                </p:cTn>
                              </p:par>
                            </p:childTnLst>
                          </p:cTn>
                        </p:par>
                        <p:par>
                          <p:cTn id="76" fill="hold" nodeType="afterGroup">
                            <p:stCondLst>
                              <p:cond delay="5500"/>
                            </p:stCondLst>
                            <p:childTnLst>
                              <p:par>
                                <p:cTn id="77" presetID="53" presetClass="exit" presetSubtype="0" fill="hold" nodeType="afterEffect">
                                  <p:stCondLst>
                                    <p:cond delay="0"/>
                                  </p:stCondLst>
                                  <p:childTnLst>
                                    <p:anim calcmode="lin" valueType="num">
                                      <p:cBhvr>
                                        <p:cTn id="78" dur="500"/>
                                        <p:tgtEl>
                                          <p:spTgt spid="6185"/>
                                        </p:tgtEl>
                                        <p:attrNameLst>
                                          <p:attrName>ppt_w</p:attrName>
                                        </p:attrNameLst>
                                      </p:cBhvr>
                                      <p:tavLst>
                                        <p:tav tm="0">
                                          <p:val>
                                            <p:strVal val="ppt_w"/>
                                          </p:val>
                                        </p:tav>
                                        <p:tav tm="100000">
                                          <p:val>
                                            <p:fltVal val="0"/>
                                          </p:val>
                                        </p:tav>
                                      </p:tavLst>
                                    </p:anim>
                                    <p:anim calcmode="lin" valueType="num">
                                      <p:cBhvr>
                                        <p:cTn id="79" dur="500"/>
                                        <p:tgtEl>
                                          <p:spTgt spid="6185"/>
                                        </p:tgtEl>
                                        <p:attrNameLst>
                                          <p:attrName>ppt_h</p:attrName>
                                        </p:attrNameLst>
                                      </p:cBhvr>
                                      <p:tavLst>
                                        <p:tav tm="0">
                                          <p:val>
                                            <p:strVal val="ppt_h"/>
                                          </p:val>
                                        </p:tav>
                                        <p:tav tm="100000">
                                          <p:val>
                                            <p:fltVal val="0"/>
                                          </p:val>
                                        </p:tav>
                                      </p:tavLst>
                                    </p:anim>
                                    <p:animEffect transition="out" filter="fade">
                                      <p:cBhvr>
                                        <p:cTn id="80" dur="500"/>
                                        <p:tgtEl>
                                          <p:spTgt spid="6185"/>
                                        </p:tgtEl>
                                      </p:cBhvr>
                                    </p:animEffect>
                                    <p:set>
                                      <p:cBhvr>
                                        <p:cTn id="81" dur="1" fill="hold">
                                          <p:stCondLst>
                                            <p:cond delay="499"/>
                                          </p:stCondLst>
                                        </p:cTn>
                                        <p:tgtEl>
                                          <p:spTgt spid="6185"/>
                                        </p:tgtEl>
                                        <p:attrNameLst>
                                          <p:attrName>style.visibility</p:attrName>
                                        </p:attrNameLst>
                                      </p:cBhvr>
                                      <p:to>
                                        <p:strVal val="hidden"/>
                                      </p:to>
                                    </p:set>
                                  </p:childTnLst>
                                </p:cTn>
                              </p:par>
                            </p:childTnLst>
                          </p:cTn>
                        </p:par>
                        <p:par>
                          <p:cTn id="82" fill="hold" nodeType="afterGroup">
                            <p:stCondLst>
                              <p:cond delay="6000"/>
                            </p:stCondLst>
                            <p:childTnLst>
                              <p:par>
                                <p:cTn id="83" presetID="9" presetClass="entr" presetSubtype="0" fill="hold" nodeType="afterEffect">
                                  <p:stCondLst>
                                    <p:cond delay="0"/>
                                  </p:stCondLst>
                                  <p:childTnLst>
                                    <p:set>
                                      <p:cBhvr>
                                        <p:cTn id="84" dur="1" fill="hold">
                                          <p:stCondLst>
                                            <p:cond delay="0"/>
                                          </p:stCondLst>
                                        </p:cTn>
                                        <p:tgtEl>
                                          <p:spTgt spid="6184"/>
                                        </p:tgtEl>
                                        <p:attrNameLst>
                                          <p:attrName>style.visibility</p:attrName>
                                        </p:attrNameLst>
                                      </p:cBhvr>
                                      <p:to>
                                        <p:strVal val="visible"/>
                                      </p:to>
                                    </p:set>
                                    <p:animEffect transition="in" filter="dissolve">
                                      <p:cBhvr>
                                        <p:cTn id="85" dur="500"/>
                                        <p:tgtEl>
                                          <p:spTgt spid="6184"/>
                                        </p:tgtEl>
                                      </p:cBhvr>
                                    </p:animEffect>
                                  </p:childTnLst>
                                  <p:subTnLst>
                                    <p:audio>
                                      <p:cMediaNode>
                                        <p:cTn display="0" masterRel="sameClick">
                                          <p:stCondLst>
                                            <p:cond evt="begin" delay="0">
                                              <p:tn val="83"/>
                                            </p:cond>
                                          </p:stCondLst>
                                          <p:endCondLst>
                                            <p:cond evt="onStopAudio" delay="0">
                                              <p:tgtEl>
                                                <p:sldTgt/>
                                              </p:tgtEl>
                                            </p:cond>
                                          </p:endCondLst>
                                        </p:cTn>
                                        <p:tgtEl>
                                          <p:sndTgt r:embed="rId4" name="camera.wav"/>
                                        </p:tgtEl>
                                      </p:cMediaNode>
                                    </p:audio>
                                  </p:subTnLst>
                                </p:cTn>
                              </p:par>
                            </p:childTnLst>
                          </p:cTn>
                        </p:par>
                        <p:par>
                          <p:cTn id="86" fill="hold" nodeType="afterGroup">
                            <p:stCondLst>
                              <p:cond delay="6500"/>
                            </p:stCondLst>
                            <p:childTnLst>
                              <p:par>
                                <p:cTn id="87" presetID="53" presetClass="exit" presetSubtype="0" fill="hold" nodeType="afterEffect">
                                  <p:stCondLst>
                                    <p:cond delay="0"/>
                                  </p:stCondLst>
                                  <p:childTnLst>
                                    <p:anim calcmode="lin" valueType="num">
                                      <p:cBhvr>
                                        <p:cTn id="88" dur="500"/>
                                        <p:tgtEl>
                                          <p:spTgt spid="6184"/>
                                        </p:tgtEl>
                                        <p:attrNameLst>
                                          <p:attrName>ppt_w</p:attrName>
                                        </p:attrNameLst>
                                      </p:cBhvr>
                                      <p:tavLst>
                                        <p:tav tm="0">
                                          <p:val>
                                            <p:strVal val="ppt_w"/>
                                          </p:val>
                                        </p:tav>
                                        <p:tav tm="100000">
                                          <p:val>
                                            <p:fltVal val="0"/>
                                          </p:val>
                                        </p:tav>
                                      </p:tavLst>
                                    </p:anim>
                                    <p:anim calcmode="lin" valueType="num">
                                      <p:cBhvr>
                                        <p:cTn id="89" dur="500"/>
                                        <p:tgtEl>
                                          <p:spTgt spid="6184"/>
                                        </p:tgtEl>
                                        <p:attrNameLst>
                                          <p:attrName>ppt_h</p:attrName>
                                        </p:attrNameLst>
                                      </p:cBhvr>
                                      <p:tavLst>
                                        <p:tav tm="0">
                                          <p:val>
                                            <p:strVal val="ppt_h"/>
                                          </p:val>
                                        </p:tav>
                                        <p:tav tm="100000">
                                          <p:val>
                                            <p:fltVal val="0"/>
                                          </p:val>
                                        </p:tav>
                                      </p:tavLst>
                                    </p:anim>
                                    <p:animEffect transition="out" filter="fade">
                                      <p:cBhvr>
                                        <p:cTn id="90" dur="500"/>
                                        <p:tgtEl>
                                          <p:spTgt spid="6184"/>
                                        </p:tgtEl>
                                      </p:cBhvr>
                                    </p:animEffect>
                                    <p:set>
                                      <p:cBhvr>
                                        <p:cTn id="91" dur="1" fill="hold">
                                          <p:stCondLst>
                                            <p:cond delay="499"/>
                                          </p:stCondLst>
                                        </p:cTn>
                                        <p:tgtEl>
                                          <p:spTgt spid="6184"/>
                                        </p:tgtEl>
                                        <p:attrNameLst>
                                          <p:attrName>style.visibility</p:attrName>
                                        </p:attrNameLst>
                                      </p:cBhvr>
                                      <p:to>
                                        <p:strVal val="hidden"/>
                                      </p:to>
                                    </p:set>
                                  </p:childTnLst>
                                </p:cTn>
                              </p:par>
                            </p:childTnLst>
                          </p:cTn>
                        </p:par>
                        <p:par>
                          <p:cTn id="92" fill="hold" nodeType="afterGroup">
                            <p:stCondLst>
                              <p:cond delay="7000"/>
                            </p:stCondLst>
                            <p:childTnLst>
                              <p:par>
                                <p:cTn id="93" presetID="9" presetClass="entr" presetSubtype="0" fill="hold" nodeType="afterEffect">
                                  <p:stCondLst>
                                    <p:cond delay="0"/>
                                  </p:stCondLst>
                                  <p:childTnLst>
                                    <p:set>
                                      <p:cBhvr>
                                        <p:cTn id="94" dur="1" fill="hold">
                                          <p:stCondLst>
                                            <p:cond delay="0"/>
                                          </p:stCondLst>
                                        </p:cTn>
                                        <p:tgtEl>
                                          <p:spTgt spid="6183"/>
                                        </p:tgtEl>
                                        <p:attrNameLst>
                                          <p:attrName>style.visibility</p:attrName>
                                        </p:attrNameLst>
                                      </p:cBhvr>
                                      <p:to>
                                        <p:strVal val="visible"/>
                                      </p:to>
                                    </p:set>
                                    <p:animEffect transition="in" filter="dissolve">
                                      <p:cBhvr>
                                        <p:cTn id="95" dur="500"/>
                                        <p:tgtEl>
                                          <p:spTgt spid="6183"/>
                                        </p:tgtEl>
                                      </p:cBhvr>
                                    </p:animEffect>
                                  </p:childTnLst>
                                  <p:subTnLst>
                                    <p:audio>
                                      <p:cMediaNode>
                                        <p:cTn display="0" masterRel="sameClick">
                                          <p:stCondLst>
                                            <p:cond evt="begin" delay="0">
                                              <p:tn val="93"/>
                                            </p:cond>
                                          </p:stCondLst>
                                          <p:endCondLst>
                                            <p:cond evt="onStopAudio" delay="0">
                                              <p:tgtEl>
                                                <p:sldTgt/>
                                              </p:tgtEl>
                                            </p:cond>
                                          </p:endCondLst>
                                        </p:cTn>
                                        <p:tgtEl>
                                          <p:sndTgt r:embed="rId4" name="camera.wav"/>
                                        </p:tgtEl>
                                      </p:cMediaNode>
                                    </p:audio>
                                  </p:subTnLst>
                                </p:cTn>
                              </p:par>
                            </p:childTnLst>
                          </p:cTn>
                        </p:par>
                        <p:par>
                          <p:cTn id="96" fill="hold" nodeType="afterGroup">
                            <p:stCondLst>
                              <p:cond delay="7500"/>
                            </p:stCondLst>
                            <p:childTnLst>
                              <p:par>
                                <p:cTn id="97" presetID="53" presetClass="exit" presetSubtype="0" fill="hold" nodeType="afterEffect">
                                  <p:stCondLst>
                                    <p:cond delay="0"/>
                                  </p:stCondLst>
                                  <p:childTnLst>
                                    <p:anim calcmode="lin" valueType="num">
                                      <p:cBhvr>
                                        <p:cTn id="98" dur="500"/>
                                        <p:tgtEl>
                                          <p:spTgt spid="6183"/>
                                        </p:tgtEl>
                                        <p:attrNameLst>
                                          <p:attrName>ppt_w</p:attrName>
                                        </p:attrNameLst>
                                      </p:cBhvr>
                                      <p:tavLst>
                                        <p:tav tm="0">
                                          <p:val>
                                            <p:strVal val="ppt_w"/>
                                          </p:val>
                                        </p:tav>
                                        <p:tav tm="100000">
                                          <p:val>
                                            <p:fltVal val="0"/>
                                          </p:val>
                                        </p:tav>
                                      </p:tavLst>
                                    </p:anim>
                                    <p:anim calcmode="lin" valueType="num">
                                      <p:cBhvr>
                                        <p:cTn id="99" dur="500"/>
                                        <p:tgtEl>
                                          <p:spTgt spid="6183"/>
                                        </p:tgtEl>
                                        <p:attrNameLst>
                                          <p:attrName>ppt_h</p:attrName>
                                        </p:attrNameLst>
                                      </p:cBhvr>
                                      <p:tavLst>
                                        <p:tav tm="0">
                                          <p:val>
                                            <p:strVal val="ppt_h"/>
                                          </p:val>
                                        </p:tav>
                                        <p:tav tm="100000">
                                          <p:val>
                                            <p:fltVal val="0"/>
                                          </p:val>
                                        </p:tav>
                                      </p:tavLst>
                                    </p:anim>
                                    <p:animEffect transition="out" filter="fade">
                                      <p:cBhvr>
                                        <p:cTn id="100" dur="500"/>
                                        <p:tgtEl>
                                          <p:spTgt spid="6183"/>
                                        </p:tgtEl>
                                      </p:cBhvr>
                                    </p:animEffect>
                                    <p:set>
                                      <p:cBhvr>
                                        <p:cTn id="101" dur="1" fill="hold">
                                          <p:stCondLst>
                                            <p:cond delay="499"/>
                                          </p:stCondLst>
                                        </p:cTn>
                                        <p:tgtEl>
                                          <p:spTgt spid="6183"/>
                                        </p:tgtEl>
                                        <p:attrNameLst>
                                          <p:attrName>style.visibility</p:attrName>
                                        </p:attrNameLst>
                                      </p:cBhvr>
                                      <p:to>
                                        <p:strVal val="hidden"/>
                                      </p:to>
                                    </p:set>
                                  </p:childTnLst>
                                </p:cTn>
                              </p:par>
                            </p:childTnLst>
                          </p:cTn>
                        </p:par>
                        <p:par>
                          <p:cTn id="102" fill="hold" nodeType="afterGroup">
                            <p:stCondLst>
                              <p:cond delay="8000"/>
                            </p:stCondLst>
                            <p:childTnLst>
                              <p:par>
                                <p:cTn id="103" presetID="9" presetClass="entr" presetSubtype="0" fill="hold" nodeType="afterEffect">
                                  <p:stCondLst>
                                    <p:cond delay="0"/>
                                  </p:stCondLst>
                                  <p:childTnLst>
                                    <p:set>
                                      <p:cBhvr>
                                        <p:cTn id="104" dur="1" fill="hold">
                                          <p:stCondLst>
                                            <p:cond delay="0"/>
                                          </p:stCondLst>
                                        </p:cTn>
                                        <p:tgtEl>
                                          <p:spTgt spid="6182"/>
                                        </p:tgtEl>
                                        <p:attrNameLst>
                                          <p:attrName>style.visibility</p:attrName>
                                        </p:attrNameLst>
                                      </p:cBhvr>
                                      <p:to>
                                        <p:strVal val="visible"/>
                                      </p:to>
                                    </p:set>
                                    <p:animEffect transition="in" filter="dissolve">
                                      <p:cBhvr>
                                        <p:cTn id="105" dur="500"/>
                                        <p:tgtEl>
                                          <p:spTgt spid="6182"/>
                                        </p:tgtEl>
                                      </p:cBhvr>
                                    </p:animEffect>
                                  </p:childTnLst>
                                  <p:subTnLst>
                                    <p:audio>
                                      <p:cMediaNode>
                                        <p:cTn display="0" masterRel="sameClick">
                                          <p:stCondLst>
                                            <p:cond evt="begin" delay="0">
                                              <p:tn val="103"/>
                                            </p:cond>
                                          </p:stCondLst>
                                          <p:endCondLst>
                                            <p:cond evt="onStopAudio" delay="0">
                                              <p:tgtEl>
                                                <p:sldTgt/>
                                              </p:tgtEl>
                                            </p:cond>
                                          </p:endCondLst>
                                        </p:cTn>
                                        <p:tgtEl>
                                          <p:sndTgt r:embed="rId4" name="camera.wav"/>
                                        </p:tgtEl>
                                      </p:cMediaNode>
                                    </p:audio>
                                  </p:subTnLst>
                                </p:cTn>
                              </p:par>
                            </p:childTnLst>
                          </p:cTn>
                        </p:par>
                        <p:par>
                          <p:cTn id="106" fill="hold" nodeType="afterGroup">
                            <p:stCondLst>
                              <p:cond delay="8500"/>
                            </p:stCondLst>
                            <p:childTnLst>
                              <p:par>
                                <p:cTn id="107" presetID="53" presetClass="exit" presetSubtype="0" fill="hold" nodeType="afterEffect">
                                  <p:stCondLst>
                                    <p:cond delay="0"/>
                                  </p:stCondLst>
                                  <p:childTnLst>
                                    <p:anim calcmode="lin" valueType="num">
                                      <p:cBhvr>
                                        <p:cTn id="108" dur="500"/>
                                        <p:tgtEl>
                                          <p:spTgt spid="6182"/>
                                        </p:tgtEl>
                                        <p:attrNameLst>
                                          <p:attrName>ppt_w</p:attrName>
                                        </p:attrNameLst>
                                      </p:cBhvr>
                                      <p:tavLst>
                                        <p:tav tm="0">
                                          <p:val>
                                            <p:strVal val="ppt_w"/>
                                          </p:val>
                                        </p:tav>
                                        <p:tav tm="100000">
                                          <p:val>
                                            <p:fltVal val="0"/>
                                          </p:val>
                                        </p:tav>
                                      </p:tavLst>
                                    </p:anim>
                                    <p:anim calcmode="lin" valueType="num">
                                      <p:cBhvr>
                                        <p:cTn id="109" dur="500"/>
                                        <p:tgtEl>
                                          <p:spTgt spid="6182"/>
                                        </p:tgtEl>
                                        <p:attrNameLst>
                                          <p:attrName>ppt_h</p:attrName>
                                        </p:attrNameLst>
                                      </p:cBhvr>
                                      <p:tavLst>
                                        <p:tav tm="0">
                                          <p:val>
                                            <p:strVal val="ppt_h"/>
                                          </p:val>
                                        </p:tav>
                                        <p:tav tm="100000">
                                          <p:val>
                                            <p:fltVal val="0"/>
                                          </p:val>
                                        </p:tav>
                                      </p:tavLst>
                                    </p:anim>
                                    <p:animEffect transition="out" filter="fade">
                                      <p:cBhvr>
                                        <p:cTn id="110" dur="500"/>
                                        <p:tgtEl>
                                          <p:spTgt spid="6182"/>
                                        </p:tgtEl>
                                      </p:cBhvr>
                                    </p:animEffect>
                                    <p:set>
                                      <p:cBhvr>
                                        <p:cTn id="111" dur="1" fill="hold">
                                          <p:stCondLst>
                                            <p:cond delay="499"/>
                                          </p:stCondLst>
                                        </p:cTn>
                                        <p:tgtEl>
                                          <p:spTgt spid="6182"/>
                                        </p:tgtEl>
                                        <p:attrNameLst>
                                          <p:attrName>style.visibility</p:attrName>
                                        </p:attrNameLst>
                                      </p:cBhvr>
                                      <p:to>
                                        <p:strVal val="hidden"/>
                                      </p:to>
                                    </p:set>
                                  </p:childTnLst>
                                </p:cTn>
                              </p:par>
                            </p:childTnLst>
                          </p:cTn>
                        </p:par>
                        <p:par>
                          <p:cTn id="112" fill="hold" nodeType="afterGroup">
                            <p:stCondLst>
                              <p:cond delay="9000"/>
                            </p:stCondLst>
                            <p:childTnLst>
                              <p:par>
                                <p:cTn id="113" presetID="9" presetClass="entr" presetSubtype="0" fill="hold" nodeType="afterEffect">
                                  <p:stCondLst>
                                    <p:cond delay="0"/>
                                  </p:stCondLst>
                                  <p:childTnLst>
                                    <p:set>
                                      <p:cBhvr>
                                        <p:cTn id="114" dur="1" fill="hold">
                                          <p:stCondLst>
                                            <p:cond delay="0"/>
                                          </p:stCondLst>
                                        </p:cTn>
                                        <p:tgtEl>
                                          <p:spTgt spid="6181"/>
                                        </p:tgtEl>
                                        <p:attrNameLst>
                                          <p:attrName>style.visibility</p:attrName>
                                        </p:attrNameLst>
                                      </p:cBhvr>
                                      <p:to>
                                        <p:strVal val="visible"/>
                                      </p:to>
                                    </p:set>
                                    <p:animEffect transition="in" filter="dissolve">
                                      <p:cBhvr>
                                        <p:cTn id="115" dur="500"/>
                                        <p:tgtEl>
                                          <p:spTgt spid="6181"/>
                                        </p:tgtEl>
                                      </p:cBhvr>
                                    </p:animEffect>
                                  </p:childTnLst>
                                  <p:subTnLst>
                                    <p:audio>
                                      <p:cMediaNode>
                                        <p:cTn display="0" masterRel="sameClick">
                                          <p:stCondLst>
                                            <p:cond evt="begin" delay="0">
                                              <p:tn val="113"/>
                                            </p:cond>
                                          </p:stCondLst>
                                          <p:endCondLst>
                                            <p:cond evt="onStopAudio" delay="0">
                                              <p:tgtEl>
                                                <p:sldTgt/>
                                              </p:tgtEl>
                                            </p:cond>
                                          </p:endCondLst>
                                        </p:cTn>
                                        <p:tgtEl>
                                          <p:sndTgt r:embed="rId4" name="camera.wav"/>
                                        </p:tgtEl>
                                      </p:cMediaNode>
                                    </p:audio>
                                  </p:subTnLst>
                                </p:cTn>
                              </p:par>
                            </p:childTnLst>
                          </p:cTn>
                        </p:par>
                        <p:par>
                          <p:cTn id="116" fill="hold" nodeType="afterGroup">
                            <p:stCondLst>
                              <p:cond delay="9500"/>
                            </p:stCondLst>
                            <p:childTnLst>
                              <p:par>
                                <p:cTn id="117" presetID="53" presetClass="exit" presetSubtype="0" fill="hold" nodeType="afterEffect">
                                  <p:stCondLst>
                                    <p:cond delay="0"/>
                                  </p:stCondLst>
                                  <p:childTnLst>
                                    <p:anim calcmode="lin" valueType="num">
                                      <p:cBhvr>
                                        <p:cTn id="118" dur="500"/>
                                        <p:tgtEl>
                                          <p:spTgt spid="6181"/>
                                        </p:tgtEl>
                                        <p:attrNameLst>
                                          <p:attrName>ppt_w</p:attrName>
                                        </p:attrNameLst>
                                      </p:cBhvr>
                                      <p:tavLst>
                                        <p:tav tm="0">
                                          <p:val>
                                            <p:strVal val="ppt_w"/>
                                          </p:val>
                                        </p:tav>
                                        <p:tav tm="100000">
                                          <p:val>
                                            <p:fltVal val="0"/>
                                          </p:val>
                                        </p:tav>
                                      </p:tavLst>
                                    </p:anim>
                                    <p:anim calcmode="lin" valueType="num">
                                      <p:cBhvr>
                                        <p:cTn id="119" dur="500"/>
                                        <p:tgtEl>
                                          <p:spTgt spid="6181"/>
                                        </p:tgtEl>
                                        <p:attrNameLst>
                                          <p:attrName>ppt_h</p:attrName>
                                        </p:attrNameLst>
                                      </p:cBhvr>
                                      <p:tavLst>
                                        <p:tav tm="0">
                                          <p:val>
                                            <p:strVal val="ppt_h"/>
                                          </p:val>
                                        </p:tav>
                                        <p:tav tm="100000">
                                          <p:val>
                                            <p:fltVal val="0"/>
                                          </p:val>
                                        </p:tav>
                                      </p:tavLst>
                                    </p:anim>
                                    <p:animEffect transition="out" filter="fade">
                                      <p:cBhvr>
                                        <p:cTn id="120" dur="500"/>
                                        <p:tgtEl>
                                          <p:spTgt spid="6181"/>
                                        </p:tgtEl>
                                      </p:cBhvr>
                                    </p:animEffect>
                                    <p:set>
                                      <p:cBhvr>
                                        <p:cTn id="121" dur="1" fill="hold">
                                          <p:stCondLst>
                                            <p:cond delay="499"/>
                                          </p:stCondLst>
                                        </p:cTn>
                                        <p:tgtEl>
                                          <p:spTgt spid="6181"/>
                                        </p:tgtEl>
                                        <p:attrNameLst>
                                          <p:attrName>style.visibility</p:attrName>
                                        </p:attrNameLst>
                                      </p:cBhvr>
                                      <p:to>
                                        <p:strVal val="hidden"/>
                                      </p:to>
                                    </p:set>
                                  </p:childTnLst>
                                </p:cTn>
                              </p:par>
                            </p:childTnLst>
                          </p:cTn>
                        </p:par>
                        <p:par>
                          <p:cTn id="122" fill="hold" nodeType="afterGroup">
                            <p:stCondLst>
                              <p:cond delay="10000"/>
                            </p:stCondLst>
                            <p:childTnLst>
                              <p:par>
                                <p:cTn id="123" presetID="9" presetClass="entr" presetSubtype="0" fill="hold" nodeType="afterEffect">
                                  <p:stCondLst>
                                    <p:cond delay="0"/>
                                  </p:stCondLst>
                                  <p:childTnLst>
                                    <p:set>
                                      <p:cBhvr>
                                        <p:cTn id="124" dur="1" fill="hold">
                                          <p:stCondLst>
                                            <p:cond delay="0"/>
                                          </p:stCondLst>
                                        </p:cTn>
                                        <p:tgtEl>
                                          <p:spTgt spid="6180"/>
                                        </p:tgtEl>
                                        <p:attrNameLst>
                                          <p:attrName>style.visibility</p:attrName>
                                        </p:attrNameLst>
                                      </p:cBhvr>
                                      <p:to>
                                        <p:strVal val="visible"/>
                                      </p:to>
                                    </p:set>
                                    <p:animEffect transition="in" filter="dissolve">
                                      <p:cBhvr>
                                        <p:cTn id="125" dur="500"/>
                                        <p:tgtEl>
                                          <p:spTgt spid="6180"/>
                                        </p:tgtEl>
                                      </p:cBhvr>
                                    </p:animEffect>
                                  </p:childTnLst>
                                  <p:subTnLst>
                                    <p:audio>
                                      <p:cMediaNode>
                                        <p:cTn display="0" masterRel="sameClick">
                                          <p:stCondLst>
                                            <p:cond evt="begin" delay="0">
                                              <p:tn val="123"/>
                                            </p:cond>
                                          </p:stCondLst>
                                          <p:endCondLst>
                                            <p:cond evt="onStopAudio" delay="0">
                                              <p:tgtEl>
                                                <p:sldTgt/>
                                              </p:tgtEl>
                                            </p:cond>
                                          </p:endCondLst>
                                        </p:cTn>
                                        <p:tgtEl>
                                          <p:sndTgt r:embed="rId4" name="camera.wav"/>
                                        </p:tgtEl>
                                      </p:cMediaNode>
                                    </p:audio>
                                  </p:subTnLst>
                                </p:cTn>
                              </p:par>
                            </p:childTnLst>
                          </p:cTn>
                        </p:par>
                        <p:par>
                          <p:cTn id="126" fill="hold" nodeType="afterGroup">
                            <p:stCondLst>
                              <p:cond delay="10500"/>
                            </p:stCondLst>
                            <p:childTnLst>
                              <p:par>
                                <p:cTn id="127" presetID="53" presetClass="exit" presetSubtype="0" fill="hold" nodeType="afterEffect">
                                  <p:stCondLst>
                                    <p:cond delay="0"/>
                                  </p:stCondLst>
                                  <p:childTnLst>
                                    <p:anim calcmode="lin" valueType="num">
                                      <p:cBhvr>
                                        <p:cTn id="128" dur="500"/>
                                        <p:tgtEl>
                                          <p:spTgt spid="6180"/>
                                        </p:tgtEl>
                                        <p:attrNameLst>
                                          <p:attrName>ppt_w</p:attrName>
                                        </p:attrNameLst>
                                      </p:cBhvr>
                                      <p:tavLst>
                                        <p:tav tm="0">
                                          <p:val>
                                            <p:strVal val="ppt_w"/>
                                          </p:val>
                                        </p:tav>
                                        <p:tav tm="100000">
                                          <p:val>
                                            <p:fltVal val="0"/>
                                          </p:val>
                                        </p:tav>
                                      </p:tavLst>
                                    </p:anim>
                                    <p:anim calcmode="lin" valueType="num">
                                      <p:cBhvr>
                                        <p:cTn id="129" dur="500"/>
                                        <p:tgtEl>
                                          <p:spTgt spid="6180"/>
                                        </p:tgtEl>
                                        <p:attrNameLst>
                                          <p:attrName>ppt_h</p:attrName>
                                        </p:attrNameLst>
                                      </p:cBhvr>
                                      <p:tavLst>
                                        <p:tav tm="0">
                                          <p:val>
                                            <p:strVal val="ppt_h"/>
                                          </p:val>
                                        </p:tav>
                                        <p:tav tm="100000">
                                          <p:val>
                                            <p:fltVal val="0"/>
                                          </p:val>
                                        </p:tav>
                                      </p:tavLst>
                                    </p:anim>
                                    <p:animEffect transition="out" filter="fade">
                                      <p:cBhvr>
                                        <p:cTn id="130" dur="500"/>
                                        <p:tgtEl>
                                          <p:spTgt spid="6180"/>
                                        </p:tgtEl>
                                      </p:cBhvr>
                                    </p:animEffect>
                                    <p:set>
                                      <p:cBhvr>
                                        <p:cTn id="131" dur="1" fill="hold">
                                          <p:stCondLst>
                                            <p:cond delay="499"/>
                                          </p:stCondLst>
                                        </p:cTn>
                                        <p:tgtEl>
                                          <p:spTgt spid="6180"/>
                                        </p:tgtEl>
                                        <p:attrNameLst>
                                          <p:attrName>style.visibility</p:attrName>
                                        </p:attrNameLst>
                                      </p:cBhvr>
                                      <p:to>
                                        <p:strVal val="hidden"/>
                                      </p:to>
                                    </p:set>
                                  </p:childTnLst>
                                </p:cTn>
                              </p:par>
                              <p:par>
                                <p:cTn id="132" presetID="53" presetClass="entr" presetSubtype="0" fill="hold" nodeType="withEffect">
                                  <p:stCondLst>
                                    <p:cond delay="0"/>
                                  </p:stCondLst>
                                  <p:childTnLst>
                                    <p:set>
                                      <p:cBhvr>
                                        <p:cTn id="133" dur="1" fill="hold">
                                          <p:stCondLst>
                                            <p:cond delay="0"/>
                                          </p:stCondLst>
                                        </p:cTn>
                                        <p:tgtEl>
                                          <p:spTgt spid="26"/>
                                        </p:tgtEl>
                                        <p:attrNameLst>
                                          <p:attrName>style.visibility</p:attrName>
                                        </p:attrNameLst>
                                      </p:cBhvr>
                                      <p:to>
                                        <p:strVal val="visible"/>
                                      </p:to>
                                    </p:set>
                                    <p:anim calcmode="lin" valueType="num">
                                      <p:cBhvr>
                                        <p:cTn id="134" dur="500" fill="hold"/>
                                        <p:tgtEl>
                                          <p:spTgt spid="26"/>
                                        </p:tgtEl>
                                        <p:attrNameLst>
                                          <p:attrName>ppt_w</p:attrName>
                                        </p:attrNameLst>
                                      </p:cBhvr>
                                      <p:tavLst>
                                        <p:tav tm="0">
                                          <p:val>
                                            <p:fltVal val="0"/>
                                          </p:val>
                                        </p:tav>
                                        <p:tav tm="100000">
                                          <p:val>
                                            <p:strVal val="#ppt_w"/>
                                          </p:val>
                                        </p:tav>
                                      </p:tavLst>
                                    </p:anim>
                                    <p:anim calcmode="lin" valueType="num">
                                      <p:cBhvr>
                                        <p:cTn id="135" dur="500" fill="hold"/>
                                        <p:tgtEl>
                                          <p:spTgt spid="26"/>
                                        </p:tgtEl>
                                        <p:attrNameLst>
                                          <p:attrName>ppt_h</p:attrName>
                                        </p:attrNameLst>
                                      </p:cBhvr>
                                      <p:tavLst>
                                        <p:tav tm="0">
                                          <p:val>
                                            <p:fltVal val="0"/>
                                          </p:val>
                                        </p:tav>
                                        <p:tav tm="100000">
                                          <p:val>
                                            <p:strVal val="#ppt_h"/>
                                          </p:val>
                                        </p:tav>
                                      </p:tavLst>
                                    </p:anim>
                                    <p:animEffect transition="in" filter="fade">
                                      <p:cBhvr>
                                        <p:cTn id="136" dur="500"/>
                                        <p:tgtEl>
                                          <p:spTgt spid="26"/>
                                        </p:tgtEl>
                                      </p:cBhvr>
                                    </p:animEffect>
                                  </p:childTnLst>
                                  <p:subTnLst>
                                    <p:audio>
                                      <p:cMediaNode>
                                        <p:cTn display="0" masterRel="sameClick">
                                          <p:stCondLst>
                                            <p:cond evt="begin" delay="0">
                                              <p:tn val="132"/>
                                            </p:cond>
                                          </p:stCondLst>
                                          <p:endCondLst>
                                            <p:cond evt="onStopAudio" delay="0">
                                              <p:tgtEl>
                                                <p:sldTgt/>
                                              </p:tgtEl>
                                            </p:cond>
                                          </p:endCondLst>
                                        </p:cTn>
                                        <p:tgtEl>
                                          <p:sndTgt r:embed="rId5" name="Reng reng.wav"/>
                                        </p:tgtEl>
                                      </p:cMediaNode>
                                    </p:audio>
                                  </p:subTnLst>
                                </p:cTn>
                              </p:par>
                            </p:childTnLst>
                          </p:cTn>
                        </p:par>
                      </p:childTnLst>
                    </p:cTn>
                  </p:par>
                  <p:par>
                    <p:cTn id="137" fill="hold" nodeType="clickPar">
                      <p:stCondLst>
                        <p:cond delay="indefinite"/>
                      </p:stCondLst>
                      <p:childTnLst>
                        <p:par>
                          <p:cTn id="138" fill="hold" nodeType="withGroup">
                            <p:stCondLst>
                              <p:cond delay="0"/>
                            </p:stCondLst>
                            <p:childTnLst>
                              <p:par>
                                <p:cTn id="139" presetID="2" presetClass="exit" presetSubtype="1" fill="hold" nodeType="clickEffect">
                                  <p:stCondLst>
                                    <p:cond delay="0"/>
                                  </p:stCondLst>
                                  <p:childTnLst>
                                    <p:anim calcmode="lin" valueType="num">
                                      <p:cBhvr additive="base">
                                        <p:cTn id="140" dur="1000"/>
                                        <p:tgtEl>
                                          <p:spTgt spid="26"/>
                                        </p:tgtEl>
                                        <p:attrNameLst>
                                          <p:attrName>ppt_x</p:attrName>
                                        </p:attrNameLst>
                                      </p:cBhvr>
                                      <p:tavLst>
                                        <p:tav tm="0">
                                          <p:val>
                                            <p:strVal val="ppt_x"/>
                                          </p:val>
                                        </p:tav>
                                        <p:tav tm="100000">
                                          <p:val>
                                            <p:strVal val="ppt_x"/>
                                          </p:val>
                                        </p:tav>
                                      </p:tavLst>
                                    </p:anim>
                                    <p:anim calcmode="lin" valueType="num">
                                      <p:cBhvr additive="base">
                                        <p:cTn id="141" dur="1000"/>
                                        <p:tgtEl>
                                          <p:spTgt spid="26"/>
                                        </p:tgtEl>
                                        <p:attrNameLst>
                                          <p:attrName>ppt_y</p:attrName>
                                        </p:attrNameLst>
                                      </p:cBhvr>
                                      <p:tavLst>
                                        <p:tav tm="0">
                                          <p:val>
                                            <p:strVal val="ppt_y"/>
                                          </p:val>
                                        </p:tav>
                                        <p:tav tm="100000">
                                          <p:val>
                                            <p:strVal val="0-ppt_h/2"/>
                                          </p:val>
                                        </p:tav>
                                      </p:tavLst>
                                    </p:anim>
                                    <p:set>
                                      <p:cBhvr>
                                        <p:cTn id="142" dur="1" fill="hold">
                                          <p:stCondLst>
                                            <p:cond delay="999"/>
                                          </p:stCondLst>
                                        </p:cTn>
                                        <p:tgtEl>
                                          <p:spTgt spid="26"/>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5" presetClass="entr" presetSubtype="10" fill="hold" nodeType="clickEffect">
                                  <p:stCondLst>
                                    <p:cond delay="0"/>
                                  </p:stCondLst>
                                  <p:childTnLst>
                                    <p:set>
                                      <p:cBhvr>
                                        <p:cTn id="146" dur="1" fill="hold">
                                          <p:stCondLst>
                                            <p:cond delay="0"/>
                                          </p:stCondLst>
                                        </p:cTn>
                                        <p:tgtEl>
                                          <p:spTgt spid="39"/>
                                        </p:tgtEl>
                                        <p:attrNameLst>
                                          <p:attrName>style.visibility</p:attrName>
                                        </p:attrNameLst>
                                      </p:cBhvr>
                                      <p:to>
                                        <p:strVal val="visible"/>
                                      </p:to>
                                    </p:set>
                                    <p:animEffect transition="in" filter="checkerboard(across)">
                                      <p:cBhvr>
                                        <p:cTn id="147" dur="500"/>
                                        <p:tgtEl>
                                          <p:spTgt spid="39"/>
                                        </p:tgtEl>
                                      </p:cBhvr>
                                    </p:animEffect>
                                  </p:childTnLst>
                                </p:cTn>
                              </p:par>
                              <p:par>
                                <p:cTn id="148" presetID="5" presetClass="entr" presetSubtype="10" fill="hold" nodeType="withEffect">
                                  <p:stCondLst>
                                    <p:cond delay="0"/>
                                  </p:stCondLst>
                                  <p:childTnLst>
                                    <p:set>
                                      <p:cBhvr>
                                        <p:cTn id="149" dur="1" fill="hold">
                                          <p:stCondLst>
                                            <p:cond delay="0"/>
                                          </p:stCondLst>
                                        </p:cTn>
                                        <p:tgtEl>
                                          <p:spTgt spid="40"/>
                                        </p:tgtEl>
                                        <p:attrNameLst>
                                          <p:attrName>style.visibility</p:attrName>
                                        </p:attrNameLst>
                                      </p:cBhvr>
                                      <p:to>
                                        <p:strVal val="visible"/>
                                      </p:to>
                                    </p:set>
                                    <p:animEffect transition="in" filter="checkerboard(across)">
                                      <p:cBhvr>
                                        <p:cTn id="150" dur="500"/>
                                        <p:tgtEl>
                                          <p:spTgt spid="40"/>
                                        </p:tgtEl>
                                      </p:cBhvr>
                                    </p:animEffect>
                                  </p:childTnLst>
                                  <p:subTnLst>
                                    <p:audio>
                                      <p:cMediaNode>
                                        <p:cTn display="0" masterRel="sameClick">
                                          <p:stCondLst>
                                            <p:cond evt="begin" delay="0">
                                              <p:tn val="148"/>
                                            </p:cond>
                                          </p:stCondLst>
                                          <p:endCondLst>
                                            <p:cond evt="onStopAudio" delay="0">
                                              <p:tgtEl>
                                                <p:sldTgt/>
                                              </p:tgtEl>
                                            </p:cond>
                                          </p:endCondLst>
                                        </p:cTn>
                                        <p:tgtEl>
                                          <p:sndTgt r:embed="rId6" name="Chimes 3-CL (2).wav"/>
                                        </p:tgtEl>
                                      </p:cMediaNode>
                                    </p:audio>
                                  </p:subTnLst>
                                </p:cTn>
                              </p:par>
                              <p:par>
                                <p:cTn id="151" presetID="5" presetClass="entr" presetSubtype="10" fill="hold" nodeType="withEffect">
                                  <p:stCondLst>
                                    <p:cond delay="0"/>
                                  </p:stCondLst>
                                  <p:childTnLst>
                                    <p:set>
                                      <p:cBhvr>
                                        <p:cTn id="152" dur="1" fill="hold">
                                          <p:stCondLst>
                                            <p:cond delay="0"/>
                                          </p:stCondLst>
                                        </p:cTn>
                                        <p:tgtEl>
                                          <p:spTgt spid="1043"/>
                                        </p:tgtEl>
                                        <p:attrNameLst>
                                          <p:attrName>style.visibility</p:attrName>
                                        </p:attrNameLst>
                                      </p:cBhvr>
                                      <p:to>
                                        <p:strVal val="visible"/>
                                      </p:to>
                                    </p:set>
                                    <p:animEffect transition="in" filter="checkerboard(across)">
                                      <p:cBhvr>
                                        <p:cTn id="153" dur="500"/>
                                        <p:tgtEl>
                                          <p:spTgt spid="1043"/>
                                        </p:tgtEl>
                                      </p:cBhvr>
                                    </p:animEffect>
                                  </p:childTnLst>
                                </p:cTn>
                              </p:par>
                              <p:par>
                                <p:cTn id="154" presetID="22" presetClass="entr" presetSubtype="8" fill="hold" nodeType="withEffect">
                                  <p:stCondLst>
                                    <p:cond delay="0"/>
                                  </p:stCondLst>
                                  <p:iterate type="lt">
                                    <p:tmPct val="0"/>
                                  </p:iterate>
                                  <p:childTnLst>
                                    <p:set>
                                      <p:cBhvr>
                                        <p:cTn id="155" dur="1" fill="hold">
                                          <p:stCondLst>
                                            <p:cond delay="0"/>
                                          </p:stCondLst>
                                        </p:cTn>
                                        <p:tgtEl>
                                          <p:spTgt spid="3"/>
                                        </p:tgtEl>
                                        <p:attrNameLst>
                                          <p:attrName>style.visibility</p:attrName>
                                        </p:attrNameLst>
                                      </p:cBhvr>
                                      <p:to>
                                        <p:strVal val="visible"/>
                                      </p:to>
                                    </p:set>
                                    <p:animEffect transition="in" filter="wipe(left)">
                                      <p:cBhvr>
                                        <p:cTn id="15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1" grpId="0" animBg="1"/>
      <p:bldP spid="6171"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a:extLst>
              <a:ext uri="{FF2B5EF4-FFF2-40B4-BE49-F238E27FC236}">
                <a16:creationId xmlns:a16="http://schemas.microsoft.com/office/drawing/2014/main" id="{2DBA6407-FB13-4994-ADD3-070553012363}"/>
              </a:ext>
            </a:extLst>
          </p:cNvPr>
          <p:cNvSpPr>
            <a:spLocks noChangeArrowheads="1"/>
          </p:cNvSpPr>
          <p:nvPr/>
        </p:nvSpPr>
        <p:spPr bwMode="auto">
          <a:xfrm>
            <a:off x="1876424" y="519112"/>
            <a:ext cx="7760736" cy="1466850"/>
          </a:xfrm>
          <a:prstGeom prst="roundRect">
            <a:avLst>
              <a:gd name="adj" fmla="val 16667"/>
            </a:avLst>
          </a:prstGeom>
          <a:solidFill>
            <a:schemeClr val="accent4">
              <a:lumMod val="20000"/>
              <a:lumOff val="80000"/>
            </a:schemeClr>
          </a:solidFill>
          <a:ln w="57150">
            <a:solidFill>
              <a:srgbClr val="0000FF"/>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vi-VN" sz="2800" b="1">
                <a:solidFill>
                  <a:srgbClr val="0070C0"/>
                </a:solidFill>
              </a:rPr>
              <a:t>Dân số tăng ở một số nước châu Âu </a:t>
            </a:r>
            <a:endParaRPr lang="en-US" sz="2800" b="1">
              <a:solidFill>
                <a:srgbClr val="0070C0"/>
              </a:solidFill>
            </a:endParaRPr>
          </a:p>
          <a:p>
            <a:pPr lvl="0" algn="ctr"/>
            <a:r>
              <a:rPr lang="vi-VN" sz="2800" b="1">
                <a:solidFill>
                  <a:srgbClr val="0070C0"/>
                </a:solidFill>
              </a:rPr>
              <a:t>chủ yếu do</a:t>
            </a:r>
            <a:r>
              <a:rPr lang="en-US" sz="2800" b="1">
                <a:solidFill>
                  <a:srgbClr val="0070C0"/>
                </a:solidFill>
              </a:rPr>
              <a:t>?</a:t>
            </a:r>
            <a:endParaRPr lang="en-US" sz="2800">
              <a:solidFill>
                <a:srgbClr val="0070C0"/>
              </a:solidFill>
            </a:endParaRPr>
          </a:p>
        </p:txBody>
      </p:sp>
      <p:grpSp>
        <p:nvGrpSpPr>
          <p:cNvPr id="4099" name="Group 51">
            <a:extLst>
              <a:ext uri="{FF2B5EF4-FFF2-40B4-BE49-F238E27FC236}">
                <a16:creationId xmlns:a16="http://schemas.microsoft.com/office/drawing/2014/main" id="{EE79D399-EF43-4053-82F6-7CC654B3B95D}"/>
              </a:ext>
            </a:extLst>
          </p:cNvPr>
          <p:cNvGrpSpPr>
            <a:grpSpLocks/>
          </p:cNvGrpSpPr>
          <p:nvPr/>
        </p:nvGrpSpPr>
        <p:grpSpPr bwMode="auto">
          <a:xfrm>
            <a:off x="0" y="0"/>
            <a:ext cx="320675" cy="6858000"/>
            <a:chOff x="202295" y="-322943"/>
            <a:chExt cx="319314" cy="7180943"/>
          </a:xfrm>
        </p:grpSpPr>
        <p:sp>
          <p:nvSpPr>
            <p:cNvPr id="10" name="Rectangle 9">
              <a:extLst>
                <a:ext uri="{FF2B5EF4-FFF2-40B4-BE49-F238E27FC236}">
                  <a16:creationId xmlns:a16="http://schemas.microsoft.com/office/drawing/2014/main" id="{CBDC6844-D068-4D82-962F-35437C102F13}"/>
                </a:ext>
              </a:extLst>
            </p:cNvPr>
            <p:cNvSpPr/>
            <p:nvPr/>
          </p:nvSpPr>
          <p:spPr bwMode="auto">
            <a:xfrm>
              <a:off x="202295" y="-322943"/>
              <a:ext cx="319314" cy="7165982"/>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000">
                <a:latin typeface=".VnTime" pitchFamily="34" charset="0"/>
              </a:endParaRPr>
            </a:p>
          </p:txBody>
        </p:sp>
        <p:sp>
          <p:nvSpPr>
            <p:cNvPr id="4133" name="Rectangle 10">
              <a:extLst>
                <a:ext uri="{FF2B5EF4-FFF2-40B4-BE49-F238E27FC236}">
                  <a16:creationId xmlns:a16="http://schemas.microsoft.com/office/drawing/2014/main" id="{E34AA425-5AB8-4C3D-85F0-EA0EB462F23B}"/>
                </a:ext>
              </a:extLst>
            </p:cNvPr>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000">
                <a:latin typeface=".VnTime" panose="020B7200000000000000" pitchFamily="34" charset="0"/>
              </a:endParaRPr>
            </a:p>
          </p:txBody>
        </p:sp>
        <p:sp>
          <p:nvSpPr>
            <p:cNvPr id="14" name="Rectangle 13">
              <a:extLst>
                <a:ext uri="{FF2B5EF4-FFF2-40B4-BE49-F238E27FC236}">
                  <a16:creationId xmlns:a16="http://schemas.microsoft.com/office/drawing/2014/main" id="{2902B75F-FB1E-46A3-8A49-C492E3D7C72A}"/>
                </a:ext>
              </a:extLst>
            </p:cNvPr>
            <p:cNvSpPr/>
            <p:nvPr/>
          </p:nvSpPr>
          <p:spPr bwMode="auto">
            <a:xfrm>
              <a:off x="324014" y="-307983"/>
              <a:ext cx="75877" cy="7165983"/>
            </a:xfrm>
            <a:prstGeom prst="rect">
              <a:avLst/>
            </a:prstGeom>
            <a:solidFill>
              <a:srgbClr val="A3C8FF"/>
            </a:solidFill>
            <a:ln w="9525" cap="flat" cmpd="sng" algn="ctr">
              <a:noFill/>
              <a:prstDash val="solid"/>
              <a:round/>
              <a:headEnd type="none" w="med" len="med"/>
              <a:tailEnd type="none" w="med" len="med"/>
            </a:ln>
            <a:effectLst/>
          </p:spPr>
          <p:txBody>
            <a:bodyPr/>
            <a:lstStyle/>
            <a:p>
              <a:pPr eaLnBrk="0" hangingPunct="0">
                <a:defRPr/>
              </a:pPr>
              <a:endParaRPr lang="en-US" sz="2000">
                <a:effectLst>
                  <a:glow rad="101600">
                    <a:schemeClr val="accent1">
                      <a:satMod val="175000"/>
                      <a:alpha val="40000"/>
                    </a:schemeClr>
                  </a:glow>
                </a:effectLst>
                <a:latin typeface=".VnTime" pitchFamily="34" charset="0"/>
              </a:endParaRPr>
            </a:p>
          </p:txBody>
        </p:sp>
      </p:grpSp>
      <p:sp>
        <p:nvSpPr>
          <p:cNvPr id="3" name="AutoShape 51">
            <a:extLst>
              <a:ext uri="{FF2B5EF4-FFF2-40B4-BE49-F238E27FC236}">
                <a16:creationId xmlns:a16="http://schemas.microsoft.com/office/drawing/2014/main" id="{69E6853E-4446-454E-AEA3-7ED5C23435A1}"/>
              </a:ext>
            </a:extLst>
          </p:cNvPr>
          <p:cNvSpPr>
            <a:spLocks noChangeArrowheads="1"/>
          </p:cNvSpPr>
          <p:nvPr/>
        </p:nvSpPr>
        <p:spPr bwMode="auto">
          <a:xfrm>
            <a:off x="2301874" y="3017837"/>
            <a:ext cx="7335286" cy="822325"/>
          </a:xfrm>
          <a:prstGeom prst="roundRect">
            <a:avLst>
              <a:gd name="adj" fmla="val 16667"/>
            </a:avLst>
          </a:prstGeom>
          <a:solidFill>
            <a:srgbClr val="7030A0"/>
          </a:solidFill>
          <a:ln w="76200">
            <a:solidFill>
              <a:srgbClr val="FFFF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4000" b="1">
                <a:solidFill>
                  <a:schemeClr val="bg1"/>
                </a:solidFill>
              </a:rPr>
              <a:t>Nhập cư</a:t>
            </a:r>
          </a:p>
        </p:txBody>
      </p:sp>
      <p:pic>
        <p:nvPicPr>
          <p:cNvPr id="39" name="Picture 37" descr="Blue_chapterlist">
            <a:extLst>
              <a:ext uri="{FF2B5EF4-FFF2-40B4-BE49-F238E27FC236}">
                <a16:creationId xmlns:a16="http://schemas.microsoft.com/office/drawing/2014/main" id="{1574727D-5FB9-4BE7-B04A-E320F2D05F46}"/>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675" y="3276600"/>
            <a:ext cx="593725" cy="350837"/>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Classicmode">
            <a:extLst>
              <a:ext uri="{FF2B5EF4-FFF2-40B4-BE49-F238E27FC236}">
                <a16:creationId xmlns:a16="http://schemas.microsoft.com/office/drawing/2014/main" id="{120F3966-F141-458B-8C24-E5BE3067BC9D}"/>
              </a:ext>
            </a:extLst>
          </p:cNvPr>
          <p:cNvPicPr>
            <a:picLocks noChangeAspect="1" noChangeArrowheads="1"/>
          </p:cNvPicPr>
          <p:nvPr/>
        </p:nvPicPr>
        <p:blipFill>
          <a:blip r:embed="rId8">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854074" y="3106736"/>
            <a:ext cx="1600200" cy="673100"/>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3" name="Oval 59">
            <a:hlinkHover r:id="" action="ppaction://noaction" highlightClick="1">
              <a:snd r:embed="rId9" name="cached_combo42.wav"/>
            </a:hlinkHover>
            <a:extLst>
              <a:ext uri="{FF2B5EF4-FFF2-40B4-BE49-F238E27FC236}">
                <a16:creationId xmlns:a16="http://schemas.microsoft.com/office/drawing/2014/main" id="{D7E4DBFA-E137-4BED-9A7F-4D515793C2D2}"/>
              </a:ext>
            </a:extLst>
          </p:cNvPr>
          <p:cNvSpPr>
            <a:spLocks noChangeArrowheads="1"/>
          </p:cNvSpPr>
          <p:nvPr/>
        </p:nvSpPr>
        <p:spPr bwMode="auto">
          <a:xfrm>
            <a:off x="930274" y="3170236"/>
            <a:ext cx="838200" cy="609600"/>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000">
              <a:latin typeface=".VnTime" panose="020B7200000000000000" pitchFamily="34" charset="0"/>
            </a:endParaRPr>
          </a:p>
        </p:txBody>
      </p:sp>
      <p:sp>
        <p:nvSpPr>
          <p:cNvPr id="6171" name="AutoShape 27">
            <a:extLst>
              <a:ext uri="{FF2B5EF4-FFF2-40B4-BE49-F238E27FC236}">
                <a16:creationId xmlns:a16="http://schemas.microsoft.com/office/drawing/2014/main" id="{3C7A0DD5-B578-4520-BD14-6B18D12F390D}"/>
              </a:ext>
            </a:extLst>
          </p:cNvPr>
          <p:cNvSpPr>
            <a:spLocks noChangeArrowheads="1"/>
          </p:cNvSpPr>
          <p:nvPr/>
        </p:nvSpPr>
        <p:spPr bwMode="auto">
          <a:xfrm>
            <a:off x="428624" y="823912"/>
            <a:ext cx="1295400" cy="1371600"/>
          </a:xfrm>
          <a:prstGeom prst="sun">
            <a:avLst>
              <a:gd name="adj" fmla="val 19880"/>
            </a:avLst>
          </a:prstGeom>
          <a:gradFill rotWithShape="1">
            <a:gsLst>
              <a:gs pos="0">
                <a:srgbClr val="FF0066"/>
              </a:gs>
              <a:gs pos="100000">
                <a:srgbClr val="E9EE10"/>
              </a:gs>
            </a:gsLst>
            <a:path path="rect">
              <a:fillToRect l="50000" t="50000" r="50000" b="50000"/>
            </a:path>
          </a:gradFill>
          <a:ln w="22225">
            <a:solidFill>
              <a:srgbClr val="8000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72" name="WordArt 28">
            <a:extLst>
              <a:ext uri="{FF2B5EF4-FFF2-40B4-BE49-F238E27FC236}">
                <a16:creationId xmlns:a16="http://schemas.microsoft.com/office/drawing/2014/main" id="{52CBF3B1-9A1D-406B-AE99-9981CE0A9D61}"/>
              </a:ext>
            </a:extLst>
          </p:cNvPr>
          <p:cNvSpPr>
            <a:spLocks noChangeArrowheads="1" noChangeShapeType="1" noTextEdit="1"/>
          </p:cNvSpPr>
          <p:nvPr/>
        </p:nvSpPr>
        <p:spPr bwMode="auto">
          <a:xfrm>
            <a:off x="809624" y="1281112"/>
            <a:ext cx="533400" cy="381000"/>
          </a:xfrm>
          <a:prstGeom prst="rect">
            <a:avLst/>
          </a:prstGeom>
        </p:spPr>
        <p:txBody>
          <a:bodyPr wrap="none" fromWordArt="1">
            <a:prstTxWarp prst="textPlain">
              <a:avLst>
                <a:gd name="adj" fmla="val 50000"/>
              </a:avLst>
            </a:prstTxWarp>
          </a:bodyPr>
          <a:lstStyle/>
          <a:p>
            <a:pPr algn="ctr"/>
            <a:r>
              <a:rPr lang="en-US" sz="3600" b="1" kern="10">
                <a:ln w="19050">
                  <a:solidFill>
                    <a:srgbClr val="00FF00"/>
                  </a:solidFill>
                  <a:round/>
                  <a:headEnd/>
                  <a:tailEnd/>
                </a:ln>
                <a:solidFill>
                  <a:srgbClr val="FFFF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Câu 2</a:t>
            </a:r>
          </a:p>
        </p:txBody>
      </p:sp>
      <p:pic>
        <p:nvPicPr>
          <p:cNvPr id="4117" name="Picture 29" descr="Picture1">
            <a:extLst>
              <a:ext uri="{FF2B5EF4-FFF2-40B4-BE49-F238E27FC236}">
                <a16:creationId xmlns:a16="http://schemas.microsoft.com/office/drawing/2014/main" id="{60A85E7E-0D64-49E0-A026-AFC23A13DCF6}"/>
              </a:ext>
            </a:extLst>
          </p:cNvPr>
          <p:cNvPicPr>
            <a:picLocks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52424" y="138112"/>
            <a:ext cx="8534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 33">
            <a:extLst>
              <a:ext uri="{FF2B5EF4-FFF2-40B4-BE49-F238E27FC236}">
                <a16:creationId xmlns:a16="http://schemas.microsoft.com/office/drawing/2014/main" id="{1EA18C8A-0B43-469D-8009-5891F26AF9CD}"/>
              </a:ext>
            </a:extLst>
          </p:cNvPr>
          <p:cNvGrpSpPr>
            <a:grpSpLocks/>
          </p:cNvGrpSpPr>
          <p:nvPr/>
        </p:nvGrpSpPr>
        <p:grpSpPr bwMode="auto">
          <a:xfrm>
            <a:off x="6400800" y="5486400"/>
            <a:ext cx="1371600" cy="1371600"/>
            <a:chOff x="4320" y="2928"/>
            <a:chExt cx="1104" cy="1104"/>
          </a:xfrm>
        </p:grpSpPr>
        <p:sp>
          <p:nvSpPr>
            <p:cNvPr id="4130" name="AutoShape 34">
              <a:extLst>
                <a:ext uri="{FF2B5EF4-FFF2-40B4-BE49-F238E27FC236}">
                  <a16:creationId xmlns:a16="http://schemas.microsoft.com/office/drawing/2014/main" id="{008669C9-95C5-499D-8BC7-E70D0AD7BF6C}"/>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6000" b="1">
                <a:solidFill>
                  <a:srgbClr val="FF0066"/>
                </a:solidFill>
                <a:latin typeface=".VnHelvetInsH" pitchFamily="34" charset="0"/>
              </a:endParaRPr>
            </a:p>
          </p:txBody>
        </p:sp>
        <p:sp>
          <p:nvSpPr>
            <p:cNvPr id="4131" name="WordArt 35">
              <a:extLst>
                <a:ext uri="{FF2B5EF4-FFF2-40B4-BE49-F238E27FC236}">
                  <a16:creationId xmlns:a16="http://schemas.microsoft.com/office/drawing/2014/main" id="{C3083AA1-D5BB-411B-9726-D7CB4017C3D3}"/>
                </a:ext>
              </a:extLst>
            </p:cNvPr>
            <p:cNvSpPr>
              <a:spLocks noChangeArrowheads="1" noChangeShapeType="1" noTextEdit="1"/>
            </p:cNvSpPr>
            <p:nvPr/>
          </p:nvSpPr>
          <p:spPr bwMode="auto">
            <a:xfrm>
              <a:off x="4563" y="3168"/>
              <a:ext cx="654" cy="504"/>
            </a:xfrm>
            <a:prstGeom prst="rect">
              <a:avLst/>
            </a:prstGeom>
          </p:spPr>
          <p:txBody>
            <a:bodyPr wrap="none" fromWordArt="1">
              <a:prstTxWarp prst="textPlain">
                <a:avLst>
                  <a:gd name="adj" fmla="val 50000"/>
                </a:avLst>
              </a:prstTxWarp>
            </a:bodyPr>
            <a:lstStyle/>
            <a:p>
              <a:pPr algn="ctr"/>
              <a:r>
                <a:rPr lang="en-US" sz="28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Hết giờ</a:t>
              </a:r>
            </a:p>
          </p:txBody>
        </p:sp>
      </p:grpSp>
      <p:sp>
        <p:nvSpPr>
          <p:cNvPr id="6180" name="WordArt 36">
            <a:extLst>
              <a:ext uri="{FF2B5EF4-FFF2-40B4-BE49-F238E27FC236}">
                <a16:creationId xmlns:a16="http://schemas.microsoft.com/office/drawing/2014/main" id="{CC8C315B-4FC9-4A90-9A36-4D7E399C0A35}"/>
              </a:ext>
            </a:extLst>
          </p:cNvPr>
          <p:cNvSpPr>
            <a:spLocks noChangeArrowheads="1" noChangeShapeType="1" noTextEdit="1"/>
          </p:cNvSpPr>
          <p:nvPr/>
        </p:nvSpPr>
        <p:spPr bwMode="auto">
          <a:xfrm>
            <a:off x="49244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0</a:t>
            </a:r>
          </a:p>
        </p:txBody>
      </p:sp>
      <p:sp>
        <p:nvSpPr>
          <p:cNvPr id="6181" name="WordArt 37">
            <a:extLst>
              <a:ext uri="{FF2B5EF4-FFF2-40B4-BE49-F238E27FC236}">
                <a16:creationId xmlns:a16="http://schemas.microsoft.com/office/drawing/2014/main" id="{FCBD994D-3D31-4D53-BCBD-C9602751B6A4}"/>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1</a:t>
            </a:r>
          </a:p>
        </p:txBody>
      </p:sp>
      <p:sp>
        <p:nvSpPr>
          <p:cNvPr id="6182" name="WordArt 38">
            <a:extLst>
              <a:ext uri="{FF2B5EF4-FFF2-40B4-BE49-F238E27FC236}">
                <a16:creationId xmlns:a16="http://schemas.microsoft.com/office/drawing/2014/main" id="{48007D19-FB1D-4C17-9594-FAE65F61F5E9}"/>
              </a:ext>
            </a:extLst>
          </p:cNvPr>
          <p:cNvSpPr>
            <a:spLocks noChangeArrowheads="1" noChangeShapeType="1" noTextEdit="1"/>
          </p:cNvSpPr>
          <p:nvPr/>
        </p:nvSpPr>
        <p:spPr bwMode="auto">
          <a:xfrm>
            <a:off x="49434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2</a:t>
            </a:r>
          </a:p>
        </p:txBody>
      </p:sp>
      <p:sp>
        <p:nvSpPr>
          <p:cNvPr id="6183" name="WordArt 39">
            <a:extLst>
              <a:ext uri="{FF2B5EF4-FFF2-40B4-BE49-F238E27FC236}">
                <a16:creationId xmlns:a16="http://schemas.microsoft.com/office/drawing/2014/main" id="{FF367B41-8206-4E4A-916A-FF12F6DAB5FA}"/>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3</a:t>
            </a:r>
          </a:p>
        </p:txBody>
      </p:sp>
      <p:sp>
        <p:nvSpPr>
          <p:cNvPr id="6184" name="WordArt 40">
            <a:extLst>
              <a:ext uri="{FF2B5EF4-FFF2-40B4-BE49-F238E27FC236}">
                <a16:creationId xmlns:a16="http://schemas.microsoft.com/office/drawing/2014/main" id="{C9669118-2F76-4A34-AFAC-6A5C88CE3BEC}"/>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4</a:t>
            </a:r>
          </a:p>
        </p:txBody>
      </p:sp>
      <p:sp>
        <p:nvSpPr>
          <p:cNvPr id="6185" name="WordArt 41">
            <a:extLst>
              <a:ext uri="{FF2B5EF4-FFF2-40B4-BE49-F238E27FC236}">
                <a16:creationId xmlns:a16="http://schemas.microsoft.com/office/drawing/2014/main" id="{0AB06801-E391-4CB9-B573-6494E090B627}"/>
              </a:ext>
            </a:extLst>
          </p:cNvPr>
          <p:cNvSpPr>
            <a:spLocks noChangeArrowheads="1" noChangeShapeType="1" noTextEdit="1"/>
          </p:cNvSpPr>
          <p:nvPr/>
        </p:nvSpPr>
        <p:spPr bwMode="auto">
          <a:xfrm>
            <a:off x="49244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5</a:t>
            </a:r>
          </a:p>
        </p:txBody>
      </p:sp>
      <p:sp>
        <p:nvSpPr>
          <p:cNvPr id="6186" name="WordArt 42">
            <a:extLst>
              <a:ext uri="{FF2B5EF4-FFF2-40B4-BE49-F238E27FC236}">
                <a16:creationId xmlns:a16="http://schemas.microsoft.com/office/drawing/2014/main" id="{3D51A426-D715-4356-A967-03A96656B41C}"/>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6</a:t>
            </a:r>
          </a:p>
        </p:txBody>
      </p:sp>
      <p:sp>
        <p:nvSpPr>
          <p:cNvPr id="6187" name="WordArt 43">
            <a:extLst>
              <a:ext uri="{FF2B5EF4-FFF2-40B4-BE49-F238E27FC236}">
                <a16:creationId xmlns:a16="http://schemas.microsoft.com/office/drawing/2014/main" id="{F7B4D46E-01F2-40FD-AB5F-821475AB2A7D}"/>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7</a:t>
            </a:r>
          </a:p>
        </p:txBody>
      </p:sp>
      <p:sp>
        <p:nvSpPr>
          <p:cNvPr id="6188" name="WordArt 44">
            <a:extLst>
              <a:ext uri="{FF2B5EF4-FFF2-40B4-BE49-F238E27FC236}">
                <a16:creationId xmlns:a16="http://schemas.microsoft.com/office/drawing/2014/main" id="{F726FEB1-4CA1-4669-848A-06873A3441A4}"/>
              </a:ext>
            </a:extLst>
          </p:cNvPr>
          <p:cNvSpPr>
            <a:spLocks noChangeArrowheads="1" noChangeShapeType="1" noTextEdit="1"/>
          </p:cNvSpPr>
          <p:nvPr/>
        </p:nvSpPr>
        <p:spPr bwMode="auto">
          <a:xfrm>
            <a:off x="50006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8</a:t>
            </a:r>
          </a:p>
        </p:txBody>
      </p:sp>
      <p:sp>
        <p:nvSpPr>
          <p:cNvPr id="6189" name="WordArt 45">
            <a:extLst>
              <a:ext uri="{FF2B5EF4-FFF2-40B4-BE49-F238E27FC236}">
                <a16:creationId xmlns:a16="http://schemas.microsoft.com/office/drawing/2014/main" id="{94FF9552-194A-48FB-B5BF-7F937F8F9A22}"/>
              </a:ext>
            </a:extLst>
          </p:cNvPr>
          <p:cNvSpPr>
            <a:spLocks noChangeArrowheads="1" noChangeShapeType="1" noTextEdit="1"/>
          </p:cNvSpPr>
          <p:nvPr/>
        </p:nvSpPr>
        <p:spPr bwMode="auto">
          <a:xfrm>
            <a:off x="50196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9</a:t>
            </a:r>
          </a:p>
        </p:txBody>
      </p:sp>
      <p:sp>
        <p:nvSpPr>
          <p:cNvPr id="6190" name="WordArt 46">
            <a:extLst>
              <a:ext uri="{FF2B5EF4-FFF2-40B4-BE49-F238E27FC236}">
                <a16:creationId xmlns:a16="http://schemas.microsoft.com/office/drawing/2014/main" id="{101626F0-DB00-4510-AE50-0B4FC43C02AA}"/>
              </a:ext>
            </a:extLst>
          </p:cNvPr>
          <p:cNvSpPr>
            <a:spLocks noChangeArrowheads="1" noChangeShapeType="1" noTextEdit="1"/>
          </p:cNvSpPr>
          <p:nvPr/>
        </p:nvSpPr>
        <p:spPr bwMode="auto">
          <a:xfrm>
            <a:off x="49434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10</a:t>
            </a:r>
          </a:p>
        </p:txBody>
      </p:sp>
    </p:spTree>
    <p:custDataLst>
      <p:tags r:id="rId1"/>
    </p:custDataLst>
    <p:extLst>
      <p:ext uri="{BB962C8B-B14F-4D97-AF65-F5344CB8AC3E}">
        <p14:creationId xmlns:p14="http://schemas.microsoft.com/office/powerpoint/2010/main" val="3288535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6171"/>
                                        </p:tgtEl>
                                        <p:attrNameLst>
                                          <p:attrName>style.visibility</p:attrName>
                                        </p:attrNameLst>
                                      </p:cBhvr>
                                      <p:to>
                                        <p:strVal val="visible"/>
                                      </p:to>
                                    </p:set>
                                    <p:anim calcmode="lin" valueType="num">
                                      <p:cBhvr>
                                        <p:cTn id="7" dur="500" fill="hold"/>
                                        <p:tgtEl>
                                          <p:spTgt spid="6171"/>
                                        </p:tgtEl>
                                        <p:attrNameLst>
                                          <p:attrName>ppt_w</p:attrName>
                                        </p:attrNameLst>
                                      </p:cBhvr>
                                      <p:tavLst>
                                        <p:tav tm="0">
                                          <p:val>
                                            <p:fltVal val="0"/>
                                          </p:val>
                                        </p:tav>
                                        <p:tav tm="100000">
                                          <p:val>
                                            <p:strVal val="#ppt_w"/>
                                          </p:val>
                                        </p:tav>
                                      </p:tavLst>
                                    </p:anim>
                                    <p:anim calcmode="lin" valueType="num">
                                      <p:cBhvr>
                                        <p:cTn id="8" dur="500" fill="hold"/>
                                        <p:tgtEl>
                                          <p:spTgt spid="6171"/>
                                        </p:tgtEl>
                                        <p:attrNameLst>
                                          <p:attrName>ppt_h</p:attrName>
                                        </p:attrNameLst>
                                      </p:cBhvr>
                                      <p:tavLst>
                                        <p:tav tm="0">
                                          <p:val>
                                            <p:fltVal val="0"/>
                                          </p:val>
                                        </p:tav>
                                        <p:tav tm="100000">
                                          <p:val>
                                            <p:strVal val="#ppt_h"/>
                                          </p:val>
                                        </p:tav>
                                      </p:tavLst>
                                    </p:anim>
                                    <p:animEffect transition="in" filter="fade">
                                      <p:cBhvr>
                                        <p:cTn id="9" dur="500"/>
                                        <p:tgtEl>
                                          <p:spTgt spid="6171"/>
                                        </p:tgtEl>
                                      </p:cBhvr>
                                    </p:animEffect>
                                  </p:childTnLst>
                                </p:cTn>
                              </p:par>
                              <p:par>
                                <p:cTn id="10" presetID="53" presetClass="entr" presetSubtype="0" fill="hold" nodeType="withEffect">
                                  <p:stCondLst>
                                    <p:cond delay="0"/>
                                  </p:stCondLst>
                                  <p:childTnLst>
                                    <p:set>
                                      <p:cBhvr>
                                        <p:cTn id="11" dur="1" fill="hold">
                                          <p:stCondLst>
                                            <p:cond delay="0"/>
                                          </p:stCondLst>
                                        </p:cTn>
                                        <p:tgtEl>
                                          <p:spTgt spid="6172"/>
                                        </p:tgtEl>
                                        <p:attrNameLst>
                                          <p:attrName>style.visibility</p:attrName>
                                        </p:attrNameLst>
                                      </p:cBhvr>
                                      <p:to>
                                        <p:strVal val="visible"/>
                                      </p:to>
                                    </p:set>
                                    <p:anim calcmode="lin" valueType="num">
                                      <p:cBhvr>
                                        <p:cTn id="12" dur="500" fill="hold"/>
                                        <p:tgtEl>
                                          <p:spTgt spid="6172"/>
                                        </p:tgtEl>
                                        <p:attrNameLst>
                                          <p:attrName>ppt_w</p:attrName>
                                        </p:attrNameLst>
                                      </p:cBhvr>
                                      <p:tavLst>
                                        <p:tav tm="0">
                                          <p:val>
                                            <p:fltVal val="0"/>
                                          </p:val>
                                        </p:tav>
                                        <p:tav tm="100000">
                                          <p:val>
                                            <p:strVal val="#ppt_w"/>
                                          </p:val>
                                        </p:tav>
                                      </p:tavLst>
                                    </p:anim>
                                    <p:anim calcmode="lin" valueType="num">
                                      <p:cBhvr>
                                        <p:cTn id="13" dur="500" fill="hold"/>
                                        <p:tgtEl>
                                          <p:spTgt spid="6172"/>
                                        </p:tgtEl>
                                        <p:attrNameLst>
                                          <p:attrName>ppt_h</p:attrName>
                                        </p:attrNameLst>
                                      </p:cBhvr>
                                      <p:tavLst>
                                        <p:tav tm="0">
                                          <p:val>
                                            <p:fltVal val="0"/>
                                          </p:val>
                                        </p:tav>
                                        <p:tav tm="100000">
                                          <p:val>
                                            <p:strVal val="#ppt_h"/>
                                          </p:val>
                                        </p:tav>
                                      </p:tavLst>
                                    </p:anim>
                                    <p:animEffect transition="in" filter="fade">
                                      <p:cBhvr>
                                        <p:cTn id="14" dur="500"/>
                                        <p:tgtEl>
                                          <p:spTgt spid="6172"/>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6171"/>
                                        </p:tgtEl>
                                        <p:attrNameLst>
                                          <p:attrName>r</p:attrName>
                                        </p:attrNameLst>
                                      </p:cBhvr>
                                    </p:animRot>
                                  </p:childTnLst>
                                </p:cTn>
                              </p:par>
                              <p:par>
                                <p:cTn id="17" presetID="2" presetClass="entr" presetSubtype="8" fill="hold" nodeType="withEffect">
                                  <p:stCondLst>
                                    <p:cond delay="50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Jet Fighter 2-DVD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6190"/>
                                        </p:tgtEl>
                                        <p:attrNameLst>
                                          <p:attrName>style.visibility</p:attrName>
                                        </p:attrNameLst>
                                      </p:cBhvr>
                                      <p:to>
                                        <p:strVal val="visible"/>
                                      </p:to>
                                    </p:set>
                                    <p:animEffect transition="in" filter="dissolve">
                                      <p:cBhvr>
                                        <p:cTn id="25" dur="500"/>
                                        <p:tgtEl>
                                          <p:spTgt spid="6190"/>
                                        </p:tgtEl>
                                      </p:cBhvr>
                                    </p:animEffect>
                                  </p:childTnLst>
                                  <p:subTnLst>
                                    <p:audio>
                                      <p:cMediaNode>
                                        <p:cTn display="0" masterRel="sameClick">
                                          <p:stCondLst>
                                            <p:cond evt="begin" delay="0">
                                              <p:tn val="23"/>
                                            </p:cond>
                                          </p:stCondLst>
                                          <p:endCondLst>
                                            <p:cond evt="onStopAudio" delay="0">
                                              <p:tgtEl>
                                                <p:sldTgt/>
                                              </p:tgtEl>
                                            </p:cond>
                                          </p:endCondLst>
                                        </p:cTn>
                                        <p:tgtEl>
                                          <p:sndTgt r:embed="rId4" name="camera.wav"/>
                                        </p:tgtEl>
                                      </p:cMediaNode>
                                    </p:audio>
                                  </p:subTnLst>
                                </p:cTn>
                              </p:par>
                            </p:childTnLst>
                          </p:cTn>
                        </p:par>
                        <p:par>
                          <p:cTn id="26" fill="hold" nodeType="afterGroup">
                            <p:stCondLst>
                              <p:cond delay="500"/>
                            </p:stCondLst>
                            <p:childTnLst>
                              <p:par>
                                <p:cTn id="27" presetID="53" presetClass="exit" presetSubtype="0" fill="hold" nodeType="afterEffect">
                                  <p:stCondLst>
                                    <p:cond delay="0"/>
                                  </p:stCondLst>
                                  <p:childTnLst>
                                    <p:anim calcmode="lin" valueType="num">
                                      <p:cBhvr>
                                        <p:cTn id="28" dur="500"/>
                                        <p:tgtEl>
                                          <p:spTgt spid="6190"/>
                                        </p:tgtEl>
                                        <p:attrNameLst>
                                          <p:attrName>ppt_w</p:attrName>
                                        </p:attrNameLst>
                                      </p:cBhvr>
                                      <p:tavLst>
                                        <p:tav tm="0">
                                          <p:val>
                                            <p:strVal val="ppt_w"/>
                                          </p:val>
                                        </p:tav>
                                        <p:tav tm="100000">
                                          <p:val>
                                            <p:fltVal val="0"/>
                                          </p:val>
                                        </p:tav>
                                      </p:tavLst>
                                    </p:anim>
                                    <p:anim calcmode="lin" valueType="num">
                                      <p:cBhvr>
                                        <p:cTn id="29" dur="500"/>
                                        <p:tgtEl>
                                          <p:spTgt spid="6190"/>
                                        </p:tgtEl>
                                        <p:attrNameLst>
                                          <p:attrName>ppt_h</p:attrName>
                                        </p:attrNameLst>
                                      </p:cBhvr>
                                      <p:tavLst>
                                        <p:tav tm="0">
                                          <p:val>
                                            <p:strVal val="ppt_h"/>
                                          </p:val>
                                        </p:tav>
                                        <p:tav tm="100000">
                                          <p:val>
                                            <p:fltVal val="0"/>
                                          </p:val>
                                        </p:tav>
                                      </p:tavLst>
                                    </p:anim>
                                    <p:animEffect transition="out" filter="fade">
                                      <p:cBhvr>
                                        <p:cTn id="30" dur="500"/>
                                        <p:tgtEl>
                                          <p:spTgt spid="6190"/>
                                        </p:tgtEl>
                                      </p:cBhvr>
                                    </p:animEffect>
                                    <p:set>
                                      <p:cBhvr>
                                        <p:cTn id="31" dur="1" fill="hold">
                                          <p:stCondLst>
                                            <p:cond delay="499"/>
                                          </p:stCondLst>
                                        </p:cTn>
                                        <p:tgtEl>
                                          <p:spTgt spid="6190"/>
                                        </p:tgtEl>
                                        <p:attrNameLst>
                                          <p:attrName>style.visibility</p:attrName>
                                        </p:attrNameLst>
                                      </p:cBhvr>
                                      <p:to>
                                        <p:strVal val="hidden"/>
                                      </p:to>
                                    </p:set>
                                  </p:childTnLst>
                                </p:cTn>
                              </p:par>
                            </p:childTnLst>
                          </p:cTn>
                        </p:par>
                        <p:par>
                          <p:cTn id="32" fill="hold" nodeType="afterGroup">
                            <p:stCondLst>
                              <p:cond delay="1000"/>
                            </p:stCondLst>
                            <p:childTnLst>
                              <p:par>
                                <p:cTn id="33" presetID="9" presetClass="entr" presetSubtype="0" fill="hold" nodeType="afterEffect">
                                  <p:stCondLst>
                                    <p:cond delay="0"/>
                                  </p:stCondLst>
                                  <p:childTnLst>
                                    <p:set>
                                      <p:cBhvr>
                                        <p:cTn id="34" dur="1" fill="hold">
                                          <p:stCondLst>
                                            <p:cond delay="0"/>
                                          </p:stCondLst>
                                        </p:cTn>
                                        <p:tgtEl>
                                          <p:spTgt spid="6189"/>
                                        </p:tgtEl>
                                        <p:attrNameLst>
                                          <p:attrName>style.visibility</p:attrName>
                                        </p:attrNameLst>
                                      </p:cBhvr>
                                      <p:to>
                                        <p:strVal val="visible"/>
                                      </p:to>
                                    </p:set>
                                    <p:animEffect transition="in" filter="dissolve">
                                      <p:cBhvr>
                                        <p:cTn id="35" dur="500"/>
                                        <p:tgtEl>
                                          <p:spTgt spid="6189"/>
                                        </p:tgtEl>
                                      </p:cBhvr>
                                    </p:animEffect>
                                  </p:childTnLst>
                                  <p:subTnLst>
                                    <p:audio>
                                      <p:cMediaNode>
                                        <p:cTn display="0" masterRel="sameClick">
                                          <p:stCondLst>
                                            <p:cond evt="begin" delay="0">
                                              <p:tn val="33"/>
                                            </p:cond>
                                          </p:stCondLst>
                                          <p:endCondLst>
                                            <p:cond evt="onStopAudio" delay="0">
                                              <p:tgtEl>
                                                <p:sldTgt/>
                                              </p:tgtEl>
                                            </p:cond>
                                          </p:endCondLst>
                                        </p:cTn>
                                        <p:tgtEl>
                                          <p:sndTgt r:embed="rId4" name="camera.wav"/>
                                        </p:tgtEl>
                                      </p:cMediaNode>
                                    </p:audio>
                                  </p:subTnLst>
                                </p:cTn>
                              </p:par>
                            </p:childTnLst>
                          </p:cTn>
                        </p:par>
                        <p:par>
                          <p:cTn id="36" fill="hold" nodeType="afterGroup">
                            <p:stCondLst>
                              <p:cond delay="1500"/>
                            </p:stCondLst>
                            <p:childTnLst>
                              <p:par>
                                <p:cTn id="37" presetID="53" presetClass="exit" presetSubtype="0" fill="hold" nodeType="afterEffect">
                                  <p:stCondLst>
                                    <p:cond delay="0"/>
                                  </p:stCondLst>
                                  <p:childTnLst>
                                    <p:anim calcmode="lin" valueType="num">
                                      <p:cBhvr>
                                        <p:cTn id="38" dur="500"/>
                                        <p:tgtEl>
                                          <p:spTgt spid="6189"/>
                                        </p:tgtEl>
                                        <p:attrNameLst>
                                          <p:attrName>ppt_w</p:attrName>
                                        </p:attrNameLst>
                                      </p:cBhvr>
                                      <p:tavLst>
                                        <p:tav tm="0">
                                          <p:val>
                                            <p:strVal val="ppt_w"/>
                                          </p:val>
                                        </p:tav>
                                        <p:tav tm="100000">
                                          <p:val>
                                            <p:fltVal val="0"/>
                                          </p:val>
                                        </p:tav>
                                      </p:tavLst>
                                    </p:anim>
                                    <p:anim calcmode="lin" valueType="num">
                                      <p:cBhvr>
                                        <p:cTn id="39" dur="500"/>
                                        <p:tgtEl>
                                          <p:spTgt spid="6189"/>
                                        </p:tgtEl>
                                        <p:attrNameLst>
                                          <p:attrName>ppt_h</p:attrName>
                                        </p:attrNameLst>
                                      </p:cBhvr>
                                      <p:tavLst>
                                        <p:tav tm="0">
                                          <p:val>
                                            <p:strVal val="ppt_h"/>
                                          </p:val>
                                        </p:tav>
                                        <p:tav tm="100000">
                                          <p:val>
                                            <p:fltVal val="0"/>
                                          </p:val>
                                        </p:tav>
                                      </p:tavLst>
                                    </p:anim>
                                    <p:animEffect transition="out" filter="fade">
                                      <p:cBhvr>
                                        <p:cTn id="40" dur="500"/>
                                        <p:tgtEl>
                                          <p:spTgt spid="6189"/>
                                        </p:tgtEl>
                                      </p:cBhvr>
                                    </p:animEffect>
                                    <p:set>
                                      <p:cBhvr>
                                        <p:cTn id="41" dur="1" fill="hold">
                                          <p:stCondLst>
                                            <p:cond delay="499"/>
                                          </p:stCondLst>
                                        </p:cTn>
                                        <p:tgtEl>
                                          <p:spTgt spid="6189"/>
                                        </p:tgtEl>
                                        <p:attrNameLst>
                                          <p:attrName>style.visibility</p:attrName>
                                        </p:attrNameLst>
                                      </p:cBhvr>
                                      <p:to>
                                        <p:strVal val="hidden"/>
                                      </p:to>
                                    </p:set>
                                  </p:childTnLst>
                                </p:cTn>
                              </p:par>
                            </p:childTnLst>
                          </p:cTn>
                        </p:par>
                        <p:par>
                          <p:cTn id="42" fill="hold" nodeType="afterGroup">
                            <p:stCondLst>
                              <p:cond delay="2000"/>
                            </p:stCondLst>
                            <p:childTnLst>
                              <p:par>
                                <p:cTn id="43" presetID="9" presetClass="entr" presetSubtype="0" fill="hold" nodeType="afterEffect">
                                  <p:stCondLst>
                                    <p:cond delay="0"/>
                                  </p:stCondLst>
                                  <p:childTnLst>
                                    <p:set>
                                      <p:cBhvr>
                                        <p:cTn id="44" dur="1" fill="hold">
                                          <p:stCondLst>
                                            <p:cond delay="0"/>
                                          </p:stCondLst>
                                        </p:cTn>
                                        <p:tgtEl>
                                          <p:spTgt spid="6188"/>
                                        </p:tgtEl>
                                        <p:attrNameLst>
                                          <p:attrName>style.visibility</p:attrName>
                                        </p:attrNameLst>
                                      </p:cBhvr>
                                      <p:to>
                                        <p:strVal val="visible"/>
                                      </p:to>
                                    </p:set>
                                    <p:animEffect transition="in" filter="dissolve">
                                      <p:cBhvr>
                                        <p:cTn id="45" dur="500"/>
                                        <p:tgtEl>
                                          <p:spTgt spid="6188"/>
                                        </p:tgtEl>
                                      </p:cBhvr>
                                    </p:animEffect>
                                  </p:childTnLst>
                                  <p:subTnLst>
                                    <p:audio>
                                      <p:cMediaNode>
                                        <p:cTn display="0" masterRel="sameClick">
                                          <p:stCondLst>
                                            <p:cond evt="begin" delay="0">
                                              <p:tn val="43"/>
                                            </p:cond>
                                          </p:stCondLst>
                                          <p:endCondLst>
                                            <p:cond evt="onStopAudio" delay="0">
                                              <p:tgtEl>
                                                <p:sldTgt/>
                                              </p:tgtEl>
                                            </p:cond>
                                          </p:endCondLst>
                                        </p:cTn>
                                        <p:tgtEl>
                                          <p:sndTgt r:embed="rId4" name="camera.wav"/>
                                        </p:tgtEl>
                                      </p:cMediaNode>
                                    </p:audio>
                                  </p:subTnLst>
                                </p:cTn>
                              </p:par>
                            </p:childTnLst>
                          </p:cTn>
                        </p:par>
                        <p:par>
                          <p:cTn id="46" fill="hold" nodeType="afterGroup">
                            <p:stCondLst>
                              <p:cond delay="2500"/>
                            </p:stCondLst>
                            <p:childTnLst>
                              <p:par>
                                <p:cTn id="47" presetID="53" presetClass="exit" presetSubtype="0" fill="hold" nodeType="afterEffect">
                                  <p:stCondLst>
                                    <p:cond delay="0"/>
                                  </p:stCondLst>
                                  <p:childTnLst>
                                    <p:anim calcmode="lin" valueType="num">
                                      <p:cBhvr>
                                        <p:cTn id="48" dur="500"/>
                                        <p:tgtEl>
                                          <p:spTgt spid="6188"/>
                                        </p:tgtEl>
                                        <p:attrNameLst>
                                          <p:attrName>ppt_w</p:attrName>
                                        </p:attrNameLst>
                                      </p:cBhvr>
                                      <p:tavLst>
                                        <p:tav tm="0">
                                          <p:val>
                                            <p:strVal val="ppt_w"/>
                                          </p:val>
                                        </p:tav>
                                        <p:tav tm="100000">
                                          <p:val>
                                            <p:fltVal val="0"/>
                                          </p:val>
                                        </p:tav>
                                      </p:tavLst>
                                    </p:anim>
                                    <p:anim calcmode="lin" valueType="num">
                                      <p:cBhvr>
                                        <p:cTn id="49" dur="500"/>
                                        <p:tgtEl>
                                          <p:spTgt spid="6188"/>
                                        </p:tgtEl>
                                        <p:attrNameLst>
                                          <p:attrName>ppt_h</p:attrName>
                                        </p:attrNameLst>
                                      </p:cBhvr>
                                      <p:tavLst>
                                        <p:tav tm="0">
                                          <p:val>
                                            <p:strVal val="ppt_h"/>
                                          </p:val>
                                        </p:tav>
                                        <p:tav tm="100000">
                                          <p:val>
                                            <p:fltVal val="0"/>
                                          </p:val>
                                        </p:tav>
                                      </p:tavLst>
                                    </p:anim>
                                    <p:animEffect transition="out" filter="fade">
                                      <p:cBhvr>
                                        <p:cTn id="50" dur="500"/>
                                        <p:tgtEl>
                                          <p:spTgt spid="6188"/>
                                        </p:tgtEl>
                                      </p:cBhvr>
                                    </p:animEffect>
                                    <p:set>
                                      <p:cBhvr>
                                        <p:cTn id="51" dur="1" fill="hold">
                                          <p:stCondLst>
                                            <p:cond delay="499"/>
                                          </p:stCondLst>
                                        </p:cTn>
                                        <p:tgtEl>
                                          <p:spTgt spid="6188"/>
                                        </p:tgtEl>
                                        <p:attrNameLst>
                                          <p:attrName>style.visibility</p:attrName>
                                        </p:attrNameLst>
                                      </p:cBhvr>
                                      <p:to>
                                        <p:strVal val="hidden"/>
                                      </p:to>
                                    </p:set>
                                  </p:childTnLst>
                                </p:cTn>
                              </p:par>
                            </p:childTnLst>
                          </p:cTn>
                        </p:par>
                        <p:par>
                          <p:cTn id="52" fill="hold" nodeType="afterGroup">
                            <p:stCondLst>
                              <p:cond delay="3000"/>
                            </p:stCondLst>
                            <p:childTnLst>
                              <p:par>
                                <p:cTn id="53" presetID="9" presetClass="entr" presetSubtype="0" fill="hold" nodeType="afterEffect">
                                  <p:stCondLst>
                                    <p:cond delay="0"/>
                                  </p:stCondLst>
                                  <p:childTnLst>
                                    <p:set>
                                      <p:cBhvr>
                                        <p:cTn id="54" dur="1" fill="hold">
                                          <p:stCondLst>
                                            <p:cond delay="0"/>
                                          </p:stCondLst>
                                        </p:cTn>
                                        <p:tgtEl>
                                          <p:spTgt spid="6187"/>
                                        </p:tgtEl>
                                        <p:attrNameLst>
                                          <p:attrName>style.visibility</p:attrName>
                                        </p:attrNameLst>
                                      </p:cBhvr>
                                      <p:to>
                                        <p:strVal val="visible"/>
                                      </p:to>
                                    </p:set>
                                    <p:animEffect transition="in" filter="dissolve">
                                      <p:cBhvr>
                                        <p:cTn id="55" dur="500"/>
                                        <p:tgtEl>
                                          <p:spTgt spid="6187"/>
                                        </p:tgtEl>
                                      </p:cBhvr>
                                    </p:animEffect>
                                  </p:childTnLst>
                                  <p:subTnLst>
                                    <p:audio>
                                      <p:cMediaNode>
                                        <p:cTn display="0" masterRel="sameClick">
                                          <p:stCondLst>
                                            <p:cond evt="begin" delay="0">
                                              <p:tn val="53"/>
                                            </p:cond>
                                          </p:stCondLst>
                                          <p:endCondLst>
                                            <p:cond evt="onStopAudio" delay="0">
                                              <p:tgtEl>
                                                <p:sldTgt/>
                                              </p:tgtEl>
                                            </p:cond>
                                          </p:endCondLst>
                                        </p:cTn>
                                        <p:tgtEl>
                                          <p:sndTgt r:embed="rId4" name="camera.wav"/>
                                        </p:tgtEl>
                                      </p:cMediaNode>
                                    </p:audio>
                                  </p:subTnLst>
                                </p:cTn>
                              </p:par>
                            </p:childTnLst>
                          </p:cTn>
                        </p:par>
                        <p:par>
                          <p:cTn id="56" fill="hold" nodeType="afterGroup">
                            <p:stCondLst>
                              <p:cond delay="3500"/>
                            </p:stCondLst>
                            <p:childTnLst>
                              <p:par>
                                <p:cTn id="57" presetID="53" presetClass="exit" presetSubtype="0" fill="hold" nodeType="afterEffect">
                                  <p:stCondLst>
                                    <p:cond delay="0"/>
                                  </p:stCondLst>
                                  <p:childTnLst>
                                    <p:anim calcmode="lin" valueType="num">
                                      <p:cBhvr>
                                        <p:cTn id="58" dur="500"/>
                                        <p:tgtEl>
                                          <p:spTgt spid="6187"/>
                                        </p:tgtEl>
                                        <p:attrNameLst>
                                          <p:attrName>ppt_w</p:attrName>
                                        </p:attrNameLst>
                                      </p:cBhvr>
                                      <p:tavLst>
                                        <p:tav tm="0">
                                          <p:val>
                                            <p:strVal val="ppt_w"/>
                                          </p:val>
                                        </p:tav>
                                        <p:tav tm="100000">
                                          <p:val>
                                            <p:fltVal val="0"/>
                                          </p:val>
                                        </p:tav>
                                      </p:tavLst>
                                    </p:anim>
                                    <p:anim calcmode="lin" valueType="num">
                                      <p:cBhvr>
                                        <p:cTn id="59" dur="500"/>
                                        <p:tgtEl>
                                          <p:spTgt spid="6187"/>
                                        </p:tgtEl>
                                        <p:attrNameLst>
                                          <p:attrName>ppt_h</p:attrName>
                                        </p:attrNameLst>
                                      </p:cBhvr>
                                      <p:tavLst>
                                        <p:tav tm="0">
                                          <p:val>
                                            <p:strVal val="ppt_h"/>
                                          </p:val>
                                        </p:tav>
                                        <p:tav tm="100000">
                                          <p:val>
                                            <p:fltVal val="0"/>
                                          </p:val>
                                        </p:tav>
                                      </p:tavLst>
                                    </p:anim>
                                    <p:animEffect transition="out" filter="fade">
                                      <p:cBhvr>
                                        <p:cTn id="60" dur="500"/>
                                        <p:tgtEl>
                                          <p:spTgt spid="6187"/>
                                        </p:tgtEl>
                                      </p:cBhvr>
                                    </p:animEffect>
                                    <p:set>
                                      <p:cBhvr>
                                        <p:cTn id="61" dur="1" fill="hold">
                                          <p:stCondLst>
                                            <p:cond delay="499"/>
                                          </p:stCondLst>
                                        </p:cTn>
                                        <p:tgtEl>
                                          <p:spTgt spid="6187"/>
                                        </p:tgtEl>
                                        <p:attrNameLst>
                                          <p:attrName>style.visibility</p:attrName>
                                        </p:attrNameLst>
                                      </p:cBhvr>
                                      <p:to>
                                        <p:strVal val="hidden"/>
                                      </p:to>
                                    </p:set>
                                  </p:childTnLst>
                                </p:cTn>
                              </p:par>
                            </p:childTnLst>
                          </p:cTn>
                        </p:par>
                        <p:par>
                          <p:cTn id="62" fill="hold" nodeType="afterGroup">
                            <p:stCondLst>
                              <p:cond delay="4000"/>
                            </p:stCondLst>
                            <p:childTnLst>
                              <p:par>
                                <p:cTn id="63" presetID="9" presetClass="entr" presetSubtype="0" fill="hold" nodeType="afterEffect">
                                  <p:stCondLst>
                                    <p:cond delay="0"/>
                                  </p:stCondLst>
                                  <p:childTnLst>
                                    <p:set>
                                      <p:cBhvr>
                                        <p:cTn id="64" dur="1" fill="hold">
                                          <p:stCondLst>
                                            <p:cond delay="0"/>
                                          </p:stCondLst>
                                        </p:cTn>
                                        <p:tgtEl>
                                          <p:spTgt spid="6186"/>
                                        </p:tgtEl>
                                        <p:attrNameLst>
                                          <p:attrName>style.visibility</p:attrName>
                                        </p:attrNameLst>
                                      </p:cBhvr>
                                      <p:to>
                                        <p:strVal val="visible"/>
                                      </p:to>
                                    </p:set>
                                    <p:animEffect transition="in" filter="dissolve">
                                      <p:cBhvr>
                                        <p:cTn id="65" dur="500"/>
                                        <p:tgtEl>
                                          <p:spTgt spid="6186"/>
                                        </p:tgtEl>
                                      </p:cBhvr>
                                    </p:animEffect>
                                  </p:childTnLst>
                                  <p:subTnLst>
                                    <p:audio>
                                      <p:cMediaNode>
                                        <p:cTn display="0" masterRel="sameClick">
                                          <p:stCondLst>
                                            <p:cond evt="begin" delay="0">
                                              <p:tn val="63"/>
                                            </p:cond>
                                          </p:stCondLst>
                                          <p:endCondLst>
                                            <p:cond evt="onStopAudio" delay="0">
                                              <p:tgtEl>
                                                <p:sldTgt/>
                                              </p:tgtEl>
                                            </p:cond>
                                          </p:endCondLst>
                                        </p:cTn>
                                        <p:tgtEl>
                                          <p:sndTgt r:embed="rId4" name="camera.wav"/>
                                        </p:tgtEl>
                                      </p:cMediaNode>
                                    </p:audio>
                                  </p:subTnLst>
                                </p:cTn>
                              </p:par>
                            </p:childTnLst>
                          </p:cTn>
                        </p:par>
                        <p:par>
                          <p:cTn id="66" fill="hold" nodeType="afterGroup">
                            <p:stCondLst>
                              <p:cond delay="4500"/>
                            </p:stCondLst>
                            <p:childTnLst>
                              <p:par>
                                <p:cTn id="67" presetID="53" presetClass="exit" presetSubtype="0" fill="hold" nodeType="afterEffect">
                                  <p:stCondLst>
                                    <p:cond delay="0"/>
                                  </p:stCondLst>
                                  <p:childTnLst>
                                    <p:anim calcmode="lin" valueType="num">
                                      <p:cBhvr>
                                        <p:cTn id="68" dur="500"/>
                                        <p:tgtEl>
                                          <p:spTgt spid="6186"/>
                                        </p:tgtEl>
                                        <p:attrNameLst>
                                          <p:attrName>ppt_w</p:attrName>
                                        </p:attrNameLst>
                                      </p:cBhvr>
                                      <p:tavLst>
                                        <p:tav tm="0">
                                          <p:val>
                                            <p:strVal val="ppt_w"/>
                                          </p:val>
                                        </p:tav>
                                        <p:tav tm="100000">
                                          <p:val>
                                            <p:fltVal val="0"/>
                                          </p:val>
                                        </p:tav>
                                      </p:tavLst>
                                    </p:anim>
                                    <p:anim calcmode="lin" valueType="num">
                                      <p:cBhvr>
                                        <p:cTn id="69" dur="500"/>
                                        <p:tgtEl>
                                          <p:spTgt spid="6186"/>
                                        </p:tgtEl>
                                        <p:attrNameLst>
                                          <p:attrName>ppt_h</p:attrName>
                                        </p:attrNameLst>
                                      </p:cBhvr>
                                      <p:tavLst>
                                        <p:tav tm="0">
                                          <p:val>
                                            <p:strVal val="ppt_h"/>
                                          </p:val>
                                        </p:tav>
                                        <p:tav tm="100000">
                                          <p:val>
                                            <p:fltVal val="0"/>
                                          </p:val>
                                        </p:tav>
                                      </p:tavLst>
                                    </p:anim>
                                    <p:animEffect transition="out" filter="fade">
                                      <p:cBhvr>
                                        <p:cTn id="70" dur="500"/>
                                        <p:tgtEl>
                                          <p:spTgt spid="6186"/>
                                        </p:tgtEl>
                                      </p:cBhvr>
                                    </p:animEffect>
                                    <p:set>
                                      <p:cBhvr>
                                        <p:cTn id="71" dur="1" fill="hold">
                                          <p:stCondLst>
                                            <p:cond delay="499"/>
                                          </p:stCondLst>
                                        </p:cTn>
                                        <p:tgtEl>
                                          <p:spTgt spid="6186"/>
                                        </p:tgtEl>
                                        <p:attrNameLst>
                                          <p:attrName>style.visibility</p:attrName>
                                        </p:attrNameLst>
                                      </p:cBhvr>
                                      <p:to>
                                        <p:strVal val="hidden"/>
                                      </p:to>
                                    </p:set>
                                  </p:childTnLst>
                                </p:cTn>
                              </p:par>
                            </p:childTnLst>
                          </p:cTn>
                        </p:par>
                        <p:par>
                          <p:cTn id="72" fill="hold" nodeType="afterGroup">
                            <p:stCondLst>
                              <p:cond delay="5000"/>
                            </p:stCondLst>
                            <p:childTnLst>
                              <p:par>
                                <p:cTn id="73" presetID="9" presetClass="entr" presetSubtype="0" fill="hold" nodeType="afterEffect">
                                  <p:stCondLst>
                                    <p:cond delay="0"/>
                                  </p:stCondLst>
                                  <p:childTnLst>
                                    <p:set>
                                      <p:cBhvr>
                                        <p:cTn id="74" dur="1" fill="hold">
                                          <p:stCondLst>
                                            <p:cond delay="0"/>
                                          </p:stCondLst>
                                        </p:cTn>
                                        <p:tgtEl>
                                          <p:spTgt spid="6185"/>
                                        </p:tgtEl>
                                        <p:attrNameLst>
                                          <p:attrName>style.visibility</p:attrName>
                                        </p:attrNameLst>
                                      </p:cBhvr>
                                      <p:to>
                                        <p:strVal val="visible"/>
                                      </p:to>
                                    </p:set>
                                    <p:animEffect transition="in" filter="dissolve">
                                      <p:cBhvr>
                                        <p:cTn id="75" dur="500"/>
                                        <p:tgtEl>
                                          <p:spTgt spid="6185"/>
                                        </p:tgtEl>
                                      </p:cBhvr>
                                    </p:animEffect>
                                  </p:childTnLst>
                                  <p:subTnLst>
                                    <p:audio>
                                      <p:cMediaNode>
                                        <p:cTn display="0" masterRel="sameClick">
                                          <p:stCondLst>
                                            <p:cond evt="begin" delay="0">
                                              <p:tn val="73"/>
                                            </p:cond>
                                          </p:stCondLst>
                                          <p:endCondLst>
                                            <p:cond evt="onStopAudio" delay="0">
                                              <p:tgtEl>
                                                <p:sldTgt/>
                                              </p:tgtEl>
                                            </p:cond>
                                          </p:endCondLst>
                                        </p:cTn>
                                        <p:tgtEl>
                                          <p:sndTgt r:embed="rId4" name="camera.wav"/>
                                        </p:tgtEl>
                                      </p:cMediaNode>
                                    </p:audio>
                                  </p:subTnLst>
                                </p:cTn>
                              </p:par>
                            </p:childTnLst>
                          </p:cTn>
                        </p:par>
                        <p:par>
                          <p:cTn id="76" fill="hold" nodeType="afterGroup">
                            <p:stCondLst>
                              <p:cond delay="5500"/>
                            </p:stCondLst>
                            <p:childTnLst>
                              <p:par>
                                <p:cTn id="77" presetID="53" presetClass="exit" presetSubtype="0" fill="hold" nodeType="afterEffect">
                                  <p:stCondLst>
                                    <p:cond delay="0"/>
                                  </p:stCondLst>
                                  <p:childTnLst>
                                    <p:anim calcmode="lin" valueType="num">
                                      <p:cBhvr>
                                        <p:cTn id="78" dur="500"/>
                                        <p:tgtEl>
                                          <p:spTgt spid="6185"/>
                                        </p:tgtEl>
                                        <p:attrNameLst>
                                          <p:attrName>ppt_w</p:attrName>
                                        </p:attrNameLst>
                                      </p:cBhvr>
                                      <p:tavLst>
                                        <p:tav tm="0">
                                          <p:val>
                                            <p:strVal val="ppt_w"/>
                                          </p:val>
                                        </p:tav>
                                        <p:tav tm="100000">
                                          <p:val>
                                            <p:fltVal val="0"/>
                                          </p:val>
                                        </p:tav>
                                      </p:tavLst>
                                    </p:anim>
                                    <p:anim calcmode="lin" valueType="num">
                                      <p:cBhvr>
                                        <p:cTn id="79" dur="500"/>
                                        <p:tgtEl>
                                          <p:spTgt spid="6185"/>
                                        </p:tgtEl>
                                        <p:attrNameLst>
                                          <p:attrName>ppt_h</p:attrName>
                                        </p:attrNameLst>
                                      </p:cBhvr>
                                      <p:tavLst>
                                        <p:tav tm="0">
                                          <p:val>
                                            <p:strVal val="ppt_h"/>
                                          </p:val>
                                        </p:tav>
                                        <p:tav tm="100000">
                                          <p:val>
                                            <p:fltVal val="0"/>
                                          </p:val>
                                        </p:tav>
                                      </p:tavLst>
                                    </p:anim>
                                    <p:animEffect transition="out" filter="fade">
                                      <p:cBhvr>
                                        <p:cTn id="80" dur="500"/>
                                        <p:tgtEl>
                                          <p:spTgt spid="6185"/>
                                        </p:tgtEl>
                                      </p:cBhvr>
                                    </p:animEffect>
                                    <p:set>
                                      <p:cBhvr>
                                        <p:cTn id="81" dur="1" fill="hold">
                                          <p:stCondLst>
                                            <p:cond delay="499"/>
                                          </p:stCondLst>
                                        </p:cTn>
                                        <p:tgtEl>
                                          <p:spTgt spid="6185"/>
                                        </p:tgtEl>
                                        <p:attrNameLst>
                                          <p:attrName>style.visibility</p:attrName>
                                        </p:attrNameLst>
                                      </p:cBhvr>
                                      <p:to>
                                        <p:strVal val="hidden"/>
                                      </p:to>
                                    </p:set>
                                  </p:childTnLst>
                                </p:cTn>
                              </p:par>
                            </p:childTnLst>
                          </p:cTn>
                        </p:par>
                        <p:par>
                          <p:cTn id="82" fill="hold" nodeType="afterGroup">
                            <p:stCondLst>
                              <p:cond delay="6000"/>
                            </p:stCondLst>
                            <p:childTnLst>
                              <p:par>
                                <p:cTn id="83" presetID="9" presetClass="entr" presetSubtype="0" fill="hold" nodeType="afterEffect">
                                  <p:stCondLst>
                                    <p:cond delay="0"/>
                                  </p:stCondLst>
                                  <p:childTnLst>
                                    <p:set>
                                      <p:cBhvr>
                                        <p:cTn id="84" dur="1" fill="hold">
                                          <p:stCondLst>
                                            <p:cond delay="0"/>
                                          </p:stCondLst>
                                        </p:cTn>
                                        <p:tgtEl>
                                          <p:spTgt spid="6184"/>
                                        </p:tgtEl>
                                        <p:attrNameLst>
                                          <p:attrName>style.visibility</p:attrName>
                                        </p:attrNameLst>
                                      </p:cBhvr>
                                      <p:to>
                                        <p:strVal val="visible"/>
                                      </p:to>
                                    </p:set>
                                    <p:animEffect transition="in" filter="dissolve">
                                      <p:cBhvr>
                                        <p:cTn id="85" dur="500"/>
                                        <p:tgtEl>
                                          <p:spTgt spid="6184"/>
                                        </p:tgtEl>
                                      </p:cBhvr>
                                    </p:animEffect>
                                  </p:childTnLst>
                                  <p:subTnLst>
                                    <p:audio>
                                      <p:cMediaNode>
                                        <p:cTn display="0" masterRel="sameClick">
                                          <p:stCondLst>
                                            <p:cond evt="begin" delay="0">
                                              <p:tn val="83"/>
                                            </p:cond>
                                          </p:stCondLst>
                                          <p:endCondLst>
                                            <p:cond evt="onStopAudio" delay="0">
                                              <p:tgtEl>
                                                <p:sldTgt/>
                                              </p:tgtEl>
                                            </p:cond>
                                          </p:endCondLst>
                                        </p:cTn>
                                        <p:tgtEl>
                                          <p:sndTgt r:embed="rId4" name="camera.wav"/>
                                        </p:tgtEl>
                                      </p:cMediaNode>
                                    </p:audio>
                                  </p:subTnLst>
                                </p:cTn>
                              </p:par>
                            </p:childTnLst>
                          </p:cTn>
                        </p:par>
                        <p:par>
                          <p:cTn id="86" fill="hold" nodeType="afterGroup">
                            <p:stCondLst>
                              <p:cond delay="6500"/>
                            </p:stCondLst>
                            <p:childTnLst>
                              <p:par>
                                <p:cTn id="87" presetID="53" presetClass="exit" presetSubtype="0" fill="hold" nodeType="afterEffect">
                                  <p:stCondLst>
                                    <p:cond delay="0"/>
                                  </p:stCondLst>
                                  <p:childTnLst>
                                    <p:anim calcmode="lin" valueType="num">
                                      <p:cBhvr>
                                        <p:cTn id="88" dur="500"/>
                                        <p:tgtEl>
                                          <p:spTgt spid="6184"/>
                                        </p:tgtEl>
                                        <p:attrNameLst>
                                          <p:attrName>ppt_w</p:attrName>
                                        </p:attrNameLst>
                                      </p:cBhvr>
                                      <p:tavLst>
                                        <p:tav tm="0">
                                          <p:val>
                                            <p:strVal val="ppt_w"/>
                                          </p:val>
                                        </p:tav>
                                        <p:tav tm="100000">
                                          <p:val>
                                            <p:fltVal val="0"/>
                                          </p:val>
                                        </p:tav>
                                      </p:tavLst>
                                    </p:anim>
                                    <p:anim calcmode="lin" valueType="num">
                                      <p:cBhvr>
                                        <p:cTn id="89" dur="500"/>
                                        <p:tgtEl>
                                          <p:spTgt spid="6184"/>
                                        </p:tgtEl>
                                        <p:attrNameLst>
                                          <p:attrName>ppt_h</p:attrName>
                                        </p:attrNameLst>
                                      </p:cBhvr>
                                      <p:tavLst>
                                        <p:tav tm="0">
                                          <p:val>
                                            <p:strVal val="ppt_h"/>
                                          </p:val>
                                        </p:tav>
                                        <p:tav tm="100000">
                                          <p:val>
                                            <p:fltVal val="0"/>
                                          </p:val>
                                        </p:tav>
                                      </p:tavLst>
                                    </p:anim>
                                    <p:animEffect transition="out" filter="fade">
                                      <p:cBhvr>
                                        <p:cTn id="90" dur="500"/>
                                        <p:tgtEl>
                                          <p:spTgt spid="6184"/>
                                        </p:tgtEl>
                                      </p:cBhvr>
                                    </p:animEffect>
                                    <p:set>
                                      <p:cBhvr>
                                        <p:cTn id="91" dur="1" fill="hold">
                                          <p:stCondLst>
                                            <p:cond delay="499"/>
                                          </p:stCondLst>
                                        </p:cTn>
                                        <p:tgtEl>
                                          <p:spTgt spid="6184"/>
                                        </p:tgtEl>
                                        <p:attrNameLst>
                                          <p:attrName>style.visibility</p:attrName>
                                        </p:attrNameLst>
                                      </p:cBhvr>
                                      <p:to>
                                        <p:strVal val="hidden"/>
                                      </p:to>
                                    </p:set>
                                  </p:childTnLst>
                                </p:cTn>
                              </p:par>
                            </p:childTnLst>
                          </p:cTn>
                        </p:par>
                        <p:par>
                          <p:cTn id="92" fill="hold" nodeType="afterGroup">
                            <p:stCondLst>
                              <p:cond delay="7000"/>
                            </p:stCondLst>
                            <p:childTnLst>
                              <p:par>
                                <p:cTn id="93" presetID="9" presetClass="entr" presetSubtype="0" fill="hold" nodeType="afterEffect">
                                  <p:stCondLst>
                                    <p:cond delay="0"/>
                                  </p:stCondLst>
                                  <p:childTnLst>
                                    <p:set>
                                      <p:cBhvr>
                                        <p:cTn id="94" dur="1" fill="hold">
                                          <p:stCondLst>
                                            <p:cond delay="0"/>
                                          </p:stCondLst>
                                        </p:cTn>
                                        <p:tgtEl>
                                          <p:spTgt spid="6183"/>
                                        </p:tgtEl>
                                        <p:attrNameLst>
                                          <p:attrName>style.visibility</p:attrName>
                                        </p:attrNameLst>
                                      </p:cBhvr>
                                      <p:to>
                                        <p:strVal val="visible"/>
                                      </p:to>
                                    </p:set>
                                    <p:animEffect transition="in" filter="dissolve">
                                      <p:cBhvr>
                                        <p:cTn id="95" dur="500"/>
                                        <p:tgtEl>
                                          <p:spTgt spid="6183"/>
                                        </p:tgtEl>
                                      </p:cBhvr>
                                    </p:animEffect>
                                  </p:childTnLst>
                                  <p:subTnLst>
                                    <p:audio>
                                      <p:cMediaNode>
                                        <p:cTn display="0" masterRel="sameClick">
                                          <p:stCondLst>
                                            <p:cond evt="begin" delay="0">
                                              <p:tn val="93"/>
                                            </p:cond>
                                          </p:stCondLst>
                                          <p:endCondLst>
                                            <p:cond evt="onStopAudio" delay="0">
                                              <p:tgtEl>
                                                <p:sldTgt/>
                                              </p:tgtEl>
                                            </p:cond>
                                          </p:endCondLst>
                                        </p:cTn>
                                        <p:tgtEl>
                                          <p:sndTgt r:embed="rId4" name="camera.wav"/>
                                        </p:tgtEl>
                                      </p:cMediaNode>
                                    </p:audio>
                                  </p:subTnLst>
                                </p:cTn>
                              </p:par>
                            </p:childTnLst>
                          </p:cTn>
                        </p:par>
                        <p:par>
                          <p:cTn id="96" fill="hold" nodeType="afterGroup">
                            <p:stCondLst>
                              <p:cond delay="7500"/>
                            </p:stCondLst>
                            <p:childTnLst>
                              <p:par>
                                <p:cTn id="97" presetID="53" presetClass="exit" presetSubtype="0" fill="hold" nodeType="afterEffect">
                                  <p:stCondLst>
                                    <p:cond delay="0"/>
                                  </p:stCondLst>
                                  <p:childTnLst>
                                    <p:anim calcmode="lin" valueType="num">
                                      <p:cBhvr>
                                        <p:cTn id="98" dur="500"/>
                                        <p:tgtEl>
                                          <p:spTgt spid="6183"/>
                                        </p:tgtEl>
                                        <p:attrNameLst>
                                          <p:attrName>ppt_w</p:attrName>
                                        </p:attrNameLst>
                                      </p:cBhvr>
                                      <p:tavLst>
                                        <p:tav tm="0">
                                          <p:val>
                                            <p:strVal val="ppt_w"/>
                                          </p:val>
                                        </p:tav>
                                        <p:tav tm="100000">
                                          <p:val>
                                            <p:fltVal val="0"/>
                                          </p:val>
                                        </p:tav>
                                      </p:tavLst>
                                    </p:anim>
                                    <p:anim calcmode="lin" valueType="num">
                                      <p:cBhvr>
                                        <p:cTn id="99" dur="500"/>
                                        <p:tgtEl>
                                          <p:spTgt spid="6183"/>
                                        </p:tgtEl>
                                        <p:attrNameLst>
                                          <p:attrName>ppt_h</p:attrName>
                                        </p:attrNameLst>
                                      </p:cBhvr>
                                      <p:tavLst>
                                        <p:tav tm="0">
                                          <p:val>
                                            <p:strVal val="ppt_h"/>
                                          </p:val>
                                        </p:tav>
                                        <p:tav tm="100000">
                                          <p:val>
                                            <p:fltVal val="0"/>
                                          </p:val>
                                        </p:tav>
                                      </p:tavLst>
                                    </p:anim>
                                    <p:animEffect transition="out" filter="fade">
                                      <p:cBhvr>
                                        <p:cTn id="100" dur="500"/>
                                        <p:tgtEl>
                                          <p:spTgt spid="6183"/>
                                        </p:tgtEl>
                                      </p:cBhvr>
                                    </p:animEffect>
                                    <p:set>
                                      <p:cBhvr>
                                        <p:cTn id="101" dur="1" fill="hold">
                                          <p:stCondLst>
                                            <p:cond delay="499"/>
                                          </p:stCondLst>
                                        </p:cTn>
                                        <p:tgtEl>
                                          <p:spTgt spid="6183"/>
                                        </p:tgtEl>
                                        <p:attrNameLst>
                                          <p:attrName>style.visibility</p:attrName>
                                        </p:attrNameLst>
                                      </p:cBhvr>
                                      <p:to>
                                        <p:strVal val="hidden"/>
                                      </p:to>
                                    </p:set>
                                  </p:childTnLst>
                                </p:cTn>
                              </p:par>
                            </p:childTnLst>
                          </p:cTn>
                        </p:par>
                        <p:par>
                          <p:cTn id="102" fill="hold" nodeType="afterGroup">
                            <p:stCondLst>
                              <p:cond delay="8000"/>
                            </p:stCondLst>
                            <p:childTnLst>
                              <p:par>
                                <p:cTn id="103" presetID="9" presetClass="entr" presetSubtype="0" fill="hold" nodeType="afterEffect">
                                  <p:stCondLst>
                                    <p:cond delay="0"/>
                                  </p:stCondLst>
                                  <p:childTnLst>
                                    <p:set>
                                      <p:cBhvr>
                                        <p:cTn id="104" dur="1" fill="hold">
                                          <p:stCondLst>
                                            <p:cond delay="0"/>
                                          </p:stCondLst>
                                        </p:cTn>
                                        <p:tgtEl>
                                          <p:spTgt spid="6182"/>
                                        </p:tgtEl>
                                        <p:attrNameLst>
                                          <p:attrName>style.visibility</p:attrName>
                                        </p:attrNameLst>
                                      </p:cBhvr>
                                      <p:to>
                                        <p:strVal val="visible"/>
                                      </p:to>
                                    </p:set>
                                    <p:animEffect transition="in" filter="dissolve">
                                      <p:cBhvr>
                                        <p:cTn id="105" dur="500"/>
                                        <p:tgtEl>
                                          <p:spTgt spid="6182"/>
                                        </p:tgtEl>
                                      </p:cBhvr>
                                    </p:animEffect>
                                  </p:childTnLst>
                                  <p:subTnLst>
                                    <p:audio>
                                      <p:cMediaNode>
                                        <p:cTn display="0" masterRel="sameClick">
                                          <p:stCondLst>
                                            <p:cond evt="begin" delay="0">
                                              <p:tn val="103"/>
                                            </p:cond>
                                          </p:stCondLst>
                                          <p:endCondLst>
                                            <p:cond evt="onStopAudio" delay="0">
                                              <p:tgtEl>
                                                <p:sldTgt/>
                                              </p:tgtEl>
                                            </p:cond>
                                          </p:endCondLst>
                                        </p:cTn>
                                        <p:tgtEl>
                                          <p:sndTgt r:embed="rId4" name="camera.wav"/>
                                        </p:tgtEl>
                                      </p:cMediaNode>
                                    </p:audio>
                                  </p:subTnLst>
                                </p:cTn>
                              </p:par>
                            </p:childTnLst>
                          </p:cTn>
                        </p:par>
                        <p:par>
                          <p:cTn id="106" fill="hold" nodeType="afterGroup">
                            <p:stCondLst>
                              <p:cond delay="8500"/>
                            </p:stCondLst>
                            <p:childTnLst>
                              <p:par>
                                <p:cTn id="107" presetID="53" presetClass="exit" presetSubtype="0" fill="hold" nodeType="afterEffect">
                                  <p:stCondLst>
                                    <p:cond delay="0"/>
                                  </p:stCondLst>
                                  <p:childTnLst>
                                    <p:anim calcmode="lin" valueType="num">
                                      <p:cBhvr>
                                        <p:cTn id="108" dur="500"/>
                                        <p:tgtEl>
                                          <p:spTgt spid="6182"/>
                                        </p:tgtEl>
                                        <p:attrNameLst>
                                          <p:attrName>ppt_w</p:attrName>
                                        </p:attrNameLst>
                                      </p:cBhvr>
                                      <p:tavLst>
                                        <p:tav tm="0">
                                          <p:val>
                                            <p:strVal val="ppt_w"/>
                                          </p:val>
                                        </p:tav>
                                        <p:tav tm="100000">
                                          <p:val>
                                            <p:fltVal val="0"/>
                                          </p:val>
                                        </p:tav>
                                      </p:tavLst>
                                    </p:anim>
                                    <p:anim calcmode="lin" valueType="num">
                                      <p:cBhvr>
                                        <p:cTn id="109" dur="500"/>
                                        <p:tgtEl>
                                          <p:spTgt spid="6182"/>
                                        </p:tgtEl>
                                        <p:attrNameLst>
                                          <p:attrName>ppt_h</p:attrName>
                                        </p:attrNameLst>
                                      </p:cBhvr>
                                      <p:tavLst>
                                        <p:tav tm="0">
                                          <p:val>
                                            <p:strVal val="ppt_h"/>
                                          </p:val>
                                        </p:tav>
                                        <p:tav tm="100000">
                                          <p:val>
                                            <p:fltVal val="0"/>
                                          </p:val>
                                        </p:tav>
                                      </p:tavLst>
                                    </p:anim>
                                    <p:animEffect transition="out" filter="fade">
                                      <p:cBhvr>
                                        <p:cTn id="110" dur="500"/>
                                        <p:tgtEl>
                                          <p:spTgt spid="6182"/>
                                        </p:tgtEl>
                                      </p:cBhvr>
                                    </p:animEffect>
                                    <p:set>
                                      <p:cBhvr>
                                        <p:cTn id="111" dur="1" fill="hold">
                                          <p:stCondLst>
                                            <p:cond delay="499"/>
                                          </p:stCondLst>
                                        </p:cTn>
                                        <p:tgtEl>
                                          <p:spTgt spid="6182"/>
                                        </p:tgtEl>
                                        <p:attrNameLst>
                                          <p:attrName>style.visibility</p:attrName>
                                        </p:attrNameLst>
                                      </p:cBhvr>
                                      <p:to>
                                        <p:strVal val="hidden"/>
                                      </p:to>
                                    </p:set>
                                  </p:childTnLst>
                                </p:cTn>
                              </p:par>
                            </p:childTnLst>
                          </p:cTn>
                        </p:par>
                        <p:par>
                          <p:cTn id="112" fill="hold" nodeType="afterGroup">
                            <p:stCondLst>
                              <p:cond delay="9000"/>
                            </p:stCondLst>
                            <p:childTnLst>
                              <p:par>
                                <p:cTn id="113" presetID="9" presetClass="entr" presetSubtype="0" fill="hold" nodeType="afterEffect">
                                  <p:stCondLst>
                                    <p:cond delay="0"/>
                                  </p:stCondLst>
                                  <p:childTnLst>
                                    <p:set>
                                      <p:cBhvr>
                                        <p:cTn id="114" dur="1" fill="hold">
                                          <p:stCondLst>
                                            <p:cond delay="0"/>
                                          </p:stCondLst>
                                        </p:cTn>
                                        <p:tgtEl>
                                          <p:spTgt spid="6181"/>
                                        </p:tgtEl>
                                        <p:attrNameLst>
                                          <p:attrName>style.visibility</p:attrName>
                                        </p:attrNameLst>
                                      </p:cBhvr>
                                      <p:to>
                                        <p:strVal val="visible"/>
                                      </p:to>
                                    </p:set>
                                    <p:animEffect transition="in" filter="dissolve">
                                      <p:cBhvr>
                                        <p:cTn id="115" dur="500"/>
                                        <p:tgtEl>
                                          <p:spTgt spid="6181"/>
                                        </p:tgtEl>
                                      </p:cBhvr>
                                    </p:animEffect>
                                  </p:childTnLst>
                                  <p:subTnLst>
                                    <p:audio>
                                      <p:cMediaNode>
                                        <p:cTn display="0" masterRel="sameClick">
                                          <p:stCondLst>
                                            <p:cond evt="begin" delay="0">
                                              <p:tn val="113"/>
                                            </p:cond>
                                          </p:stCondLst>
                                          <p:endCondLst>
                                            <p:cond evt="onStopAudio" delay="0">
                                              <p:tgtEl>
                                                <p:sldTgt/>
                                              </p:tgtEl>
                                            </p:cond>
                                          </p:endCondLst>
                                        </p:cTn>
                                        <p:tgtEl>
                                          <p:sndTgt r:embed="rId4" name="camera.wav"/>
                                        </p:tgtEl>
                                      </p:cMediaNode>
                                    </p:audio>
                                  </p:subTnLst>
                                </p:cTn>
                              </p:par>
                            </p:childTnLst>
                          </p:cTn>
                        </p:par>
                        <p:par>
                          <p:cTn id="116" fill="hold" nodeType="afterGroup">
                            <p:stCondLst>
                              <p:cond delay="9500"/>
                            </p:stCondLst>
                            <p:childTnLst>
                              <p:par>
                                <p:cTn id="117" presetID="53" presetClass="exit" presetSubtype="0" fill="hold" nodeType="afterEffect">
                                  <p:stCondLst>
                                    <p:cond delay="0"/>
                                  </p:stCondLst>
                                  <p:childTnLst>
                                    <p:anim calcmode="lin" valueType="num">
                                      <p:cBhvr>
                                        <p:cTn id="118" dur="500"/>
                                        <p:tgtEl>
                                          <p:spTgt spid="6181"/>
                                        </p:tgtEl>
                                        <p:attrNameLst>
                                          <p:attrName>ppt_w</p:attrName>
                                        </p:attrNameLst>
                                      </p:cBhvr>
                                      <p:tavLst>
                                        <p:tav tm="0">
                                          <p:val>
                                            <p:strVal val="ppt_w"/>
                                          </p:val>
                                        </p:tav>
                                        <p:tav tm="100000">
                                          <p:val>
                                            <p:fltVal val="0"/>
                                          </p:val>
                                        </p:tav>
                                      </p:tavLst>
                                    </p:anim>
                                    <p:anim calcmode="lin" valueType="num">
                                      <p:cBhvr>
                                        <p:cTn id="119" dur="500"/>
                                        <p:tgtEl>
                                          <p:spTgt spid="6181"/>
                                        </p:tgtEl>
                                        <p:attrNameLst>
                                          <p:attrName>ppt_h</p:attrName>
                                        </p:attrNameLst>
                                      </p:cBhvr>
                                      <p:tavLst>
                                        <p:tav tm="0">
                                          <p:val>
                                            <p:strVal val="ppt_h"/>
                                          </p:val>
                                        </p:tav>
                                        <p:tav tm="100000">
                                          <p:val>
                                            <p:fltVal val="0"/>
                                          </p:val>
                                        </p:tav>
                                      </p:tavLst>
                                    </p:anim>
                                    <p:animEffect transition="out" filter="fade">
                                      <p:cBhvr>
                                        <p:cTn id="120" dur="500"/>
                                        <p:tgtEl>
                                          <p:spTgt spid="6181"/>
                                        </p:tgtEl>
                                      </p:cBhvr>
                                    </p:animEffect>
                                    <p:set>
                                      <p:cBhvr>
                                        <p:cTn id="121" dur="1" fill="hold">
                                          <p:stCondLst>
                                            <p:cond delay="499"/>
                                          </p:stCondLst>
                                        </p:cTn>
                                        <p:tgtEl>
                                          <p:spTgt spid="6181"/>
                                        </p:tgtEl>
                                        <p:attrNameLst>
                                          <p:attrName>style.visibility</p:attrName>
                                        </p:attrNameLst>
                                      </p:cBhvr>
                                      <p:to>
                                        <p:strVal val="hidden"/>
                                      </p:to>
                                    </p:set>
                                  </p:childTnLst>
                                </p:cTn>
                              </p:par>
                            </p:childTnLst>
                          </p:cTn>
                        </p:par>
                        <p:par>
                          <p:cTn id="122" fill="hold" nodeType="afterGroup">
                            <p:stCondLst>
                              <p:cond delay="10000"/>
                            </p:stCondLst>
                            <p:childTnLst>
                              <p:par>
                                <p:cTn id="123" presetID="9" presetClass="entr" presetSubtype="0" fill="hold" nodeType="afterEffect">
                                  <p:stCondLst>
                                    <p:cond delay="0"/>
                                  </p:stCondLst>
                                  <p:childTnLst>
                                    <p:set>
                                      <p:cBhvr>
                                        <p:cTn id="124" dur="1" fill="hold">
                                          <p:stCondLst>
                                            <p:cond delay="0"/>
                                          </p:stCondLst>
                                        </p:cTn>
                                        <p:tgtEl>
                                          <p:spTgt spid="6180"/>
                                        </p:tgtEl>
                                        <p:attrNameLst>
                                          <p:attrName>style.visibility</p:attrName>
                                        </p:attrNameLst>
                                      </p:cBhvr>
                                      <p:to>
                                        <p:strVal val="visible"/>
                                      </p:to>
                                    </p:set>
                                    <p:animEffect transition="in" filter="dissolve">
                                      <p:cBhvr>
                                        <p:cTn id="125" dur="500"/>
                                        <p:tgtEl>
                                          <p:spTgt spid="6180"/>
                                        </p:tgtEl>
                                      </p:cBhvr>
                                    </p:animEffect>
                                  </p:childTnLst>
                                  <p:subTnLst>
                                    <p:audio>
                                      <p:cMediaNode>
                                        <p:cTn display="0" masterRel="sameClick">
                                          <p:stCondLst>
                                            <p:cond evt="begin" delay="0">
                                              <p:tn val="123"/>
                                            </p:cond>
                                          </p:stCondLst>
                                          <p:endCondLst>
                                            <p:cond evt="onStopAudio" delay="0">
                                              <p:tgtEl>
                                                <p:sldTgt/>
                                              </p:tgtEl>
                                            </p:cond>
                                          </p:endCondLst>
                                        </p:cTn>
                                        <p:tgtEl>
                                          <p:sndTgt r:embed="rId4" name="camera.wav"/>
                                        </p:tgtEl>
                                      </p:cMediaNode>
                                    </p:audio>
                                  </p:subTnLst>
                                </p:cTn>
                              </p:par>
                            </p:childTnLst>
                          </p:cTn>
                        </p:par>
                        <p:par>
                          <p:cTn id="126" fill="hold" nodeType="afterGroup">
                            <p:stCondLst>
                              <p:cond delay="10500"/>
                            </p:stCondLst>
                            <p:childTnLst>
                              <p:par>
                                <p:cTn id="127" presetID="53" presetClass="exit" presetSubtype="0" fill="hold" nodeType="afterEffect">
                                  <p:stCondLst>
                                    <p:cond delay="0"/>
                                  </p:stCondLst>
                                  <p:childTnLst>
                                    <p:anim calcmode="lin" valueType="num">
                                      <p:cBhvr>
                                        <p:cTn id="128" dur="500"/>
                                        <p:tgtEl>
                                          <p:spTgt spid="6180"/>
                                        </p:tgtEl>
                                        <p:attrNameLst>
                                          <p:attrName>ppt_w</p:attrName>
                                        </p:attrNameLst>
                                      </p:cBhvr>
                                      <p:tavLst>
                                        <p:tav tm="0">
                                          <p:val>
                                            <p:strVal val="ppt_w"/>
                                          </p:val>
                                        </p:tav>
                                        <p:tav tm="100000">
                                          <p:val>
                                            <p:fltVal val="0"/>
                                          </p:val>
                                        </p:tav>
                                      </p:tavLst>
                                    </p:anim>
                                    <p:anim calcmode="lin" valueType="num">
                                      <p:cBhvr>
                                        <p:cTn id="129" dur="500"/>
                                        <p:tgtEl>
                                          <p:spTgt spid="6180"/>
                                        </p:tgtEl>
                                        <p:attrNameLst>
                                          <p:attrName>ppt_h</p:attrName>
                                        </p:attrNameLst>
                                      </p:cBhvr>
                                      <p:tavLst>
                                        <p:tav tm="0">
                                          <p:val>
                                            <p:strVal val="ppt_h"/>
                                          </p:val>
                                        </p:tav>
                                        <p:tav tm="100000">
                                          <p:val>
                                            <p:fltVal val="0"/>
                                          </p:val>
                                        </p:tav>
                                      </p:tavLst>
                                    </p:anim>
                                    <p:animEffect transition="out" filter="fade">
                                      <p:cBhvr>
                                        <p:cTn id="130" dur="500"/>
                                        <p:tgtEl>
                                          <p:spTgt spid="6180"/>
                                        </p:tgtEl>
                                      </p:cBhvr>
                                    </p:animEffect>
                                    <p:set>
                                      <p:cBhvr>
                                        <p:cTn id="131" dur="1" fill="hold">
                                          <p:stCondLst>
                                            <p:cond delay="499"/>
                                          </p:stCondLst>
                                        </p:cTn>
                                        <p:tgtEl>
                                          <p:spTgt spid="6180"/>
                                        </p:tgtEl>
                                        <p:attrNameLst>
                                          <p:attrName>style.visibility</p:attrName>
                                        </p:attrNameLst>
                                      </p:cBhvr>
                                      <p:to>
                                        <p:strVal val="hidden"/>
                                      </p:to>
                                    </p:set>
                                  </p:childTnLst>
                                </p:cTn>
                              </p:par>
                              <p:par>
                                <p:cTn id="132" presetID="53" presetClass="entr" presetSubtype="0" fill="hold" nodeType="withEffect">
                                  <p:stCondLst>
                                    <p:cond delay="0"/>
                                  </p:stCondLst>
                                  <p:childTnLst>
                                    <p:set>
                                      <p:cBhvr>
                                        <p:cTn id="133" dur="1" fill="hold">
                                          <p:stCondLst>
                                            <p:cond delay="0"/>
                                          </p:stCondLst>
                                        </p:cTn>
                                        <p:tgtEl>
                                          <p:spTgt spid="26"/>
                                        </p:tgtEl>
                                        <p:attrNameLst>
                                          <p:attrName>style.visibility</p:attrName>
                                        </p:attrNameLst>
                                      </p:cBhvr>
                                      <p:to>
                                        <p:strVal val="visible"/>
                                      </p:to>
                                    </p:set>
                                    <p:anim calcmode="lin" valueType="num">
                                      <p:cBhvr>
                                        <p:cTn id="134" dur="500" fill="hold"/>
                                        <p:tgtEl>
                                          <p:spTgt spid="26"/>
                                        </p:tgtEl>
                                        <p:attrNameLst>
                                          <p:attrName>ppt_w</p:attrName>
                                        </p:attrNameLst>
                                      </p:cBhvr>
                                      <p:tavLst>
                                        <p:tav tm="0">
                                          <p:val>
                                            <p:fltVal val="0"/>
                                          </p:val>
                                        </p:tav>
                                        <p:tav tm="100000">
                                          <p:val>
                                            <p:strVal val="#ppt_w"/>
                                          </p:val>
                                        </p:tav>
                                      </p:tavLst>
                                    </p:anim>
                                    <p:anim calcmode="lin" valueType="num">
                                      <p:cBhvr>
                                        <p:cTn id="135" dur="500" fill="hold"/>
                                        <p:tgtEl>
                                          <p:spTgt spid="26"/>
                                        </p:tgtEl>
                                        <p:attrNameLst>
                                          <p:attrName>ppt_h</p:attrName>
                                        </p:attrNameLst>
                                      </p:cBhvr>
                                      <p:tavLst>
                                        <p:tav tm="0">
                                          <p:val>
                                            <p:fltVal val="0"/>
                                          </p:val>
                                        </p:tav>
                                        <p:tav tm="100000">
                                          <p:val>
                                            <p:strVal val="#ppt_h"/>
                                          </p:val>
                                        </p:tav>
                                      </p:tavLst>
                                    </p:anim>
                                    <p:animEffect transition="in" filter="fade">
                                      <p:cBhvr>
                                        <p:cTn id="136" dur="500"/>
                                        <p:tgtEl>
                                          <p:spTgt spid="26"/>
                                        </p:tgtEl>
                                      </p:cBhvr>
                                    </p:animEffect>
                                  </p:childTnLst>
                                  <p:subTnLst>
                                    <p:audio>
                                      <p:cMediaNode>
                                        <p:cTn display="0" masterRel="sameClick">
                                          <p:stCondLst>
                                            <p:cond evt="begin" delay="0">
                                              <p:tn val="132"/>
                                            </p:cond>
                                          </p:stCondLst>
                                          <p:endCondLst>
                                            <p:cond evt="onStopAudio" delay="0">
                                              <p:tgtEl>
                                                <p:sldTgt/>
                                              </p:tgtEl>
                                            </p:cond>
                                          </p:endCondLst>
                                        </p:cTn>
                                        <p:tgtEl>
                                          <p:sndTgt r:embed="rId5" name="Reng reng.wav"/>
                                        </p:tgtEl>
                                      </p:cMediaNode>
                                    </p:audio>
                                  </p:subTnLst>
                                </p:cTn>
                              </p:par>
                            </p:childTnLst>
                          </p:cTn>
                        </p:par>
                      </p:childTnLst>
                    </p:cTn>
                  </p:par>
                  <p:par>
                    <p:cTn id="137" fill="hold" nodeType="clickPar">
                      <p:stCondLst>
                        <p:cond delay="indefinite"/>
                      </p:stCondLst>
                      <p:childTnLst>
                        <p:par>
                          <p:cTn id="138" fill="hold" nodeType="withGroup">
                            <p:stCondLst>
                              <p:cond delay="0"/>
                            </p:stCondLst>
                            <p:childTnLst>
                              <p:par>
                                <p:cTn id="139" presetID="2" presetClass="exit" presetSubtype="1" fill="hold" nodeType="clickEffect">
                                  <p:stCondLst>
                                    <p:cond delay="0"/>
                                  </p:stCondLst>
                                  <p:childTnLst>
                                    <p:anim calcmode="lin" valueType="num">
                                      <p:cBhvr additive="base">
                                        <p:cTn id="140" dur="1000"/>
                                        <p:tgtEl>
                                          <p:spTgt spid="26"/>
                                        </p:tgtEl>
                                        <p:attrNameLst>
                                          <p:attrName>ppt_x</p:attrName>
                                        </p:attrNameLst>
                                      </p:cBhvr>
                                      <p:tavLst>
                                        <p:tav tm="0">
                                          <p:val>
                                            <p:strVal val="ppt_x"/>
                                          </p:val>
                                        </p:tav>
                                        <p:tav tm="100000">
                                          <p:val>
                                            <p:strVal val="ppt_x"/>
                                          </p:val>
                                        </p:tav>
                                      </p:tavLst>
                                    </p:anim>
                                    <p:anim calcmode="lin" valueType="num">
                                      <p:cBhvr additive="base">
                                        <p:cTn id="141" dur="1000"/>
                                        <p:tgtEl>
                                          <p:spTgt spid="26"/>
                                        </p:tgtEl>
                                        <p:attrNameLst>
                                          <p:attrName>ppt_y</p:attrName>
                                        </p:attrNameLst>
                                      </p:cBhvr>
                                      <p:tavLst>
                                        <p:tav tm="0">
                                          <p:val>
                                            <p:strVal val="ppt_y"/>
                                          </p:val>
                                        </p:tav>
                                        <p:tav tm="100000">
                                          <p:val>
                                            <p:strVal val="0-ppt_h/2"/>
                                          </p:val>
                                        </p:tav>
                                      </p:tavLst>
                                    </p:anim>
                                    <p:set>
                                      <p:cBhvr>
                                        <p:cTn id="142" dur="1" fill="hold">
                                          <p:stCondLst>
                                            <p:cond delay="999"/>
                                          </p:stCondLst>
                                        </p:cTn>
                                        <p:tgtEl>
                                          <p:spTgt spid="26"/>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5" presetClass="entr" presetSubtype="10" fill="hold" nodeType="clickEffect">
                                  <p:stCondLst>
                                    <p:cond delay="0"/>
                                  </p:stCondLst>
                                  <p:childTnLst>
                                    <p:set>
                                      <p:cBhvr>
                                        <p:cTn id="146" dur="1" fill="hold">
                                          <p:stCondLst>
                                            <p:cond delay="0"/>
                                          </p:stCondLst>
                                        </p:cTn>
                                        <p:tgtEl>
                                          <p:spTgt spid="39"/>
                                        </p:tgtEl>
                                        <p:attrNameLst>
                                          <p:attrName>style.visibility</p:attrName>
                                        </p:attrNameLst>
                                      </p:cBhvr>
                                      <p:to>
                                        <p:strVal val="visible"/>
                                      </p:to>
                                    </p:set>
                                    <p:animEffect transition="in" filter="checkerboard(across)">
                                      <p:cBhvr>
                                        <p:cTn id="147" dur="500"/>
                                        <p:tgtEl>
                                          <p:spTgt spid="39"/>
                                        </p:tgtEl>
                                      </p:cBhvr>
                                    </p:animEffect>
                                  </p:childTnLst>
                                </p:cTn>
                              </p:par>
                              <p:par>
                                <p:cTn id="148" presetID="5" presetClass="entr" presetSubtype="10" fill="hold" nodeType="withEffect">
                                  <p:stCondLst>
                                    <p:cond delay="0"/>
                                  </p:stCondLst>
                                  <p:childTnLst>
                                    <p:set>
                                      <p:cBhvr>
                                        <p:cTn id="149" dur="1" fill="hold">
                                          <p:stCondLst>
                                            <p:cond delay="0"/>
                                          </p:stCondLst>
                                        </p:cTn>
                                        <p:tgtEl>
                                          <p:spTgt spid="40"/>
                                        </p:tgtEl>
                                        <p:attrNameLst>
                                          <p:attrName>style.visibility</p:attrName>
                                        </p:attrNameLst>
                                      </p:cBhvr>
                                      <p:to>
                                        <p:strVal val="visible"/>
                                      </p:to>
                                    </p:set>
                                    <p:animEffect transition="in" filter="checkerboard(across)">
                                      <p:cBhvr>
                                        <p:cTn id="150" dur="500"/>
                                        <p:tgtEl>
                                          <p:spTgt spid="40"/>
                                        </p:tgtEl>
                                      </p:cBhvr>
                                    </p:animEffect>
                                  </p:childTnLst>
                                  <p:subTnLst>
                                    <p:audio>
                                      <p:cMediaNode>
                                        <p:cTn display="0" masterRel="sameClick">
                                          <p:stCondLst>
                                            <p:cond evt="begin" delay="0">
                                              <p:tn val="148"/>
                                            </p:cond>
                                          </p:stCondLst>
                                          <p:endCondLst>
                                            <p:cond evt="onStopAudio" delay="0">
                                              <p:tgtEl>
                                                <p:sldTgt/>
                                              </p:tgtEl>
                                            </p:cond>
                                          </p:endCondLst>
                                        </p:cTn>
                                        <p:tgtEl>
                                          <p:sndTgt r:embed="rId6" name="Chimes 3-CL (2).wav"/>
                                        </p:tgtEl>
                                      </p:cMediaNode>
                                    </p:audio>
                                  </p:subTnLst>
                                </p:cTn>
                              </p:par>
                              <p:par>
                                <p:cTn id="151" presetID="5" presetClass="entr" presetSubtype="10" fill="hold" nodeType="withEffect">
                                  <p:stCondLst>
                                    <p:cond delay="0"/>
                                  </p:stCondLst>
                                  <p:childTnLst>
                                    <p:set>
                                      <p:cBhvr>
                                        <p:cTn id="152" dur="1" fill="hold">
                                          <p:stCondLst>
                                            <p:cond delay="0"/>
                                          </p:stCondLst>
                                        </p:cTn>
                                        <p:tgtEl>
                                          <p:spTgt spid="1043"/>
                                        </p:tgtEl>
                                        <p:attrNameLst>
                                          <p:attrName>style.visibility</p:attrName>
                                        </p:attrNameLst>
                                      </p:cBhvr>
                                      <p:to>
                                        <p:strVal val="visible"/>
                                      </p:to>
                                    </p:set>
                                    <p:animEffect transition="in" filter="checkerboard(across)">
                                      <p:cBhvr>
                                        <p:cTn id="153" dur="500"/>
                                        <p:tgtEl>
                                          <p:spTgt spid="1043"/>
                                        </p:tgtEl>
                                      </p:cBhvr>
                                    </p:animEffect>
                                  </p:childTnLst>
                                </p:cTn>
                              </p:par>
                              <p:par>
                                <p:cTn id="154" presetID="22" presetClass="entr" presetSubtype="8" fill="hold" nodeType="withEffect">
                                  <p:stCondLst>
                                    <p:cond delay="0"/>
                                  </p:stCondLst>
                                  <p:iterate type="lt">
                                    <p:tmPct val="0"/>
                                  </p:iterate>
                                  <p:childTnLst>
                                    <p:set>
                                      <p:cBhvr>
                                        <p:cTn id="155" dur="1" fill="hold">
                                          <p:stCondLst>
                                            <p:cond delay="0"/>
                                          </p:stCondLst>
                                        </p:cTn>
                                        <p:tgtEl>
                                          <p:spTgt spid="3"/>
                                        </p:tgtEl>
                                        <p:attrNameLst>
                                          <p:attrName>style.visibility</p:attrName>
                                        </p:attrNameLst>
                                      </p:cBhvr>
                                      <p:to>
                                        <p:strVal val="visible"/>
                                      </p:to>
                                    </p:set>
                                    <p:animEffect transition="in" filter="wipe(left)">
                                      <p:cBhvr>
                                        <p:cTn id="15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1" grpId="0" animBg="1"/>
      <p:bldP spid="6171"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a:extLst>
              <a:ext uri="{FF2B5EF4-FFF2-40B4-BE49-F238E27FC236}">
                <a16:creationId xmlns:a16="http://schemas.microsoft.com/office/drawing/2014/main" id="{2DBA6407-FB13-4994-ADD3-070553012363}"/>
              </a:ext>
            </a:extLst>
          </p:cNvPr>
          <p:cNvSpPr>
            <a:spLocks noChangeArrowheads="1"/>
          </p:cNvSpPr>
          <p:nvPr/>
        </p:nvSpPr>
        <p:spPr bwMode="auto">
          <a:xfrm>
            <a:off x="1876424" y="519112"/>
            <a:ext cx="7760736" cy="1466850"/>
          </a:xfrm>
          <a:prstGeom prst="roundRect">
            <a:avLst>
              <a:gd name="adj" fmla="val 16667"/>
            </a:avLst>
          </a:prstGeom>
          <a:solidFill>
            <a:schemeClr val="accent4">
              <a:lumMod val="20000"/>
              <a:lumOff val="80000"/>
            </a:schemeClr>
          </a:solidFill>
          <a:ln w="57150">
            <a:solidFill>
              <a:srgbClr val="0000FF"/>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vi-VN" sz="3200" b="1">
                <a:solidFill>
                  <a:srgbClr val="0070C0"/>
                </a:solidFill>
              </a:rPr>
              <a:t>Mức độ đô thị hóa ở châu Âu ............</a:t>
            </a:r>
            <a:endParaRPr lang="en-US" sz="3200" b="1">
              <a:solidFill>
                <a:srgbClr val="0070C0"/>
              </a:solidFill>
            </a:endParaRPr>
          </a:p>
          <a:p>
            <a:pPr lvl="0" algn="ctr"/>
            <a:r>
              <a:rPr lang="vi-VN" sz="3200" b="1">
                <a:solidFill>
                  <a:srgbClr val="0070C0"/>
                </a:solidFill>
              </a:rPr>
              <a:t> Dân đô thị chiếm .....................</a:t>
            </a:r>
            <a:endParaRPr lang="en-US" sz="3200">
              <a:solidFill>
                <a:srgbClr val="0070C0"/>
              </a:solidFill>
            </a:endParaRPr>
          </a:p>
        </p:txBody>
      </p:sp>
      <p:grpSp>
        <p:nvGrpSpPr>
          <p:cNvPr id="4099" name="Group 51">
            <a:extLst>
              <a:ext uri="{FF2B5EF4-FFF2-40B4-BE49-F238E27FC236}">
                <a16:creationId xmlns:a16="http://schemas.microsoft.com/office/drawing/2014/main" id="{EE79D399-EF43-4053-82F6-7CC654B3B95D}"/>
              </a:ext>
            </a:extLst>
          </p:cNvPr>
          <p:cNvGrpSpPr>
            <a:grpSpLocks/>
          </p:cNvGrpSpPr>
          <p:nvPr/>
        </p:nvGrpSpPr>
        <p:grpSpPr bwMode="auto">
          <a:xfrm>
            <a:off x="0" y="0"/>
            <a:ext cx="320675" cy="6858000"/>
            <a:chOff x="202295" y="-322943"/>
            <a:chExt cx="319314" cy="7180943"/>
          </a:xfrm>
        </p:grpSpPr>
        <p:sp>
          <p:nvSpPr>
            <p:cNvPr id="10" name="Rectangle 9">
              <a:extLst>
                <a:ext uri="{FF2B5EF4-FFF2-40B4-BE49-F238E27FC236}">
                  <a16:creationId xmlns:a16="http://schemas.microsoft.com/office/drawing/2014/main" id="{CBDC6844-D068-4D82-962F-35437C102F13}"/>
                </a:ext>
              </a:extLst>
            </p:cNvPr>
            <p:cNvSpPr/>
            <p:nvPr/>
          </p:nvSpPr>
          <p:spPr bwMode="auto">
            <a:xfrm>
              <a:off x="202295" y="-322943"/>
              <a:ext cx="319314" cy="7165982"/>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000">
                <a:latin typeface=".VnTime" pitchFamily="34" charset="0"/>
              </a:endParaRPr>
            </a:p>
          </p:txBody>
        </p:sp>
        <p:sp>
          <p:nvSpPr>
            <p:cNvPr id="4133" name="Rectangle 10">
              <a:extLst>
                <a:ext uri="{FF2B5EF4-FFF2-40B4-BE49-F238E27FC236}">
                  <a16:creationId xmlns:a16="http://schemas.microsoft.com/office/drawing/2014/main" id="{E34AA425-5AB8-4C3D-85F0-EA0EB462F23B}"/>
                </a:ext>
              </a:extLst>
            </p:cNvPr>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000">
                <a:latin typeface=".VnTime" panose="020B7200000000000000" pitchFamily="34" charset="0"/>
              </a:endParaRPr>
            </a:p>
          </p:txBody>
        </p:sp>
        <p:sp>
          <p:nvSpPr>
            <p:cNvPr id="14" name="Rectangle 13">
              <a:extLst>
                <a:ext uri="{FF2B5EF4-FFF2-40B4-BE49-F238E27FC236}">
                  <a16:creationId xmlns:a16="http://schemas.microsoft.com/office/drawing/2014/main" id="{2902B75F-FB1E-46A3-8A49-C492E3D7C72A}"/>
                </a:ext>
              </a:extLst>
            </p:cNvPr>
            <p:cNvSpPr/>
            <p:nvPr/>
          </p:nvSpPr>
          <p:spPr bwMode="auto">
            <a:xfrm>
              <a:off x="324014" y="-307983"/>
              <a:ext cx="75877" cy="7165983"/>
            </a:xfrm>
            <a:prstGeom prst="rect">
              <a:avLst/>
            </a:prstGeom>
            <a:solidFill>
              <a:srgbClr val="A3C8FF"/>
            </a:solidFill>
            <a:ln w="9525" cap="flat" cmpd="sng" algn="ctr">
              <a:noFill/>
              <a:prstDash val="solid"/>
              <a:round/>
              <a:headEnd type="none" w="med" len="med"/>
              <a:tailEnd type="none" w="med" len="med"/>
            </a:ln>
            <a:effectLst/>
          </p:spPr>
          <p:txBody>
            <a:bodyPr/>
            <a:lstStyle/>
            <a:p>
              <a:pPr eaLnBrk="0" hangingPunct="0">
                <a:defRPr/>
              </a:pPr>
              <a:endParaRPr lang="en-US" sz="2000">
                <a:effectLst>
                  <a:glow rad="101600">
                    <a:schemeClr val="accent1">
                      <a:satMod val="175000"/>
                      <a:alpha val="40000"/>
                    </a:schemeClr>
                  </a:glow>
                </a:effectLst>
                <a:latin typeface=".VnTime" pitchFamily="34" charset="0"/>
              </a:endParaRPr>
            </a:p>
          </p:txBody>
        </p:sp>
      </p:grpSp>
      <p:sp>
        <p:nvSpPr>
          <p:cNvPr id="3" name="AutoShape 51">
            <a:extLst>
              <a:ext uri="{FF2B5EF4-FFF2-40B4-BE49-F238E27FC236}">
                <a16:creationId xmlns:a16="http://schemas.microsoft.com/office/drawing/2014/main" id="{69E6853E-4446-454E-AEA3-7ED5C23435A1}"/>
              </a:ext>
            </a:extLst>
          </p:cNvPr>
          <p:cNvSpPr>
            <a:spLocks noChangeArrowheads="1"/>
          </p:cNvSpPr>
          <p:nvPr/>
        </p:nvSpPr>
        <p:spPr bwMode="auto">
          <a:xfrm>
            <a:off x="2301873" y="3017837"/>
            <a:ext cx="7556829" cy="822325"/>
          </a:xfrm>
          <a:prstGeom prst="roundRect">
            <a:avLst>
              <a:gd name="adj" fmla="val 16667"/>
            </a:avLst>
          </a:prstGeom>
          <a:solidFill>
            <a:srgbClr val="7030A0"/>
          </a:solidFill>
          <a:ln w="76200">
            <a:solidFill>
              <a:srgbClr val="FFFF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3200">
                <a:solidFill>
                  <a:schemeClr val="bg1"/>
                </a:solidFill>
              </a:rPr>
              <a:t>Cao, 75%</a:t>
            </a:r>
            <a:endParaRPr lang="en-US" altLang="en-US" sz="3200" b="1">
              <a:solidFill>
                <a:schemeClr val="bg1"/>
              </a:solidFill>
            </a:endParaRPr>
          </a:p>
        </p:txBody>
      </p:sp>
      <p:pic>
        <p:nvPicPr>
          <p:cNvPr id="39" name="Picture 37" descr="Blue_chapterlist">
            <a:extLst>
              <a:ext uri="{FF2B5EF4-FFF2-40B4-BE49-F238E27FC236}">
                <a16:creationId xmlns:a16="http://schemas.microsoft.com/office/drawing/2014/main" id="{1574727D-5FB9-4BE7-B04A-E320F2D05F46}"/>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675" y="3276600"/>
            <a:ext cx="593725" cy="350837"/>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Classicmode">
            <a:extLst>
              <a:ext uri="{FF2B5EF4-FFF2-40B4-BE49-F238E27FC236}">
                <a16:creationId xmlns:a16="http://schemas.microsoft.com/office/drawing/2014/main" id="{120F3966-F141-458B-8C24-E5BE3067BC9D}"/>
              </a:ext>
            </a:extLst>
          </p:cNvPr>
          <p:cNvPicPr>
            <a:picLocks noChangeAspect="1" noChangeArrowheads="1"/>
          </p:cNvPicPr>
          <p:nvPr/>
        </p:nvPicPr>
        <p:blipFill>
          <a:blip r:embed="rId8">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854074" y="3106736"/>
            <a:ext cx="1600200" cy="673100"/>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3" name="Oval 59">
            <a:hlinkHover r:id="" action="ppaction://noaction" highlightClick="1">
              <a:snd r:embed="rId9" name="cached_combo42.wav"/>
            </a:hlinkHover>
            <a:extLst>
              <a:ext uri="{FF2B5EF4-FFF2-40B4-BE49-F238E27FC236}">
                <a16:creationId xmlns:a16="http://schemas.microsoft.com/office/drawing/2014/main" id="{D7E4DBFA-E137-4BED-9A7F-4D515793C2D2}"/>
              </a:ext>
            </a:extLst>
          </p:cNvPr>
          <p:cNvSpPr>
            <a:spLocks noChangeArrowheads="1"/>
          </p:cNvSpPr>
          <p:nvPr/>
        </p:nvSpPr>
        <p:spPr bwMode="auto">
          <a:xfrm>
            <a:off x="930274" y="3170236"/>
            <a:ext cx="838200" cy="609600"/>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000">
              <a:latin typeface=".VnTime" panose="020B7200000000000000" pitchFamily="34" charset="0"/>
            </a:endParaRPr>
          </a:p>
        </p:txBody>
      </p:sp>
      <p:sp>
        <p:nvSpPr>
          <p:cNvPr id="6171" name="AutoShape 27">
            <a:extLst>
              <a:ext uri="{FF2B5EF4-FFF2-40B4-BE49-F238E27FC236}">
                <a16:creationId xmlns:a16="http://schemas.microsoft.com/office/drawing/2014/main" id="{3C7A0DD5-B578-4520-BD14-6B18D12F390D}"/>
              </a:ext>
            </a:extLst>
          </p:cNvPr>
          <p:cNvSpPr>
            <a:spLocks noChangeArrowheads="1"/>
          </p:cNvSpPr>
          <p:nvPr/>
        </p:nvSpPr>
        <p:spPr bwMode="auto">
          <a:xfrm>
            <a:off x="428624" y="823912"/>
            <a:ext cx="1295400" cy="1371600"/>
          </a:xfrm>
          <a:prstGeom prst="sun">
            <a:avLst>
              <a:gd name="adj" fmla="val 19880"/>
            </a:avLst>
          </a:prstGeom>
          <a:gradFill rotWithShape="1">
            <a:gsLst>
              <a:gs pos="0">
                <a:srgbClr val="FF0066"/>
              </a:gs>
              <a:gs pos="100000">
                <a:srgbClr val="E9EE10"/>
              </a:gs>
            </a:gsLst>
            <a:path path="rect">
              <a:fillToRect l="50000" t="50000" r="50000" b="50000"/>
            </a:path>
          </a:gradFill>
          <a:ln w="22225">
            <a:solidFill>
              <a:srgbClr val="8000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72" name="WordArt 28">
            <a:extLst>
              <a:ext uri="{FF2B5EF4-FFF2-40B4-BE49-F238E27FC236}">
                <a16:creationId xmlns:a16="http://schemas.microsoft.com/office/drawing/2014/main" id="{52CBF3B1-9A1D-406B-AE99-9981CE0A9D61}"/>
              </a:ext>
            </a:extLst>
          </p:cNvPr>
          <p:cNvSpPr>
            <a:spLocks noChangeArrowheads="1" noChangeShapeType="1" noTextEdit="1"/>
          </p:cNvSpPr>
          <p:nvPr/>
        </p:nvSpPr>
        <p:spPr bwMode="auto">
          <a:xfrm>
            <a:off x="809624" y="1281112"/>
            <a:ext cx="533400" cy="381000"/>
          </a:xfrm>
          <a:prstGeom prst="rect">
            <a:avLst/>
          </a:prstGeom>
        </p:spPr>
        <p:txBody>
          <a:bodyPr wrap="none" fromWordArt="1">
            <a:prstTxWarp prst="textPlain">
              <a:avLst>
                <a:gd name="adj" fmla="val 50000"/>
              </a:avLst>
            </a:prstTxWarp>
          </a:bodyPr>
          <a:lstStyle/>
          <a:p>
            <a:pPr algn="ctr"/>
            <a:r>
              <a:rPr lang="en-US" sz="3600" b="1" kern="10">
                <a:ln w="19050">
                  <a:solidFill>
                    <a:srgbClr val="00FF00"/>
                  </a:solidFill>
                  <a:round/>
                  <a:headEnd/>
                  <a:tailEnd/>
                </a:ln>
                <a:solidFill>
                  <a:srgbClr val="FFFF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Câu 4</a:t>
            </a:r>
          </a:p>
        </p:txBody>
      </p:sp>
      <p:pic>
        <p:nvPicPr>
          <p:cNvPr id="4117" name="Picture 29" descr="Picture1">
            <a:extLst>
              <a:ext uri="{FF2B5EF4-FFF2-40B4-BE49-F238E27FC236}">
                <a16:creationId xmlns:a16="http://schemas.microsoft.com/office/drawing/2014/main" id="{60A85E7E-0D64-49E0-A026-AFC23A13DCF6}"/>
              </a:ext>
            </a:extLst>
          </p:cNvPr>
          <p:cNvPicPr>
            <a:picLocks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52424" y="138112"/>
            <a:ext cx="8534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 33">
            <a:extLst>
              <a:ext uri="{FF2B5EF4-FFF2-40B4-BE49-F238E27FC236}">
                <a16:creationId xmlns:a16="http://schemas.microsoft.com/office/drawing/2014/main" id="{1EA18C8A-0B43-469D-8009-5891F26AF9CD}"/>
              </a:ext>
            </a:extLst>
          </p:cNvPr>
          <p:cNvGrpSpPr>
            <a:grpSpLocks/>
          </p:cNvGrpSpPr>
          <p:nvPr/>
        </p:nvGrpSpPr>
        <p:grpSpPr bwMode="auto">
          <a:xfrm>
            <a:off x="6400800" y="5486400"/>
            <a:ext cx="1371600" cy="1371600"/>
            <a:chOff x="4320" y="2928"/>
            <a:chExt cx="1104" cy="1104"/>
          </a:xfrm>
        </p:grpSpPr>
        <p:sp>
          <p:nvSpPr>
            <p:cNvPr id="4130" name="AutoShape 34">
              <a:extLst>
                <a:ext uri="{FF2B5EF4-FFF2-40B4-BE49-F238E27FC236}">
                  <a16:creationId xmlns:a16="http://schemas.microsoft.com/office/drawing/2014/main" id="{008669C9-95C5-499D-8BC7-E70D0AD7BF6C}"/>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6000" b="1">
                <a:solidFill>
                  <a:srgbClr val="FF0066"/>
                </a:solidFill>
                <a:latin typeface=".VnHelvetInsH" pitchFamily="34" charset="0"/>
              </a:endParaRPr>
            </a:p>
          </p:txBody>
        </p:sp>
        <p:sp>
          <p:nvSpPr>
            <p:cNvPr id="4131" name="WordArt 35">
              <a:extLst>
                <a:ext uri="{FF2B5EF4-FFF2-40B4-BE49-F238E27FC236}">
                  <a16:creationId xmlns:a16="http://schemas.microsoft.com/office/drawing/2014/main" id="{C3083AA1-D5BB-411B-9726-D7CB4017C3D3}"/>
                </a:ext>
              </a:extLst>
            </p:cNvPr>
            <p:cNvSpPr>
              <a:spLocks noChangeArrowheads="1" noChangeShapeType="1" noTextEdit="1"/>
            </p:cNvSpPr>
            <p:nvPr/>
          </p:nvSpPr>
          <p:spPr bwMode="auto">
            <a:xfrm>
              <a:off x="4563" y="3168"/>
              <a:ext cx="654" cy="504"/>
            </a:xfrm>
            <a:prstGeom prst="rect">
              <a:avLst/>
            </a:prstGeom>
          </p:spPr>
          <p:txBody>
            <a:bodyPr wrap="none" fromWordArt="1">
              <a:prstTxWarp prst="textPlain">
                <a:avLst>
                  <a:gd name="adj" fmla="val 50000"/>
                </a:avLst>
              </a:prstTxWarp>
            </a:bodyPr>
            <a:lstStyle/>
            <a:p>
              <a:pPr algn="ctr"/>
              <a:r>
                <a:rPr lang="en-US" sz="28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Hết giờ</a:t>
              </a:r>
            </a:p>
          </p:txBody>
        </p:sp>
      </p:grpSp>
      <p:sp>
        <p:nvSpPr>
          <p:cNvPr id="6180" name="WordArt 36">
            <a:extLst>
              <a:ext uri="{FF2B5EF4-FFF2-40B4-BE49-F238E27FC236}">
                <a16:creationId xmlns:a16="http://schemas.microsoft.com/office/drawing/2014/main" id="{CC8C315B-4FC9-4A90-9A36-4D7E399C0A35}"/>
              </a:ext>
            </a:extLst>
          </p:cNvPr>
          <p:cNvSpPr>
            <a:spLocks noChangeArrowheads="1" noChangeShapeType="1" noTextEdit="1"/>
          </p:cNvSpPr>
          <p:nvPr/>
        </p:nvSpPr>
        <p:spPr bwMode="auto">
          <a:xfrm>
            <a:off x="49244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0</a:t>
            </a:r>
          </a:p>
        </p:txBody>
      </p:sp>
      <p:sp>
        <p:nvSpPr>
          <p:cNvPr id="6181" name="WordArt 37">
            <a:extLst>
              <a:ext uri="{FF2B5EF4-FFF2-40B4-BE49-F238E27FC236}">
                <a16:creationId xmlns:a16="http://schemas.microsoft.com/office/drawing/2014/main" id="{FCBD994D-3D31-4D53-BCBD-C9602751B6A4}"/>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1</a:t>
            </a:r>
          </a:p>
        </p:txBody>
      </p:sp>
      <p:sp>
        <p:nvSpPr>
          <p:cNvPr id="6182" name="WordArt 38">
            <a:extLst>
              <a:ext uri="{FF2B5EF4-FFF2-40B4-BE49-F238E27FC236}">
                <a16:creationId xmlns:a16="http://schemas.microsoft.com/office/drawing/2014/main" id="{48007D19-FB1D-4C17-9594-FAE65F61F5E9}"/>
              </a:ext>
            </a:extLst>
          </p:cNvPr>
          <p:cNvSpPr>
            <a:spLocks noChangeArrowheads="1" noChangeShapeType="1" noTextEdit="1"/>
          </p:cNvSpPr>
          <p:nvPr/>
        </p:nvSpPr>
        <p:spPr bwMode="auto">
          <a:xfrm>
            <a:off x="49434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2</a:t>
            </a:r>
          </a:p>
        </p:txBody>
      </p:sp>
      <p:sp>
        <p:nvSpPr>
          <p:cNvPr id="6183" name="WordArt 39">
            <a:extLst>
              <a:ext uri="{FF2B5EF4-FFF2-40B4-BE49-F238E27FC236}">
                <a16:creationId xmlns:a16="http://schemas.microsoft.com/office/drawing/2014/main" id="{FF367B41-8206-4E4A-916A-FF12F6DAB5FA}"/>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3</a:t>
            </a:r>
          </a:p>
        </p:txBody>
      </p:sp>
      <p:sp>
        <p:nvSpPr>
          <p:cNvPr id="6184" name="WordArt 40">
            <a:extLst>
              <a:ext uri="{FF2B5EF4-FFF2-40B4-BE49-F238E27FC236}">
                <a16:creationId xmlns:a16="http://schemas.microsoft.com/office/drawing/2014/main" id="{C9669118-2F76-4A34-AFAC-6A5C88CE3BEC}"/>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4</a:t>
            </a:r>
          </a:p>
        </p:txBody>
      </p:sp>
      <p:sp>
        <p:nvSpPr>
          <p:cNvPr id="6185" name="WordArt 41">
            <a:extLst>
              <a:ext uri="{FF2B5EF4-FFF2-40B4-BE49-F238E27FC236}">
                <a16:creationId xmlns:a16="http://schemas.microsoft.com/office/drawing/2014/main" id="{0AB06801-E391-4CB9-B573-6494E090B627}"/>
              </a:ext>
            </a:extLst>
          </p:cNvPr>
          <p:cNvSpPr>
            <a:spLocks noChangeArrowheads="1" noChangeShapeType="1" noTextEdit="1"/>
          </p:cNvSpPr>
          <p:nvPr/>
        </p:nvSpPr>
        <p:spPr bwMode="auto">
          <a:xfrm>
            <a:off x="49244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5</a:t>
            </a:r>
          </a:p>
        </p:txBody>
      </p:sp>
      <p:sp>
        <p:nvSpPr>
          <p:cNvPr id="6186" name="WordArt 42">
            <a:extLst>
              <a:ext uri="{FF2B5EF4-FFF2-40B4-BE49-F238E27FC236}">
                <a16:creationId xmlns:a16="http://schemas.microsoft.com/office/drawing/2014/main" id="{3D51A426-D715-4356-A967-03A96656B41C}"/>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6</a:t>
            </a:r>
          </a:p>
        </p:txBody>
      </p:sp>
      <p:sp>
        <p:nvSpPr>
          <p:cNvPr id="6187" name="WordArt 43">
            <a:extLst>
              <a:ext uri="{FF2B5EF4-FFF2-40B4-BE49-F238E27FC236}">
                <a16:creationId xmlns:a16="http://schemas.microsoft.com/office/drawing/2014/main" id="{F7B4D46E-01F2-40FD-AB5F-821475AB2A7D}"/>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7</a:t>
            </a:r>
          </a:p>
        </p:txBody>
      </p:sp>
      <p:sp>
        <p:nvSpPr>
          <p:cNvPr id="6188" name="WordArt 44">
            <a:extLst>
              <a:ext uri="{FF2B5EF4-FFF2-40B4-BE49-F238E27FC236}">
                <a16:creationId xmlns:a16="http://schemas.microsoft.com/office/drawing/2014/main" id="{F726FEB1-4CA1-4669-848A-06873A3441A4}"/>
              </a:ext>
            </a:extLst>
          </p:cNvPr>
          <p:cNvSpPr>
            <a:spLocks noChangeArrowheads="1" noChangeShapeType="1" noTextEdit="1"/>
          </p:cNvSpPr>
          <p:nvPr/>
        </p:nvSpPr>
        <p:spPr bwMode="auto">
          <a:xfrm>
            <a:off x="50006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8</a:t>
            </a:r>
          </a:p>
        </p:txBody>
      </p:sp>
      <p:sp>
        <p:nvSpPr>
          <p:cNvPr id="6189" name="WordArt 45">
            <a:extLst>
              <a:ext uri="{FF2B5EF4-FFF2-40B4-BE49-F238E27FC236}">
                <a16:creationId xmlns:a16="http://schemas.microsoft.com/office/drawing/2014/main" id="{94FF9552-194A-48FB-B5BF-7F937F8F9A22}"/>
              </a:ext>
            </a:extLst>
          </p:cNvPr>
          <p:cNvSpPr>
            <a:spLocks noChangeArrowheads="1" noChangeShapeType="1" noTextEdit="1"/>
          </p:cNvSpPr>
          <p:nvPr/>
        </p:nvSpPr>
        <p:spPr bwMode="auto">
          <a:xfrm>
            <a:off x="50196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9</a:t>
            </a:r>
          </a:p>
        </p:txBody>
      </p:sp>
      <p:sp>
        <p:nvSpPr>
          <p:cNvPr id="6190" name="WordArt 46">
            <a:extLst>
              <a:ext uri="{FF2B5EF4-FFF2-40B4-BE49-F238E27FC236}">
                <a16:creationId xmlns:a16="http://schemas.microsoft.com/office/drawing/2014/main" id="{101626F0-DB00-4510-AE50-0B4FC43C02AA}"/>
              </a:ext>
            </a:extLst>
          </p:cNvPr>
          <p:cNvSpPr>
            <a:spLocks noChangeArrowheads="1" noChangeShapeType="1" noTextEdit="1"/>
          </p:cNvSpPr>
          <p:nvPr/>
        </p:nvSpPr>
        <p:spPr bwMode="auto">
          <a:xfrm>
            <a:off x="49434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10</a:t>
            </a:r>
          </a:p>
        </p:txBody>
      </p:sp>
    </p:spTree>
    <p:custDataLst>
      <p:tags r:id="rId1"/>
    </p:custDataLst>
    <p:extLst>
      <p:ext uri="{BB962C8B-B14F-4D97-AF65-F5344CB8AC3E}">
        <p14:creationId xmlns:p14="http://schemas.microsoft.com/office/powerpoint/2010/main" val="18787484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6171"/>
                                        </p:tgtEl>
                                        <p:attrNameLst>
                                          <p:attrName>style.visibility</p:attrName>
                                        </p:attrNameLst>
                                      </p:cBhvr>
                                      <p:to>
                                        <p:strVal val="visible"/>
                                      </p:to>
                                    </p:set>
                                    <p:anim calcmode="lin" valueType="num">
                                      <p:cBhvr>
                                        <p:cTn id="7" dur="500" fill="hold"/>
                                        <p:tgtEl>
                                          <p:spTgt spid="6171"/>
                                        </p:tgtEl>
                                        <p:attrNameLst>
                                          <p:attrName>ppt_w</p:attrName>
                                        </p:attrNameLst>
                                      </p:cBhvr>
                                      <p:tavLst>
                                        <p:tav tm="0">
                                          <p:val>
                                            <p:fltVal val="0"/>
                                          </p:val>
                                        </p:tav>
                                        <p:tav tm="100000">
                                          <p:val>
                                            <p:strVal val="#ppt_w"/>
                                          </p:val>
                                        </p:tav>
                                      </p:tavLst>
                                    </p:anim>
                                    <p:anim calcmode="lin" valueType="num">
                                      <p:cBhvr>
                                        <p:cTn id="8" dur="500" fill="hold"/>
                                        <p:tgtEl>
                                          <p:spTgt spid="6171"/>
                                        </p:tgtEl>
                                        <p:attrNameLst>
                                          <p:attrName>ppt_h</p:attrName>
                                        </p:attrNameLst>
                                      </p:cBhvr>
                                      <p:tavLst>
                                        <p:tav tm="0">
                                          <p:val>
                                            <p:fltVal val="0"/>
                                          </p:val>
                                        </p:tav>
                                        <p:tav tm="100000">
                                          <p:val>
                                            <p:strVal val="#ppt_h"/>
                                          </p:val>
                                        </p:tav>
                                      </p:tavLst>
                                    </p:anim>
                                    <p:animEffect transition="in" filter="fade">
                                      <p:cBhvr>
                                        <p:cTn id="9" dur="500"/>
                                        <p:tgtEl>
                                          <p:spTgt spid="6171"/>
                                        </p:tgtEl>
                                      </p:cBhvr>
                                    </p:animEffect>
                                  </p:childTnLst>
                                </p:cTn>
                              </p:par>
                              <p:par>
                                <p:cTn id="10" presetID="53" presetClass="entr" presetSubtype="0" fill="hold" nodeType="withEffect">
                                  <p:stCondLst>
                                    <p:cond delay="0"/>
                                  </p:stCondLst>
                                  <p:childTnLst>
                                    <p:set>
                                      <p:cBhvr>
                                        <p:cTn id="11" dur="1" fill="hold">
                                          <p:stCondLst>
                                            <p:cond delay="0"/>
                                          </p:stCondLst>
                                        </p:cTn>
                                        <p:tgtEl>
                                          <p:spTgt spid="6172"/>
                                        </p:tgtEl>
                                        <p:attrNameLst>
                                          <p:attrName>style.visibility</p:attrName>
                                        </p:attrNameLst>
                                      </p:cBhvr>
                                      <p:to>
                                        <p:strVal val="visible"/>
                                      </p:to>
                                    </p:set>
                                    <p:anim calcmode="lin" valueType="num">
                                      <p:cBhvr>
                                        <p:cTn id="12" dur="500" fill="hold"/>
                                        <p:tgtEl>
                                          <p:spTgt spid="6172"/>
                                        </p:tgtEl>
                                        <p:attrNameLst>
                                          <p:attrName>ppt_w</p:attrName>
                                        </p:attrNameLst>
                                      </p:cBhvr>
                                      <p:tavLst>
                                        <p:tav tm="0">
                                          <p:val>
                                            <p:fltVal val="0"/>
                                          </p:val>
                                        </p:tav>
                                        <p:tav tm="100000">
                                          <p:val>
                                            <p:strVal val="#ppt_w"/>
                                          </p:val>
                                        </p:tav>
                                      </p:tavLst>
                                    </p:anim>
                                    <p:anim calcmode="lin" valueType="num">
                                      <p:cBhvr>
                                        <p:cTn id="13" dur="500" fill="hold"/>
                                        <p:tgtEl>
                                          <p:spTgt spid="6172"/>
                                        </p:tgtEl>
                                        <p:attrNameLst>
                                          <p:attrName>ppt_h</p:attrName>
                                        </p:attrNameLst>
                                      </p:cBhvr>
                                      <p:tavLst>
                                        <p:tav tm="0">
                                          <p:val>
                                            <p:fltVal val="0"/>
                                          </p:val>
                                        </p:tav>
                                        <p:tav tm="100000">
                                          <p:val>
                                            <p:strVal val="#ppt_h"/>
                                          </p:val>
                                        </p:tav>
                                      </p:tavLst>
                                    </p:anim>
                                    <p:animEffect transition="in" filter="fade">
                                      <p:cBhvr>
                                        <p:cTn id="14" dur="500"/>
                                        <p:tgtEl>
                                          <p:spTgt spid="6172"/>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6171"/>
                                        </p:tgtEl>
                                        <p:attrNameLst>
                                          <p:attrName>r</p:attrName>
                                        </p:attrNameLst>
                                      </p:cBhvr>
                                    </p:animRot>
                                  </p:childTnLst>
                                </p:cTn>
                              </p:par>
                              <p:par>
                                <p:cTn id="17" presetID="2" presetClass="entr" presetSubtype="8" fill="hold" nodeType="withEffect">
                                  <p:stCondLst>
                                    <p:cond delay="50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Jet Fighter 2-DVD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6190"/>
                                        </p:tgtEl>
                                        <p:attrNameLst>
                                          <p:attrName>style.visibility</p:attrName>
                                        </p:attrNameLst>
                                      </p:cBhvr>
                                      <p:to>
                                        <p:strVal val="visible"/>
                                      </p:to>
                                    </p:set>
                                    <p:animEffect transition="in" filter="dissolve">
                                      <p:cBhvr>
                                        <p:cTn id="25" dur="500"/>
                                        <p:tgtEl>
                                          <p:spTgt spid="6190"/>
                                        </p:tgtEl>
                                      </p:cBhvr>
                                    </p:animEffect>
                                  </p:childTnLst>
                                  <p:subTnLst>
                                    <p:audio>
                                      <p:cMediaNode>
                                        <p:cTn display="0" masterRel="sameClick">
                                          <p:stCondLst>
                                            <p:cond evt="begin" delay="0">
                                              <p:tn val="23"/>
                                            </p:cond>
                                          </p:stCondLst>
                                          <p:endCondLst>
                                            <p:cond evt="onStopAudio" delay="0">
                                              <p:tgtEl>
                                                <p:sldTgt/>
                                              </p:tgtEl>
                                            </p:cond>
                                          </p:endCondLst>
                                        </p:cTn>
                                        <p:tgtEl>
                                          <p:sndTgt r:embed="rId4" name="camera.wav"/>
                                        </p:tgtEl>
                                      </p:cMediaNode>
                                    </p:audio>
                                  </p:subTnLst>
                                </p:cTn>
                              </p:par>
                            </p:childTnLst>
                          </p:cTn>
                        </p:par>
                        <p:par>
                          <p:cTn id="26" fill="hold" nodeType="afterGroup">
                            <p:stCondLst>
                              <p:cond delay="500"/>
                            </p:stCondLst>
                            <p:childTnLst>
                              <p:par>
                                <p:cTn id="27" presetID="53" presetClass="exit" presetSubtype="0" fill="hold" nodeType="afterEffect">
                                  <p:stCondLst>
                                    <p:cond delay="0"/>
                                  </p:stCondLst>
                                  <p:childTnLst>
                                    <p:anim calcmode="lin" valueType="num">
                                      <p:cBhvr>
                                        <p:cTn id="28" dur="500"/>
                                        <p:tgtEl>
                                          <p:spTgt spid="6190"/>
                                        </p:tgtEl>
                                        <p:attrNameLst>
                                          <p:attrName>ppt_w</p:attrName>
                                        </p:attrNameLst>
                                      </p:cBhvr>
                                      <p:tavLst>
                                        <p:tav tm="0">
                                          <p:val>
                                            <p:strVal val="ppt_w"/>
                                          </p:val>
                                        </p:tav>
                                        <p:tav tm="100000">
                                          <p:val>
                                            <p:fltVal val="0"/>
                                          </p:val>
                                        </p:tav>
                                      </p:tavLst>
                                    </p:anim>
                                    <p:anim calcmode="lin" valueType="num">
                                      <p:cBhvr>
                                        <p:cTn id="29" dur="500"/>
                                        <p:tgtEl>
                                          <p:spTgt spid="6190"/>
                                        </p:tgtEl>
                                        <p:attrNameLst>
                                          <p:attrName>ppt_h</p:attrName>
                                        </p:attrNameLst>
                                      </p:cBhvr>
                                      <p:tavLst>
                                        <p:tav tm="0">
                                          <p:val>
                                            <p:strVal val="ppt_h"/>
                                          </p:val>
                                        </p:tav>
                                        <p:tav tm="100000">
                                          <p:val>
                                            <p:fltVal val="0"/>
                                          </p:val>
                                        </p:tav>
                                      </p:tavLst>
                                    </p:anim>
                                    <p:animEffect transition="out" filter="fade">
                                      <p:cBhvr>
                                        <p:cTn id="30" dur="500"/>
                                        <p:tgtEl>
                                          <p:spTgt spid="6190"/>
                                        </p:tgtEl>
                                      </p:cBhvr>
                                    </p:animEffect>
                                    <p:set>
                                      <p:cBhvr>
                                        <p:cTn id="31" dur="1" fill="hold">
                                          <p:stCondLst>
                                            <p:cond delay="499"/>
                                          </p:stCondLst>
                                        </p:cTn>
                                        <p:tgtEl>
                                          <p:spTgt spid="6190"/>
                                        </p:tgtEl>
                                        <p:attrNameLst>
                                          <p:attrName>style.visibility</p:attrName>
                                        </p:attrNameLst>
                                      </p:cBhvr>
                                      <p:to>
                                        <p:strVal val="hidden"/>
                                      </p:to>
                                    </p:set>
                                  </p:childTnLst>
                                </p:cTn>
                              </p:par>
                            </p:childTnLst>
                          </p:cTn>
                        </p:par>
                        <p:par>
                          <p:cTn id="32" fill="hold" nodeType="afterGroup">
                            <p:stCondLst>
                              <p:cond delay="1000"/>
                            </p:stCondLst>
                            <p:childTnLst>
                              <p:par>
                                <p:cTn id="33" presetID="9" presetClass="entr" presetSubtype="0" fill="hold" nodeType="afterEffect">
                                  <p:stCondLst>
                                    <p:cond delay="0"/>
                                  </p:stCondLst>
                                  <p:childTnLst>
                                    <p:set>
                                      <p:cBhvr>
                                        <p:cTn id="34" dur="1" fill="hold">
                                          <p:stCondLst>
                                            <p:cond delay="0"/>
                                          </p:stCondLst>
                                        </p:cTn>
                                        <p:tgtEl>
                                          <p:spTgt spid="6189"/>
                                        </p:tgtEl>
                                        <p:attrNameLst>
                                          <p:attrName>style.visibility</p:attrName>
                                        </p:attrNameLst>
                                      </p:cBhvr>
                                      <p:to>
                                        <p:strVal val="visible"/>
                                      </p:to>
                                    </p:set>
                                    <p:animEffect transition="in" filter="dissolve">
                                      <p:cBhvr>
                                        <p:cTn id="35" dur="500"/>
                                        <p:tgtEl>
                                          <p:spTgt spid="6189"/>
                                        </p:tgtEl>
                                      </p:cBhvr>
                                    </p:animEffect>
                                  </p:childTnLst>
                                  <p:subTnLst>
                                    <p:audio>
                                      <p:cMediaNode>
                                        <p:cTn display="0" masterRel="sameClick">
                                          <p:stCondLst>
                                            <p:cond evt="begin" delay="0">
                                              <p:tn val="33"/>
                                            </p:cond>
                                          </p:stCondLst>
                                          <p:endCondLst>
                                            <p:cond evt="onStopAudio" delay="0">
                                              <p:tgtEl>
                                                <p:sldTgt/>
                                              </p:tgtEl>
                                            </p:cond>
                                          </p:endCondLst>
                                        </p:cTn>
                                        <p:tgtEl>
                                          <p:sndTgt r:embed="rId4" name="camera.wav"/>
                                        </p:tgtEl>
                                      </p:cMediaNode>
                                    </p:audio>
                                  </p:subTnLst>
                                </p:cTn>
                              </p:par>
                            </p:childTnLst>
                          </p:cTn>
                        </p:par>
                        <p:par>
                          <p:cTn id="36" fill="hold" nodeType="afterGroup">
                            <p:stCondLst>
                              <p:cond delay="1500"/>
                            </p:stCondLst>
                            <p:childTnLst>
                              <p:par>
                                <p:cTn id="37" presetID="53" presetClass="exit" presetSubtype="0" fill="hold" nodeType="afterEffect">
                                  <p:stCondLst>
                                    <p:cond delay="0"/>
                                  </p:stCondLst>
                                  <p:childTnLst>
                                    <p:anim calcmode="lin" valueType="num">
                                      <p:cBhvr>
                                        <p:cTn id="38" dur="500"/>
                                        <p:tgtEl>
                                          <p:spTgt spid="6189"/>
                                        </p:tgtEl>
                                        <p:attrNameLst>
                                          <p:attrName>ppt_w</p:attrName>
                                        </p:attrNameLst>
                                      </p:cBhvr>
                                      <p:tavLst>
                                        <p:tav tm="0">
                                          <p:val>
                                            <p:strVal val="ppt_w"/>
                                          </p:val>
                                        </p:tav>
                                        <p:tav tm="100000">
                                          <p:val>
                                            <p:fltVal val="0"/>
                                          </p:val>
                                        </p:tav>
                                      </p:tavLst>
                                    </p:anim>
                                    <p:anim calcmode="lin" valueType="num">
                                      <p:cBhvr>
                                        <p:cTn id="39" dur="500"/>
                                        <p:tgtEl>
                                          <p:spTgt spid="6189"/>
                                        </p:tgtEl>
                                        <p:attrNameLst>
                                          <p:attrName>ppt_h</p:attrName>
                                        </p:attrNameLst>
                                      </p:cBhvr>
                                      <p:tavLst>
                                        <p:tav tm="0">
                                          <p:val>
                                            <p:strVal val="ppt_h"/>
                                          </p:val>
                                        </p:tav>
                                        <p:tav tm="100000">
                                          <p:val>
                                            <p:fltVal val="0"/>
                                          </p:val>
                                        </p:tav>
                                      </p:tavLst>
                                    </p:anim>
                                    <p:animEffect transition="out" filter="fade">
                                      <p:cBhvr>
                                        <p:cTn id="40" dur="500"/>
                                        <p:tgtEl>
                                          <p:spTgt spid="6189"/>
                                        </p:tgtEl>
                                      </p:cBhvr>
                                    </p:animEffect>
                                    <p:set>
                                      <p:cBhvr>
                                        <p:cTn id="41" dur="1" fill="hold">
                                          <p:stCondLst>
                                            <p:cond delay="499"/>
                                          </p:stCondLst>
                                        </p:cTn>
                                        <p:tgtEl>
                                          <p:spTgt spid="6189"/>
                                        </p:tgtEl>
                                        <p:attrNameLst>
                                          <p:attrName>style.visibility</p:attrName>
                                        </p:attrNameLst>
                                      </p:cBhvr>
                                      <p:to>
                                        <p:strVal val="hidden"/>
                                      </p:to>
                                    </p:set>
                                  </p:childTnLst>
                                </p:cTn>
                              </p:par>
                            </p:childTnLst>
                          </p:cTn>
                        </p:par>
                        <p:par>
                          <p:cTn id="42" fill="hold" nodeType="afterGroup">
                            <p:stCondLst>
                              <p:cond delay="2000"/>
                            </p:stCondLst>
                            <p:childTnLst>
                              <p:par>
                                <p:cTn id="43" presetID="9" presetClass="entr" presetSubtype="0" fill="hold" nodeType="afterEffect">
                                  <p:stCondLst>
                                    <p:cond delay="0"/>
                                  </p:stCondLst>
                                  <p:childTnLst>
                                    <p:set>
                                      <p:cBhvr>
                                        <p:cTn id="44" dur="1" fill="hold">
                                          <p:stCondLst>
                                            <p:cond delay="0"/>
                                          </p:stCondLst>
                                        </p:cTn>
                                        <p:tgtEl>
                                          <p:spTgt spid="6188"/>
                                        </p:tgtEl>
                                        <p:attrNameLst>
                                          <p:attrName>style.visibility</p:attrName>
                                        </p:attrNameLst>
                                      </p:cBhvr>
                                      <p:to>
                                        <p:strVal val="visible"/>
                                      </p:to>
                                    </p:set>
                                    <p:animEffect transition="in" filter="dissolve">
                                      <p:cBhvr>
                                        <p:cTn id="45" dur="500"/>
                                        <p:tgtEl>
                                          <p:spTgt spid="6188"/>
                                        </p:tgtEl>
                                      </p:cBhvr>
                                    </p:animEffect>
                                  </p:childTnLst>
                                  <p:subTnLst>
                                    <p:audio>
                                      <p:cMediaNode>
                                        <p:cTn display="0" masterRel="sameClick">
                                          <p:stCondLst>
                                            <p:cond evt="begin" delay="0">
                                              <p:tn val="43"/>
                                            </p:cond>
                                          </p:stCondLst>
                                          <p:endCondLst>
                                            <p:cond evt="onStopAudio" delay="0">
                                              <p:tgtEl>
                                                <p:sldTgt/>
                                              </p:tgtEl>
                                            </p:cond>
                                          </p:endCondLst>
                                        </p:cTn>
                                        <p:tgtEl>
                                          <p:sndTgt r:embed="rId4" name="camera.wav"/>
                                        </p:tgtEl>
                                      </p:cMediaNode>
                                    </p:audio>
                                  </p:subTnLst>
                                </p:cTn>
                              </p:par>
                            </p:childTnLst>
                          </p:cTn>
                        </p:par>
                        <p:par>
                          <p:cTn id="46" fill="hold" nodeType="afterGroup">
                            <p:stCondLst>
                              <p:cond delay="2500"/>
                            </p:stCondLst>
                            <p:childTnLst>
                              <p:par>
                                <p:cTn id="47" presetID="53" presetClass="exit" presetSubtype="0" fill="hold" nodeType="afterEffect">
                                  <p:stCondLst>
                                    <p:cond delay="0"/>
                                  </p:stCondLst>
                                  <p:childTnLst>
                                    <p:anim calcmode="lin" valueType="num">
                                      <p:cBhvr>
                                        <p:cTn id="48" dur="500"/>
                                        <p:tgtEl>
                                          <p:spTgt spid="6188"/>
                                        </p:tgtEl>
                                        <p:attrNameLst>
                                          <p:attrName>ppt_w</p:attrName>
                                        </p:attrNameLst>
                                      </p:cBhvr>
                                      <p:tavLst>
                                        <p:tav tm="0">
                                          <p:val>
                                            <p:strVal val="ppt_w"/>
                                          </p:val>
                                        </p:tav>
                                        <p:tav tm="100000">
                                          <p:val>
                                            <p:fltVal val="0"/>
                                          </p:val>
                                        </p:tav>
                                      </p:tavLst>
                                    </p:anim>
                                    <p:anim calcmode="lin" valueType="num">
                                      <p:cBhvr>
                                        <p:cTn id="49" dur="500"/>
                                        <p:tgtEl>
                                          <p:spTgt spid="6188"/>
                                        </p:tgtEl>
                                        <p:attrNameLst>
                                          <p:attrName>ppt_h</p:attrName>
                                        </p:attrNameLst>
                                      </p:cBhvr>
                                      <p:tavLst>
                                        <p:tav tm="0">
                                          <p:val>
                                            <p:strVal val="ppt_h"/>
                                          </p:val>
                                        </p:tav>
                                        <p:tav tm="100000">
                                          <p:val>
                                            <p:fltVal val="0"/>
                                          </p:val>
                                        </p:tav>
                                      </p:tavLst>
                                    </p:anim>
                                    <p:animEffect transition="out" filter="fade">
                                      <p:cBhvr>
                                        <p:cTn id="50" dur="500"/>
                                        <p:tgtEl>
                                          <p:spTgt spid="6188"/>
                                        </p:tgtEl>
                                      </p:cBhvr>
                                    </p:animEffect>
                                    <p:set>
                                      <p:cBhvr>
                                        <p:cTn id="51" dur="1" fill="hold">
                                          <p:stCondLst>
                                            <p:cond delay="499"/>
                                          </p:stCondLst>
                                        </p:cTn>
                                        <p:tgtEl>
                                          <p:spTgt spid="6188"/>
                                        </p:tgtEl>
                                        <p:attrNameLst>
                                          <p:attrName>style.visibility</p:attrName>
                                        </p:attrNameLst>
                                      </p:cBhvr>
                                      <p:to>
                                        <p:strVal val="hidden"/>
                                      </p:to>
                                    </p:set>
                                  </p:childTnLst>
                                </p:cTn>
                              </p:par>
                            </p:childTnLst>
                          </p:cTn>
                        </p:par>
                        <p:par>
                          <p:cTn id="52" fill="hold" nodeType="afterGroup">
                            <p:stCondLst>
                              <p:cond delay="3000"/>
                            </p:stCondLst>
                            <p:childTnLst>
                              <p:par>
                                <p:cTn id="53" presetID="9" presetClass="entr" presetSubtype="0" fill="hold" nodeType="afterEffect">
                                  <p:stCondLst>
                                    <p:cond delay="0"/>
                                  </p:stCondLst>
                                  <p:childTnLst>
                                    <p:set>
                                      <p:cBhvr>
                                        <p:cTn id="54" dur="1" fill="hold">
                                          <p:stCondLst>
                                            <p:cond delay="0"/>
                                          </p:stCondLst>
                                        </p:cTn>
                                        <p:tgtEl>
                                          <p:spTgt spid="6187"/>
                                        </p:tgtEl>
                                        <p:attrNameLst>
                                          <p:attrName>style.visibility</p:attrName>
                                        </p:attrNameLst>
                                      </p:cBhvr>
                                      <p:to>
                                        <p:strVal val="visible"/>
                                      </p:to>
                                    </p:set>
                                    <p:animEffect transition="in" filter="dissolve">
                                      <p:cBhvr>
                                        <p:cTn id="55" dur="500"/>
                                        <p:tgtEl>
                                          <p:spTgt spid="6187"/>
                                        </p:tgtEl>
                                      </p:cBhvr>
                                    </p:animEffect>
                                  </p:childTnLst>
                                  <p:subTnLst>
                                    <p:audio>
                                      <p:cMediaNode>
                                        <p:cTn display="0" masterRel="sameClick">
                                          <p:stCondLst>
                                            <p:cond evt="begin" delay="0">
                                              <p:tn val="53"/>
                                            </p:cond>
                                          </p:stCondLst>
                                          <p:endCondLst>
                                            <p:cond evt="onStopAudio" delay="0">
                                              <p:tgtEl>
                                                <p:sldTgt/>
                                              </p:tgtEl>
                                            </p:cond>
                                          </p:endCondLst>
                                        </p:cTn>
                                        <p:tgtEl>
                                          <p:sndTgt r:embed="rId4" name="camera.wav"/>
                                        </p:tgtEl>
                                      </p:cMediaNode>
                                    </p:audio>
                                  </p:subTnLst>
                                </p:cTn>
                              </p:par>
                            </p:childTnLst>
                          </p:cTn>
                        </p:par>
                        <p:par>
                          <p:cTn id="56" fill="hold" nodeType="afterGroup">
                            <p:stCondLst>
                              <p:cond delay="3500"/>
                            </p:stCondLst>
                            <p:childTnLst>
                              <p:par>
                                <p:cTn id="57" presetID="53" presetClass="exit" presetSubtype="0" fill="hold" nodeType="afterEffect">
                                  <p:stCondLst>
                                    <p:cond delay="0"/>
                                  </p:stCondLst>
                                  <p:childTnLst>
                                    <p:anim calcmode="lin" valueType="num">
                                      <p:cBhvr>
                                        <p:cTn id="58" dur="500"/>
                                        <p:tgtEl>
                                          <p:spTgt spid="6187"/>
                                        </p:tgtEl>
                                        <p:attrNameLst>
                                          <p:attrName>ppt_w</p:attrName>
                                        </p:attrNameLst>
                                      </p:cBhvr>
                                      <p:tavLst>
                                        <p:tav tm="0">
                                          <p:val>
                                            <p:strVal val="ppt_w"/>
                                          </p:val>
                                        </p:tav>
                                        <p:tav tm="100000">
                                          <p:val>
                                            <p:fltVal val="0"/>
                                          </p:val>
                                        </p:tav>
                                      </p:tavLst>
                                    </p:anim>
                                    <p:anim calcmode="lin" valueType="num">
                                      <p:cBhvr>
                                        <p:cTn id="59" dur="500"/>
                                        <p:tgtEl>
                                          <p:spTgt spid="6187"/>
                                        </p:tgtEl>
                                        <p:attrNameLst>
                                          <p:attrName>ppt_h</p:attrName>
                                        </p:attrNameLst>
                                      </p:cBhvr>
                                      <p:tavLst>
                                        <p:tav tm="0">
                                          <p:val>
                                            <p:strVal val="ppt_h"/>
                                          </p:val>
                                        </p:tav>
                                        <p:tav tm="100000">
                                          <p:val>
                                            <p:fltVal val="0"/>
                                          </p:val>
                                        </p:tav>
                                      </p:tavLst>
                                    </p:anim>
                                    <p:animEffect transition="out" filter="fade">
                                      <p:cBhvr>
                                        <p:cTn id="60" dur="500"/>
                                        <p:tgtEl>
                                          <p:spTgt spid="6187"/>
                                        </p:tgtEl>
                                      </p:cBhvr>
                                    </p:animEffect>
                                    <p:set>
                                      <p:cBhvr>
                                        <p:cTn id="61" dur="1" fill="hold">
                                          <p:stCondLst>
                                            <p:cond delay="499"/>
                                          </p:stCondLst>
                                        </p:cTn>
                                        <p:tgtEl>
                                          <p:spTgt spid="6187"/>
                                        </p:tgtEl>
                                        <p:attrNameLst>
                                          <p:attrName>style.visibility</p:attrName>
                                        </p:attrNameLst>
                                      </p:cBhvr>
                                      <p:to>
                                        <p:strVal val="hidden"/>
                                      </p:to>
                                    </p:set>
                                  </p:childTnLst>
                                </p:cTn>
                              </p:par>
                            </p:childTnLst>
                          </p:cTn>
                        </p:par>
                        <p:par>
                          <p:cTn id="62" fill="hold" nodeType="afterGroup">
                            <p:stCondLst>
                              <p:cond delay="4000"/>
                            </p:stCondLst>
                            <p:childTnLst>
                              <p:par>
                                <p:cTn id="63" presetID="9" presetClass="entr" presetSubtype="0" fill="hold" nodeType="afterEffect">
                                  <p:stCondLst>
                                    <p:cond delay="0"/>
                                  </p:stCondLst>
                                  <p:childTnLst>
                                    <p:set>
                                      <p:cBhvr>
                                        <p:cTn id="64" dur="1" fill="hold">
                                          <p:stCondLst>
                                            <p:cond delay="0"/>
                                          </p:stCondLst>
                                        </p:cTn>
                                        <p:tgtEl>
                                          <p:spTgt spid="6186"/>
                                        </p:tgtEl>
                                        <p:attrNameLst>
                                          <p:attrName>style.visibility</p:attrName>
                                        </p:attrNameLst>
                                      </p:cBhvr>
                                      <p:to>
                                        <p:strVal val="visible"/>
                                      </p:to>
                                    </p:set>
                                    <p:animEffect transition="in" filter="dissolve">
                                      <p:cBhvr>
                                        <p:cTn id="65" dur="500"/>
                                        <p:tgtEl>
                                          <p:spTgt spid="6186"/>
                                        </p:tgtEl>
                                      </p:cBhvr>
                                    </p:animEffect>
                                  </p:childTnLst>
                                  <p:subTnLst>
                                    <p:audio>
                                      <p:cMediaNode>
                                        <p:cTn display="0" masterRel="sameClick">
                                          <p:stCondLst>
                                            <p:cond evt="begin" delay="0">
                                              <p:tn val="63"/>
                                            </p:cond>
                                          </p:stCondLst>
                                          <p:endCondLst>
                                            <p:cond evt="onStopAudio" delay="0">
                                              <p:tgtEl>
                                                <p:sldTgt/>
                                              </p:tgtEl>
                                            </p:cond>
                                          </p:endCondLst>
                                        </p:cTn>
                                        <p:tgtEl>
                                          <p:sndTgt r:embed="rId4" name="camera.wav"/>
                                        </p:tgtEl>
                                      </p:cMediaNode>
                                    </p:audio>
                                  </p:subTnLst>
                                </p:cTn>
                              </p:par>
                            </p:childTnLst>
                          </p:cTn>
                        </p:par>
                        <p:par>
                          <p:cTn id="66" fill="hold" nodeType="afterGroup">
                            <p:stCondLst>
                              <p:cond delay="4500"/>
                            </p:stCondLst>
                            <p:childTnLst>
                              <p:par>
                                <p:cTn id="67" presetID="53" presetClass="exit" presetSubtype="0" fill="hold" nodeType="afterEffect">
                                  <p:stCondLst>
                                    <p:cond delay="0"/>
                                  </p:stCondLst>
                                  <p:childTnLst>
                                    <p:anim calcmode="lin" valueType="num">
                                      <p:cBhvr>
                                        <p:cTn id="68" dur="500"/>
                                        <p:tgtEl>
                                          <p:spTgt spid="6186"/>
                                        </p:tgtEl>
                                        <p:attrNameLst>
                                          <p:attrName>ppt_w</p:attrName>
                                        </p:attrNameLst>
                                      </p:cBhvr>
                                      <p:tavLst>
                                        <p:tav tm="0">
                                          <p:val>
                                            <p:strVal val="ppt_w"/>
                                          </p:val>
                                        </p:tav>
                                        <p:tav tm="100000">
                                          <p:val>
                                            <p:fltVal val="0"/>
                                          </p:val>
                                        </p:tav>
                                      </p:tavLst>
                                    </p:anim>
                                    <p:anim calcmode="lin" valueType="num">
                                      <p:cBhvr>
                                        <p:cTn id="69" dur="500"/>
                                        <p:tgtEl>
                                          <p:spTgt spid="6186"/>
                                        </p:tgtEl>
                                        <p:attrNameLst>
                                          <p:attrName>ppt_h</p:attrName>
                                        </p:attrNameLst>
                                      </p:cBhvr>
                                      <p:tavLst>
                                        <p:tav tm="0">
                                          <p:val>
                                            <p:strVal val="ppt_h"/>
                                          </p:val>
                                        </p:tav>
                                        <p:tav tm="100000">
                                          <p:val>
                                            <p:fltVal val="0"/>
                                          </p:val>
                                        </p:tav>
                                      </p:tavLst>
                                    </p:anim>
                                    <p:animEffect transition="out" filter="fade">
                                      <p:cBhvr>
                                        <p:cTn id="70" dur="500"/>
                                        <p:tgtEl>
                                          <p:spTgt spid="6186"/>
                                        </p:tgtEl>
                                      </p:cBhvr>
                                    </p:animEffect>
                                    <p:set>
                                      <p:cBhvr>
                                        <p:cTn id="71" dur="1" fill="hold">
                                          <p:stCondLst>
                                            <p:cond delay="499"/>
                                          </p:stCondLst>
                                        </p:cTn>
                                        <p:tgtEl>
                                          <p:spTgt spid="6186"/>
                                        </p:tgtEl>
                                        <p:attrNameLst>
                                          <p:attrName>style.visibility</p:attrName>
                                        </p:attrNameLst>
                                      </p:cBhvr>
                                      <p:to>
                                        <p:strVal val="hidden"/>
                                      </p:to>
                                    </p:set>
                                  </p:childTnLst>
                                </p:cTn>
                              </p:par>
                            </p:childTnLst>
                          </p:cTn>
                        </p:par>
                        <p:par>
                          <p:cTn id="72" fill="hold" nodeType="afterGroup">
                            <p:stCondLst>
                              <p:cond delay="5000"/>
                            </p:stCondLst>
                            <p:childTnLst>
                              <p:par>
                                <p:cTn id="73" presetID="9" presetClass="entr" presetSubtype="0" fill="hold" nodeType="afterEffect">
                                  <p:stCondLst>
                                    <p:cond delay="0"/>
                                  </p:stCondLst>
                                  <p:childTnLst>
                                    <p:set>
                                      <p:cBhvr>
                                        <p:cTn id="74" dur="1" fill="hold">
                                          <p:stCondLst>
                                            <p:cond delay="0"/>
                                          </p:stCondLst>
                                        </p:cTn>
                                        <p:tgtEl>
                                          <p:spTgt spid="6185"/>
                                        </p:tgtEl>
                                        <p:attrNameLst>
                                          <p:attrName>style.visibility</p:attrName>
                                        </p:attrNameLst>
                                      </p:cBhvr>
                                      <p:to>
                                        <p:strVal val="visible"/>
                                      </p:to>
                                    </p:set>
                                    <p:animEffect transition="in" filter="dissolve">
                                      <p:cBhvr>
                                        <p:cTn id="75" dur="500"/>
                                        <p:tgtEl>
                                          <p:spTgt spid="6185"/>
                                        </p:tgtEl>
                                      </p:cBhvr>
                                    </p:animEffect>
                                  </p:childTnLst>
                                  <p:subTnLst>
                                    <p:audio>
                                      <p:cMediaNode>
                                        <p:cTn display="0" masterRel="sameClick">
                                          <p:stCondLst>
                                            <p:cond evt="begin" delay="0">
                                              <p:tn val="73"/>
                                            </p:cond>
                                          </p:stCondLst>
                                          <p:endCondLst>
                                            <p:cond evt="onStopAudio" delay="0">
                                              <p:tgtEl>
                                                <p:sldTgt/>
                                              </p:tgtEl>
                                            </p:cond>
                                          </p:endCondLst>
                                        </p:cTn>
                                        <p:tgtEl>
                                          <p:sndTgt r:embed="rId4" name="camera.wav"/>
                                        </p:tgtEl>
                                      </p:cMediaNode>
                                    </p:audio>
                                  </p:subTnLst>
                                </p:cTn>
                              </p:par>
                            </p:childTnLst>
                          </p:cTn>
                        </p:par>
                        <p:par>
                          <p:cTn id="76" fill="hold" nodeType="afterGroup">
                            <p:stCondLst>
                              <p:cond delay="5500"/>
                            </p:stCondLst>
                            <p:childTnLst>
                              <p:par>
                                <p:cTn id="77" presetID="53" presetClass="exit" presetSubtype="0" fill="hold" nodeType="afterEffect">
                                  <p:stCondLst>
                                    <p:cond delay="0"/>
                                  </p:stCondLst>
                                  <p:childTnLst>
                                    <p:anim calcmode="lin" valueType="num">
                                      <p:cBhvr>
                                        <p:cTn id="78" dur="500"/>
                                        <p:tgtEl>
                                          <p:spTgt spid="6185"/>
                                        </p:tgtEl>
                                        <p:attrNameLst>
                                          <p:attrName>ppt_w</p:attrName>
                                        </p:attrNameLst>
                                      </p:cBhvr>
                                      <p:tavLst>
                                        <p:tav tm="0">
                                          <p:val>
                                            <p:strVal val="ppt_w"/>
                                          </p:val>
                                        </p:tav>
                                        <p:tav tm="100000">
                                          <p:val>
                                            <p:fltVal val="0"/>
                                          </p:val>
                                        </p:tav>
                                      </p:tavLst>
                                    </p:anim>
                                    <p:anim calcmode="lin" valueType="num">
                                      <p:cBhvr>
                                        <p:cTn id="79" dur="500"/>
                                        <p:tgtEl>
                                          <p:spTgt spid="6185"/>
                                        </p:tgtEl>
                                        <p:attrNameLst>
                                          <p:attrName>ppt_h</p:attrName>
                                        </p:attrNameLst>
                                      </p:cBhvr>
                                      <p:tavLst>
                                        <p:tav tm="0">
                                          <p:val>
                                            <p:strVal val="ppt_h"/>
                                          </p:val>
                                        </p:tav>
                                        <p:tav tm="100000">
                                          <p:val>
                                            <p:fltVal val="0"/>
                                          </p:val>
                                        </p:tav>
                                      </p:tavLst>
                                    </p:anim>
                                    <p:animEffect transition="out" filter="fade">
                                      <p:cBhvr>
                                        <p:cTn id="80" dur="500"/>
                                        <p:tgtEl>
                                          <p:spTgt spid="6185"/>
                                        </p:tgtEl>
                                      </p:cBhvr>
                                    </p:animEffect>
                                    <p:set>
                                      <p:cBhvr>
                                        <p:cTn id="81" dur="1" fill="hold">
                                          <p:stCondLst>
                                            <p:cond delay="499"/>
                                          </p:stCondLst>
                                        </p:cTn>
                                        <p:tgtEl>
                                          <p:spTgt spid="6185"/>
                                        </p:tgtEl>
                                        <p:attrNameLst>
                                          <p:attrName>style.visibility</p:attrName>
                                        </p:attrNameLst>
                                      </p:cBhvr>
                                      <p:to>
                                        <p:strVal val="hidden"/>
                                      </p:to>
                                    </p:set>
                                  </p:childTnLst>
                                </p:cTn>
                              </p:par>
                            </p:childTnLst>
                          </p:cTn>
                        </p:par>
                        <p:par>
                          <p:cTn id="82" fill="hold" nodeType="afterGroup">
                            <p:stCondLst>
                              <p:cond delay="6000"/>
                            </p:stCondLst>
                            <p:childTnLst>
                              <p:par>
                                <p:cTn id="83" presetID="9" presetClass="entr" presetSubtype="0" fill="hold" nodeType="afterEffect">
                                  <p:stCondLst>
                                    <p:cond delay="0"/>
                                  </p:stCondLst>
                                  <p:childTnLst>
                                    <p:set>
                                      <p:cBhvr>
                                        <p:cTn id="84" dur="1" fill="hold">
                                          <p:stCondLst>
                                            <p:cond delay="0"/>
                                          </p:stCondLst>
                                        </p:cTn>
                                        <p:tgtEl>
                                          <p:spTgt spid="6184"/>
                                        </p:tgtEl>
                                        <p:attrNameLst>
                                          <p:attrName>style.visibility</p:attrName>
                                        </p:attrNameLst>
                                      </p:cBhvr>
                                      <p:to>
                                        <p:strVal val="visible"/>
                                      </p:to>
                                    </p:set>
                                    <p:animEffect transition="in" filter="dissolve">
                                      <p:cBhvr>
                                        <p:cTn id="85" dur="500"/>
                                        <p:tgtEl>
                                          <p:spTgt spid="6184"/>
                                        </p:tgtEl>
                                      </p:cBhvr>
                                    </p:animEffect>
                                  </p:childTnLst>
                                  <p:subTnLst>
                                    <p:audio>
                                      <p:cMediaNode>
                                        <p:cTn display="0" masterRel="sameClick">
                                          <p:stCondLst>
                                            <p:cond evt="begin" delay="0">
                                              <p:tn val="83"/>
                                            </p:cond>
                                          </p:stCondLst>
                                          <p:endCondLst>
                                            <p:cond evt="onStopAudio" delay="0">
                                              <p:tgtEl>
                                                <p:sldTgt/>
                                              </p:tgtEl>
                                            </p:cond>
                                          </p:endCondLst>
                                        </p:cTn>
                                        <p:tgtEl>
                                          <p:sndTgt r:embed="rId4" name="camera.wav"/>
                                        </p:tgtEl>
                                      </p:cMediaNode>
                                    </p:audio>
                                  </p:subTnLst>
                                </p:cTn>
                              </p:par>
                            </p:childTnLst>
                          </p:cTn>
                        </p:par>
                        <p:par>
                          <p:cTn id="86" fill="hold" nodeType="afterGroup">
                            <p:stCondLst>
                              <p:cond delay="6500"/>
                            </p:stCondLst>
                            <p:childTnLst>
                              <p:par>
                                <p:cTn id="87" presetID="53" presetClass="exit" presetSubtype="0" fill="hold" nodeType="afterEffect">
                                  <p:stCondLst>
                                    <p:cond delay="0"/>
                                  </p:stCondLst>
                                  <p:childTnLst>
                                    <p:anim calcmode="lin" valueType="num">
                                      <p:cBhvr>
                                        <p:cTn id="88" dur="500"/>
                                        <p:tgtEl>
                                          <p:spTgt spid="6184"/>
                                        </p:tgtEl>
                                        <p:attrNameLst>
                                          <p:attrName>ppt_w</p:attrName>
                                        </p:attrNameLst>
                                      </p:cBhvr>
                                      <p:tavLst>
                                        <p:tav tm="0">
                                          <p:val>
                                            <p:strVal val="ppt_w"/>
                                          </p:val>
                                        </p:tav>
                                        <p:tav tm="100000">
                                          <p:val>
                                            <p:fltVal val="0"/>
                                          </p:val>
                                        </p:tav>
                                      </p:tavLst>
                                    </p:anim>
                                    <p:anim calcmode="lin" valueType="num">
                                      <p:cBhvr>
                                        <p:cTn id="89" dur="500"/>
                                        <p:tgtEl>
                                          <p:spTgt spid="6184"/>
                                        </p:tgtEl>
                                        <p:attrNameLst>
                                          <p:attrName>ppt_h</p:attrName>
                                        </p:attrNameLst>
                                      </p:cBhvr>
                                      <p:tavLst>
                                        <p:tav tm="0">
                                          <p:val>
                                            <p:strVal val="ppt_h"/>
                                          </p:val>
                                        </p:tav>
                                        <p:tav tm="100000">
                                          <p:val>
                                            <p:fltVal val="0"/>
                                          </p:val>
                                        </p:tav>
                                      </p:tavLst>
                                    </p:anim>
                                    <p:animEffect transition="out" filter="fade">
                                      <p:cBhvr>
                                        <p:cTn id="90" dur="500"/>
                                        <p:tgtEl>
                                          <p:spTgt spid="6184"/>
                                        </p:tgtEl>
                                      </p:cBhvr>
                                    </p:animEffect>
                                    <p:set>
                                      <p:cBhvr>
                                        <p:cTn id="91" dur="1" fill="hold">
                                          <p:stCondLst>
                                            <p:cond delay="499"/>
                                          </p:stCondLst>
                                        </p:cTn>
                                        <p:tgtEl>
                                          <p:spTgt spid="6184"/>
                                        </p:tgtEl>
                                        <p:attrNameLst>
                                          <p:attrName>style.visibility</p:attrName>
                                        </p:attrNameLst>
                                      </p:cBhvr>
                                      <p:to>
                                        <p:strVal val="hidden"/>
                                      </p:to>
                                    </p:set>
                                  </p:childTnLst>
                                </p:cTn>
                              </p:par>
                            </p:childTnLst>
                          </p:cTn>
                        </p:par>
                        <p:par>
                          <p:cTn id="92" fill="hold" nodeType="afterGroup">
                            <p:stCondLst>
                              <p:cond delay="7000"/>
                            </p:stCondLst>
                            <p:childTnLst>
                              <p:par>
                                <p:cTn id="93" presetID="9" presetClass="entr" presetSubtype="0" fill="hold" nodeType="afterEffect">
                                  <p:stCondLst>
                                    <p:cond delay="0"/>
                                  </p:stCondLst>
                                  <p:childTnLst>
                                    <p:set>
                                      <p:cBhvr>
                                        <p:cTn id="94" dur="1" fill="hold">
                                          <p:stCondLst>
                                            <p:cond delay="0"/>
                                          </p:stCondLst>
                                        </p:cTn>
                                        <p:tgtEl>
                                          <p:spTgt spid="6183"/>
                                        </p:tgtEl>
                                        <p:attrNameLst>
                                          <p:attrName>style.visibility</p:attrName>
                                        </p:attrNameLst>
                                      </p:cBhvr>
                                      <p:to>
                                        <p:strVal val="visible"/>
                                      </p:to>
                                    </p:set>
                                    <p:animEffect transition="in" filter="dissolve">
                                      <p:cBhvr>
                                        <p:cTn id="95" dur="500"/>
                                        <p:tgtEl>
                                          <p:spTgt spid="6183"/>
                                        </p:tgtEl>
                                      </p:cBhvr>
                                    </p:animEffect>
                                  </p:childTnLst>
                                  <p:subTnLst>
                                    <p:audio>
                                      <p:cMediaNode>
                                        <p:cTn display="0" masterRel="sameClick">
                                          <p:stCondLst>
                                            <p:cond evt="begin" delay="0">
                                              <p:tn val="93"/>
                                            </p:cond>
                                          </p:stCondLst>
                                          <p:endCondLst>
                                            <p:cond evt="onStopAudio" delay="0">
                                              <p:tgtEl>
                                                <p:sldTgt/>
                                              </p:tgtEl>
                                            </p:cond>
                                          </p:endCondLst>
                                        </p:cTn>
                                        <p:tgtEl>
                                          <p:sndTgt r:embed="rId4" name="camera.wav"/>
                                        </p:tgtEl>
                                      </p:cMediaNode>
                                    </p:audio>
                                  </p:subTnLst>
                                </p:cTn>
                              </p:par>
                            </p:childTnLst>
                          </p:cTn>
                        </p:par>
                        <p:par>
                          <p:cTn id="96" fill="hold" nodeType="afterGroup">
                            <p:stCondLst>
                              <p:cond delay="7500"/>
                            </p:stCondLst>
                            <p:childTnLst>
                              <p:par>
                                <p:cTn id="97" presetID="53" presetClass="exit" presetSubtype="0" fill="hold" nodeType="afterEffect">
                                  <p:stCondLst>
                                    <p:cond delay="0"/>
                                  </p:stCondLst>
                                  <p:childTnLst>
                                    <p:anim calcmode="lin" valueType="num">
                                      <p:cBhvr>
                                        <p:cTn id="98" dur="500"/>
                                        <p:tgtEl>
                                          <p:spTgt spid="6183"/>
                                        </p:tgtEl>
                                        <p:attrNameLst>
                                          <p:attrName>ppt_w</p:attrName>
                                        </p:attrNameLst>
                                      </p:cBhvr>
                                      <p:tavLst>
                                        <p:tav tm="0">
                                          <p:val>
                                            <p:strVal val="ppt_w"/>
                                          </p:val>
                                        </p:tav>
                                        <p:tav tm="100000">
                                          <p:val>
                                            <p:fltVal val="0"/>
                                          </p:val>
                                        </p:tav>
                                      </p:tavLst>
                                    </p:anim>
                                    <p:anim calcmode="lin" valueType="num">
                                      <p:cBhvr>
                                        <p:cTn id="99" dur="500"/>
                                        <p:tgtEl>
                                          <p:spTgt spid="6183"/>
                                        </p:tgtEl>
                                        <p:attrNameLst>
                                          <p:attrName>ppt_h</p:attrName>
                                        </p:attrNameLst>
                                      </p:cBhvr>
                                      <p:tavLst>
                                        <p:tav tm="0">
                                          <p:val>
                                            <p:strVal val="ppt_h"/>
                                          </p:val>
                                        </p:tav>
                                        <p:tav tm="100000">
                                          <p:val>
                                            <p:fltVal val="0"/>
                                          </p:val>
                                        </p:tav>
                                      </p:tavLst>
                                    </p:anim>
                                    <p:animEffect transition="out" filter="fade">
                                      <p:cBhvr>
                                        <p:cTn id="100" dur="500"/>
                                        <p:tgtEl>
                                          <p:spTgt spid="6183"/>
                                        </p:tgtEl>
                                      </p:cBhvr>
                                    </p:animEffect>
                                    <p:set>
                                      <p:cBhvr>
                                        <p:cTn id="101" dur="1" fill="hold">
                                          <p:stCondLst>
                                            <p:cond delay="499"/>
                                          </p:stCondLst>
                                        </p:cTn>
                                        <p:tgtEl>
                                          <p:spTgt spid="6183"/>
                                        </p:tgtEl>
                                        <p:attrNameLst>
                                          <p:attrName>style.visibility</p:attrName>
                                        </p:attrNameLst>
                                      </p:cBhvr>
                                      <p:to>
                                        <p:strVal val="hidden"/>
                                      </p:to>
                                    </p:set>
                                  </p:childTnLst>
                                </p:cTn>
                              </p:par>
                            </p:childTnLst>
                          </p:cTn>
                        </p:par>
                        <p:par>
                          <p:cTn id="102" fill="hold" nodeType="afterGroup">
                            <p:stCondLst>
                              <p:cond delay="8000"/>
                            </p:stCondLst>
                            <p:childTnLst>
                              <p:par>
                                <p:cTn id="103" presetID="9" presetClass="entr" presetSubtype="0" fill="hold" nodeType="afterEffect">
                                  <p:stCondLst>
                                    <p:cond delay="0"/>
                                  </p:stCondLst>
                                  <p:childTnLst>
                                    <p:set>
                                      <p:cBhvr>
                                        <p:cTn id="104" dur="1" fill="hold">
                                          <p:stCondLst>
                                            <p:cond delay="0"/>
                                          </p:stCondLst>
                                        </p:cTn>
                                        <p:tgtEl>
                                          <p:spTgt spid="6182"/>
                                        </p:tgtEl>
                                        <p:attrNameLst>
                                          <p:attrName>style.visibility</p:attrName>
                                        </p:attrNameLst>
                                      </p:cBhvr>
                                      <p:to>
                                        <p:strVal val="visible"/>
                                      </p:to>
                                    </p:set>
                                    <p:animEffect transition="in" filter="dissolve">
                                      <p:cBhvr>
                                        <p:cTn id="105" dur="500"/>
                                        <p:tgtEl>
                                          <p:spTgt spid="6182"/>
                                        </p:tgtEl>
                                      </p:cBhvr>
                                    </p:animEffect>
                                  </p:childTnLst>
                                  <p:subTnLst>
                                    <p:audio>
                                      <p:cMediaNode>
                                        <p:cTn display="0" masterRel="sameClick">
                                          <p:stCondLst>
                                            <p:cond evt="begin" delay="0">
                                              <p:tn val="103"/>
                                            </p:cond>
                                          </p:stCondLst>
                                          <p:endCondLst>
                                            <p:cond evt="onStopAudio" delay="0">
                                              <p:tgtEl>
                                                <p:sldTgt/>
                                              </p:tgtEl>
                                            </p:cond>
                                          </p:endCondLst>
                                        </p:cTn>
                                        <p:tgtEl>
                                          <p:sndTgt r:embed="rId4" name="camera.wav"/>
                                        </p:tgtEl>
                                      </p:cMediaNode>
                                    </p:audio>
                                  </p:subTnLst>
                                </p:cTn>
                              </p:par>
                            </p:childTnLst>
                          </p:cTn>
                        </p:par>
                        <p:par>
                          <p:cTn id="106" fill="hold" nodeType="afterGroup">
                            <p:stCondLst>
                              <p:cond delay="8500"/>
                            </p:stCondLst>
                            <p:childTnLst>
                              <p:par>
                                <p:cTn id="107" presetID="53" presetClass="exit" presetSubtype="0" fill="hold" nodeType="afterEffect">
                                  <p:stCondLst>
                                    <p:cond delay="0"/>
                                  </p:stCondLst>
                                  <p:childTnLst>
                                    <p:anim calcmode="lin" valueType="num">
                                      <p:cBhvr>
                                        <p:cTn id="108" dur="500"/>
                                        <p:tgtEl>
                                          <p:spTgt spid="6182"/>
                                        </p:tgtEl>
                                        <p:attrNameLst>
                                          <p:attrName>ppt_w</p:attrName>
                                        </p:attrNameLst>
                                      </p:cBhvr>
                                      <p:tavLst>
                                        <p:tav tm="0">
                                          <p:val>
                                            <p:strVal val="ppt_w"/>
                                          </p:val>
                                        </p:tav>
                                        <p:tav tm="100000">
                                          <p:val>
                                            <p:fltVal val="0"/>
                                          </p:val>
                                        </p:tav>
                                      </p:tavLst>
                                    </p:anim>
                                    <p:anim calcmode="lin" valueType="num">
                                      <p:cBhvr>
                                        <p:cTn id="109" dur="500"/>
                                        <p:tgtEl>
                                          <p:spTgt spid="6182"/>
                                        </p:tgtEl>
                                        <p:attrNameLst>
                                          <p:attrName>ppt_h</p:attrName>
                                        </p:attrNameLst>
                                      </p:cBhvr>
                                      <p:tavLst>
                                        <p:tav tm="0">
                                          <p:val>
                                            <p:strVal val="ppt_h"/>
                                          </p:val>
                                        </p:tav>
                                        <p:tav tm="100000">
                                          <p:val>
                                            <p:fltVal val="0"/>
                                          </p:val>
                                        </p:tav>
                                      </p:tavLst>
                                    </p:anim>
                                    <p:animEffect transition="out" filter="fade">
                                      <p:cBhvr>
                                        <p:cTn id="110" dur="500"/>
                                        <p:tgtEl>
                                          <p:spTgt spid="6182"/>
                                        </p:tgtEl>
                                      </p:cBhvr>
                                    </p:animEffect>
                                    <p:set>
                                      <p:cBhvr>
                                        <p:cTn id="111" dur="1" fill="hold">
                                          <p:stCondLst>
                                            <p:cond delay="499"/>
                                          </p:stCondLst>
                                        </p:cTn>
                                        <p:tgtEl>
                                          <p:spTgt spid="6182"/>
                                        </p:tgtEl>
                                        <p:attrNameLst>
                                          <p:attrName>style.visibility</p:attrName>
                                        </p:attrNameLst>
                                      </p:cBhvr>
                                      <p:to>
                                        <p:strVal val="hidden"/>
                                      </p:to>
                                    </p:set>
                                  </p:childTnLst>
                                </p:cTn>
                              </p:par>
                            </p:childTnLst>
                          </p:cTn>
                        </p:par>
                        <p:par>
                          <p:cTn id="112" fill="hold" nodeType="afterGroup">
                            <p:stCondLst>
                              <p:cond delay="9000"/>
                            </p:stCondLst>
                            <p:childTnLst>
                              <p:par>
                                <p:cTn id="113" presetID="9" presetClass="entr" presetSubtype="0" fill="hold" nodeType="afterEffect">
                                  <p:stCondLst>
                                    <p:cond delay="0"/>
                                  </p:stCondLst>
                                  <p:childTnLst>
                                    <p:set>
                                      <p:cBhvr>
                                        <p:cTn id="114" dur="1" fill="hold">
                                          <p:stCondLst>
                                            <p:cond delay="0"/>
                                          </p:stCondLst>
                                        </p:cTn>
                                        <p:tgtEl>
                                          <p:spTgt spid="6181"/>
                                        </p:tgtEl>
                                        <p:attrNameLst>
                                          <p:attrName>style.visibility</p:attrName>
                                        </p:attrNameLst>
                                      </p:cBhvr>
                                      <p:to>
                                        <p:strVal val="visible"/>
                                      </p:to>
                                    </p:set>
                                    <p:animEffect transition="in" filter="dissolve">
                                      <p:cBhvr>
                                        <p:cTn id="115" dur="500"/>
                                        <p:tgtEl>
                                          <p:spTgt spid="6181"/>
                                        </p:tgtEl>
                                      </p:cBhvr>
                                    </p:animEffect>
                                  </p:childTnLst>
                                  <p:subTnLst>
                                    <p:audio>
                                      <p:cMediaNode>
                                        <p:cTn display="0" masterRel="sameClick">
                                          <p:stCondLst>
                                            <p:cond evt="begin" delay="0">
                                              <p:tn val="113"/>
                                            </p:cond>
                                          </p:stCondLst>
                                          <p:endCondLst>
                                            <p:cond evt="onStopAudio" delay="0">
                                              <p:tgtEl>
                                                <p:sldTgt/>
                                              </p:tgtEl>
                                            </p:cond>
                                          </p:endCondLst>
                                        </p:cTn>
                                        <p:tgtEl>
                                          <p:sndTgt r:embed="rId4" name="camera.wav"/>
                                        </p:tgtEl>
                                      </p:cMediaNode>
                                    </p:audio>
                                  </p:subTnLst>
                                </p:cTn>
                              </p:par>
                            </p:childTnLst>
                          </p:cTn>
                        </p:par>
                        <p:par>
                          <p:cTn id="116" fill="hold" nodeType="afterGroup">
                            <p:stCondLst>
                              <p:cond delay="9500"/>
                            </p:stCondLst>
                            <p:childTnLst>
                              <p:par>
                                <p:cTn id="117" presetID="53" presetClass="exit" presetSubtype="0" fill="hold" nodeType="afterEffect">
                                  <p:stCondLst>
                                    <p:cond delay="0"/>
                                  </p:stCondLst>
                                  <p:childTnLst>
                                    <p:anim calcmode="lin" valueType="num">
                                      <p:cBhvr>
                                        <p:cTn id="118" dur="500"/>
                                        <p:tgtEl>
                                          <p:spTgt spid="6181"/>
                                        </p:tgtEl>
                                        <p:attrNameLst>
                                          <p:attrName>ppt_w</p:attrName>
                                        </p:attrNameLst>
                                      </p:cBhvr>
                                      <p:tavLst>
                                        <p:tav tm="0">
                                          <p:val>
                                            <p:strVal val="ppt_w"/>
                                          </p:val>
                                        </p:tav>
                                        <p:tav tm="100000">
                                          <p:val>
                                            <p:fltVal val="0"/>
                                          </p:val>
                                        </p:tav>
                                      </p:tavLst>
                                    </p:anim>
                                    <p:anim calcmode="lin" valueType="num">
                                      <p:cBhvr>
                                        <p:cTn id="119" dur="500"/>
                                        <p:tgtEl>
                                          <p:spTgt spid="6181"/>
                                        </p:tgtEl>
                                        <p:attrNameLst>
                                          <p:attrName>ppt_h</p:attrName>
                                        </p:attrNameLst>
                                      </p:cBhvr>
                                      <p:tavLst>
                                        <p:tav tm="0">
                                          <p:val>
                                            <p:strVal val="ppt_h"/>
                                          </p:val>
                                        </p:tav>
                                        <p:tav tm="100000">
                                          <p:val>
                                            <p:fltVal val="0"/>
                                          </p:val>
                                        </p:tav>
                                      </p:tavLst>
                                    </p:anim>
                                    <p:animEffect transition="out" filter="fade">
                                      <p:cBhvr>
                                        <p:cTn id="120" dur="500"/>
                                        <p:tgtEl>
                                          <p:spTgt spid="6181"/>
                                        </p:tgtEl>
                                      </p:cBhvr>
                                    </p:animEffect>
                                    <p:set>
                                      <p:cBhvr>
                                        <p:cTn id="121" dur="1" fill="hold">
                                          <p:stCondLst>
                                            <p:cond delay="499"/>
                                          </p:stCondLst>
                                        </p:cTn>
                                        <p:tgtEl>
                                          <p:spTgt spid="6181"/>
                                        </p:tgtEl>
                                        <p:attrNameLst>
                                          <p:attrName>style.visibility</p:attrName>
                                        </p:attrNameLst>
                                      </p:cBhvr>
                                      <p:to>
                                        <p:strVal val="hidden"/>
                                      </p:to>
                                    </p:set>
                                  </p:childTnLst>
                                </p:cTn>
                              </p:par>
                            </p:childTnLst>
                          </p:cTn>
                        </p:par>
                        <p:par>
                          <p:cTn id="122" fill="hold" nodeType="afterGroup">
                            <p:stCondLst>
                              <p:cond delay="10000"/>
                            </p:stCondLst>
                            <p:childTnLst>
                              <p:par>
                                <p:cTn id="123" presetID="9" presetClass="entr" presetSubtype="0" fill="hold" nodeType="afterEffect">
                                  <p:stCondLst>
                                    <p:cond delay="0"/>
                                  </p:stCondLst>
                                  <p:childTnLst>
                                    <p:set>
                                      <p:cBhvr>
                                        <p:cTn id="124" dur="1" fill="hold">
                                          <p:stCondLst>
                                            <p:cond delay="0"/>
                                          </p:stCondLst>
                                        </p:cTn>
                                        <p:tgtEl>
                                          <p:spTgt spid="6180"/>
                                        </p:tgtEl>
                                        <p:attrNameLst>
                                          <p:attrName>style.visibility</p:attrName>
                                        </p:attrNameLst>
                                      </p:cBhvr>
                                      <p:to>
                                        <p:strVal val="visible"/>
                                      </p:to>
                                    </p:set>
                                    <p:animEffect transition="in" filter="dissolve">
                                      <p:cBhvr>
                                        <p:cTn id="125" dur="500"/>
                                        <p:tgtEl>
                                          <p:spTgt spid="6180"/>
                                        </p:tgtEl>
                                      </p:cBhvr>
                                    </p:animEffect>
                                  </p:childTnLst>
                                  <p:subTnLst>
                                    <p:audio>
                                      <p:cMediaNode>
                                        <p:cTn display="0" masterRel="sameClick">
                                          <p:stCondLst>
                                            <p:cond evt="begin" delay="0">
                                              <p:tn val="123"/>
                                            </p:cond>
                                          </p:stCondLst>
                                          <p:endCondLst>
                                            <p:cond evt="onStopAudio" delay="0">
                                              <p:tgtEl>
                                                <p:sldTgt/>
                                              </p:tgtEl>
                                            </p:cond>
                                          </p:endCondLst>
                                        </p:cTn>
                                        <p:tgtEl>
                                          <p:sndTgt r:embed="rId4" name="camera.wav"/>
                                        </p:tgtEl>
                                      </p:cMediaNode>
                                    </p:audio>
                                  </p:subTnLst>
                                </p:cTn>
                              </p:par>
                            </p:childTnLst>
                          </p:cTn>
                        </p:par>
                        <p:par>
                          <p:cTn id="126" fill="hold" nodeType="afterGroup">
                            <p:stCondLst>
                              <p:cond delay="10500"/>
                            </p:stCondLst>
                            <p:childTnLst>
                              <p:par>
                                <p:cTn id="127" presetID="53" presetClass="exit" presetSubtype="0" fill="hold" nodeType="afterEffect">
                                  <p:stCondLst>
                                    <p:cond delay="0"/>
                                  </p:stCondLst>
                                  <p:childTnLst>
                                    <p:anim calcmode="lin" valueType="num">
                                      <p:cBhvr>
                                        <p:cTn id="128" dur="500"/>
                                        <p:tgtEl>
                                          <p:spTgt spid="6180"/>
                                        </p:tgtEl>
                                        <p:attrNameLst>
                                          <p:attrName>ppt_w</p:attrName>
                                        </p:attrNameLst>
                                      </p:cBhvr>
                                      <p:tavLst>
                                        <p:tav tm="0">
                                          <p:val>
                                            <p:strVal val="ppt_w"/>
                                          </p:val>
                                        </p:tav>
                                        <p:tav tm="100000">
                                          <p:val>
                                            <p:fltVal val="0"/>
                                          </p:val>
                                        </p:tav>
                                      </p:tavLst>
                                    </p:anim>
                                    <p:anim calcmode="lin" valueType="num">
                                      <p:cBhvr>
                                        <p:cTn id="129" dur="500"/>
                                        <p:tgtEl>
                                          <p:spTgt spid="6180"/>
                                        </p:tgtEl>
                                        <p:attrNameLst>
                                          <p:attrName>ppt_h</p:attrName>
                                        </p:attrNameLst>
                                      </p:cBhvr>
                                      <p:tavLst>
                                        <p:tav tm="0">
                                          <p:val>
                                            <p:strVal val="ppt_h"/>
                                          </p:val>
                                        </p:tav>
                                        <p:tav tm="100000">
                                          <p:val>
                                            <p:fltVal val="0"/>
                                          </p:val>
                                        </p:tav>
                                      </p:tavLst>
                                    </p:anim>
                                    <p:animEffect transition="out" filter="fade">
                                      <p:cBhvr>
                                        <p:cTn id="130" dur="500"/>
                                        <p:tgtEl>
                                          <p:spTgt spid="6180"/>
                                        </p:tgtEl>
                                      </p:cBhvr>
                                    </p:animEffect>
                                    <p:set>
                                      <p:cBhvr>
                                        <p:cTn id="131" dur="1" fill="hold">
                                          <p:stCondLst>
                                            <p:cond delay="499"/>
                                          </p:stCondLst>
                                        </p:cTn>
                                        <p:tgtEl>
                                          <p:spTgt spid="6180"/>
                                        </p:tgtEl>
                                        <p:attrNameLst>
                                          <p:attrName>style.visibility</p:attrName>
                                        </p:attrNameLst>
                                      </p:cBhvr>
                                      <p:to>
                                        <p:strVal val="hidden"/>
                                      </p:to>
                                    </p:set>
                                  </p:childTnLst>
                                </p:cTn>
                              </p:par>
                              <p:par>
                                <p:cTn id="132" presetID="53" presetClass="entr" presetSubtype="0" fill="hold" nodeType="withEffect">
                                  <p:stCondLst>
                                    <p:cond delay="0"/>
                                  </p:stCondLst>
                                  <p:childTnLst>
                                    <p:set>
                                      <p:cBhvr>
                                        <p:cTn id="133" dur="1" fill="hold">
                                          <p:stCondLst>
                                            <p:cond delay="0"/>
                                          </p:stCondLst>
                                        </p:cTn>
                                        <p:tgtEl>
                                          <p:spTgt spid="26"/>
                                        </p:tgtEl>
                                        <p:attrNameLst>
                                          <p:attrName>style.visibility</p:attrName>
                                        </p:attrNameLst>
                                      </p:cBhvr>
                                      <p:to>
                                        <p:strVal val="visible"/>
                                      </p:to>
                                    </p:set>
                                    <p:anim calcmode="lin" valueType="num">
                                      <p:cBhvr>
                                        <p:cTn id="134" dur="500" fill="hold"/>
                                        <p:tgtEl>
                                          <p:spTgt spid="26"/>
                                        </p:tgtEl>
                                        <p:attrNameLst>
                                          <p:attrName>ppt_w</p:attrName>
                                        </p:attrNameLst>
                                      </p:cBhvr>
                                      <p:tavLst>
                                        <p:tav tm="0">
                                          <p:val>
                                            <p:fltVal val="0"/>
                                          </p:val>
                                        </p:tav>
                                        <p:tav tm="100000">
                                          <p:val>
                                            <p:strVal val="#ppt_w"/>
                                          </p:val>
                                        </p:tav>
                                      </p:tavLst>
                                    </p:anim>
                                    <p:anim calcmode="lin" valueType="num">
                                      <p:cBhvr>
                                        <p:cTn id="135" dur="500" fill="hold"/>
                                        <p:tgtEl>
                                          <p:spTgt spid="26"/>
                                        </p:tgtEl>
                                        <p:attrNameLst>
                                          <p:attrName>ppt_h</p:attrName>
                                        </p:attrNameLst>
                                      </p:cBhvr>
                                      <p:tavLst>
                                        <p:tav tm="0">
                                          <p:val>
                                            <p:fltVal val="0"/>
                                          </p:val>
                                        </p:tav>
                                        <p:tav tm="100000">
                                          <p:val>
                                            <p:strVal val="#ppt_h"/>
                                          </p:val>
                                        </p:tav>
                                      </p:tavLst>
                                    </p:anim>
                                    <p:animEffect transition="in" filter="fade">
                                      <p:cBhvr>
                                        <p:cTn id="136" dur="500"/>
                                        <p:tgtEl>
                                          <p:spTgt spid="26"/>
                                        </p:tgtEl>
                                      </p:cBhvr>
                                    </p:animEffect>
                                  </p:childTnLst>
                                  <p:subTnLst>
                                    <p:audio>
                                      <p:cMediaNode>
                                        <p:cTn display="0" masterRel="sameClick">
                                          <p:stCondLst>
                                            <p:cond evt="begin" delay="0">
                                              <p:tn val="132"/>
                                            </p:cond>
                                          </p:stCondLst>
                                          <p:endCondLst>
                                            <p:cond evt="onStopAudio" delay="0">
                                              <p:tgtEl>
                                                <p:sldTgt/>
                                              </p:tgtEl>
                                            </p:cond>
                                          </p:endCondLst>
                                        </p:cTn>
                                        <p:tgtEl>
                                          <p:sndTgt r:embed="rId5" name="Reng reng.wav"/>
                                        </p:tgtEl>
                                      </p:cMediaNode>
                                    </p:audio>
                                  </p:subTnLst>
                                </p:cTn>
                              </p:par>
                            </p:childTnLst>
                          </p:cTn>
                        </p:par>
                      </p:childTnLst>
                    </p:cTn>
                  </p:par>
                  <p:par>
                    <p:cTn id="137" fill="hold" nodeType="clickPar">
                      <p:stCondLst>
                        <p:cond delay="indefinite"/>
                      </p:stCondLst>
                      <p:childTnLst>
                        <p:par>
                          <p:cTn id="138" fill="hold" nodeType="withGroup">
                            <p:stCondLst>
                              <p:cond delay="0"/>
                            </p:stCondLst>
                            <p:childTnLst>
                              <p:par>
                                <p:cTn id="139" presetID="2" presetClass="exit" presetSubtype="1" fill="hold" nodeType="clickEffect">
                                  <p:stCondLst>
                                    <p:cond delay="0"/>
                                  </p:stCondLst>
                                  <p:childTnLst>
                                    <p:anim calcmode="lin" valueType="num">
                                      <p:cBhvr additive="base">
                                        <p:cTn id="140" dur="1000"/>
                                        <p:tgtEl>
                                          <p:spTgt spid="26"/>
                                        </p:tgtEl>
                                        <p:attrNameLst>
                                          <p:attrName>ppt_x</p:attrName>
                                        </p:attrNameLst>
                                      </p:cBhvr>
                                      <p:tavLst>
                                        <p:tav tm="0">
                                          <p:val>
                                            <p:strVal val="ppt_x"/>
                                          </p:val>
                                        </p:tav>
                                        <p:tav tm="100000">
                                          <p:val>
                                            <p:strVal val="ppt_x"/>
                                          </p:val>
                                        </p:tav>
                                      </p:tavLst>
                                    </p:anim>
                                    <p:anim calcmode="lin" valueType="num">
                                      <p:cBhvr additive="base">
                                        <p:cTn id="141" dur="1000"/>
                                        <p:tgtEl>
                                          <p:spTgt spid="26"/>
                                        </p:tgtEl>
                                        <p:attrNameLst>
                                          <p:attrName>ppt_y</p:attrName>
                                        </p:attrNameLst>
                                      </p:cBhvr>
                                      <p:tavLst>
                                        <p:tav tm="0">
                                          <p:val>
                                            <p:strVal val="ppt_y"/>
                                          </p:val>
                                        </p:tav>
                                        <p:tav tm="100000">
                                          <p:val>
                                            <p:strVal val="0-ppt_h/2"/>
                                          </p:val>
                                        </p:tav>
                                      </p:tavLst>
                                    </p:anim>
                                    <p:set>
                                      <p:cBhvr>
                                        <p:cTn id="142" dur="1" fill="hold">
                                          <p:stCondLst>
                                            <p:cond delay="999"/>
                                          </p:stCondLst>
                                        </p:cTn>
                                        <p:tgtEl>
                                          <p:spTgt spid="26"/>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5" presetClass="entr" presetSubtype="10" fill="hold" nodeType="clickEffect">
                                  <p:stCondLst>
                                    <p:cond delay="0"/>
                                  </p:stCondLst>
                                  <p:childTnLst>
                                    <p:set>
                                      <p:cBhvr>
                                        <p:cTn id="146" dur="1" fill="hold">
                                          <p:stCondLst>
                                            <p:cond delay="0"/>
                                          </p:stCondLst>
                                        </p:cTn>
                                        <p:tgtEl>
                                          <p:spTgt spid="39"/>
                                        </p:tgtEl>
                                        <p:attrNameLst>
                                          <p:attrName>style.visibility</p:attrName>
                                        </p:attrNameLst>
                                      </p:cBhvr>
                                      <p:to>
                                        <p:strVal val="visible"/>
                                      </p:to>
                                    </p:set>
                                    <p:animEffect transition="in" filter="checkerboard(across)">
                                      <p:cBhvr>
                                        <p:cTn id="147" dur="500"/>
                                        <p:tgtEl>
                                          <p:spTgt spid="39"/>
                                        </p:tgtEl>
                                      </p:cBhvr>
                                    </p:animEffect>
                                  </p:childTnLst>
                                </p:cTn>
                              </p:par>
                              <p:par>
                                <p:cTn id="148" presetID="5" presetClass="entr" presetSubtype="10" fill="hold" nodeType="withEffect">
                                  <p:stCondLst>
                                    <p:cond delay="0"/>
                                  </p:stCondLst>
                                  <p:childTnLst>
                                    <p:set>
                                      <p:cBhvr>
                                        <p:cTn id="149" dur="1" fill="hold">
                                          <p:stCondLst>
                                            <p:cond delay="0"/>
                                          </p:stCondLst>
                                        </p:cTn>
                                        <p:tgtEl>
                                          <p:spTgt spid="40"/>
                                        </p:tgtEl>
                                        <p:attrNameLst>
                                          <p:attrName>style.visibility</p:attrName>
                                        </p:attrNameLst>
                                      </p:cBhvr>
                                      <p:to>
                                        <p:strVal val="visible"/>
                                      </p:to>
                                    </p:set>
                                    <p:animEffect transition="in" filter="checkerboard(across)">
                                      <p:cBhvr>
                                        <p:cTn id="150" dur="500"/>
                                        <p:tgtEl>
                                          <p:spTgt spid="40"/>
                                        </p:tgtEl>
                                      </p:cBhvr>
                                    </p:animEffect>
                                  </p:childTnLst>
                                  <p:subTnLst>
                                    <p:audio>
                                      <p:cMediaNode>
                                        <p:cTn display="0" masterRel="sameClick">
                                          <p:stCondLst>
                                            <p:cond evt="begin" delay="0">
                                              <p:tn val="148"/>
                                            </p:cond>
                                          </p:stCondLst>
                                          <p:endCondLst>
                                            <p:cond evt="onStopAudio" delay="0">
                                              <p:tgtEl>
                                                <p:sldTgt/>
                                              </p:tgtEl>
                                            </p:cond>
                                          </p:endCondLst>
                                        </p:cTn>
                                        <p:tgtEl>
                                          <p:sndTgt r:embed="rId6" name="Chimes 3-CL (2).wav"/>
                                        </p:tgtEl>
                                      </p:cMediaNode>
                                    </p:audio>
                                  </p:subTnLst>
                                </p:cTn>
                              </p:par>
                              <p:par>
                                <p:cTn id="151" presetID="5" presetClass="entr" presetSubtype="10" fill="hold" nodeType="withEffect">
                                  <p:stCondLst>
                                    <p:cond delay="0"/>
                                  </p:stCondLst>
                                  <p:childTnLst>
                                    <p:set>
                                      <p:cBhvr>
                                        <p:cTn id="152" dur="1" fill="hold">
                                          <p:stCondLst>
                                            <p:cond delay="0"/>
                                          </p:stCondLst>
                                        </p:cTn>
                                        <p:tgtEl>
                                          <p:spTgt spid="1043"/>
                                        </p:tgtEl>
                                        <p:attrNameLst>
                                          <p:attrName>style.visibility</p:attrName>
                                        </p:attrNameLst>
                                      </p:cBhvr>
                                      <p:to>
                                        <p:strVal val="visible"/>
                                      </p:to>
                                    </p:set>
                                    <p:animEffect transition="in" filter="checkerboard(across)">
                                      <p:cBhvr>
                                        <p:cTn id="153" dur="500"/>
                                        <p:tgtEl>
                                          <p:spTgt spid="1043"/>
                                        </p:tgtEl>
                                      </p:cBhvr>
                                    </p:animEffect>
                                  </p:childTnLst>
                                </p:cTn>
                              </p:par>
                              <p:par>
                                <p:cTn id="154" presetID="22" presetClass="entr" presetSubtype="8" fill="hold" nodeType="withEffect">
                                  <p:stCondLst>
                                    <p:cond delay="0"/>
                                  </p:stCondLst>
                                  <p:iterate type="lt">
                                    <p:tmPct val="0"/>
                                  </p:iterate>
                                  <p:childTnLst>
                                    <p:set>
                                      <p:cBhvr>
                                        <p:cTn id="155" dur="1" fill="hold">
                                          <p:stCondLst>
                                            <p:cond delay="0"/>
                                          </p:stCondLst>
                                        </p:cTn>
                                        <p:tgtEl>
                                          <p:spTgt spid="3"/>
                                        </p:tgtEl>
                                        <p:attrNameLst>
                                          <p:attrName>style.visibility</p:attrName>
                                        </p:attrNameLst>
                                      </p:cBhvr>
                                      <p:to>
                                        <p:strVal val="visible"/>
                                      </p:to>
                                    </p:set>
                                    <p:animEffect transition="in" filter="wipe(left)">
                                      <p:cBhvr>
                                        <p:cTn id="15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1" grpId="0" animBg="1"/>
      <p:bldP spid="6171"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a:extLst>
              <a:ext uri="{FF2B5EF4-FFF2-40B4-BE49-F238E27FC236}">
                <a16:creationId xmlns:a16="http://schemas.microsoft.com/office/drawing/2014/main" id="{2DBA6407-FB13-4994-ADD3-070553012363}"/>
              </a:ext>
            </a:extLst>
          </p:cNvPr>
          <p:cNvSpPr>
            <a:spLocks noChangeArrowheads="1"/>
          </p:cNvSpPr>
          <p:nvPr/>
        </p:nvSpPr>
        <p:spPr bwMode="auto">
          <a:xfrm>
            <a:off x="1876424" y="519112"/>
            <a:ext cx="7760736" cy="1466850"/>
          </a:xfrm>
          <a:prstGeom prst="roundRect">
            <a:avLst>
              <a:gd name="adj" fmla="val 16667"/>
            </a:avLst>
          </a:prstGeom>
          <a:solidFill>
            <a:schemeClr val="accent4">
              <a:lumMod val="20000"/>
              <a:lumOff val="80000"/>
            </a:schemeClr>
          </a:solidFill>
          <a:ln w="57150">
            <a:solidFill>
              <a:srgbClr val="0000FF"/>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vi-VN" sz="2800" b="1">
                <a:solidFill>
                  <a:srgbClr val="0070C0"/>
                </a:solidFill>
              </a:rPr>
              <a:t>Dân cư Châu Âu chủ yếu thuộc chủng tộc</a:t>
            </a:r>
            <a:endParaRPr lang="en-US" sz="2800" b="1">
              <a:solidFill>
                <a:srgbClr val="0070C0"/>
              </a:solidFill>
            </a:endParaRPr>
          </a:p>
          <a:p>
            <a:pPr lvl="0" algn="ctr"/>
            <a:r>
              <a:rPr lang="vi-VN" sz="2800" b="1">
                <a:solidFill>
                  <a:srgbClr val="0070C0"/>
                </a:solidFill>
              </a:rPr>
              <a:t> ....................</a:t>
            </a:r>
            <a:endParaRPr lang="en-US" sz="2800">
              <a:solidFill>
                <a:srgbClr val="0070C0"/>
              </a:solidFill>
            </a:endParaRPr>
          </a:p>
        </p:txBody>
      </p:sp>
      <p:grpSp>
        <p:nvGrpSpPr>
          <p:cNvPr id="4099" name="Group 51">
            <a:extLst>
              <a:ext uri="{FF2B5EF4-FFF2-40B4-BE49-F238E27FC236}">
                <a16:creationId xmlns:a16="http://schemas.microsoft.com/office/drawing/2014/main" id="{EE79D399-EF43-4053-82F6-7CC654B3B95D}"/>
              </a:ext>
            </a:extLst>
          </p:cNvPr>
          <p:cNvGrpSpPr>
            <a:grpSpLocks/>
          </p:cNvGrpSpPr>
          <p:nvPr/>
        </p:nvGrpSpPr>
        <p:grpSpPr bwMode="auto">
          <a:xfrm>
            <a:off x="0" y="0"/>
            <a:ext cx="320675" cy="6858000"/>
            <a:chOff x="202295" y="-322943"/>
            <a:chExt cx="319314" cy="7180943"/>
          </a:xfrm>
        </p:grpSpPr>
        <p:sp>
          <p:nvSpPr>
            <p:cNvPr id="10" name="Rectangle 9">
              <a:extLst>
                <a:ext uri="{FF2B5EF4-FFF2-40B4-BE49-F238E27FC236}">
                  <a16:creationId xmlns:a16="http://schemas.microsoft.com/office/drawing/2014/main" id="{CBDC6844-D068-4D82-962F-35437C102F13}"/>
                </a:ext>
              </a:extLst>
            </p:cNvPr>
            <p:cNvSpPr/>
            <p:nvPr/>
          </p:nvSpPr>
          <p:spPr bwMode="auto">
            <a:xfrm>
              <a:off x="202295" y="-322943"/>
              <a:ext cx="319314" cy="7165982"/>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000">
                <a:latin typeface=".VnTime" pitchFamily="34" charset="0"/>
              </a:endParaRPr>
            </a:p>
          </p:txBody>
        </p:sp>
        <p:sp>
          <p:nvSpPr>
            <p:cNvPr id="4133" name="Rectangle 10">
              <a:extLst>
                <a:ext uri="{FF2B5EF4-FFF2-40B4-BE49-F238E27FC236}">
                  <a16:creationId xmlns:a16="http://schemas.microsoft.com/office/drawing/2014/main" id="{E34AA425-5AB8-4C3D-85F0-EA0EB462F23B}"/>
                </a:ext>
              </a:extLst>
            </p:cNvPr>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000">
                <a:latin typeface=".VnTime" panose="020B7200000000000000" pitchFamily="34" charset="0"/>
              </a:endParaRPr>
            </a:p>
          </p:txBody>
        </p:sp>
        <p:sp>
          <p:nvSpPr>
            <p:cNvPr id="14" name="Rectangle 13">
              <a:extLst>
                <a:ext uri="{FF2B5EF4-FFF2-40B4-BE49-F238E27FC236}">
                  <a16:creationId xmlns:a16="http://schemas.microsoft.com/office/drawing/2014/main" id="{2902B75F-FB1E-46A3-8A49-C492E3D7C72A}"/>
                </a:ext>
              </a:extLst>
            </p:cNvPr>
            <p:cNvSpPr/>
            <p:nvPr/>
          </p:nvSpPr>
          <p:spPr bwMode="auto">
            <a:xfrm>
              <a:off x="324014" y="-307983"/>
              <a:ext cx="75877" cy="7165983"/>
            </a:xfrm>
            <a:prstGeom prst="rect">
              <a:avLst/>
            </a:prstGeom>
            <a:solidFill>
              <a:srgbClr val="A3C8FF"/>
            </a:solidFill>
            <a:ln w="9525" cap="flat" cmpd="sng" algn="ctr">
              <a:noFill/>
              <a:prstDash val="solid"/>
              <a:round/>
              <a:headEnd type="none" w="med" len="med"/>
              <a:tailEnd type="none" w="med" len="med"/>
            </a:ln>
            <a:effectLst/>
          </p:spPr>
          <p:txBody>
            <a:bodyPr/>
            <a:lstStyle/>
            <a:p>
              <a:pPr eaLnBrk="0" hangingPunct="0">
                <a:defRPr/>
              </a:pPr>
              <a:endParaRPr lang="en-US" sz="2000">
                <a:effectLst>
                  <a:glow rad="101600">
                    <a:schemeClr val="accent1">
                      <a:satMod val="175000"/>
                      <a:alpha val="40000"/>
                    </a:schemeClr>
                  </a:glow>
                </a:effectLst>
                <a:latin typeface=".VnTime" pitchFamily="34" charset="0"/>
              </a:endParaRPr>
            </a:p>
          </p:txBody>
        </p:sp>
      </p:grpSp>
      <p:sp>
        <p:nvSpPr>
          <p:cNvPr id="3" name="AutoShape 51">
            <a:extLst>
              <a:ext uri="{FF2B5EF4-FFF2-40B4-BE49-F238E27FC236}">
                <a16:creationId xmlns:a16="http://schemas.microsoft.com/office/drawing/2014/main" id="{69E6853E-4446-454E-AEA3-7ED5C23435A1}"/>
              </a:ext>
            </a:extLst>
          </p:cNvPr>
          <p:cNvSpPr>
            <a:spLocks noChangeArrowheads="1"/>
          </p:cNvSpPr>
          <p:nvPr/>
        </p:nvSpPr>
        <p:spPr bwMode="auto">
          <a:xfrm>
            <a:off x="2301873" y="3017837"/>
            <a:ext cx="7556829" cy="822325"/>
          </a:xfrm>
          <a:prstGeom prst="roundRect">
            <a:avLst>
              <a:gd name="adj" fmla="val 16667"/>
            </a:avLst>
          </a:prstGeom>
          <a:solidFill>
            <a:srgbClr val="7030A0"/>
          </a:solidFill>
          <a:ln w="76200">
            <a:solidFill>
              <a:srgbClr val="FFFF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en-US" sz="3200" i="1">
                <a:solidFill>
                  <a:schemeClr val="bg1"/>
                </a:solidFill>
              </a:rPr>
              <a:t>  </a:t>
            </a:r>
            <a:r>
              <a:rPr lang="vi-VN" sz="3200">
                <a:solidFill>
                  <a:schemeClr val="bg1"/>
                </a:solidFill>
              </a:rPr>
              <a:t>Ơrôpêôit</a:t>
            </a:r>
            <a:endParaRPr lang="en-US" sz="3200">
              <a:solidFill>
                <a:schemeClr val="bg1"/>
              </a:solidFill>
            </a:endParaRPr>
          </a:p>
        </p:txBody>
      </p:sp>
      <p:pic>
        <p:nvPicPr>
          <p:cNvPr id="39" name="Picture 37" descr="Blue_chapterlist">
            <a:extLst>
              <a:ext uri="{FF2B5EF4-FFF2-40B4-BE49-F238E27FC236}">
                <a16:creationId xmlns:a16="http://schemas.microsoft.com/office/drawing/2014/main" id="{1574727D-5FB9-4BE7-B04A-E320F2D05F46}"/>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675" y="3276600"/>
            <a:ext cx="593725" cy="350837"/>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Classicmode">
            <a:extLst>
              <a:ext uri="{FF2B5EF4-FFF2-40B4-BE49-F238E27FC236}">
                <a16:creationId xmlns:a16="http://schemas.microsoft.com/office/drawing/2014/main" id="{120F3966-F141-458B-8C24-E5BE3067BC9D}"/>
              </a:ext>
            </a:extLst>
          </p:cNvPr>
          <p:cNvPicPr>
            <a:picLocks noChangeAspect="1" noChangeArrowheads="1"/>
          </p:cNvPicPr>
          <p:nvPr/>
        </p:nvPicPr>
        <p:blipFill>
          <a:blip r:embed="rId9">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854074" y="3106736"/>
            <a:ext cx="1600200" cy="673100"/>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3" name="Oval 59">
            <a:hlinkHover r:id="" action="ppaction://noaction" highlightClick="1">
              <a:snd r:embed="rId10" name="cached_combo42.wav"/>
            </a:hlinkHover>
            <a:extLst>
              <a:ext uri="{FF2B5EF4-FFF2-40B4-BE49-F238E27FC236}">
                <a16:creationId xmlns:a16="http://schemas.microsoft.com/office/drawing/2014/main" id="{D7E4DBFA-E137-4BED-9A7F-4D515793C2D2}"/>
              </a:ext>
            </a:extLst>
          </p:cNvPr>
          <p:cNvSpPr>
            <a:spLocks noChangeArrowheads="1"/>
          </p:cNvSpPr>
          <p:nvPr/>
        </p:nvSpPr>
        <p:spPr bwMode="auto">
          <a:xfrm>
            <a:off x="930274" y="3170236"/>
            <a:ext cx="838200" cy="609600"/>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000">
              <a:latin typeface=".VnTime" panose="020B7200000000000000" pitchFamily="34" charset="0"/>
            </a:endParaRPr>
          </a:p>
        </p:txBody>
      </p:sp>
      <p:sp>
        <p:nvSpPr>
          <p:cNvPr id="6171" name="AutoShape 27">
            <a:extLst>
              <a:ext uri="{FF2B5EF4-FFF2-40B4-BE49-F238E27FC236}">
                <a16:creationId xmlns:a16="http://schemas.microsoft.com/office/drawing/2014/main" id="{3C7A0DD5-B578-4520-BD14-6B18D12F390D}"/>
              </a:ext>
            </a:extLst>
          </p:cNvPr>
          <p:cNvSpPr>
            <a:spLocks noChangeArrowheads="1"/>
          </p:cNvSpPr>
          <p:nvPr/>
        </p:nvSpPr>
        <p:spPr bwMode="auto">
          <a:xfrm>
            <a:off x="428624" y="823912"/>
            <a:ext cx="1295400" cy="1371600"/>
          </a:xfrm>
          <a:prstGeom prst="sun">
            <a:avLst>
              <a:gd name="adj" fmla="val 19880"/>
            </a:avLst>
          </a:prstGeom>
          <a:gradFill rotWithShape="1">
            <a:gsLst>
              <a:gs pos="0">
                <a:srgbClr val="FF0066"/>
              </a:gs>
              <a:gs pos="100000">
                <a:srgbClr val="E9EE10"/>
              </a:gs>
            </a:gsLst>
            <a:path path="rect">
              <a:fillToRect l="50000" t="50000" r="50000" b="50000"/>
            </a:path>
          </a:gradFill>
          <a:ln w="22225">
            <a:solidFill>
              <a:srgbClr val="8000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72" name="WordArt 28">
            <a:extLst>
              <a:ext uri="{FF2B5EF4-FFF2-40B4-BE49-F238E27FC236}">
                <a16:creationId xmlns:a16="http://schemas.microsoft.com/office/drawing/2014/main" id="{52CBF3B1-9A1D-406B-AE99-9981CE0A9D61}"/>
              </a:ext>
            </a:extLst>
          </p:cNvPr>
          <p:cNvSpPr>
            <a:spLocks noChangeArrowheads="1" noChangeShapeType="1" noTextEdit="1"/>
          </p:cNvSpPr>
          <p:nvPr/>
        </p:nvSpPr>
        <p:spPr bwMode="auto">
          <a:xfrm>
            <a:off x="809624" y="1281112"/>
            <a:ext cx="533400" cy="381000"/>
          </a:xfrm>
          <a:prstGeom prst="rect">
            <a:avLst/>
          </a:prstGeom>
        </p:spPr>
        <p:txBody>
          <a:bodyPr wrap="none" fromWordArt="1">
            <a:prstTxWarp prst="textPlain">
              <a:avLst>
                <a:gd name="adj" fmla="val 50000"/>
              </a:avLst>
            </a:prstTxWarp>
          </a:bodyPr>
          <a:lstStyle/>
          <a:p>
            <a:pPr algn="ctr"/>
            <a:r>
              <a:rPr lang="en-US" sz="3600" b="1" kern="10">
                <a:ln w="19050">
                  <a:solidFill>
                    <a:srgbClr val="00FF00"/>
                  </a:solidFill>
                  <a:round/>
                  <a:headEnd/>
                  <a:tailEnd/>
                </a:ln>
                <a:solidFill>
                  <a:srgbClr val="FFFF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Câu 6</a:t>
            </a:r>
          </a:p>
        </p:txBody>
      </p:sp>
      <p:pic>
        <p:nvPicPr>
          <p:cNvPr id="4117" name="Picture 29" descr="Picture1">
            <a:extLst>
              <a:ext uri="{FF2B5EF4-FFF2-40B4-BE49-F238E27FC236}">
                <a16:creationId xmlns:a16="http://schemas.microsoft.com/office/drawing/2014/main" id="{60A85E7E-0D64-49E0-A026-AFC23A13DCF6}"/>
              </a:ext>
            </a:extLst>
          </p:cNvPr>
          <p:cNvPicPr>
            <a:picLocks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52424" y="138112"/>
            <a:ext cx="8534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 33">
            <a:extLst>
              <a:ext uri="{FF2B5EF4-FFF2-40B4-BE49-F238E27FC236}">
                <a16:creationId xmlns:a16="http://schemas.microsoft.com/office/drawing/2014/main" id="{1EA18C8A-0B43-469D-8009-5891F26AF9CD}"/>
              </a:ext>
            </a:extLst>
          </p:cNvPr>
          <p:cNvGrpSpPr>
            <a:grpSpLocks/>
          </p:cNvGrpSpPr>
          <p:nvPr/>
        </p:nvGrpSpPr>
        <p:grpSpPr bwMode="auto">
          <a:xfrm>
            <a:off x="6400800" y="5486400"/>
            <a:ext cx="1371600" cy="1371600"/>
            <a:chOff x="4320" y="2928"/>
            <a:chExt cx="1104" cy="1104"/>
          </a:xfrm>
        </p:grpSpPr>
        <p:sp>
          <p:nvSpPr>
            <p:cNvPr id="4130" name="AutoShape 34">
              <a:extLst>
                <a:ext uri="{FF2B5EF4-FFF2-40B4-BE49-F238E27FC236}">
                  <a16:creationId xmlns:a16="http://schemas.microsoft.com/office/drawing/2014/main" id="{008669C9-95C5-499D-8BC7-E70D0AD7BF6C}"/>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6000" b="1">
                <a:solidFill>
                  <a:srgbClr val="FF0066"/>
                </a:solidFill>
                <a:latin typeface=".VnHelvetInsH" pitchFamily="34" charset="0"/>
              </a:endParaRPr>
            </a:p>
          </p:txBody>
        </p:sp>
        <p:sp>
          <p:nvSpPr>
            <p:cNvPr id="4131" name="WordArt 35">
              <a:extLst>
                <a:ext uri="{FF2B5EF4-FFF2-40B4-BE49-F238E27FC236}">
                  <a16:creationId xmlns:a16="http://schemas.microsoft.com/office/drawing/2014/main" id="{C3083AA1-D5BB-411B-9726-D7CB4017C3D3}"/>
                </a:ext>
              </a:extLst>
            </p:cNvPr>
            <p:cNvSpPr>
              <a:spLocks noChangeArrowheads="1" noChangeShapeType="1" noTextEdit="1"/>
            </p:cNvSpPr>
            <p:nvPr/>
          </p:nvSpPr>
          <p:spPr bwMode="auto">
            <a:xfrm>
              <a:off x="4563" y="3168"/>
              <a:ext cx="654" cy="504"/>
            </a:xfrm>
            <a:prstGeom prst="rect">
              <a:avLst/>
            </a:prstGeom>
          </p:spPr>
          <p:txBody>
            <a:bodyPr wrap="none" fromWordArt="1">
              <a:prstTxWarp prst="textPlain">
                <a:avLst>
                  <a:gd name="adj" fmla="val 50000"/>
                </a:avLst>
              </a:prstTxWarp>
            </a:bodyPr>
            <a:lstStyle/>
            <a:p>
              <a:pPr algn="ctr"/>
              <a:r>
                <a:rPr lang="en-US" sz="28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Hết giờ</a:t>
              </a:r>
            </a:p>
          </p:txBody>
        </p:sp>
      </p:grpSp>
      <p:sp>
        <p:nvSpPr>
          <p:cNvPr id="6180" name="WordArt 36">
            <a:extLst>
              <a:ext uri="{FF2B5EF4-FFF2-40B4-BE49-F238E27FC236}">
                <a16:creationId xmlns:a16="http://schemas.microsoft.com/office/drawing/2014/main" id="{CC8C315B-4FC9-4A90-9A36-4D7E399C0A35}"/>
              </a:ext>
            </a:extLst>
          </p:cNvPr>
          <p:cNvSpPr>
            <a:spLocks noChangeArrowheads="1" noChangeShapeType="1" noTextEdit="1"/>
          </p:cNvSpPr>
          <p:nvPr/>
        </p:nvSpPr>
        <p:spPr bwMode="auto">
          <a:xfrm>
            <a:off x="49244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0</a:t>
            </a:r>
          </a:p>
        </p:txBody>
      </p:sp>
      <p:sp>
        <p:nvSpPr>
          <p:cNvPr id="6181" name="WordArt 37">
            <a:extLst>
              <a:ext uri="{FF2B5EF4-FFF2-40B4-BE49-F238E27FC236}">
                <a16:creationId xmlns:a16="http://schemas.microsoft.com/office/drawing/2014/main" id="{FCBD994D-3D31-4D53-BCBD-C9602751B6A4}"/>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1</a:t>
            </a:r>
          </a:p>
        </p:txBody>
      </p:sp>
      <p:sp>
        <p:nvSpPr>
          <p:cNvPr id="6182" name="WordArt 38">
            <a:extLst>
              <a:ext uri="{FF2B5EF4-FFF2-40B4-BE49-F238E27FC236}">
                <a16:creationId xmlns:a16="http://schemas.microsoft.com/office/drawing/2014/main" id="{48007D19-FB1D-4C17-9594-FAE65F61F5E9}"/>
              </a:ext>
            </a:extLst>
          </p:cNvPr>
          <p:cNvSpPr>
            <a:spLocks noChangeArrowheads="1" noChangeShapeType="1" noTextEdit="1"/>
          </p:cNvSpPr>
          <p:nvPr/>
        </p:nvSpPr>
        <p:spPr bwMode="auto">
          <a:xfrm>
            <a:off x="49434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2</a:t>
            </a:r>
          </a:p>
        </p:txBody>
      </p:sp>
      <p:sp>
        <p:nvSpPr>
          <p:cNvPr id="6183" name="WordArt 39">
            <a:extLst>
              <a:ext uri="{FF2B5EF4-FFF2-40B4-BE49-F238E27FC236}">
                <a16:creationId xmlns:a16="http://schemas.microsoft.com/office/drawing/2014/main" id="{FF367B41-8206-4E4A-916A-FF12F6DAB5FA}"/>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3</a:t>
            </a:r>
          </a:p>
        </p:txBody>
      </p:sp>
      <p:sp>
        <p:nvSpPr>
          <p:cNvPr id="6184" name="WordArt 40">
            <a:extLst>
              <a:ext uri="{FF2B5EF4-FFF2-40B4-BE49-F238E27FC236}">
                <a16:creationId xmlns:a16="http://schemas.microsoft.com/office/drawing/2014/main" id="{C9669118-2F76-4A34-AFAC-6A5C88CE3BEC}"/>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4</a:t>
            </a:r>
          </a:p>
        </p:txBody>
      </p:sp>
      <p:sp>
        <p:nvSpPr>
          <p:cNvPr id="6185" name="WordArt 41">
            <a:extLst>
              <a:ext uri="{FF2B5EF4-FFF2-40B4-BE49-F238E27FC236}">
                <a16:creationId xmlns:a16="http://schemas.microsoft.com/office/drawing/2014/main" id="{0AB06801-E391-4CB9-B573-6494E090B627}"/>
              </a:ext>
            </a:extLst>
          </p:cNvPr>
          <p:cNvSpPr>
            <a:spLocks noChangeArrowheads="1" noChangeShapeType="1" noTextEdit="1"/>
          </p:cNvSpPr>
          <p:nvPr/>
        </p:nvSpPr>
        <p:spPr bwMode="auto">
          <a:xfrm>
            <a:off x="49244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5</a:t>
            </a:r>
          </a:p>
        </p:txBody>
      </p:sp>
      <p:sp>
        <p:nvSpPr>
          <p:cNvPr id="6186" name="WordArt 42">
            <a:extLst>
              <a:ext uri="{FF2B5EF4-FFF2-40B4-BE49-F238E27FC236}">
                <a16:creationId xmlns:a16="http://schemas.microsoft.com/office/drawing/2014/main" id="{3D51A426-D715-4356-A967-03A96656B41C}"/>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6</a:t>
            </a:r>
          </a:p>
        </p:txBody>
      </p:sp>
      <p:sp>
        <p:nvSpPr>
          <p:cNvPr id="6187" name="WordArt 43">
            <a:extLst>
              <a:ext uri="{FF2B5EF4-FFF2-40B4-BE49-F238E27FC236}">
                <a16:creationId xmlns:a16="http://schemas.microsoft.com/office/drawing/2014/main" id="{F7B4D46E-01F2-40FD-AB5F-821475AB2A7D}"/>
              </a:ext>
            </a:extLst>
          </p:cNvPr>
          <p:cNvSpPr>
            <a:spLocks noChangeArrowheads="1" noChangeShapeType="1" noTextEdit="1"/>
          </p:cNvSpPr>
          <p:nvPr/>
        </p:nvSpPr>
        <p:spPr bwMode="auto">
          <a:xfrm>
            <a:off x="494347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7</a:t>
            </a:r>
          </a:p>
        </p:txBody>
      </p:sp>
      <p:sp>
        <p:nvSpPr>
          <p:cNvPr id="6188" name="WordArt 44">
            <a:extLst>
              <a:ext uri="{FF2B5EF4-FFF2-40B4-BE49-F238E27FC236}">
                <a16:creationId xmlns:a16="http://schemas.microsoft.com/office/drawing/2014/main" id="{F726FEB1-4CA1-4669-848A-06873A3441A4}"/>
              </a:ext>
            </a:extLst>
          </p:cNvPr>
          <p:cNvSpPr>
            <a:spLocks noChangeArrowheads="1" noChangeShapeType="1" noTextEdit="1"/>
          </p:cNvSpPr>
          <p:nvPr/>
        </p:nvSpPr>
        <p:spPr bwMode="auto">
          <a:xfrm>
            <a:off x="5000624" y="577691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8</a:t>
            </a:r>
          </a:p>
        </p:txBody>
      </p:sp>
      <p:sp>
        <p:nvSpPr>
          <p:cNvPr id="6189" name="WordArt 45">
            <a:extLst>
              <a:ext uri="{FF2B5EF4-FFF2-40B4-BE49-F238E27FC236}">
                <a16:creationId xmlns:a16="http://schemas.microsoft.com/office/drawing/2014/main" id="{94FF9552-194A-48FB-B5BF-7F937F8F9A22}"/>
              </a:ext>
            </a:extLst>
          </p:cNvPr>
          <p:cNvSpPr>
            <a:spLocks noChangeArrowheads="1" noChangeShapeType="1" noTextEdit="1"/>
          </p:cNvSpPr>
          <p:nvPr/>
        </p:nvSpPr>
        <p:spPr bwMode="auto">
          <a:xfrm>
            <a:off x="50196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9</a:t>
            </a:r>
          </a:p>
        </p:txBody>
      </p:sp>
      <p:sp>
        <p:nvSpPr>
          <p:cNvPr id="6190" name="WordArt 46">
            <a:extLst>
              <a:ext uri="{FF2B5EF4-FFF2-40B4-BE49-F238E27FC236}">
                <a16:creationId xmlns:a16="http://schemas.microsoft.com/office/drawing/2014/main" id="{101626F0-DB00-4510-AE50-0B4FC43C02AA}"/>
              </a:ext>
            </a:extLst>
          </p:cNvPr>
          <p:cNvSpPr>
            <a:spLocks noChangeArrowheads="1" noChangeShapeType="1" noTextEdit="1"/>
          </p:cNvSpPr>
          <p:nvPr/>
        </p:nvSpPr>
        <p:spPr bwMode="auto">
          <a:xfrm>
            <a:off x="4943474" y="5795962"/>
            <a:ext cx="666750" cy="7429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10</a:t>
            </a:r>
          </a:p>
        </p:txBody>
      </p:sp>
    </p:spTree>
    <p:custDataLst>
      <p:tags r:id="rId1"/>
    </p:custDataLst>
    <p:extLst>
      <p:ext uri="{BB962C8B-B14F-4D97-AF65-F5344CB8AC3E}">
        <p14:creationId xmlns:p14="http://schemas.microsoft.com/office/powerpoint/2010/main" val="34750619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6171"/>
                                        </p:tgtEl>
                                        <p:attrNameLst>
                                          <p:attrName>style.visibility</p:attrName>
                                        </p:attrNameLst>
                                      </p:cBhvr>
                                      <p:to>
                                        <p:strVal val="visible"/>
                                      </p:to>
                                    </p:set>
                                    <p:anim calcmode="lin" valueType="num">
                                      <p:cBhvr>
                                        <p:cTn id="7" dur="500" fill="hold"/>
                                        <p:tgtEl>
                                          <p:spTgt spid="6171"/>
                                        </p:tgtEl>
                                        <p:attrNameLst>
                                          <p:attrName>ppt_w</p:attrName>
                                        </p:attrNameLst>
                                      </p:cBhvr>
                                      <p:tavLst>
                                        <p:tav tm="0">
                                          <p:val>
                                            <p:fltVal val="0"/>
                                          </p:val>
                                        </p:tav>
                                        <p:tav tm="100000">
                                          <p:val>
                                            <p:strVal val="#ppt_w"/>
                                          </p:val>
                                        </p:tav>
                                      </p:tavLst>
                                    </p:anim>
                                    <p:anim calcmode="lin" valueType="num">
                                      <p:cBhvr>
                                        <p:cTn id="8" dur="500" fill="hold"/>
                                        <p:tgtEl>
                                          <p:spTgt spid="6171"/>
                                        </p:tgtEl>
                                        <p:attrNameLst>
                                          <p:attrName>ppt_h</p:attrName>
                                        </p:attrNameLst>
                                      </p:cBhvr>
                                      <p:tavLst>
                                        <p:tav tm="0">
                                          <p:val>
                                            <p:fltVal val="0"/>
                                          </p:val>
                                        </p:tav>
                                        <p:tav tm="100000">
                                          <p:val>
                                            <p:strVal val="#ppt_h"/>
                                          </p:val>
                                        </p:tav>
                                      </p:tavLst>
                                    </p:anim>
                                    <p:animEffect transition="in" filter="fade">
                                      <p:cBhvr>
                                        <p:cTn id="9" dur="500"/>
                                        <p:tgtEl>
                                          <p:spTgt spid="6171"/>
                                        </p:tgtEl>
                                      </p:cBhvr>
                                    </p:animEffect>
                                  </p:childTnLst>
                                </p:cTn>
                              </p:par>
                              <p:par>
                                <p:cTn id="10" presetID="53" presetClass="entr" presetSubtype="0" fill="hold" nodeType="withEffect">
                                  <p:stCondLst>
                                    <p:cond delay="0"/>
                                  </p:stCondLst>
                                  <p:childTnLst>
                                    <p:set>
                                      <p:cBhvr>
                                        <p:cTn id="11" dur="1" fill="hold">
                                          <p:stCondLst>
                                            <p:cond delay="0"/>
                                          </p:stCondLst>
                                        </p:cTn>
                                        <p:tgtEl>
                                          <p:spTgt spid="6172"/>
                                        </p:tgtEl>
                                        <p:attrNameLst>
                                          <p:attrName>style.visibility</p:attrName>
                                        </p:attrNameLst>
                                      </p:cBhvr>
                                      <p:to>
                                        <p:strVal val="visible"/>
                                      </p:to>
                                    </p:set>
                                    <p:anim calcmode="lin" valueType="num">
                                      <p:cBhvr>
                                        <p:cTn id="12" dur="500" fill="hold"/>
                                        <p:tgtEl>
                                          <p:spTgt spid="6172"/>
                                        </p:tgtEl>
                                        <p:attrNameLst>
                                          <p:attrName>ppt_w</p:attrName>
                                        </p:attrNameLst>
                                      </p:cBhvr>
                                      <p:tavLst>
                                        <p:tav tm="0">
                                          <p:val>
                                            <p:fltVal val="0"/>
                                          </p:val>
                                        </p:tav>
                                        <p:tav tm="100000">
                                          <p:val>
                                            <p:strVal val="#ppt_w"/>
                                          </p:val>
                                        </p:tav>
                                      </p:tavLst>
                                    </p:anim>
                                    <p:anim calcmode="lin" valueType="num">
                                      <p:cBhvr>
                                        <p:cTn id="13" dur="500" fill="hold"/>
                                        <p:tgtEl>
                                          <p:spTgt spid="6172"/>
                                        </p:tgtEl>
                                        <p:attrNameLst>
                                          <p:attrName>ppt_h</p:attrName>
                                        </p:attrNameLst>
                                      </p:cBhvr>
                                      <p:tavLst>
                                        <p:tav tm="0">
                                          <p:val>
                                            <p:fltVal val="0"/>
                                          </p:val>
                                        </p:tav>
                                        <p:tav tm="100000">
                                          <p:val>
                                            <p:strVal val="#ppt_h"/>
                                          </p:val>
                                        </p:tav>
                                      </p:tavLst>
                                    </p:anim>
                                    <p:animEffect transition="in" filter="fade">
                                      <p:cBhvr>
                                        <p:cTn id="14" dur="500"/>
                                        <p:tgtEl>
                                          <p:spTgt spid="6172"/>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6171"/>
                                        </p:tgtEl>
                                        <p:attrNameLst>
                                          <p:attrName>r</p:attrName>
                                        </p:attrNameLst>
                                      </p:cBhvr>
                                    </p:animRot>
                                  </p:childTnLst>
                                </p:cTn>
                              </p:par>
                              <p:par>
                                <p:cTn id="17" presetID="2" presetClass="entr" presetSubtype="8" fill="hold" nodeType="withEffect">
                                  <p:stCondLst>
                                    <p:cond delay="50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Jet Fighter 2-DVD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6190"/>
                                        </p:tgtEl>
                                        <p:attrNameLst>
                                          <p:attrName>style.visibility</p:attrName>
                                        </p:attrNameLst>
                                      </p:cBhvr>
                                      <p:to>
                                        <p:strVal val="visible"/>
                                      </p:to>
                                    </p:set>
                                    <p:animEffect transition="in" filter="dissolve">
                                      <p:cBhvr>
                                        <p:cTn id="25" dur="500"/>
                                        <p:tgtEl>
                                          <p:spTgt spid="6190"/>
                                        </p:tgtEl>
                                      </p:cBhvr>
                                    </p:animEffect>
                                  </p:childTnLst>
                                  <p:subTnLst>
                                    <p:audio>
                                      <p:cMediaNode>
                                        <p:cTn display="0" masterRel="sameClick">
                                          <p:stCondLst>
                                            <p:cond evt="begin" delay="0">
                                              <p:tn val="23"/>
                                            </p:cond>
                                          </p:stCondLst>
                                          <p:endCondLst>
                                            <p:cond evt="onStopAudio" delay="0">
                                              <p:tgtEl>
                                                <p:sldTgt/>
                                              </p:tgtEl>
                                            </p:cond>
                                          </p:endCondLst>
                                        </p:cTn>
                                        <p:tgtEl>
                                          <p:sndTgt r:embed="rId5" name="camera.wav"/>
                                        </p:tgtEl>
                                      </p:cMediaNode>
                                    </p:audio>
                                  </p:subTnLst>
                                </p:cTn>
                              </p:par>
                            </p:childTnLst>
                          </p:cTn>
                        </p:par>
                        <p:par>
                          <p:cTn id="26" fill="hold" nodeType="afterGroup">
                            <p:stCondLst>
                              <p:cond delay="500"/>
                            </p:stCondLst>
                            <p:childTnLst>
                              <p:par>
                                <p:cTn id="27" presetID="53" presetClass="exit" presetSubtype="0" fill="hold" nodeType="afterEffect">
                                  <p:stCondLst>
                                    <p:cond delay="0"/>
                                  </p:stCondLst>
                                  <p:childTnLst>
                                    <p:anim calcmode="lin" valueType="num">
                                      <p:cBhvr>
                                        <p:cTn id="28" dur="500"/>
                                        <p:tgtEl>
                                          <p:spTgt spid="6190"/>
                                        </p:tgtEl>
                                        <p:attrNameLst>
                                          <p:attrName>ppt_w</p:attrName>
                                        </p:attrNameLst>
                                      </p:cBhvr>
                                      <p:tavLst>
                                        <p:tav tm="0">
                                          <p:val>
                                            <p:strVal val="ppt_w"/>
                                          </p:val>
                                        </p:tav>
                                        <p:tav tm="100000">
                                          <p:val>
                                            <p:fltVal val="0"/>
                                          </p:val>
                                        </p:tav>
                                      </p:tavLst>
                                    </p:anim>
                                    <p:anim calcmode="lin" valueType="num">
                                      <p:cBhvr>
                                        <p:cTn id="29" dur="500"/>
                                        <p:tgtEl>
                                          <p:spTgt spid="6190"/>
                                        </p:tgtEl>
                                        <p:attrNameLst>
                                          <p:attrName>ppt_h</p:attrName>
                                        </p:attrNameLst>
                                      </p:cBhvr>
                                      <p:tavLst>
                                        <p:tav tm="0">
                                          <p:val>
                                            <p:strVal val="ppt_h"/>
                                          </p:val>
                                        </p:tav>
                                        <p:tav tm="100000">
                                          <p:val>
                                            <p:fltVal val="0"/>
                                          </p:val>
                                        </p:tav>
                                      </p:tavLst>
                                    </p:anim>
                                    <p:animEffect transition="out" filter="fade">
                                      <p:cBhvr>
                                        <p:cTn id="30" dur="500"/>
                                        <p:tgtEl>
                                          <p:spTgt spid="6190"/>
                                        </p:tgtEl>
                                      </p:cBhvr>
                                    </p:animEffect>
                                    <p:set>
                                      <p:cBhvr>
                                        <p:cTn id="31" dur="1" fill="hold">
                                          <p:stCondLst>
                                            <p:cond delay="499"/>
                                          </p:stCondLst>
                                        </p:cTn>
                                        <p:tgtEl>
                                          <p:spTgt spid="6190"/>
                                        </p:tgtEl>
                                        <p:attrNameLst>
                                          <p:attrName>style.visibility</p:attrName>
                                        </p:attrNameLst>
                                      </p:cBhvr>
                                      <p:to>
                                        <p:strVal val="hidden"/>
                                      </p:to>
                                    </p:set>
                                  </p:childTnLst>
                                </p:cTn>
                              </p:par>
                            </p:childTnLst>
                          </p:cTn>
                        </p:par>
                        <p:par>
                          <p:cTn id="32" fill="hold" nodeType="afterGroup">
                            <p:stCondLst>
                              <p:cond delay="1000"/>
                            </p:stCondLst>
                            <p:childTnLst>
                              <p:par>
                                <p:cTn id="33" presetID="9" presetClass="entr" presetSubtype="0" fill="hold" nodeType="afterEffect">
                                  <p:stCondLst>
                                    <p:cond delay="0"/>
                                  </p:stCondLst>
                                  <p:childTnLst>
                                    <p:set>
                                      <p:cBhvr>
                                        <p:cTn id="34" dur="1" fill="hold">
                                          <p:stCondLst>
                                            <p:cond delay="0"/>
                                          </p:stCondLst>
                                        </p:cTn>
                                        <p:tgtEl>
                                          <p:spTgt spid="6189"/>
                                        </p:tgtEl>
                                        <p:attrNameLst>
                                          <p:attrName>style.visibility</p:attrName>
                                        </p:attrNameLst>
                                      </p:cBhvr>
                                      <p:to>
                                        <p:strVal val="visible"/>
                                      </p:to>
                                    </p:set>
                                    <p:animEffect transition="in" filter="dissolve">
                                      <p:cBhvr>
                                        <p:cTn id="35" dur="500"/>
                                        <p:tgtEl>
                                          <p:spTgt spid="6189"/>
                                        </p:tgtEl>
                                      </p:cBhvr>
                                    </p:animEffect>
                                  </p:childTnLst>
                                  <p:subTnLst>
                                    <p:audio>
                                      <p:cMediaNode>
                                        <p:cTn display="0" masterRel="sameClick">
                                          <p:stCondLst>
                                            <p:cond evt="begin" delay="0">
                                              <p:tn val="33"/>
                                            </p:cond>
                                          </p:stCondLst>
                                          <p:endCondLst>
                                            <p:cond evt="onStopAudio" delay="0">
                                              <p:tgtEl>
                                                <p:sldTgt/>
                                              </p:tgtEl>
                                            </p:cond>
                                          </p:endCondLst>
                                        </p:cTn>
                                        <p:tgtEl>
                                          <p:sndTgt r:embed="rId5" name="camera.wav"/>
                                        </p:tgtEl>
                                      </p:cMediaNode>
                                    </p:audio>
                                  </p:subTnLst>
                                </p:cTn>
                              </p:par>
                            </p:childTnLst>
                          </p:cTn>
                        </p:par>
                        <p:par>
                          <p:cTn id="36" fill="hold" nodeType="afterGroup">
                            <p:stCondLst>
                              <p:cond delay="1500"/>
                            </p:stCondLst>
                            <p:childTnLst>
                              <p:par>
                                <p:cTn id="37" presetID="53" presetClass="exit" presetSubtype="0" fill="hold" nodeType="afterEffect">
                                  <p:stCondLst>
                                    <p:cond delay="0"/>
                                  </p:stCondLst>
                                  <p:childTnLst>
                                    <p:anim calcmode="lin" valueType="num">
                                      <p:cBhvr>
                                        <p:cTn id="38" dur="500"/>
                                        <p:tgtEl>
                                          <p:spTgt spid="6189"/>
                                        </p:tgtEl>
                                        <p:attrNameLst>
                                          <p:attrName>ppt_w</p:attrName>
                                        </p:attrNameLst>
                                      </p:cBhvr>
                                      <p:tavLst>
                                        <p:tav tm="0">
                                          <p:val>
                                            <p:strVal val="ppt_w"/>
                                          </p:val>
                                        </p:tav>
                                        <p:tav tm="100000">
                                          <p:val>
                                            <p:fltVal val="0"/>
                                          </p:val>
                                        </p:tav>
                                      </p:tavLst>
                                    </p:anim>
                                    <p:anim calcmode="lin" valueType="num">
                                      <p:cBhvr>
                                        <p:cTn id="39" dur="500"/>
                                        <p:tgtEl>
                                          <p:spTgt spid="6189"/>
                                        </p:tgtEl>
                                        <p:attrNameLst>
                                          <p:attrName>ppt_h</p:attrName>
                                        </p:attrNameLst>
                                      </p:cBhvr>
                                      <p:tavLst>
                                        <p:tav tm="0">
                                          <p:val>
                                            <p:strVal val="ppt_h"/>
                                          </p:val>
                                        </p:tav>
                                        <p:tav tm="100000">
                                          <p:val>
                                            <p:fltVal val="0"/>
                                          </p:val>
                                        </p:tav>
                                      </p:tavLst>
                                    </p:anim>
                                    <p:animEffect transition="out" filter="fade">
                                      <p:cBhvr>
                                        <p:cTn id="40" dur="500"/>
                                        <p:tgtEl>
                                          <p:spTgt spid="6189"/>
                                        </p:tgtEl>
                                      </p:cBhvr>
                                    </p:animEffect>
                                    <p:set>
                                      <p:cBhvr>
                                        <p:cTn id="41" dur="1" fill="hold">
                                          <p:stCondLst>
                                            <p:cond delay="499"/>
                                          </p:stCondLst>
                                        </p:cTn>
                                        <p:tgtEl>
                                          <p:spTgt spid="6189"/>
                                        </p:tgtEl>
                                        <p:attrNameLst>
                                          <p:attrName>style.visibility</p:attrName>
                                        </p:attrNameLst>
                                      </p:cBhvr>
                                      <p:to>
                                        <p:strVal val="hidden"/>
                                      </p:to>
                                    </p:set>
                                  </p:childTnLst>
                                </p:cTn>
                              </p:par>
                            </p:childTnLst>
                          </p:cTn>
                        </p:par>
                        <p:par>
                          <p:cTn id="42" fill="hold" nodeType="afterGroup">
                            <p:stCondLst>
                              <p:cond delay="2000"/>
                            </p:stCondLst>
                            <p:childTnLst>
                              <p:par>
                                <p:cTn id="43" presetID="9" presetClass="entr" presetSubtype="0" fill="hold" nodeType="afterEffect">
                                  <p:stCondLst>
                                    <p:cond delay="0"/>
                                  </p:stCondLst>
                                  <p:childTnLst>
                                    <p:set>
                                      <p:cBhvr>
                                        <p:cTn id="44" dur="1" fill="hold">
                                          <p:stCondLst>
                                            <p:cond delay="0"/>
                                          </p:stCondLst>
                                        </p:cTn>
                                        <p:tgtEl>
                                          <p:spTgt spid="6188"/>
                                        </p:tgtEl>
                                        <p:attrNameLst>
                                          <p:attrName>style.visibility</p:attrName>
                                        </p:attrNameLst>
                                      </p:cBhvr>
                                      <p:to>
                                        <p:strVal val="visible"/>
                                      </p:to>
                                    </p:set>
                                    <p:animEffect transition="in" filter="dissolve">
                                      <p:cBhvr>
                                        <p:cTn id="45" dur="500"/>
                                        <p:tgtEl>
                                          <p:spTgt spid="6188"/>
                                        </p:tgtEl>
                                      </p:cBhvr>
                                    </p:animEffect>
                                  </p:childTnLst>
                                  <p:subTnLst>
                                    <p:audio>
                                      <p:cMediaNode>
                                        <p:cTn display="0" masterRel="sameClick">
                                          <p:stCondLst>
                                            <p:cond evt="begin" delay="0">
                                              <p:tn val="43"/>
                                            </p:cond>
                                          </p:stCondLst>
                                          <p:endCondLst>
                                            <p:cond evt="onStopAudio" delay="0">
                                              <p:tgtEl>
                                                <p:sldTgt/>
                                              </p:tgtEl>
                                            </p:cond>
                                          </p:endCondLst>
                                        </p:cTn>
                                        <p:tgtEl>
                                          <p:sndTgt r:embed="rId5" name="camera.wav"/>
                                        </p:tgtEl>
                                      </p:cMediaNode>
                                    </p:audio>
                                  </p:subTnLst>
                                </p:cTn>
                              </p:par>
                            </p:childTnLst>
                          </p:cTn>
                        </p:par>
                        <p:par>
                          <p:cTn id="46" fill="hold" nodeType="afterGroup">
                            <p:stCondLst>
                              <p:cond delay="2500"/>
                            </p:stCondLst>
                            <p:childTnLst>
                              <p:par>
                                <p:cTn id="47" presetID="53" presetClass="exit" presetSubtype="0" fill="hold" nodeType="afterEffect">
                                  <p:stCondLst>
                                    <p:cond delay="0"/>
                                  </p:stCondLst>
                                  <p:childTnLst>
                                    <p:anim calcmode="lin" valueType="num">
                                      <p:cBhvr>
                                        <p:cTn id="48" dur="500"/>
                                        <p:tgtEl>
                                          <p:spTgt spid="6188"/>
                                        </p:tgtEl>
                                        <p:attrNameLst>
                                          <p:attrName>ppt_w</p:attrName>
                                        </p:attrNameLst>
                                      </p:cBhvr>
                                      <p:tavLst>
                                        <p:tav tm="0">
                                          <p:val>
                                            <p:strVal val="ppt_w"/>
                                          </p:val>
                                        </p:tav>
                                        <p:tav tm="100000">
                                          <p:val>
                                            <p:fltVal val="0"/>
                                          </p:val>
                                        </p:tav>
                                      </p:tavLst>
                                    </p:anim>
                                    <p:anim calcmode="lin" valueType="num">
                                      <p:cBhvr>
                                        <p:cTn id="49" dur="500"/>
                                        <p:tgtEl>
                                          <p:spTgt spid="6188"/>
                                        </p:tgtEl>
                                        <p:attrNameLst>
                                          <p:attrName>ppt_h</p:attrName>
                                        </p:attrNameLst>
                                      </p:cBhvr>
                                      <p:tavLst>
                                        <p:tav tm="0">
                                          <p:val>
                                            <p:strVal val="ppt_h"/>
                                          </p:val>
                                        </p:tav>
                                        <p:tav tm="100000">
                                          <p:val>
                                            <p:fltVal val="0"/>
                                          </p:val>
                                        </p:tav>
                                      </p:tavLst>
                                    </p:anim>
                                    <p:animEffect transition="out" filter="fade">
                                      <p:cBhvr>
                                        <p:cTn id="50" dur="500"/>
                                        <p:tgtEl>
                                          <p:spTgt spid="6188"/>
                                        </p:tgtEl>
                                      </p:cBhvr>
                                    </p:animEffect>
                                    <p:set>
                                      <p:cBhvr>
                                        <p:cTn id="51" dur="1" fill="hold">
                                          <p:stCondLst>
                                            <p:cond delay="499"/>
                                          </p:stCondLst>
                                        </p:cTn>
                                        <p:tgtEl>
                                          <p:spTgt spid="6188"/>
                                        </p:tgtEl>
                                        <p:attrNameLst>
                                          <p:attrName>style.visibility</p:attrName>
                                        </p:attrNameLst>
                                      </p:cBhvr>
                                      <p:to>
                                        <p:strVal val="hidden"/>
                                      </p:to>
                                    </p:set>
                                  </p:childTnLst>
                                </p:cTn>
                              </p:par>
                            </p:childTnLst>
                          </p:cTn>
                        </p:par>
                        <p:par>
                          <p:cTn id="52" fill="hold" nodeType="afterGroup">
                            <p:stCondLst>
                              <p:cond delay="3000"/>
                            </p:stCondLst>
                            <p:childTnLst>
                              <p:par>
                                <p:cTn id="53" presetID="9" presetClass="entr" presetSubtype="0" fill="hold" nodeType="afterEffect">
                                  <p:stCondLst>
                                    <p:cond delay="0"/>
                                  </p:stCondLst>
                                  <p:childTnLst>
                                    <p:set>
                                      <p:cBhvr>
                                        <p:cTn id="54" dur="1" fill="hold">
                                          <p:stCondLst>
                                            <p:cond delay="0"/>
                                          </p:stCondLst>
                                        </p:cTn>
                                        <p:tgtEl>
                                          <p:spTgt spid="6187"/>
                                        </p:tgtEl>
                                        <p:attrNameLst>
                                          <p:attrName>style.visibility</p:attrName>
                                        </p:attrNameLst>
                                      </p:cBhvr>
                                      <p:to>
                                        <p:strVal val="visible"/>
                                      </p:to>
                                    </p:set>
                                    <p:animEffect transition="in" filter="dissolve">
                                      <p:cBhvr>
                                        <p:cTn id="55" dur="500"/>
                                        <p:tgtEl>
                                          <p:spTgt spid="6187"/>
                                        </p:tgtEl>
                                      </p:cBhvr>
                                    </p:animEffect>
                                  </p:childTnLst>
                                  <p:subTnLst>
                                    <p:audio>
                                      <p:cMediaNode>
                                        <p:cTn display="0" masterRel="sameClick">
                                          <p:stCondLst>
                                            <p:cond evt="begin" delay="0">
                                              <p:tn val="53"/>
                                            </p:cond>
                                          </p:stCondLst>
                                          <p:endCondLst>
                                            <p:cond evt="onStopAudio" delay="0">
                                              <p:tgtEl>
                                                <p:sldTgt/>
                                              </p:tgtEl>
                                            </p:cond>
                                          </p:endCondLst>
                                        </p:cTn>
                                        <p:tgtEl>
                                          <p:sndTgt r:embed="rId5" name="camera.wav"/>
                                        </p:tgtEl>
                                      </p:cMediaNode>
                                    </p:audio>
                                  </p:subTnLst>
                                </p:cTn>
                              </p:par>
                            </p:childTnLst>
                          </p:cTn>
                        </p:par>
                        <p:par>
                          <p:cTn id="56" fill="hold" nodeType="afterGroup">
                            <p:stCondLst>
                              <p:cond delay="3500"/>
                            </p:stCondLst>
                            <p:childTnLst>
                              <p:par>
                                <p:cTn id="57" presetID="53" presetClass="exit" presetSubtype="0" fill="hold" nodeType="afterEffect">
                                  <p:stCondLst>
                                    <p:cond delay="0"/>
                                  </p:stCondLst>
                                  <p:childTnLst>
                                    <p:anim calcmode="lin" valueType="num">
                                      <p:cBhvr>
                                        <p:cTn id="58" dur="500"/>
                                        <p:tgtEl>
                                          <p:spTgt spid="6187"/>
                                        </p:tgtEl>
                                        <p:attrNameLst>
                                          <p:attrName>ppt_w</p:attrName>
                                        </p:attrNameLst>
                                      </p:cBhvr>
                                      <p:tavLst>
                                        <p:tav tm="0">
                                          <p:val>
                                            <p:strVal val="ppt_w"/>
                                          </p:val>
                                        </p:tav>
                                        <p:tav tm="100000">
                                          <p:val>
                                            <p:fltVal val="0"/>
                                          </p:val>
                                        </p:tav>
                                      </p:tavLst>
                                    </p:anim>
                                    <p:anim calcmode="lin" valueType="num">
                                      <p:cBhvr>
                                        <p:cTn id="59" dur="500"/>
                                        <p:tgtEl>
                                          <p:spTgt spid="6187"/>
                                        </p:tgtEl>
                                        <p:attrNameLst>
                                          <p:attrName>ppt_h</p:attrName>
                                        </p:attrNameLst>
                                      </p:cBhvr>
                                      <p:tavLst>
                                        <p:tav tm="0">
                                          <p:val>
                                            <p:strVal val="ppt_h"/>
                                          </p:val>
                                        </p:tav>
                                        <p:tav tm="100000">
                                          <p:val>
                                            <p:fltVal val="0"/>
                                          </p:val>
                                        </p:tav>
                                      </p:tavLst>
                                    </p:anim>
                                    <p:animEffect transition="out" filter="fade">
                                      <p:cBhvr>
                                        <p:cTn id="60" dur="500"/>
                                        <p:tgtEl>
                                          <p:spTgt spid="6187"/>
                                        </p:tgtEl>
                                      </p:cBhvr>
                                    </p:animEffect>
                                    <p:set>
                                      <p:cBhvr>
                                        <p:cTn id="61" dur="1" fill="hold">
                                          <p:stCondLst>
                                            <p:cond delay="499"/>
                                          </p:stCondLst>
                                        </p:cTn>
                                        <p:tgtEl>
                                          <p:spTgt spid="6187"/>
                                        </p:tgtEl>
                                        <p:attrNameLst>
                                          <p:attrName>style.visibility</p:attrName>
                                        </p:attrNameLst>
                                      </p:cBhvr>
                                      <p:to>
                                        <p:strVal val="hidden"/>
                                      </p:to>
                                    </p:set>
                                  </p:childTnLst>
                                </p:cTn>
                              </p:par>
                            </p:childTnLst>
                          </p:cTn>
                        </p:par>
                        <p:par>
                          <p:cTn id="62" fill="hold" nodeType="afterGroup">
                            <p:stCondLst>
                              <p:cond delay="4000"/>
                            </p:stCondLst>
                            <p:childTnLst>
                              <p:par>
                                <p:cTn id="63" presetID="9" presetClass="entr" presetSubtype="0" fill="hold" nodeType="afterEffect">
                                  <p:stCondLst>
                                    <p:cond delay="0"/>
                                  </p:stCondLst>
                                  <p:childTnLst>
                                    <p:set>
                                      <p:cBhvr>
                                        <p:cTn id="64" dur="1" fill="hold">
                                          <p:stCondLst>
                                            <p:cond delay="0"/>
                                          </p:stCondLst>
                                        </p:cTn>
                                        <p:tgtEl>
                                          <p:spTgt spid="6186"/>
                                        </p:tgtEl>
                                        <p:attrNameLst>
                                          <p:attrName>style.visibility</p:attrName>
                                        </p:attrNameLst>
                                      </p:cBhvr>
                                      <p:to>
                                        <p:strVal val="visible"/>
                                      </p:to>
                                    </p:set>
                                    <p:animEffect transition="in" filter="dissolve">
                                      <p:cBhvr>
                                        <p:cTn id="65" dur="500"/>
                                        <p:tgtEl>
                                          <p:spTgt spid="6186"/>
                                        </p:tgtEl>
                                      </p:cBhvr>
                                    </p:animEffect>
                                  </p:childTnLst>
                                  <p:subTnLst>
                                    <p:audio>
                                      <p:cMediaNode>
                                        <p:cTn display="0" masterRel="sameClick">
                                          <p:stCondLst>
                                            <p:cond evt="begin" delay="0">
                                              <p:tn val="63"/>
                                            </p:cond>
                                          </p:stCondLst>
                                          <p:endCondLst>
                                            <p:cond evt="onStopAudio" delay="0">
                                              <p:tgtEl>
                                                <p:sldTgt/>
                                              </p:tgtEl>
                                            </p:cond>
                                          </p:endCondLst>
                                        </p:cTn>
                                        <p:tgtEl>
                                          <p:sndTgt r:embed="rId5" name="camera.wav"/>
                                        </p:tgtEl>
                                      </p:cMediaNode>
                                    </p:audio>
                                  </p:subTnLst>
                                </p:cTn>
                              </p:par>
                            </p:childTnLst>
                          </p:cTn>
                        </p:par>
                        <p:par>
                          <p:cTn id="66" fill="hold" nodeType="afterGroup">
                            <p:stCondLst>
                              <p:cond delay="4500"/>
                            </p:stCondLst>
                            <p:childTnLst>
                              <p:par>
                                <p:cTn id="67" presetID="53" presetClass="exit" presetSubtype="0" fill="hold" nodeType="afterEffect">
                                  <p:stCondLst>
                                    <p:cond delay="0"/>
                                  </p:stCondLst>
                                  <p:childTnLst>
                                    <p:anim calcmode="lin" valueType="num">
                                      <p:cBhvr>
                                        <p:cTn id="68" dur="500"/>
                                        <p:tgtEl>
                                          <p:spTgt spid="6186"/>
                                        </p:tgtEl>
                                        <p:attrNameLst>
                                          <p:attrName>ppt_w</p:attrName>
                                        </p:attrNameLst>
                                      </p:cBhvr>
                                      <p:tavLst>
                                        <p:tav tm="0">
                                          <p:val>
                                            <p:strVal val="ppt_w"/>
                                          </p:val>
                                        </p:tav>
                                        <p:tav tm="100000">
                                          <p:val>
                                            <p:fltVal val="0"/>
                                          </p:val>
                                        </p:tav>
                                      </p:tavLst>
                                    </p:anim>
                                    <p:anim calcmode="lin" valueType="num">
                                      <p:cBhvr>
                                        <p:cTn id="69" dur="500"/>
                                        <p:tgtEl>
                                          <p:spTgt spid="6186"/>
                                        </p:tgtEl>
                                        <p:attrNameLst>
                                          <p:attrName>ppt_h</p:attrName>
                                        </p:attrNameLst>
                                      </p:cBhvr>
                                      <p:tavLst>
                                        <p:tav tm="0">
                                          <p:val>
                                            <p:strVal val="ppt_h"/>
                                          </p:val>
                                        </p:tav>
                                        <p:tav tm="100000">
                                          <p:val>
                                            <p:fltVal val="0"/>
                                          </p:val>
                                        </p:tav>
                                      </p:tavLst>
                                    </p:anim>
                                    <p:animEffect transition="out" filter="fade">
                                      <p:cBhvr>
                                        <p:cTn id="70" dur="500"/>
                                        <p:tgtEl>
                                          <p:spTgt spid="6186"/>
                                        </p:tgtEl>
                                      </p:cBhvr>
                                    </p:animEffect>
                                    <p:set>
                                      <p:cBhvr>
                                        <p:cTn id="71" dur="1" fill="hold">
                                          <p:stCondLst>
                                            <p:cond delay="499"/>
                                          </p:stCondLst>
                                        </p:cTn>
                                        <p:tgtEl>
                                          <p:spTgt spid="6186"/>
                                        </p:tgtEl>
                                        <p:attrNameLst>
                                          <p:attrName>style.visibility</p:attrName>
                                        </p:attrNameLst>
                                      </p:cBhvr>
                                      <p:to>
                                        <p:strVal val="hidden"/>
                                      </p:to>
                                    </p:set>
                                  </p:childTnLst>
                                </p:cTn>
                              </p:par>
                            </p:childTnLst>
                          </p:cTn>
                        </p:par>
                        <p:par>
                          <p:cTn id="72" fill="hold" nodeType="afterGroup">
                            <p:stCondLst>
                              <p:cond delay="5000"/>
                            </p:stCondLst>
                            <p:childTnLst>
                              <p:par>
                                <p:cTn id="73" presetID="9" presetClass="entr" presetSubtype="0" fill="hold" nodeType="afterEffect">
                                  <p:stCondLst>
                                    <p:cond delay="0"/>
                                  </p:stCondLst>
                                  <p:childTnLst>
                                    <p:set>
                                      <p:cBhvr>
                                        <p:cTn id="74" dur="1" fill="hold">
                                          <p:stCondLst>
                                            <p:cond delay="0"/>
                                          </p:stCondLst>
                                        </p:cTn>
                                        <p:tgtEl>
                                          <p:spTgt spid="6185"/>
                                        </p:tgtEl>
                                        <p:attrNameLst>
                                          <p:attrName>style.visibility</p:attrName>
                                        </p:attrNameLst>
                                      </p:cBhvr>
                                      <p:to>
                                        <p:strVal val="visible"/>
                                      </p:to>
                                    </p:set>
                                    <p:animEffect transition="in" filter="dissolve">
                                      <p:cBhvr>
                                        <p:cTn id="75" dur="500"/>
                                        <p:tgtEl>
                                          <p:spTgt spid="6185"/>
                                        </p:tgtEl>
                                      </p:cBhvr>
                                    </p:animEffect>
                                  </p:childTnLst>
                                  <p:subTnLst>
                                    <p:audio>
                                      <p:cMediaNode>
                                        <p:cTn display="0" masterRel="sameClick">
                                          <p:stCondLst>
                                            <p:cond evt="begin" delay="0">
                                              <p:tn val="73"/>
                                            </p:cond>
                                          </p:stCondLst>
                                          <p:endCondLst>
                                            <p:cond evt="onStopAudio" delay="0">
                                              <p:tgtEl>
                                                <p:sldTgt/>
                                              </p:tgtEl>
                                            </p:cond>
                                          </p:endCondLst>
                                        </p:cTn>
                                        <p:tgtEl>
                                          <p:sndTgt r:embed="rId5" name="camera.wav"/>
                                        </p:tgtEl>
                                      </p:cMediaNode>
                                    </p:audio>
                                  </p:subTnLst>
                                </p:cTn>
                              </p:par>
                            </p:childTnLst>
                          </p:cTn>
                        </p:par>
                        <p:par>
                          <p:cTn id="76" fill="hold" nodeType="afterGroup">
                            <p:stCondLst>
                              <p:cond delay="5500"/>
                            </p:stCondLst>
                            <p:childTnLst>
                              <p:par>
                                <p:cTn id="77" presetID="53" presetClass="exit" presetSubtype="0" fill="hold" nodeType="afterEffect">
                                  <p:stCondLst>
                                    <p:cond delay="0"/>
                                  </p:stCondLst>
                                  <p:childTnLst>
                                    <p:anim calcmode="lin" valueType="num">
                                      <p:cBhvr>
                                        <p:cTn id="78" dur="500"/>
                                        <p:tgtEl>
                                          <p:spTgt spid="6185"/>
                                        </p:tgtEl>
                                        <p:attrNameLst>
                                          <p:attrName>ppt_w</p:attrName>
                                        </p:attrNameLst>
                                      </p:cBhvr>
                                      <p:tavLst>
                                        <p:tav tm="0">
                                          <p:val>
                                            <p:strVal val="ppt_w"/>
                                          </p:val>
                                        </p:tav>
                                        <p:tav tm="100000">
                                          <p:val>
                                            <p:fltVal val="0"/>
                                          </p:val>
                                        </p:tav>
                                      </p:tavLst>
                                    </p:anim>
                                    <p:anim calcmode="lin" valueType="num">
                                      <p:cBhvr>
                                        <p:cTn id="79" dur="500"/>
                                        <p:tgtEl>
                                          <p:spTgt spid="6185"/>
                                        </p:tgtEl>
                                        <p:attrNameLst>
                                          <p:attrName>ppt_h</p:attrName>
                                        </p:attrNameLst>
                                      </p:cBhvr>
                                      <p:tavLst>
                                        <p:tav tm="0">
                                          <p:val>
                                            <p:strVal val="ppt_h"/>
                                          </p:val>
                                        </p:tav>
                                        <p:tav tm="100000">
                                          <p:val>
                                            <p:fltVal val="0"/>
                                          </p:val>
                                        </p:tav>
                                      </p:tavLst>
                                    </p:anim>
                                    <p:animEffect transition="out" filter="fade">
                                      <p:cBhvr>
                                        <p:cTn id="80" dur="500"/>
                                        <p:tgtEl>
                                          <p:spTgt spid="6185"/>
                                        </p:tgtEl>
                                      </p:cBhvr>
                                    </p:animEffect>
                                    <p:set>
                                      <p:cBhvr>
                                        <p:cTn id="81" dur="1" fill="hold">
                                          <p:stCondLst>
                                            <p:cond delay="499"/>
                                          </p:stCondLst>
                                        </p:cTn>
                                        <p:tgtEl>
                                          <p:spTgt spid="6185"/>
                                        </p:tgtEl>
                                        <p:attrNameLst>
                                          <p:attrName>style.visibility</p:attrName>
                                        </p:attrNameLst>
                                      </p:cBhvr>
                                      <p:to>
                                        <p:strVal val="hidden"/>
                                      </p:to>
                                    </p:set>
                                  </p:childTnLst>
                                </p:cTn>
                              </p:par>
                            </p:childTnLst>
                          </p:cTn>
                        </p:par>
                        <p:par>
                          <p:cTn id="82" fill="hold" nodeType="afterGroup">
                            <p:stCondLst>
                              <p:cond delay="6000"/>
                            </p:stCondLst>
                            <p:childTnLst>
                              <p:par>
                                <p:cTn id="83" presetID="9" presetClass="entr" presetSubtype="0" fill="hold" nodeType="afterEffect">
                                  <p:stCondLst>
                                    <p:cond delay="0"/>
                                  </p:stCondLst>
                                  <p:childTnLst>
                                    <p:set>
                                      <p:cBhvr>
                                        <p:cTn id="84" dur="1" fill="hold">
                                          <p:stCondLst>
                                            <p:cond delay="0"/>
                                          </p:stCondLst>
                                        </p:cTn>
                                        <p:tgtEl>
                                          <p:spTgt spid="6184"/>
                                        </p:tgtEl>
                                        <p:attrNameLst>
                                          <p:attrName>style.visibility</p:attrName>
                                        </p:attrNameLst>
                                      </p:cBhvr>
                                      <p:to>
                                        <p:strVal val="visible"/>
                                      </p:to>
                                    </p:set>
                                    <p:animEffect transition="in" filter="dissolve">
                                      <p:cBhvr>
                                        <p:cTn id="85" dur="500"/>
                                        <p:tgtEl>
                                          <p:spTgt spid="6184"/>
                                        </p:tgtEl>
                                      </p:cBhvr>
                                    </p:animEffect>
                                  </p:childTnLst>
                                  <p:subTnLst>
                                    <p:audio>
                                      <p:cMediaNode>
                                        <p:cTn display="0" masterRel="sameClick">
                                          <p:stCondLst>
                                            <p:cond evt="begin" delay="0">
                                              <p:tn val="83"/>
                                            </p:cond>
                                          </p:stCondLst>
                                          <p:endCondLst>
                                            <p:cond evt="onStopAudio" delay="0">
                                              <p:tgtEl>
                                                <p:sldTgt/>
                                              </p:tgtEl>
                                            </p:cond>
                                          </p:endCondLst>
                                        </p:cTn>
                                        <p:tgtEl>
                                          <p:sndTgt r:embed="rId5" name="camera.wav"/>
                                        </p:tgtEl>
                                      </p:cMediaNode>
                                    </p:audio>
                                  </p:subTnLst>
                                </p:cTn>
                              </p:par>
                            </p:childTnLst>
                          </p:cTn>
                        </p:par>
                        <p:par>
                          <p:cTn id="86" fill="hold" nodeType="afterGroup">
                            <p:stCondLst>
                              <p:cond delay="6500"/>
                            </p:stCondLst>
                            <p:childTnLst>
                              <p:par>
                                <p:cTn id="87" presetID="53" presetClass="exit" presetSubtype="0" fill="hold" nodeType="afterEffect">
                                  <p:stCondLst>
                                    <p:cond delay="0"/>
                                  </p:stCondLst>
                                  <p:childTnLst>
                                    <p:anim calcmode="lin" valueType="num">
                                      <p:cBhvr>
                                        <p:cTn id="88" dur="500"/>
                                        <p:tgtEl>
                                          <p:spTgt spid="6184"/>
                                        </p:tgtEl>
                                        <p:attrNameLst>
                                          <p:attrName>ppt_w</p:attrName>
                                        </p:attrNameLst>
                                      </p:cBhvr>
                                      <p:tavLst>
                                        <p:tav tm="0">
                                          <p:val>
                                            <p:strVal val="ppt_w"/>
                                          </p:val>
                                        </p:tav>
                                        <p:tav tm="100000">
                                          <p:val>
                                            <p:fltVal val="0"/>
                                          </p:val>
                                        </p:tav>
                                      </p:tavLst>
                                    </p:anim>
                                    <p:anim calcmode="lin" valueType="num">
                                      <p:cBhvr>
                                        <p:cTn id="89" dur="500"/>
                                        <p:tgtEl>
                                          <p:spTgt spid="6184"/>
                                        </p:tgtEl>
                                        <p:attrNameLst>
                                          <p:attrName>ppt_h</p:attrName>
                                        </p:attrNameLst>
                                      </p:cBhvr>
                                      <p:tavLst>
                                        <p:tav tm="0">
                                          <p:val>
                                            <p:strVal val="ppt_h"/>
                                          </p:val>
                                        </p:tav>
                                        <p:tav tm="100000">
                                          <p:val>
                                            <p:fltVal val="0"/>
                                          </p:val>
                                        </p:tav>
                                      </p:tavLst>
                                    </p:anim>
                                    <p:animEffect transition="out" filter="fade">
                                      <p:cBhvr>
                                        <p:cTn id="90" dur="500"/>
                                        <p:tgtEl>
                                          <p:spTgt spid="6184"/>
                                        </p:tgtEl>
                                      </p:cBhvr>
                                    </p:animEffect>
                                    <p:set>
                                      <p:cBhvr>
                                        <p:cTn id="91" dur="1" fill="hold">
                                          <p:stCondLst>
                                            <p:cond delay="499"/>
                                          </p:stCondLst>
                                        </p:cTn>
                                        <p:tgtEl>
                                          <p:spTgt spid="6184"/>
                                        </p:tgtEl>
                                        <p:attrNameLst>
                                          <p:attrName>style.visibility</p:attrName>
                                        </p:attrNameLst>
                                      </p:cBhvr>
                                      <p:to>
                                        <p:strVal val="hidden"/>
                                      </p:to>
                                    </p:set>
                                  </p:childTnLst>
                                </p:cTn>
                              </p:par>
                            </p:childTnLst>
                          </p:cTn>
                        </p:par>
                        <p:par>
                          <p:cTn id="92" fill="hold" nodeType="afterGroup">
                            <p:stCondLst>
                              <p:cond delay="7000"/>
                            </p:stCondLst>
                            <p:childTnLst>
                              <p:par>
                                <p:cTn id="93" presetID="9" presetClass="entr" presetSubtype="0" fill="hold" nodeType="afterEffect">
                                  <p:stCondLst>
                                    <p:cond delay="0"/>
                                  </p:stCondLst>
                                  <p:childTnLst>
                                    <p:set>
                                      <p:cBhvr>
                                        <p:cTn id="94" dur="1" fill="hold">
                                          <p:stCondLst>
                                            <p:cond delay="0"/>
                                          </p:stCondLst>
                                        </p:cTn>
                                        <p:tgtEl>
                                          <p:spTgt spid="6183"/>
                                        </p:tgtEl>
                                        <p:attrNameLst>
                                          <p:attrName>style.visibility</p:attrName>
                                        </p:attrNameLst>
                                      </p:cBhvr>
                                      <p:to>
                                        <p:strVal val="visible"/>
                                      </p:to>
                                    </p:set>
                                    <p:animEffect transition="in" filter="dissolve">
                                      <p:cBhvr>
                                        <p:cTn id="95" dur="500"/>
                                        <p:tgtEl>
                                          <p:spTgt spid="6183"/>
                                        </p:tgtEl>
                                      </p:cBhvr>
                                    </p:animEffect>
                                  </p:childTnLst>
                                  <p:subTnLst>
                                    <p:audio>
                                      <p:cMediaNode>
                                        <p:cTn display="0" masterRel="sameClick">
                                          <p:stCondLst>
                                            <p:cond evt="begin" delay="0">
                                              <p:tn val="93"/>
                                            </p:cond>
                                          </p:stCondLst>
                                          <p:endCondLst>
                                            <p:cond evt="onStopAudio" delay="0">
                                              <p:tgtEl>
                                                <p:sldTgt/>
                                              </p:tgtEl>
                                            </p:cond>
                                          </p:endCondLst>
                                        </p:cTn>
                                        <p:tgtEl>
                                          <p:sndTgt r:embed="rId5" name="camera.wav"/>
                                        </p:tgtEl>
                                      </p:cMediaNode>
                                    </p:audio>
                                  </p:subTnLst>
                                </p:cTn>
                              </p:par>
                            </p:childTnLst>
                          </p:cTn>
                        </p:par>
                        <p:par>
                          <p:cTn id="96" fill="hold" nodeType="afterGroup">
                            <p:stCondLst>
                              <p:cond delay="7500"/>
                            </p:stCondLst>
                            <p:childTnLst>
                              <p:par>
                                <p:cTn id="97" presetID="53" presetClass="exit" presetSubtype="0" fill="hold" nodeType="afterEffect">
                                  <p:stCondLst>
                                    <p:cond delay="0"/>
                                  </p:stCondLst>
                                  <p:childTnLst>
                                    <p:anim calcmode="lin" valueType="num">
                                      <p:cBhvr>
                                        <p:cTn id="98" dur="500"/>
                                        <p:tgtEl>
                                          <p:spTgt spid="6183"/>
                                        </p:tgtEl>
                                        <p:attrNameLst>
                                          <p:attrName>ppt_w</p:attrName>
                                        </p:attrNameLst>
                                      </p:cBhvr>
                                      <p:tavLst>
                                        <p:tav tm="0">
                                          <p:val>
                                            <p:strVal val="ppt_w"/>
                                          </p:val>
                                        </p:tav>
                                        <p:tav tm="100000">
                                          <p:val>
                                            <p:fltVal val="0"/>
                                          </p:val>
                                        </p:tav>
                                      </p:tavLst>
                                    </p:anim>
                                    <p:anim calcmode="lin" valueType="num">
                                      <p:cBhvr>
                                        <p:cTn id="99" dur="500"/>
                                        <p:tgtEl>
                                          <p:spTgt spid="6183"/>
                                        </p:tgtEl>
                                        <p:attrNameLst>
                                          <p:attrName>ppt_h</p:attrName>
                                        </p:attrNameLst>
                                      </p:cBhvr>
                                      <p:tavLst>
                                        <p:tav tm="0">
                                          <p:val>
                                            <p:strVal val="ppt_h"/>
                                          </p:val>
                                        </p:tav>
                                        <p:tav tm="100000">
                                          <p:val>
                                            <p:fltVal val="0"/>
                                          </p:val>
                                        </p:tav>
                                      </p:tavLst>
                                    </p:anim>
                                    <p:animEffect transition="out" filter="fade">
                                      <p:cBhvr>
                                        <p:cTn id="100" dur="500"/>
                                        <p:tgtEl>
                                          <p:spTgt spid="6183"/>
                                        </p:tgtEl>
                                      </p:cBhvr>
                                    </p:animEffect>
                                    <p:set>
                                      <p:cBhvr>
                                        <p:cTn id="101" dur="1" fill="hold">
                                          <p:stCondLst>
                                            <p:cond delay="499"/>
                                          </p:stCondLst>
                                        </p:cTn>
                                        <p:tgtEl>
                                          <p:spTgt spid="6183"/>
                                        </p:tgtEl>
                                        <p:attrNameLst>
                                          <p:attrName>style.visibility</p:attrName>
                                        </p:attrNameLst>
                                      </p:cBhvr>
                                      <p:to>
                                        <p:strVal val="hidden"/>
                                      </p:to>
                                    </p:set>
                                  </p:childTnLst>
                                </p:cTn>
                              </p:par>
                            </p:childTnLst>
                          </p:cTn>
                        </p:par>
                        <p:par>
                          <p:cTn id="102" fill="hold" nodeType="afterGroup">
                            <p:stCondLst>
                              <p:cond delay="8000"/>
                            </p:stCondLst>
                            <p:childTnLst>
                              <p:par>
                                <p:cTn id="103" presetID="9" presetClass="entr" presetSubtype="0" fill="hold" nodeType="afterEffect">
                                  <p:stCondLst>
                                    <p:cond delay="0"/>
                                  </p:stCondLst>
                                  <p:childTnLst>
                                    <p:set>
                                      <p:cBhvr>
                                        <p:cTn id="104" dur="1" fill="hold">
                                          <p:stCondLst>
                                            <p:cond delay="0"/>
                                          </p:stCondLst>
                                        </p:cTn>
                                        <p:tgtEl>
                                          <p:spTgt spid="6182"/>
                                        </p:tgtEl>
                                        <p:attrNameLst>
                                          <p:attrName>style.visibility</p:attrName>
                                        </p:attrNameLst>
                                      </p:cBhvr>
                                      <p:to>
                                        <p:strVal val="visible"/>
                                      </p:to>
                                    </p:set>
                                    <p:animEffect transition="in" filter="dissolve">
                                      <p:cBhvr>
                                        <p:cTn id="105" dur="500"/>
                                        <p:tgtEl>
                                          <p:spTgt spid="6182"/>
                                        </p:tgtEl>
                                      </p:cBhvr>
                                    </p:animEffect>
                                  </p:childTnLst>
                                  <p:subTnLst>
                                    <p:audio>
                                      <p:cMediaNode>
                                        <p:cTn display="0" masterRel="sameClick">
                                          <p:stCondLst>
                                            <p:cond evt="begin" delay="0">
                                              <p:tn val="103"/>
                                            </p:cond>
                                          </p:stCondLst>
                                          <p:endCondLst>
                                            <p:cond evt="onStopAudio" delay="0">
                                              <p:tgtEl>
                                                <p:sldTgt/>
                                              </p:tgtEl>
                                            </p:cond>
                                          </p:endCondLst>
                                        </p:cTn>
                                        <p:tgtEl>
                                          <p:sndTgt r:embed="rId5" name="camera.wav"/>
                                        </p:tgtEl>
                                      </p:cMediaNode>
                                    </p:audio>
                                  </p:subTnLst>
                                </p:cTn>
                              </p:par>
                            </p:childTnLst>
                          </p:cTn>
                        </p:par>
                        <p:par>
                          <p:cTn id="106" fill="hold" nodeType="afterGroup">
                            <p:stCondLst>
                              <p:cond delay="8500"/>
                            </p:stCondLst>
                            <p:childTnLst>
                              <p:par>
                                <p:cTn id="107" presetID="53" presetClass="exit" presetSubtype="0" fill="hold" nodeType="afterEffect">
                                  <p:stCondLst>
                                    <p:cond delay="0"/>
                                  </p:stCondLst>
                                  <p:childTnLst>
                                    <p:anim calcmode="lin" valueType="num">
                                      <p:cBhvr>
                                        <p:cTn id="108" dur="500"/>
                                        <p:tgtEl>
                                          <p:spTgt spid="6182"/>
                                        </p:tgtEl>
                                        <p:attrNameLst>
                                          <p:attrName>ppt_w</p:attrName>
                                        </p:attrNameLst>
                                      </p:cBhvr>
                                      <p:tavLst>
                                        <p:tav tm="0">
                                          <p:val>
                                            <p:strVal val="ppt_w"/>
                                          </p:val>
                                        </p:tav>
                                        <p:tav tm="100000">
                                          <p:val>
                                            <p:fltVal val="0"/>
                                          </p:val>
                                        </p:tav>
                                      </p:tavLst>
                                    </p:anim>
                                    <p:anim calcmode="lin" valueType="num">
                                      <p:cBhvr>
                                        <p:cTn id="109" dur="500"/>
                                        <p:tgtEl>
                                          <p:spTgt spid="6182"/>
                                        </p:tgtEl>
                                        <p:attrNameLst>
                                          <p:attrName>ppt_h</p:attrName>
                                        </p:attrNameLst>
                                      </p:cBhvr>
                                      <p:tavLst>
                                        <p:tav tm="0">
                                          <p:val>
                                            <p:strVal val="ppt_h"/>
                                          </p:val>
                                        </p:tav>
                                        <p:tav tm="100000">
                                          <p:val>
                                            <p:fltVal val="0"/>
                                          </p:val>
                                        </p:tav>
                                      </p:tavLst>
                                    </p:anim>
                                    <p:animEffect transition="out" filter="fade">
                                      <p:cBhvr>
                                        <p:cTn id="110" dur="500"/>
                                        <p:tgtEl>
                                          <p:spTgt spid="6182"/>
                                        </p:tgtEl>
                                      </p:cBhvr>
                                    </p:animEffect>
                                    <p:set>
                                      <p:cBhvr>
                                        <p:cTn id="111" dur="1" fill="hold">
                                          <p:stCondLst>
                                            <p:cond delay="499"/>
                                          </p:stCondLst>
                                        </p:cTn>
                                        <p:tgtEl>
                                          <p:spTgt spid="6182"/>
                                        </p:tgtEl>
                                        <p:attrNameLst>
                                          <p:attrName>style.visibility</p:attrName>
                                        </p:attrNameLst>
                                      </p:cBhvr>
                                      <p:to>
                                        <p:strVal val="hidden"/>
                                      </p:to>
                                    </p:set>
                                  </p:childTnLst>
                                </p:cTn>
                              </p:par>
                            </p:childTnLst>
                          </p:cTn>
                        </p:par>
                        <p:par>
                          <p:cTn id="112" fill="hold" nodeType="afterGroup">
                            <p:stCondLst>
                              <p:cond delay="9000"/>
                            </p:stCondLst>
                            <p:childTnLst>
                              <p:par>
                                <p:cTn id="113" presetID="9" presetClass="entr" presetSubtype="0" fill="hold" nodeType="afterEffect">
                                  <p:stCondLst>
                                    <p:cond delay="0"/>
                                  </p:stCondLst>
                                  <p:childTnLst>
                                    <p:set>
                                      <p:cBhvr>
                                        <p:cTn id="114" dur="1" fill="hold">
                                          <p:stCondLst>
                                            <p:cond delay="0"/>
                                          </p:stCondLst>
                                        </p:cTn>
                                        <p:tgtEl>
                                          <p:spTgt spid="6181"/>
                                        </p:tgtEl>
                                        <p:attrNameLst>
                                          <p:attrName>style.visibility</p:attrName>
                                        </p:attrNameLst>
                                      </p:cBhvr>
                                      <p:to>
                                        <p:strVal val="visible"/>
                                      </p:to>
                                    </p:set>
                                    <p:animEffect transition="in" filter="dissolve">
                                      <p:cBhvr>
                                        <p:cTn id="115" dur="500"/>
                                        <p:tgtEl>
                                          <p:spTgt spid="6181"/>
                                        </p:tgtEl>
                                      </p:cBhvr>
                                    </p:animEffect>
                                  </p:childTnLst>
                                  <p:subTnLst>
                                    <p:audio>
                                      <p:cMediaNode>
                                        <p:cTn display="0" masterRel="sameClick">
                                          <p:stCondLst>
                                            <p:cond evt="begin" delay="0">
                                              <p:tn val="113"/>
                                            </p:cond>
                                          </p:stCondLst>
                                          <p:endCondLst>
                                            <p:cond evt="onStopAudio" delay="0">
                                              <p:tgtEl>
                                                <p:sldTgt/>
                                              </p:tgtEl>
                                            </p:cond>
                                          </p:endCondLst>
                                        </p:cTn>
                                        <p:tgtEl>
                                          <p:sndTgt r:embed="rId5" name="camera.wav"/>
                                        </p:tgtEl>
                                      </p:cMediaNode>
                                    </p:audio>
                                  </p:subTnLst>
                                </p:cTn>
                              </p:par>
                            </p:childTnLst>
                          </p:cTn>
                        </p:par>
                        <p:par>
                          <p:cTn id="116" fill="hold" nodeType="afterGroup">
                            <p:stCondLst>
                              <p:cond delay="9500"/>
                            </p:stCondLst>
                            <p:childTnLst>
                              <p:par>
                                <p:cTn id="117" presetID="53" presetClass="exit" presetSubtype="0" fill="hold" nodeType="afterEffect">
                                  <p:stCondLst>
                                    <p:cond delay="0"/>
                                  </p:stCondLst>
                                  <p:childTnLst>
                                    <p:anim calcmode="lin" valueType="num">
                                      <p:cBhvr>
                                        <p:cTn id="118" dur="500"/>
                                        <p:tgtEl>
                                          <p:spTgt spid="6181"/>
                                        </p:tgtEl>
                                        <p:attrNameLst>
                                          <p:attrName>ppt_w</p:attrName>
                                        </p:attrNameLst>
                                      </p:cBhvr>
                                      <p:tavLst>
                                        <p:tav tm="0">
                                          <p:val>
                                            <p:strVal val="ppt_w"/>
                                          </p:val>
                                        </p:tav>
                                        <p:tav tm="100000">
                                          <p:val>
                                            <p:fltVal val="0"/>
                                          </p:val>
                                        </p:tav>
                                      </p:tavLst>
                                    </p:anim>
                                    <p:anim calcmode="lin" valueType="num">
                                      <p:cBhvr>
                                        <p:cTn id="119" dur="500"/>
                                        <p:tgtEl>
                                          <p:spTgt spid="6181"/>
                                        </p:tgtEl>
                                        <p:attrNameLst>
                                          <p:attrName>ppt_h</p:attrName>
                                        </p:attrNameLst>
                                      </p:cBhvr>
                                      <p:tavLst>
                                        <p:tav tm="0">
                                          <p:val>
                                            <p:strVal val="ppt_h"/>
                                          </p:val>
                                        </p:tav>
                                        <p:tav tm="100000">
                                          <p:val>
                                            <p:fltVal val="0"/>
                                          </p:val>
                                        </p:tav>
                                      </p:tavLst>
                                    </p:anim>
                                    <p:animEffect transition="out" filter="fade">
                                      <p:cBhvr>
                                        <p:cTn id="120" dur="500"/>
                                        <p:tgtEl>
                                          <p:spTgt spid="6181"/>
                                        </p:tgtEl>
                                      </p:cBhvr>
                                    </p:animEffect>
                                    <p:set>
                                      <p:cBhvr>
                                        <p:cTn id="121" dur="1" fill="hold">
                                          <p:stCondLst>
                                            <p:cond delay="499"/>
                                          </p:stCondLst>
                                        </p:cTn>
                                        <p:tgtEl>
                                          <p:spTgt spid="6181"/>
                                        </p:tgtEl>
                                        <p:attrNameLst>
                                          <p:attrName>style.visibility</p:attrName>
                                        </p:attrNameLst>
                                      </p:cBhvr>
                                      <p:to>
                                        <p:strVal val="hidden"/>
                                      </p:to>
                                    </p:set>
                                  </p:childTnLst>
                                </p:cTn>
                              </p:par>
                            </p:childTnLst>
                          </p:cTn>
                        </p:par>
                        <p:par>
                          <p:cTn id="122" fill="hold" nodeType="afterGroup">
                            <p:stCondLst>
                              <p:cond delay="10000"/>
                            </p:stCondLst>
                            <p:childTnLst>
                              <p:par>
                                <p:cTn id="123" presetID="9" presetClass="entr" presetSubtype="0" fill="hold" nodeType="afterEffect">
                                  <p:stCondLst>
                                    <p:cond delay="0"/>
                                  </p:stCondLst>
                                  <p:childTnLst>
                                    <p:set>
                                      <p:cBhvr>
                                        <p:cTn id="124" dur="1" fill="hold">
                                          <p:stCondLst>
                                            <p:cond delay="0"/>
                                          </p:stCondLst>
                                        </p:cTn>
                                        <p:tgtEl>
                                          <p:spTgt spid="6180"/>
                                        </p:tgtEl>
                                        <p:attrNameLst>
                                          <p:attrName>style.visibility</p:attrName>
                                        </p:attrNameLst>
                                      </p:cBhvr>
                                      <p:to>
                                        <p:strVal val="visible"/>
                                      </p:to>
                                    </p:set>
                                    <p:animEffect transition="in" filter="dissolve">
                                      <p:cBhvr>
                                        <p:cTn id="125" dur="500"/>
                                        <p:tgtEl>
                                          <p:spTgt spid="6180"/>
                                        </p:tgtEl>
                                      </p:cBhvr>
                                    </p:animEffect>
                                  </p:childTnLst>
                                  <p:subTnLst>
                                    <p:audio>
                                      <p:cMediaNode>
                                        <p:cTn display="0" masterRel="sameClick">
                                          <p:stCondLst>
                                            <p:cond evt="begin" delay="0">
                                              <p:tn val="123"/>
                                            </p:cond>
                                          </p:stCondLst>
                                          <p:endCondLst>
                                            <p:cond evt="onStopAudio" delay="0">
                                              <p:tgtEl>
                                                <p:sldTgt/>
                                              </p:tgtEl>
                                            </p:cond>
                                          </p:endCondLst>
                                        </p:cTn>
                                        <p:tgtEl>
                                          <p:sndTgt r:embed="rId5" name="camera.wav"/>
                                        </p:tgtEl>
                                      </p:cMediaNode>
                                    </p:audio>
                                  </p:subTnLst>
                                </p:cTn>
                              </p:par>
                            </p:childTnLst>
                          </p:cTn>
                        </p:par>
                        <p:par>
                          <p:cTn id="126" fill="hold" nodeType="afterGroup">
                            <p:stCondLst>
                              <p:cond delay="10500"/>
                            </p:stCondLst>
                            <p:childTnLst>
                              <p:par>
                                <p:cTn id="127" presetID="53" presetClass="exit" presetSubtype="0" fill="hold" nodeType="afterEffect">
                                  <p:stCondLst>
                                    <p:cond delay="0"/>
                                  </p:stCondLst>
                                  <p:childTnLst>
                                    <p:anim calcmode="lin" valueType="num">
                                      <p:cBhvr>
                                        <p:cTn id="128" dur="500"/>
                                        <p:tgtEl>
                                          <p:spTgt spid="6180"/>
                                        </p:tgtEl>
                                        <p:attrNameLst>
                                          <p:attrName>ppt_w</p:attrName>
                                        </p:attrNameLst>
                                      </p:cBhvr>
                                      <p:tavLst>
                                        <p:tav tm="0">
                                          <p:val>
                                            <p:strVal val="ppt_w"/>
                                          </p:val>
                                        </p:tav>
                                        <p:tav tm="100000">
                                          <p:val>
                                            <p:fltVal val="0"/>
                                          </p:val>
                                        </p:tav>
                                      </p:tavLst>
                                    </p:anim>
                                    <p:anim calcmode="lin" valueType="num">
                                      <p:cBhvr>
                                        <p:cTn id="129" dur="500"/>
                                        <p:tgtEl>
                                          <p:spTgt spid="6180"/>
                                        </p:tgtEl>
                                        <p:attrNameLst>
                                          <p:attrName>ppt_h</p:attrName>
                                        </p:attrNameLst>
                                      </p:cBhvr>
                                      <p:tavLst>
                                        <p:tav tm="0">
                                          <p:val>
                                            <p:strVal val="ppt_h"/>
                                          </p:val>
                                        </p:tav>
                                        <p:tav tm="100000">
                                          <p:val>
                                            <p:fltVal val="0"/>
                                          </p:val>
                                        </p:tav>
                                      </p:tavLst>
                                    </p:anim>
                                    <p:animEffect transition="out" filter="fade">
                                      <p:cBhvr>
                                        <p:cTn id="130" dur="500"/>
                                        <p:tgtEl>
                                          <p:spTgt spid="6180"/>
                                        </p:tgtEl>
                                      </p:cBhvr>
                                    </p:animEffect>
                                    <p:set>
                                      <p:cBhvr>
                                        <p:cTn id="131" dur="1" fill="hold">
                                          <p:stCondLst>
                                            <p:cond delay="499"/>
                                          </p:stCondLst>
                                        </p:cTn>
                                        <p:tgtEl>
                                          <p:spTgt spid="6180"/>
                                        </p:tgtEl>
                                        <p:attrNameLst>
                                          <p:attrName>style.visibility</p:attrName>
                                        </p:attrNameLst>
                                      </p:cBhvr>
                                      <p:to>
                                        <p:strVal val="hidden"/>
                                      </p:to>
                                    </p:set>
                                  </p:childTnLst>
                                </p:cTn>
                              </p:par>
                              <p:par>
                                <p:cTn id="132" presetID="53" presetClass="entr" presetSubtype="0" fill="hold" nodeType="withEffect">
                                  <p:stCondLst>
                                    <p:cond delay="0"/>
                                  </p:stCondLst>
                                  <p:childTnLst>
                                    <p:set>
                                      <p:cBhvr>
                                        <p:cTn id="133" dur="1" fill="hold">
                                          <p:stCondLst>
                                            <p:cond delay="0"/>
                                          </p:stCondLst>
                                        </p:cTn>
                                        <p:tgtEl>
                                          <p:spTgt spid="26"/>
                                        </p:tgtEl>
                                        <p:attrNameLst>
                                          <p:attrName>style.visibility</p:attrName>
                                        </p:attrNameLst>
                                      </p:cBhvr>
                                      <p:to>
                                        <p:strVal val="visible"/>
                                      </p:to>
                                    </p:set>
                                    <p:anim calcmode="lin" valueType="num">
                                      <p:cBhvr>
                                        <p:cTn id="134" dur="500" fill="hold"/>
                                        <p:tgtEl>
                                          <p:spTgt spid="26"/>
                                        </p:tgtEl>
                                        <p:attrNameLst>
                                          <p:attrName>ppt_w</p:attrName>
                                        </p:attrNameLst>
                                      </p:cBhvr>
                                      <p:tavLst>
                                        <p:tav tm="0">
                                          <p:val>
                                            <p:fltVal val="0"/>
                                          </p:val>
                                        </p:tav>
                                        <p:tav tm="100000">
                                          <p:val>
                                            <p:strVal val="#ppt_w"/>
                                          </p:val>
                                        </p:tav>
                                      </p:tavLst>
                                    </p:anim>
                                    <p:anim calcmode="lin" valueType="num">
                                      <p:cBhvr>
                                        <p:cTn id="135" dur="500" fill="hold"/>
                                        <p:tgtEl>
                                          <p:spTgt spid="26"/>
                                        </p:tgtEl>
                                        <p:attrNameLst>
                                          <p:attrName>ppt_h</p:attrName>
                                        </p:attrNameLst>
                                      </p:cBhvr>
                                      <p:tavLst>
                                        <p:tav tm="0">
                                          <p:val>
                                            <p:fltVal val="0"/>
                                          </p:val>
                                        </p:tav>
                                        <p:tav tm="100000">
                                          <p:val>
                                            <p:strVal val="#ppt_h"/>
                                          </p:val>
                                        </p:tav>
                                      </p:tavLst>
                                    </p:anim>
                                    <p:animEffect transition="in" filter="fade">
                                      <p:cBhvr>
                                        <p:cTn id="136" dur="500"/>
                                        <p:tgtEl>
                                          <p:spTgt spid="26"/>
                                        </p:tgtEl>
                                      </p:cBhvr>
                                    </p:animEffect>
                                  </p:childTnLst>
                                  <p:subTnLst>
                                    <p:audio>
                                      <p:cMediaNode>
                                        <p:cTn display="0" masterRel="sameClick">
                                          <p:stCondLst>
                                            <p:cond evt="begin" delay="0">
                                              <p:tn val="132"/>
                                            </p:cond>
                                          </p:stCondLst>
                                          <p:endCondLst>
                                            <p:cond evt="onStopAudio" delay="0">
                                              <p:tgtEl>
                                                <p:sldTgt/>
                                              </p:tgtEl>
                                            </p:cond>
                                          </p:endCondLst>
                                        </p:cTn>
                                        <p:tgtEl>
                                          <p:sndTgt r:embed="rId6" name="Reng reng.wav"/>
                                        </p:tgtEl>
                                      </p:cMediaNode>
                                    </p:audio>
                                  </p:subTnLst>
                                </p:cTn>
                              </p:par>
                            </p:childTnLst>
                          </p:cTn>
                        </p:par>
                      </p:childTnLst>
                    </p:cTn>
                  </p:par>
                  <p:par>
                    <p:cTn id="137" fill="hold" nodeType="clickPar">
                      <p:stCondLst>
                        <p:cond delay="indefinite"/>
                      </p:stCondLst>
                      <p:childTnLst>
                        <p:par>
                          <p:cTn id="138" fill="hold" nodeType="withGroup">
                            <p:stCondLst>
                              <p:cond delay="0"/>
                            </p:stCondLst>
                            <p:childTnLst>
                              <p:par>
                                <p:cTn id="139" presetID="2" presetClass="exit" presetSubtype="1" fill="hold" nodeType="clickEffect">
                                  <p:stCondLst>
                                    <p:cond delay="0"/>
                                  </p:stCondLst>
                                  <p:childTnLst>
                                    <p:anim calcmode="lin" valueType="num">
                                      <p:cBhvr additive="base">
                                        <p:cTn id="140" dur="1000"/>
                                        <p:tgtEl>
                                          <p:spTgt spid="26"/>
                                        </p:tgtEl>
                                        <p:attrNameLst>
                                          <p:attrName>ppt_x</p:attrName>
                                        </p:attrNameLst>
                                      </p:cBhvr>
                                      <p:tavLst>
                                        <p:tav tm="0">
                                          <p:val>
                                            <p:strVal val="ppt_x"/>
                                          </p:val>
                                        </p:tav>
                                        <p:tav tm="100000">
                                          <p:val>
                                            <p:strVal val="ppt_x"/>
                                          </p:val>
                                        </p:tav>
                                      </p:tavLst>
                                    </p:anim>
                                    <p:anim calcmode="lin" valueType="num">
                                      <p:cBhvr additive="base">
                                        <p:cTn id="141" dur="1000"/>
                                        <p:tgtEl>
                                          <p:spTgt spid="26"/>
                                        </p:tgtEl>
                                        <p:attrNameLst>
                                          <p:attrName>ppt_y</p:attrName>
                                        </p:attrNameLst>
                                      </p:cBhvr>
                                      <p:tavLst>
                                        <p:tav tm="0">
                                          <p:val>
                                            <p:strVal val="ppt_y"/>
                                          </p:val>
                                        </p:tav>
                                        <p:tav tm="100000">
                                          <p:val>
                                            <p:strVal val="0-ppt_h/2"/>
                                          </p:val>
                                        </p:tav>
                                      </p:tavLst>
                                    </p:anim>
                                    <p:set>
                                      <p:cBhvr>
                                        <p:cTn id="142" dur="1" fill="hold">
                                          <p:stCondLst>
                                            <p:cond delay="999"/>
                                          </p:stCondLst>
                                        </p:cTn>
                                        <p:tgtEl>
                                          <p:spTgt spid="26"/>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5" presetClass="entr" presetSubtype="10" fill="hold" nodeType="clickEffect">
                                  <p:stCondLst>
                                    <p:cond delay="0"/>
                                  </p:stCondLst>
                                  <p:childTnLst>
                                    <p:set>
                                      <p:cBhvr>
                                        <p:cTn id="146" dur="1" fill="hold">
                                          <p:stCondLst>
                                            <p:cond delay="0"/>
                                          </p:stCondLst>
                                        </p:cTn>
                                        <p:tgtEl>
                                          <p:spTgt spid="39"/>
                                        </p:tgtEl>
                                        <p:attrNameLst>
                                          <p:attrName>style.visibility</p:attrName>
                                        </p:attrNameLst>
                                      </p:cBhvr>
                                      <p:to>
                                        <p:strVal val="visible"/>
                                      </p:to>
                                    </p:set>
                                    <p:animEffect transition="in" filter="checkerboard(across)">
                                      <p:cBhvr>
                                        <p:cTn id="147" dur="500"/>
                                        <p:tgtEl>
                                          <p:spTgt spid="39"/>
                                        </p:tgtEl>
                                      </p:cBhvr>
                                    </p:animEffect>
                                  </p:childTnLst>
                                </p:cTn>
                              </p:par>
                              <p:par>
                                <p:cTn id="148" presetID="5" presetClass="entr" presetSubtype="10" fill="hold" nodeType="withEffect">
                                  <p:stCondLst>
                                    <p:cond delay="0"/>
                                  </p:stCondLst>
                                  <p:childTnLst>
                                    <p:set>
                                      <p:cBhvr>
                                        <p:cTn id="149" dur="1" fill="hold">
                                          <p:stCondLst>
                                            <p:cond delay="0"/>
                                          </p:stCondLst>
                                        </p:cTn>
                                        <p:tgtEl>
                                          <p:spTgt spid="40"/>
                                        </p:tgtEl>
                                        <p:attrNameLst>
                                          <p:attrName>style.visibility</p:attrName>
                                        </p:attrNameLst>
                                      </p:cBhvr>
                                      <p:to>
                                        <p:strVal val="visible"/>
                                      </p:to>
                                    </p:set>
                                    <p:animEffect transition="in" filter="checkerboard(across)">
                                      <p:cBhvr>
                                        <p:cTn id="150" dur="500"/>
                                        <p:tgtEl>
                                          <p:spTgt spid="40"/>
                                        </p:tgtEl>
                                      </p:cBhvr>
                                    </p:animEffect>
                                  </p:childTnLst>
                                  <p:subTnLst>
                                    <p:audio>
                                      <p:cMediaNode>
                                        <p:cTn display="0" masterRel="sameClick">
                                          <p:stCondLst>
                                            <p:cond evt="begin" delay="0">
                                              <p:tn val="148"/>
                                            </p:cond>
                                          </p:stCondLst>
                                          <p:endCondLst>
                                            <p:cond evt="onStopAudio" delay="0">
                                              <p:tgtEl>
                                                <p:sldTgt/>
                                              </p:tgtEl>
                                            </p:cond>
                                          </p:endCondLst>
                                        </p:cTn>
                                        <p:tgtEl>
                                          <p:sndTgt r:embed="rId7" name="Chimes 3-CL (2).wav"/>
                                        </p:tgtEl>
                                      </p:cMediaNode>
                                    </p:audio>
                                  </p:subTnLst>
                                </p:cTn>
                              </p:par>
                              <p:par>
                                <p:cTn id="151" presetID="5" presetClass="entr" presetSubtype="10" fill="hold" nodeType="withEffect">
                                  <p:stCondLst>
                                    <p:cond delay="0"/>
                                  </p:stCondLst>
                                  <p:childTnLst>
                                    <p:set>
                                      <p:cBhvr>
                                        <p:cTn id="152" dur="1" fill="hold">
                                          <p:stCondLst>
                                            <p:cond delay="0"/>
                                          </p:stCondLst>
                                        </p:cTn>
                                        <p:tgtEl>
                                          <p:spTgt spid="1043"/>
                                        </p:tgtEl>
                                        <p:attrNameLst>
                                          <p:attrName>style.visibility</p:attrName>
                                        </p:attrNameLst>
                                      </p:cBhvr>
                                      <p:to>
                                        <p:strVal val="visible"/>
                                      </p:to>
                                    </p:set>
                                    <p:animEffect transition="in" filter="checkerboard(across)">
                                      <p:cBhvr>
                                        <p:cTn id="153" dur="500"/>
                                        <p:tgtEl>
                                          <p:spTgt spid="1043"/>
                                        </p:tgtEl>
                                      </p:cBhvr>
                                    </p:animEffect>
                                  </p:childTnLst>
                                </p:cTn>
                              </p:par>
                              <p:par>
                                <p:cTn id="154" presetID="22" presetClass="entr" presetSubtype="8" fill="hold" nodeType="withEffect">
                                  <p:stCondLst>
                                    <p:cond delay="0"/>
                                  </p:stCondLst>
                                  <p:iterate type="lt">
                                    <p:tmPct val="0"/>
                                  </p:iterate>
                                  <p:childTnLst>
                                    <p:set>
                                      <p:cBhvr>
                                        <p:cTn id="155" dur="1" fill="hold">
                                          <p:stCondLst>
                                            <p:cond delay="0"/>
                                          </p:stCondLst>
                                        </p:cTn>
                                        <p:tgtEl>
                                          <p:spTgt spid="3"/>
                                        </p:tgtEl>
                                        <p:attrNameLst>
                                          <p:attrName>style.visibility</p:attrName>
                                        </p:attrNameLst>
                                      </p:cBhvr>
                                      <p:to>
                                        <p:strVal val="visible"/>
                                      </p:to>
                                    </p:set>
                                    <p:animEffect transition="in" filter="wipe(left)">
                                      <p:cBhvr>
                                        <p:cTn id="15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1" grpId="0" animBg="1"/>
      <p:bldP spid="6171"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454FDEF-FD80-40B5-AEE9-0BAB5585FAB2}"/>
              </a:ext>
            </a:extLst>
          </p:cNvPr>
          <p:cNvSpPr txBox="1"/>
          <p:nvPr/>
        </p:nvSpPr>
        <p:spPr>
          <a:xfrm>
            <a:off x="318052" y="1274193"/>
            <a:ext cx="11106632" cy="1754326"/>
          </a:xfrm>
          <a:prstGeom prst="rect">
            <a:avLst/>
          </a:prstGeom>
          <a:noFill/>
          <a:ln>
            <a:solidFill>
              <a:srgbClr val="00B050"/>
            </a:solidFill>
            <a:prstDash val="sysDash"/>
          </a:ln>
        </p:spPr>
        <p:txBody>
          <a:bodyPr wrap="square" rtlCol="0">
            <a:spAutoFit/>
          </a:bodyPr>
          <a:lstStyle/>
          <a:p>
            <a:pPr algn="ctr"/>
            <a:r>
              <a:rPr lang="en-US" sz="3600">
                <a:solidFill>
                  <a:srgbClr val="FF0066"/>
                </a:solidFill>
                <a:latin typeface="Arial" panose="020B0604020202020204" pitchFamily="34" charset="0"/>
                <a:cs typeface="Arial" panose="020B0604020202020204" pitchFamily="34" charset="0"/>
              </a:rPr>
              <a:t>Dựa vào bảng 1(trang 101) vẽ biểu đồ tròn thể hiện c</a:t>
            </a:r>
            <a:r>
              <a:rPr lang="vi-VN" sz="3600">
                <a:solidFill>
                  <a:srgbClr val="FF0066"/>
                </a:solidFill>
                <a:latin typeface="Arial" panose="020B0604020202020204" pitchFamily="34" charset="0"/>
                <a:cs typeface="Arial" panose="020B0604020202020204" pitchFamily="34" charset="0"/>
              </a:rPr>
              <a:t>ơ</a:t>
            </a:r>
            <a:r>
              <a:rPr lang="en-US" sz="3600">
                <a:solidFill>
                  <a:srgbClr val="FF0066"/>
                </a:solidFill>
                <a:latin typeface="Arial" panose="020B0604020202020204" pitchFamily="34" charset="0"/>
                <a:cs typeface="Arial" panose="020B0604020202020204" pitchFamily="34" charset="0"/>
              </a:rPr>
              <a:t> cấu dân số theo nhóm tuổi ở Châu Âu năm 1990 và năm 2020.Nêu nhận xét?</a:t>
            </a:r>
          </a:p>
        </p:txBody>
      </p:sp>
      <p:sp>
        <p:nvSpPr>
          <p:cNvPr id="7" name="Rectangle: Rounded Corners 6">
            <a:extLst>
              <a:ext uri="{FF2B5EF4-FFF2-40B4-BE49-F238E27FC236}">
                <a16:creationId xmlns:a16="http://schemas.microsoft.com/office/drawing/2014/main" id="{AE32BD2C-FCE8-4CBD-B7C0-DA521EE6D4A3}"/>
              </a:ext>
            </a:extLst>
          </p:cNvPr>
          <p:cNvSpPr/>
          <p:nvPr/>
        </p:nvSpPr>
        <p:spPr>
          <a:xfrm>
            <a:off x="2823833" y="251411"/>
            <a:ext cx="5933423" cy="819216"/>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8" name="Hộp_Văn_Bản 52">
            <a:extLst>
              <a:ext uri="{FF2B5EF4-FFF2-40B4-BE49-F238E27FC236}">
                <a16:creationId xmlns:a16="http://schemas.microsoft.com/office/drawing/2014/main" id="{C2E038BE-D2CC-46E0-ACDC-2C8CE759FB89}"/>
              </a:ext>
            </a:extLst>
          </p:cNvPr>
          <p:cNvSpPr txBox="1"/>
          <p:nvPr/>
        </p:nvSpPr>
        <p:spPr>
          <a:xfrm>
            <a:off x="2823833" y="322465"/>
            <a:ext cx="5933422" cy="707886"/>
          </a:xfrm>
          <a:prstGeom prst="rect">
            <a:avLst/>
          </a:prstGeom>
          <a:noFill/>
          <a:ln>
            <a:noFill/>
            <a:prstDash val="dash"/>
          </a:ln>
        </p:spPr>
        <p:txBody>
          <a:bodyPr wrap="square" rtlCol="0">
            <a:spAutoFit/>
          </a:bodyPr>
          <a:lstStyle/>
          <a:p>
            <a:r>
              <a:rPr lang="en-US" sz="3600" b="1">
                <a:solidFill>
                  <a:schemeClr val="bg1"/>
                </a:solidFill>
                <a:latin typeface="Arial" pitchFamily="34" charset="0"/>
                <a:cs typeface="Arial" pitchFamily="34" charset="0"/>
              </a:rPr>
              <a:t> </a:t>
            </a:r>
            <a:r>
              <a:rPr lang="en-US" sz="4000" b="1">
                <a:solidFill>
                  <a:schemeClr val="accent4">
                    <a:lumMod val="20000"/>
                    <a:lumOff val="80000"/>
                  </a:schemeClr>
                </a:solidFill>
                <a:latin typeface="Arial" pitchFamily="34" charset="0"/>
                <a:cs typeface="Arial" pitchFamily="34" charset="0"/>
              </a:rPr>
              <a:t>CHUYÊN GIA BIỂU ĐỒ</a:t>
            </a:r>
            <a:endParaRPr lang="en-US" sz="4000" b="1" dirty="0">
              <a:solidFill>
                <a:schemeClr val="accent4">
                  <a:lumMod val="20000"/>
                  <a:lumOff val="80000"/>
                </a:schemeClr>
              </a:solidFill>
              <a:latin typeface="Arial" pitchFamily="34" charset="0"/>
              <a:cs typeface="Arial" pitchFamily="34" charset="0"/>
            </a:endParaRPr>
          </a:p>
        </p:txBody>
      </p:sp>
      <p:graphicFrame>
        <p:nvGraphicFramePr>
          <p:cNvPr id="10" name="Table 3">
            <a:extLst>
              <a:ext uri="{FF2B5EF4-FFF2-40B4-BE49-F238E27FC236}">
                <a16:creationId xmlns:a16="http://schemas.microsoft.com/office/drawing/2014/main" id="{7439F7F0-E0C4-4A8F-A820-D169423D68A3}"/>
              </a:ext>
            </a:extLst>
          </p:cNvPr>
          <p:cNvGraphicFramePr>
            <a:graphicFrameLocks noGrp="1"/>
          </p:cNvGraphicFramePr>
          <p:nvPr>
            <p:extLst>
              <p:ext uri="{D42A27DB-BD31-4B8C-83A1-F6EECF244321}">
                <p14:modId xmlns:p14="http://schemas.microsoft.com/office/powerpoint/2010/main" val="3238872064"/>
              </p:ext>
            </p:extLst>
          </p:nvPr>
        </p:nvGraphicFramePr>
        <p:xfrm>
          <a:off x="291548" y="3779854"/>
          <a:ext cx="11582400" cy="3033060"/>
        </p:xfrm>
        <a:graphic>
          <a:graphicData uri="http://schemas.openxmlformats.org/drawingml/2006/table">
            <a:tbl>
              <a:tblPr firstRow="1" bandRow="1">
                <a:tableStyleId>{5C22544A-7EE6-4342-B048-85BDC9FD1C3A}</a:tableStyleId>
              </a:tblPr>
              <a:tblGrid>
                <a:gridCol w="3101009">
                  <a:extLst>
                    <a:ext uri="{9D8B030D-6E8A-4147-A177-3AD203B41FA5}">
                      <a16:colId xmlns:a16="http://schemas.microsoft.com/office/drawing/2014/main" val="3599355882"/>
                    </a:ext>
                  </a:extLst>
                </a:gridCol>
                <a:gridCol w="2690191">
                  <a:extLst>
                    <a:ext uri="{9D8B030D-6E8A-4147-A177-3AD203B41FA5}">
                      <a16:colId xmlns:a16="http://schemas.microsoft.com/office/drawing/2014/main" val="2242053010"/>
                    </a:ext>
                  </a:extLst>
                </a:gridCol>
                <a:gridCol w="2895600">
                  <a:extLst>
                    <a:ext uri="{9D8B030D-6E8A-4147-A177-3AD203B41FA5}">
                      <a16:colId xmlns:a16="http://schemas.microsoft.com/office/drawing/2014/main" val="1110774079"/>
                    </a:ext>
                  </a:extLst>
                </a:gridCol>
                <a:gridCol w="2895600">
                  <a:extLst>
                    <a:ext uri="{9D8B030D-6E8A-4147-A177-3AD203B41FA5}">
                      <a16:colId xmlns:a16="http://schemas.microsoft.com/office/drawing/2014/main" val="2082613527"/>
                    </a:ext>
                  </a:extLst>
                </a:gridCol>
              </a:tblGrid>
              <a:tr h="1242110">
                <a:tc>
                  <a:txBody>
                    <a:bodyPr/>
                    <a:lstStyle/>
                    <a:p>
                      <a:endParaRPr lang="en-US"/>
                    </a:p>
                  </a:txBody>
                  <a:tcPr>
                    <a:solidFill>
                      <a:srgbClr val="00B050"/>
                    </a:solidFill>
                  </a:tcPr>
                </a:tc>
                <a:tc>
                  <a:txBody>
                    <a:bodyPr/>
                    <a:lstStyle/>
                    <a:p>
                      <a:endParaRPr lang="en-US"/>
                    </a:p>
                  </a:txBody>
                  <a:tcPr>
                    <a:solidFill>
                      <a:srgbClr val="00B050"/>
                    </a:solidFill>
                  </a:tcPr>
                </a:tc>
                <a:tc>
                  <a:txBody>
                    <a:bodyPr/>
                    <a:lstStyle/>
                    <a:p>
                      <a:endParaRPr lang="en-US"/>
                    </a:p>
                  </a:txBody>
                  <a:tcPr>
                    <a:solidFill>
                      <a:srgbClr val="00B050"/>
                    </a:solidFill>
                  </a:tcPr>
                </a:tc>
                <a:tc>
                  <a:txBody>
                    <a:bodyPr/>
                    <a:lstStyle/>
                    <a:p>
                      <a:endParaRPr lang="en-US"/>
                    </a:p>
                  </a:txBody>
                  <a:tcPr>
                    <a:solidFill>
                      <a:srgbClr val="00B050"/>
                    </a:solidFill>
                  </a:tcPr>
                </a:tc>
                <a:extLst>
                  <a:ext uri="{0D108BD9-81ED-4DB2-BD59-A6C34878D82A}">
                    <a16:rowId xmlns:a16="http://schemas.microsoft.com/office/drawing/2014/main" val="1196847979"/>
                  </a:ext>
                </a:extLst>
              </a:tr>
              <a:tr h="895475">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extLst>
                  <a:ext uri="{0D108BD9-81ED-4DB2-BD59-A6C34878D82A}">
                    <a16:rowId xmlns:a16="http://schemas.microsoft.com/office/drawing/2014/main" val="3561060981"/>
                  </a:ext>
                </a:extLst>
              </a:tr>
              <a:tr h="895475">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extLst>
                  <a:ext uri="{0D108BD9-81ED-4DB2-BD59-A6C34878D82A}">
                    <a16:rowId xmlns:a16="http://schemas.microsoft.com/office/drawing/2014/main" val="2986945824"/>
                  </a:ext>
                </a:extLst>
              </a:tr>
            </a:tbl>
          </a:graphicData>
        </a:graphic>
      </p:graphicFrame>
      <p:cxnSp>
        <p:nvCxnSpPr>
          <p:cNvPr id="11" name="Straight Connector 10">
            <a:extLst>
              <a:ext uri="{FF2B5EF4-FFF2-40B4-BE49-F238E27FC236}">
                <a16:creationId xmlns:a16="http://schemas.microsoft.com/office/drawing/2014/main" id="{E69FC381-F1FE-4B4C-A1C3-6CE5ED67B58B}"/>
              </a:ext>
            </a:extLst>
          </p:cNvPr>
          <p:cNvCxnSpPr>
            <a:cxnSpLocks/>
          </p:cNvCxnSpPr>
          <p:nvPr/>
        </p:nvCxnSpPr>
        <p:spPr>
          <a:xfrm>
            <a:off x="318052" y="3779854"/>
            <a:ext cx="2914168" cy="1228858"/>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29288D7-8B69-46A2-BCEA-B4C16211B2E1}"/>
              </a:ext>
            </a:extLst>
          </p:cNvPr>
          <p:cNvSpPr txBox="1"/>
          <p:nvPr/>
        </p:nvSpPr>
        <p:spPr>
          <a:xfrm>
            <a:off x="3803373" y="4232965"/>
            <a:ext cx="2054087"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0-14 tuổi</a:t>
            </a:r>
          </a:p>
        </p:txBody>
      </p:sp>
      <p:sp>
        <p:nvSpPr>
          <p:cNvPr id="13" name="TextBox 12">
            <a:extLst>
              <a:ext uri="{FF2B5EF4-FFF2-40B4-BE49-F238E27FC236}">
                <a16:creationId xmlns:a16="http://schemas.microsoft.com/office/drawing/2014/main" id="{13FE4D55-8108-4B3F-BCF4-89B4078AC71D}"/>
              </a:ext>
            </a:extLst>
          </p:cNvPr>
          <p:cNvSpPr txBox="1"/>
          <p:nvPr/>
        </p:nvSpPr>
        <p:spPr>
          <a:xfrm>
            <a:off x="6428613" y="4209286"/>
            <a:ext cx="2054087"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15- 64 tuổi</a:t>
            </a:r>
          </a:p>
        </p:txBody>
      </p:sp>
      <p:sp>
        <p:nvSpPr>
          <p:cNvPr id="14" name="TextBox 13">
            <a:extLst>
              <a:ext uri="{FF2B5EF4-FFF2-40B4-BE49-F238E27FC236}">
                <a16:creationId xmlns:a16="http://schemas.microsoft.com/office/drawing/2014/main" id="{06EF58A1-872C-4A43-860E-F9FC0945BD66}"/>
              </a:ext>
            </a:extLst>
          </p:cNvPr>
          <p:cNvSpPr txBox="1"/>
          <p:nvPr/>
        </p:nvSpPr>
        <p:spPr>
          <a:xfrm>
            <a:off x="9183760" y="4225236"/>
            <a:ext cx="3008240"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65 tuổi trở lên</a:t>
            </a:r>
          </a:p>
        </p:txBody>
      </p:sp>
      <p:sp>
        <p:nvSpPr>
          <p:cNvPr id="15" name="TextBox 14">
            <a:extLst>
              <a:ext uri="{FF2B5EF4-FFF2-40B4-BE49-F238E27FC236}">
                <a16:creationId xmlns:a16="http://schemas.microsoft.com/office/drawing/2014/main" id="{A43E3D3C-1B42-41D4-9ABE-B6D18261949D}"/>
              </a:ext>
            </a:extLst>
          </p:cNvPr>
          <p:cNvSpPr txBox="1"/>
          <p:nvPr/>
        </p:nvSpPr>
        <p:spPr>
          <a:xfrm>
            <a:off x="1369596" y="3834901"/>
            <a:ext cx="3335538"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Nhóm tuổi</a:t>
            </a:r>
          </a:p>
        </p:txBody>
      </p:sp>
      <p:sp>
        <p:nvSpPr>
          <p:cNvPr id="16" name="TextBox 15">
            <a:extLst>
              <a:ext uri="{FF2B5EF4-FFF2-40B4-BE49-F238E27FC236}">
                <a16:creationId xmlns:a16="http://schemas.microsoft.com/office/drawing/2014/main" id="{E34ACEF5-67A8-4015-A890-98C4459407DA}"/>
              </a:ext>
            </a:extLst>
          </p:cNvPr>
          <p:cNvSpPr txBox="1"/>
          <p:nvPr/>
        </p:nvSpPr>
        <p:spPr>
          <a:xfrm>
            <a:off x="429380" y="4394283"/>
            <a:ext cx="3335538"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Năm</a:t>
            </a:r>
          </a:p>
        </p:txBody>
      </p:sp>
      <p:sp>
        <p:nvSpPr>
          <p:cNvPr id="17" name="TextBox 16">
            <a:extLst>
              <a:ext uri="{FF2B5EF4-FFF2-40B4-BE49-F238E27FC236}">
                <a16:creationId xmlns:a16="http://schemas.microsoft.com/office/drawing/2014/main" id="{839F2B79-F4EB-4F70-992D-0BDB90E9449C}"/>
              </a:ext>
            </a:extLst>
          </p:cNvPr>
          <p:cNvSpPr txBox="1"/>
          <p:nvPr/>
        </p:nvSpPr>
        <p:spPr>
          <a:xfrm>
            <a:off x="881269" y="5180011"/>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1990</a:t>
            </a:r>
          </a:p>
        </p:txBody>
      </p:sp>
      <p:sp>
        <p:nvSpPr>
          <p:cNvPr id="18" name="TextBox 17">
            <a:extLst>
              <a:ext uri="{FF2B5EF4-FFF2-40B4-BE49-F238E27FC236}">
                <a16:creationId xmlns:a16="http://schemas.microsoft.com/office/drawing/2014/main" id="{88C93EAF-44D7-44B2-AE74-7E2568901BD9}"/>
              </a:ext>
            </a:extLst>
          </p:cNvPr>
          <p:cNvSpPr txBox="1"/>
          <p:nvPr/>
        </p:nvSpPr>
        <p:spPr>
          <a:xfrm>
            <a:off x="859387" y="6073689"/>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2020</a:t>
            </a:r>
          </a:p>
        </p:txBody>
      </p:sp>
      <p:sp>
        <p:nvSpPr>
          <p:cNvPr id="19" name="TextBox 18">
            <a:extLst>
              <a:ext uri="{FF2B5EF4-FFF2-40B4-BE49-F238E27FC236}">
                <a16:creationId xmlns:a16="http://schemas.microsoft.com/office/drawing/2014/main" id="{6B74F87B-F47C-4559-9AD6-CEBD82C09877}"/>
              </a:ext>
            </a:extLst>
          </p:cNvPr>
          <p:cNvSpPr txBox="1"/>
          <p:nvPr/>
        </p:nvSpPr>
        <p:spPr>
          <a:xfrm>
            <a:off x="3949903" y="5103666"/>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20.5</a:t>
            </a:r>
          </a:p>
        </p:txBody>
      </p:sp>
      <p:sp>
        <p:nvSpPr>
          <p:cNvPr id="20" name="TextBox 19">
            <a:extLst>
              <a:ext uri="{FF2B5EF4-FFF2-40B4-BE49-F238E27FC236}">
                <a16:creationId xmlns:a16="http://schemas.microsoft.com/office/drawing/2014/main" id="{77062888-8F5C-48F8-B1AE-97A5020AE4B9}"/>
              </a:ext>
            </a:extLst>
          </p:cNvPr>
          <p:cNvSpPr txBox="1"/>
          <p:nvPr/>
        </p:nvSpPr>
        <p:spPr>
          <a:xfrm>
            <a:off x="6779998" y="5086538"/>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66.9</a:t>
            </a:r>
          </a:p>
        </p:txBody>
      </p:sp>
      <p:sp>
        <p:nvSpPr>
          <p:cNvPr id="21" name="TextBox 20">
            <a:extLst>
              <a:ext uri="{FF2B5EF4-FFF2-40B4-BE49-F238E27FC236}">
                <a16:creationId xmlns:a16="http://schemas.microsoft.com/office/drawing/2014/main" id="{526565A4-9ADA-496C-BB48-9870043530CB}"/>
              </a:ext>
            </a:extLst>
          </p:cNvPr>
          <p:cNvSpPr txBox="1"/>
          <p:nvPr/>
        </p:nvSpPr>
        <p:spPr>
          <a:xfrm>
            <a:off x="9423806" y="5103666"/>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12.6</a:t>
            </a:r>
          </a:p>
        </p:txBody>
      </p:sp>
      <p:sp>
        <p:nvSpPr>
          <p:cNvPr id="22" name="TextBox 21">
            <a:extLst>
              <a:ext uri="{FF2B5EF4-FFF2-40B4-BE49-F238E27FC236}">
                <a16:creationId xmlns:a16="http://schemas.microsoft.com/office/drawing/2014/main" id="{79F47E40-3484-4A33-B606-E0F2CEF1DCAA}"/>
              </a:ext>
            </a:extLst>
          </p:cNvPr>
          <p:cNvSpPr txBox="1"/>
          <p:nvPr/>
        </p:nvSpPr>
        <p:spPr>
          <a:xfrm>
            <a:off x="3856774" y="6095615"/>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16.1</a:t>
            </a:r>
          </a:p>
        </p:txBody>
      </p:sp>
      <p:sp>
        <p:nvSpPr>
          <p:cNvPr id="23" name="TextBox 22">
            <a:extLst>
              <a:ext uri="{FF2B5EF4-FFF2-40B4-BE49-F238E27FC236}">
                <a16:creationId xmlns:a16="http://schemas.microsoft.com/office/drawing/2014/main" id="{EA865308-02E6-4D5F-9623-A3568C71288E}"/>
              </a:ext>
            </a:extLst>
          </p:cNvPr>
          <p:cNvSpPr txBox="1"/>
          <p:nvPr/>
        </p:nvSpPr>
        <p:spPr>
          <a:xfrm>
            <a:off x="6779997" y="6073689"/>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64.8</a:t>
            </a:r>
          </a:p>
        </p:txBody>
      </p:sp>
      <p:sp>
        <p:nvSpPr>
          <p:cNvPr id="24" name="TextBox 23">
            <a:extLst>
              <a:ext uri="{FF2B5EF4-FFF2-40B4-BE49-F238E27FC236}">
                <a16:creationId xmlns:a16="http://schemas.microsoft.com/office/drawing/2014/main" id="{7626CB5B-CD5D-4CE4-8E91-AAA57F8A9CD4}"/>
              </a:ext>
            </a:extLst>
          </p:cNvPr>
          <p:cNvSpPr txBox="1"/>
          <p:nvPr/>
        </p:nvSpPr>
        <p:spPr>
          <a:xfrm>
            <a:off x="9476087" y="6095615"/>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19.1</a:t>
            </a:r>
          </a:p>
        </p:txBody>
      </p:sp>
      <p:sp>
        <p:nvSpPr>
          <p:cNvPr id="25" name="TextBox 24">
            <a:extLst>
              <a:ext uri="{FF2B5EF4-FFF2-40B4-BE49-F238E27FC236}">
                <a16:creationId xmlns:a16="http://schemas.microsoft.com/office/drawing/2014/main" id="{F05F82B6-50DC-430A-A17D-F98CBCFD573A}"/>
              </a:ext>
            </a:extLst>
          </p:cNvPr>
          <p:cNvSpPr txBox="1"/>
          <p:nvPr/>
        </p:nvSpPr>
        <p:spPr>
          <a:xfrm>
            <a:off x="612078" y="3213748"/>
            <a:ext cx="11261870" cy="461665"/>
          </a:xfrm>
          <a:prstGeom prst="rect">
            <a:avLst/>
          </a:prstGeom>
          <a:noFill/>
        </p:spPr>
        <p:txBody>
          <a:bodyPr wrap="square" rtlCol="0">
            <a:spAutoFit/>
          </a:bodyPr>
          <a:lstStyle/>
          <a:p>
            <a:pPr algn="ctr"/>
            <a:r>
              <a:rPr lang="en-US" sz="2400">
                <a:solidFill>
                  <a:srgbClr val="1C11AF"/>
                </a:solidFill>
                <a:latin typeface="Arial" panose="020B0604020202020204" pitchFamily="34" charset="0"/>
                <a:cs typeface="Arial" panose="020B0604020202020204" pitchFamily="34" charset="0"/>
              </a:rPr>
              <a:t>Bảng 1. C</a:t>
            </a:r>
            <a:r>
              <a:rPr lang="vi-VN" sz="2400">
                <a:solidFill>
                  <a:srgbClr val="1C11AF"/>
                </a:solidFill>
                <a:latin typeface="Arial" panose="020B0604020202020204" pitchFamily="34" charset="0"/>
                <a:cs typeface="Arial" panose="020B0604020202020204" pitchFamily="34" charset="0"/>
              </a:rPr>
              <a:t>ơ</a:t>
            </a:r>
            <a:r>
              <a:rPr lang="en-US" sz="2400">
                <a:solidFill>
                  <a:srgbClr val="1C11AF"/>
                </a:solidFill>
                <a:latin typeface="Arial" panose="020B0604020202020204" pitchFamily="34" charset="0"/>
                <a:cs typeface="Arial" panose="020B0604020202020204" pitchFamily="34" charset="0"/>
              </a:rPr>
              <a:t> cấu dân số theo nhóm tuổi ở Châu Âu năm 1990 và năm 2020</a:t>
            </a:r>
          </a:p>
        </p:txBody>
      </p:sp>
    </p:spTree>
    <p:extLst>
      <p:ext uri="{BB962C8B-B14F-4D97-AF65-F5344CB8AC3E}">
        <p14:creationId xmlns:p14="http://schemas.microsoft.com/office/powerpoint/2010/main" val="953012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par>
                                <p:cTn id="47" presetID="10" presetClass="entr" presetSubtype="0" fill="hold"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 name="Nhóm 1">
            <a:extLst>
              <a:ext uri="{FF2B5EF4-FFF2-40B4-BE49-F238E27FC236}">
                <a16:creationId xmlns:a16="http://schemas.microsoft.com/office/drawing/2014/main" id="{40D5FB2E-42FE-4858-AE07-3235468194F4}"/>
              </a:ext>
            </a:extLst>
          </p:cNvPr>
          <p:cNvGrpSpPr/>
          <p:nvPr/>
        </p:nvGrpSpPr>
        <p:grpSpPr>
          <a:xfrm>
            <a:off x="0" y="-14068"/>
            <a:ext cx="12206068" cy="6858000"/>
            <a:chOff x="-14068" y="0"/>
            <a:chExt cx="12206068" cy="6858000"/>
          </a:xfrm>
        </p:grpSpPr>
        <p:grpSp>
          <p:nvGrpSpPr>
            <p:cNvPr id="88" name="Nhóm 2">
              <a:extLst>
                <a:ext uri="{FF2B5EF4-FFF2-40B4-BE49-F238E27FC236}">
                  <a16:creationId xmlns:a16="http://schemas.microsoft.com/office/drawing/2014/main" id="{7F93BA19-11E0-4EC1-BD01-BEB95A7616EE}"/>
                </a:ext>
              </a:extLst>
            </p:cNvPr>
            <p:cNvGrpSpPr/>
            <p:nvPr/>
          </p:nvGrpSpPr>
          <p:grpSpPr>
            <a:xfrm>
              <a:off x="-14068" y="0"/>
              <a:ext cx="12206068" cy="6858000"/>
              <a:chOff x="-14068" y="0"/>
              <a:chExt cx="12206068" cy="6858000"/>
            </a:xfrm>
          </p:grpSpPr>
          <p:cxnSp>
            <p:nvCxnSpPr>
              <p:cNvPr id="90" name="Đường nối Thẳng 4">
                <a:extLst>
                  <a:ext uri="{FF2B5EF4-FFF2-40B4-BE49-F238E27FC236}">
                    <a16:creationId xmlns:a16="http://schemas.microsoft.com/office/drawing/2014/main" id="{738758B6-B203-4BC3-97AA-135CA8160EB9}"/>
                  </a:ext>
                </a:extLst>
              </p:cNvPr>
              <p:cNvCxnSpPr/>
              <p:nvPr/>
            </p:nvCxnSpPr>
            <p:spPr>
              <a:xfrm>
                <a:off x="0" y="33764"/>
                <a:ext cx="12192000"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1" name="Đường nối Thẳng 5">
                <a:extLst>
                  <a:ext uri="{FF2B5EF4-FFF2-40B4-BE49-F238E27FC236}">
                    <a16:creationId xmlns:a16="http://schemas.microsoft.com/office/drawing/2014/main" id="{6380600F-4B9D-4A1B-8DF7-D6FCF398F088}"/>
                  </a:ext>
                </a:extLst>
              </p:cNvPr>
              <p:cNvCxnSpPr>
                <a:cxnSpLocks/>
              </p:cNvCxnSpPr>
              <p:nvPr/>
            </p:nvCxnSpPr>
            <p:spPr>
              <a:xfrm flipV="1">
                <a:off x="14068" y="0"/>
                <a:ext cx="0" cy="685800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2" name="Đường nối Thẳng 6">
                <a:extLst>
                  <a:ext uri="{FF2B5EF4-FFF2-40B4-BE49-F238E27FC236}">
                    <a16:creationId xmlns:a16="http://schemas.microsoft.com/office/drawing/2014/main" id="{3425364A-A994-42CB-99EA-1CC5C8F1BCDB}"/>
                  </a:ext>
                </a:extLst>
              </p:cNvPr>
              <p:cNvCxnSpPr/>
              <p:nvPr/>
            </p:nvCxnSpPr>
            <p:spPr>
              <a:xfrm>
                <a:off x="-14068" y="6858000"/>
                <a:ext cx="12192000"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grpSp>
        <p:cxnSp>
          <p:nvCxnSpPr>
            <p:cNvPr id="89" name="Đường nối Thẳng 3">
              <a:extLst>
                <a:ext uri="{FF2B5EF4-FFF2-40B4-BE49-F238E27FC236}">
                  <a16:creationId xmlns:a16="http://schemas.microsoft.com/office/drawing/2014/main" id="{BCBDDC3C-C8AB-4E3A-95E2-09D3F0219D1C}"/>
                </a:ext>
              </a:extLst>
            </p:cNvPr>
            <p:cNvCxnSpPr>
              <a:cxnSpLocks/>
            </p:cNvCxnSpPr>
            <p:nvPr/>
          </p:nvCxnSpPr>
          <p:spPr>
            <a:xfrm flipV="1">
              <a:off x="12149796" y="33766"/>
              <a:ext cx="0" cy="6824234"/>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CE2EBAAB-1F47-408A-8323-22CE33D42B7E}"/>
              </a:ext>
            </a:extLst>
          </p:cNvPr>
          <p:cNvSpPr txBox="1"/>
          <p:nvPr/>
        </p:nvSpPr>
        <p:spPr>
          <a:xfrm>
            <a:off x="3195536" y="172016"/>
            <a:ext cx="5445760" cy="973042"/>
          </a:xfrm>
          <a:custGeom>
            <a:avLst/>
            <a:gdLst/>
            <a:ahLst/>
            <a:cxnLst/>
            <a:rect l="l" t="t" r="r" b="b"/>
            <a:pathLst>
              <a:path w="6208084" h="919518">
                <a:moveTo>
                  <a:pt x="5143023" y="668672"/>
                </a:moveTo>
                <a:cubicBezTo>
                  <a:pt x="5130234" y="668672"/>
                  <a:pt x="5119127" y="672963"/>
                  <a:pt x="5109704" y="681545"/>
                </a:cubicBezTo>
                <a:cubicBezTo>
                  <a:pt x="5100281" y="690127"/>
                  <a:pt x="5095569" y="701317"/>
                  <a:pt x="5095569" y="715115"/>
                </a:cubicBezTo>
                <a:cubicBezTo>
                  <a:pt x="5095569" y="729250"/>
                  <a:pt x="5100281" y="740525"/>
                  <a:pt x="5109704" y="748939"/>
                </a:cubicBezTo>
                <a:cubicBezTo>
                  <a:pt x="5119127" y="757352"/>
                  <a:pt x="5130234" y="761559"/>
                  <a:pt x="5143023" y="761559"/>
                </a:cubicBezTo>
                <a:cubicBezTo>
                  <a:pt x="5155475" y="761559"/>
                  <a:pt x="5166497" y="757352"/>
                  <a:pt x="5176089" y="748939"/>
                </a:cubicBezTo>
                <a:cubicBezTo>
                  <a:pt x="5185680" y="740525"/>
                  <a:pt x="5190476" y="729250"/>
                  <a:pt x="5190476" y="715115"/>
                </a:cubicBezTo>
                <a:cubicBezTo>
                  <a:pt x="5190476" y="701317"/>
                  <a:pt x="5185680" y="690127"/>
                  <a:pt x="5176089" y="681545"/>
                </a:cubicBezTo>
                <a:cubicBezTo>
                  <a:pt x="5166497" y="672963"/>
                  <a:pt x="5155475" y="668672"/>
                  <a:pt x="5143023" y="668672"/>
                </a:cubicBezTo>
                <a:close/>
                <a:moveTo>
                  <a:pt x="1609248" y="668672"/>
                </a:moveTo>
                <a:cubicBezTo>
                  <a:pt x="1596459" y="668672"/>
                  <a:pt x="1585353" y="672963"/>
                  <a:pt x="1575929" y="681545"/>
                </a:cubicBezTo>
                <a:cubicBezTo>
                  <a:pt x="1566506" y="690127"/>
                  <a:pt x="1561794" y="701317"/>
                  <a:pt x="1561794" y="715115"/>
                </a:cubicBezTo>
                <a:cubicBezTo>
                  <a:pt x="1561794" y="729250"/>
                  <a:pt x="1566506" y="740525"/>
                  <a:pt x="1575929" y="748939"/>
                </a:cubicBezTo>
                <a:cubicBezTo>
                  <a:pt x="1585353" y="757352"/>
                  <a:pt x="1596459" y="761559"/>
                  <a:pt x="1609248" y="761559"/>
                </a:cubicBezTo>
                <a:cubicBezTo>
                  <a:pt x="1621700" y="761559"/>
                  <a:pt x="1632722" y="757352"/>
                  <a:pt x="1642314" y="748939"/>
                </a:cubicBezTo>
                <a:cubicBezTo>
                  <a:pt x="1651905" y="740525"/>
                  <a:pt x="1656701" y="729250"/>
                  <a:pt x="1656701" y="715115"/>
                </a:cubicBezTo>
                <a:cubicBezTo>
                  <a:pt x="1656701" y="701317"/>
                  <a:pt x="1651905" y="690127"/>
                  <a:pt x="1642314" y="681545"/>
                </a:cubicBezTo>
                <a:cubicBezTo>
                  <a:pt x="1632722" y="672963"/>
                  <a:pt x="1621700" y="668672"/>
                  <a:pt x="1609248" y="668672"/>
                </a:cubicBezTo>
                <a:close/>
                <a:moveTo>
                  <a:pt x="3758840" y="500565"/>
                </a:moveTo>
                <a:lnTo>
                  <a:pt x="3813866" y="500565"/>
                </a:lnTo>
                <a:cubicBezTo>
                  <a:pt x="3828674" y="500565"/>
                  <a:pt x="3839023" y="503678"/>
                  <a:pt x="3844913" y="509904"/>
                </a:cubicBezTo>
                <a:cubicBezTo>
                  <a:pt x="3850802" y="516130"/>
                  <a:pt x="3853747" y="524796"/>
                  <a:pt x="3853747" y="535903"/>
                </a:cubicBezTo>
                <a:cubicBezTo>
                  <a:pt x="3853747" y="547009"/>
                  <a:pt x="3850886" y="555759"/>
                  <a:pt x="3845165" y="562153"/>
                </a:cubicBezTo>
                <a:cubicBezTo>
                  <a:pt x="3839443" y="568548"/>
                  <a:pt x="3829011" y="571745"/>
                  <a:pt x="3813866" y="571745"/>
                </a:cubicBezTo>
                <a:lnTo>
                  <a:pt x="3758840" y="571745"/>
                </a:lnTo>
                <a:close/>
                <a:moveTo>
                  <a:pt x="643967" y="468691"/>
                </a:moveTo>
                <a:lnTo>
                  <a:pt x="643967" y="886673"/>
                </a:lnTo>
                <a:lnTo>
                  <a:pt x="658728" y="886673"/>
                </a:lnTo>
                <a:lnTo>
                  <a:pt x="657234" y="889376"/>
                </a:lnTo>
                <a:lnTo>
                  <a:pt x="411449" y="889376"/>
                </a:lnTo>
                <a:close/>
                <a:moveTo>
                  <a:pt x="4132163" y="463208"/>
                </a:moveTo>
                <a:lnTo>
                  <a:pt x="4163462" y="535903"/>
                </a:lnTo>
                <a:lnTo>
                  <a:pt x="4101369" y="535903"/>
                </a:lnTo>
                <a:close/>
                <a:moveTo>
                  <a:pt x="643967" y="420685"/>
                </a:moveTo>
                <a:lnTo>
                  <a:pt x="657234" y="444688"/>
                </a:lnTo>
                <a:lnTo>
                  <a:pt x="643967" y="468691"/>
                </a:lnTo>
                <a:close/>
                <a:moveTo>
                  <a:pt x="2199769" y="378902"/>
                </a:moveTo>
                <a:lnTo>
                  <a:pt x="2230563" y="378902"/>
                </a:lnTo>
                <a:cubicBezTo>
                  <a:pt x="2258497" y="378902"/>
                  <a:pt x="2280457" y="387354"/>
                  <a:pt x="2296443" y="404258"/>
                </a:cubicBezTo>
                <a:cubicBezTo>
                  <a:pt x="2312429" y="421161"/>
                  <a:pt x="2320422" y="443840"/>
                  <a:pt x="2320422" y="472295"/>
                </a:cubicBezTo>
                <a:cubicBezTo>
                  <a:pt x="2320422" y="500749"/>
                  <a:pt x="2312429" y="523428"/>
                  <a:pt x="2296443" y="540332"/>
                </a:cubicBezTo>
                <a:cubicBezTo>
                  <a:pt x="2280457" y="557235"/>
                  <a:pt x="2258497" y="565687"/>
                  <a:pt x="2230563" y="565687"/>
                </a:cubicBezTo>
                <a:lnTo>
                  <a:pt x="2199769" y="565687"/>
                </a:lnTo>
                <a:close/>
                <a:moveTo>
                  <a:pt x="5142265" y="376378"/>
                </a:moveTo>
                <a:cubicBezTo>
                  <a:pt x="5156779" y="376378"/>
                  <a:pt x="5169603" y="378818"/>
                  <a:pt x="5180738" y="383698"/>
                </a:cubicBezTo>
                <a:cubicBezTo>
                  <a:pt x="5191873" y="388578"/>
                  <a:pt x="5201323" y="395309"/>
                  <a:pt x="5209087" y="403891"/>
                </a:cubicBezTo>
                <a:cubicBezTo>
                  <a:pt x="5216852" y="412473"/>
                  <a:pt x="5222759" y="422653"/>
                  <a:pt x="5226807" y="434433"/>
                </a:cubicBezTo>
                <a:cubicBezTo>
                  <a:pt x="5230857" y="446212"/>
                  <a:pt x="5232881" y="458833"/>
                  <a:pt x="5232881" y="472295"/>
                </a:cubicBezTo>
                <a:cubicBezTo>
                  <a:pt x="5232881" y="485757"/>
                  <a:pt x="5230857" y="498377"/>
                  <a:pt x="5226807" y="510156"/>
                </a:cubicBezTo>
                <a:cubicBezTo>
                  <a:pt x="5222759" y="521936"/>
                  <a:pt x="5216852" y="532116"/>
                  <a:pt x="5209087" y="540698"/>
                </a:cubicBezTo>
                <a:cubicBezTo>
                  <a:pt x="5201323" y="549280"/>
                  <a:pt x="5191873" y="556096"/>
                  <a:pt x="5180738" y="561144"/>
                </a:cubicBezTo>
                <a:cubicBezTo>
                  <a:pt x="5169603" y="566192"/>
                  <a:pt x="5156779" y="568716"/>
                  <a:pt x="5142265" y="568716"/>
                </a:cubicBezTo>
                <a:cubicBezTo>
                  <a:pt x="5127751" y="568716"/>
                  <a:pt x="5114927" y="566192"/>
                  <a:pt x="5103792" y="561144"/>
                </a:cubicBezTo>
                <a:cubicBezTo>
                  <a:pt x="5092657" y="556096"/>
                  <a:pt x="5083207" y="549280"/>
                  <a:pt x="5075443" y="540698"/>
                </a:cubicBezTo>
                <a:cubicBezTo>
                  <a:pt x="5067679" y="532116"/>
                  <a:pt x="5061772" y="521936"/>
                  <a:pt x="5057723" y="510156"/>
                </a:cubicBezTo>
                <a:cubicBezTo>
                  <a:pt x="5053674" y="498377"/>
                  <a:pt x="5051649" y="485757"/>
                  <a:pt x="5051649" y="472295"/>
                </a:cubicBezTo>
                <a:cubicBezTo>
                  <a:pt x="5051649" y="458833"/>
                  <a:pt x="5053674" y="446212"/>
                  <a:pt x="5057723" y="434433"/>
                </a:cubicBezTo>
                <a:cubicBezTo>
                  <a:pt x="5061772" y="422653"/>
                  <a:pt x="5067679" y="412473"/>
                  <a:pt x="5075443" y="403891"/>
                </a:cubicBezTo>
                <a:cubicBezTo>
                  <a:pt x="5083207" y="395309"/>
                  <a:pt x="5092657" y="388578"/>
                  <a:pt x="5103792" y="383698"/>
                </a:cubicBezTo>
                <a:cubicBezTo>
                  <a:pt x="5114927" y="378818"/>
                  <a:pt x="5127751" y="376378"/>
                  <a:pt x="5142265" y="376378"/>
                </a:cubicBezTo>
                <a:close/>
                <a:moveTo>
                  <a:pt x="1608490" y="376378"/>
                </a:moveTo>
                <a:cubicBezTo>
                  <a:pt x="1623004" y="376378"/>
                  <a:pt x="1635829" y="378818"/>
                  <a:pt x="1646964" y="383698"/>
                </a:cubicBezTo>
                <a:cubicBezTo>
                  <a:pt x="1658099" y="388578"/>
                  <a:pt x="1667548" y="395309"/>
                  <a:pt x="1675313" y="403891"/>
                </a:cubicBezTo>
                <a:cubicBezTo>
                  <a:pt x="1683077" y="412473"/>
                  <a:pt x="1688984" y="422653"/>
                  <a:pt x="1693033" y="434433"/>
                </a:cubicBezTo>
                <a:cubicBezTo>
                  <a:pt x="1697082" y="446212"/>
                  <a:pt x="1699107" y="458833"/>
                  <a:pt x="1699107" y="472295"/>
                </a:cubicBezTo>
                <a:cubicBezTo>
                  <a:pt x="1699107" y="485757"/>
                  <a:pt x="1697082" y="498377"/>
                  <a:pt x="1693033" y="510156"/>
                </a:cubicBezTo>
                <a:cubicBezTo>
                  <a:pt x="1688984" y="521936"/>
                  <a:pt x="1683077" y="532116"/>
                  <a:pt x="1675313" y="540698"/>
                </a:cubicBezTo>
                <a:cubicBezTo>
                  <a:pt x="1667548" y="549280"/>
                  <a:pt x="1658099" y="556096"/>
                  <a:pt x="1646964" y="561144"/>
                </a:cubicBezTo>
                <a:cubicBezTo>
                  <a:pt x="1635829" y="566192"/>
                  <a:pt x="1623004" y="568716"/>
                  <a:pt x="1608490" y="568716"/>
                </a:cubicBezTo>
                <a:cubicBezTo>
                  <a:pt x="1593977" y="568716"/>
                  <a:pt x="1581152" y="566192"/>
                  <a:pt x="1570017" y="561144"/>
                </a:cubicBezTo>
                <a:cubicBezTo>
                  <a:pt x="1558882" y="556096"/>
                  <a:pt x="1549433" y="549280"/>
                  <a:pt x="1541668" y="540698"/>
                </a:cubicBezTo>
                <a:cubicBezTo>
                  <a:pt x="1533904" y="532116"/>
                  <a:pt x="1527997" y="521936"/>
                  <a:pt x="1523948" y="510156"/>
                </a:cubicBezTo>
                <a:cubicBezTo>
                  <a:pt x="1519899" y="498377"/>
                  <a:pt x="1517874" y="485757"/>
                  <a:pt x="1517874" y="472295"/>
                </a:cubicBezTo>
                <a:cubicBezTo>
                  <a:pt x="1517874" y="458833"/>
                  <a:pt x="1519899" y="446212"/>
                  <a:pt x="1523948" y="434433"/>
                </a:cubicBezTo>
                <a:cubicBezTo>
                  <a:pt x="1527997" y="422653"/>
                  <a:pt x="1533904" y="412473"/>
                  <a:pt x="1541668" y="403891"/>
                </a:cubicBezTo>
                <a:cubicBezTo>
                  <a:pt x="1549433" y="395309"/>
                  <a:pt x="1558882" y="388578"/>
                  <a:pt x="1570017" y="383698"/>
                </a:cubicBezTo>
                <a:cubicBezTo>
                  <a:pt x="1581152" y="378818"/>
                  <a:pt x="1593977" y="376378"/>
                  <a:pt x="1608490" y="376378"/>
                </a:cubicBezTo>
                <a:close/>
                <a:moveTo>
                  <a:pt x="3758840" y="372844"/>
                </a:moveTo>
                <a:lnTo>
                  <a:pt x="3807303" y="372844"/>
                </a:lnTo>
                <a:cubicBezTo>
                  <a:pt x="3820092" y="372844"/>
                  <a:pt x="3828927" y="375621"/>
                  <a:pt x="3833807" y="381174"/>
                </a:cubicBezTo>
                <a:cubicBezTo>
                  <a:pt x="3838687" y="386727"/>
                  <a:pt x="3841127" y="394383"/>
                  <a:pt x="3841127" y="404143"/>
                </a:cubicBezTo>
                <a:cubicBezTo>
                  <a:pt x="3841127" y="413903"/>
                  <a:pt x="3838518" y="421476"/>
                  <a:pt x="3833302" y="426860"/>
                </a:cubicBezTo>
                <a:cubicBezTo>
                  <a:pt x="3828085" y="432245"/>
                  <a:pt x="3819082" y="434938"/>
                  <a:pt x="3806293" y="434938"/>
                </a:cubicBezTo>
                <a:lnTo>
                  <a:pt x="3758840" y="434938"/>
                </a:lnTo>
                <a:close/>
                <a:moveTo>
                  <a:pt x="4612966" y="300654"/>
                </a:moveTo>
                <a:lnTo>
                  <a:pt x="4612966" y="643935"/>
                </a:lnTo>
                <a:lnTo>
                  <a:pt x="4704844" y="643935"/>
                </a:lnTo>
                <a:lnTo>
                  <a:pt x="4704844" y="509652"/>
                </a:lnTo>
                <a:lnTo>
                  <a:pt x="4823983" y="509652"/>
                </a:lnTo>
                <a:lnTo>
                  <a:pt x="4823983" y="643935"/>
                </a:lnTo>
                <a:lnTo>
                  <a:pt x="4915861" y="643935"/>
                </a:lnTo>
                <a:lnTo>
                  <a:pt x="4915861" y="300654"/>
                </a:lnTo>
                <a:lnTo>
                  <a:pt x="4823983" y="300654"/>
                </a:lnTo>
                <a:lnTo>
                  <a:pt x="4823983" y="432413"/>
                </a:lnTo>
                <a:lnTo>
                  <a:pt x="4704844" y="432413"/>
                </a:lnTo>
                <a:lnTo>
                  <a:pt x="4704844" y="300654"/>
                </a:lnTo>
                <a:close/>
                <a:moveTo>
                  <a:pt x="4338760" y="300654"/>
                </a:moveTo>
                <a:lnTo>
                  <a:pt x="4338760" y="643935"/>
                </a:lnTo>
                <a:lnTo>
                  <a:pt x="4430638" y="643935"/>
                </a:lnTo>
                <a:lnTo>
                  <a:pt x="4430638" y="300654"/>
                </a:lnTo>
                <a:close/>
                <a:moveTo>
                  <a:pt x="3669991" y="300654"/>
                </a:moveTo>
                <a:lnTo>
                  <a:pt x="3669991" y="643935"/>
                </a:lnTo>
                <a:lnTo>
                  <a:pt x="3814371" y="643935"/>
                </a:lnTo>
                <a:cubicBezTo>
                  <a:pt x="3857449" y="643935"/>
                  <a:pt x="3890095" y="635269"/>
                  <a:pt x="3912307" y="617937"/>
                </a:cubicBezTo>
                <a:cubicBezTo>
                  <a:pt x="3934519" y="600604"/>
                  <a:pt x="3945625" y="576120"/>
                  <a:pt x="3945625" y="544485"/>
                </a:cubicBezTo>
                <a:cubicBezTo>
                  <a:pt x="3945625" y="532369"/>
                  <a:pt x="3943859" y="521683"/>
                  <a:pt x="3940325" y="512428"/>
                </a:cubicBezTo>
                <a:cubicBezTo>
                  <a:pt x="3936791" y="503173"/>
                  <a:pt x="3932163" y="495264"/>
                  <a:pt x="3926442" y="488701"/>
                </a:cubicBezTo>
                <a:cubicBezTo>
                  <a:pt x="3920721" y="482139"/>
                  <a:pt x="3914158" y="476838"/>
                  <a:pt x="3906754" y="472799"/>
                </a:cubicBezTo>
                <a:cubicBezTo>
                  <a:pt x="3899349" y="468761"/>
                  <a:pt x="3891609" y="465564"/>
                  <a:pt x="3883532" y="463208"/>
                </a:cubicBezTo>
                <a:cubicBezTo>
                  <a:pt x="3897330" y="458159"/>
                  <a:pt x="3908689" y="449746"/>
                  <a:pt x="3917607" y="437966"/>
                </a:cubicBezTo>
                <a:cubicBezTo>
                  <a:pt x="3926526" y="426187"/>
                  <a:pt x="3930985" y="410033"/>
                  <a:pt x="3930985" y="389503"/>
                </a:cubicBezTo>
                <a:cubicBezTo>
                  <a:pt x="3930985" y="360560"/>
                  <a:pt x="3920889" y="338516"/>
                  <a:pt x="3900696" y="323371"/>
                </a:cubicBezTo>
                <a:cubicBezTo>
                  <a:pt x="3880503" y="308226"/>
                  <a:pt x="3853242" y="300654"/>
                  <a:pt x="3818914" y="300654"/>
                </a:cubicBezTo>
                <a:close/>
                <a:moveTo>
                  <a:pt x="2447257" y="300654"/>
                </a:moveTo>
                <a:lnTo>
                  <a:pt x="2447257" y="511166"/>
                </a:lnTo>
                <a:cubicBezTo>
                  <a:pt x="2447257" y="534388"/>
                  <a:pt x="2450959" y="554581"/>
                  <a:pt x="2458363" y="571745"/>
                </a:cubicBezTo>
                <a:cubicBezTo>
                  <a:pt x="2465767" y="588909"/>
                  <a:pt x="2476116" y="603213"/>
                  <a:pt x="2489410" y="614655"/>
                </a:cubicBezTo>
                <a:cubicBezTo>
                  <a:pt x="2502704" y="626098"/>
                  <a:pt x="2518438" y="634680"/>
                  <a:pt x="2536611" y="640401"/>
                </a:cubicBezTo>
                <a:cubicBezTo>
                  <a:pt x="2554785" y="646123"/>
                  <a:pt x="2574641" y="648983"/>
                  <a:pt x="2596181" y="648983"/>
                </a:cubicBezTo>
                <a:cubicBezTo>
                  <a:pt x="2617720" y="648983"/>
                  <a:pt x="2637576" y="646123"/>
                  <a:pt x="2655750" y="640401"/>
                </a:cubicBezTo>
                <a:cubicBezTo>
                  <a:pt x="2673924" y="634680"/>
                  <a:pt x="2689657" y="626098"/>
                  <a:pt x="2702951" y="614655"/>
                </a:cubicBezTo>
                <a:cubicBezTo>
                  <a:pt x="2716245" y="603213"/>
                  <a:pt x="2726593" y="588909"/>
                  <a:pt x="2733998" y="571745"/>
                </a:cubicBezTo>
                <a:cubicBezTo>
                  <a:pt x="2741402" y="554581"/>
                  <a:pt x="2745104" y="534388"/>
                  <a:pt x="2745104" y="511166"/>
                </a:cubicBezTo>
                <a:lnTo>
                  <a:pt x="2745104" y="300654"/>
                </a:lnTo>
                <a:lnTo>
                  <a:pt x="2653226" y="300654"/>
                </a:lnTo>
                <a:lnTo>
                  <a:pt x="2653226" y="509762"/>
                </a:lnTo>
                <a:cubicBezTo>
                  <a:pt x="2653226" y="529250"/>
                  <a:pt x="2648598" y="544285"/>
                  <a:pt x="2639343" y="554865"/>
                </a:cubicBezTo>
                <a:cubicBezTo>
                  <a:pt x="2630088" y="565445"/>
                  <a:pt x="2615700" y="570735"/>
                  <a:pt x="2596181" y="570735"/>
                </a:cubicBezTo>
                <a:cubicBezTo>
                  <a:pt x="2576661" y="570735"/>
                  <a:pt x="2562273" y="565445"/>
                  <a:pt x="2553018" y="554865"/>
                </a:cubicBezTo>
                <a:cubicBezTo>
                  <a:pt x="2543763" y="544285"/>
                  <a:pt x="2539135" y="529250"/>
                  <a:pt x="2539135" y="509762"/>
                </a:cubicBezTo>
                <a:lnTo>
                  <a:pt x="2539135" y="300654"/>
                </a:lnTo>
                <a:close/>
                <a:moveTo>
                  <a:pt x="2107891" y="300654"/>
                </a:moveTo>
                <a:lnTo>
                  <a:pt x="2107891" y="643935"/>
                </a:lnTo>
                <a:lnTo>
                  <a:pt x="2240439" y="643935"/>
                </a:lnTo>
                <a:cubicBezTo>
                  <a:pt x="2264971" y="643935"/>
                  <a:pt x="2287819" y="639981"/>
                  <a:pt x="2308985" y="632072"/>
                </a:cubicBezTo>
                <a:cubicBezTo>
                  <a:pt x="2330151" y="624163"/>
                  <a:pt x="2348545" y="612804"/>
                  <a:pt x="2364168" y="597996"/>
                </a:cubicBezTo>
                <a:cubicBezTo>
                  <a:pt x="2379792" y="583188"/>
                  <a:pt x="2391972" y="565182"/>
                  <a:pt x="2400709" y="543980"/>
                </a:cubicBezTo>
                <a:cubicBezTo>
                  <a:pt x="2409446" y="522777"/>
                  <a:pt x="2413815" y="498882"/>
                  <a:pt x="2413815" y="472295"/>
                </a:cubicBezTo>
                <a:cubicBezTo>
                  <a:pt x="2413815" y="445707"/>
                  <a:pt x="2409446" y="421812"/>
                  <a:pt x="2400709" y="400609"/>
                </a:cubicBezTo>
                <a:cubicBezTo>
                  <a:pt x="2391972" y="379407"/>
                  <a:pt x="2379792" y="361401"/>
                  <a:pt x="2364168" y="346593"/>
                </a:cubicBezTo>
                <a:cubicBezTo>
                  <a:pt x="2348545" y="331785"/>
                  <a:pt x="2330151" y="320426"/>
                  <a:pt x="2308985" y="312517"/>
                </a:cubicBezTo>
                <a:cubicBezTo>
                  <a:pt x="2287819" y="304609"/>
                  <a:pt x="2264971" y="300654"/>
                  <a:pt x="2240439" y="300654"/>
                </a:cubicBezTo>
                <a:close/>
                <a:moveTo>
                  <a:pt x="1833685" y="300654"/>
                </a:moveTo>
                <a:lnTo>
                  <a:pt x="1833685" y="643935"/>
                </a:lnTo>
                <a:lnTo>
                  <a:pt x="1925563" y="643935"/>
                </a:lnTo>
                <a:lnTo>
                  <a:pt x="1925563" y="300654"/>
                </a:lnTo>
                <a:close/>
                <a:moveTo>
                  <a:pt x="5521937" y="296615"/>
                </a:moveTo>
                <a:cubicBezTo>
                  <a:pt x="5499051" y="296615"/>
                  <a:pt x="5477107" y="300906"/>
                  <a:pt x="5456104" y="309489"/>
                </a:cubicBezTo>
                <a:cubicBezTo>
                  <a:pt x="5435101" y="318071"/>
                  <a:pt x="5416650" y="330102"/>
                  <a:pt x="5400751" y="345583"/>
                </a:cubicBezTo>
                <a:cubicBezTo>
                  <a:pt x="5384851" y="361065"/>
                  <a:pt x="5372215" y="379575"/>
                  <a:pt x="5362841" y="401114"/>
                </a:cubicBezTo>
                <a:cubicBezTo>
                  <a:pt x="5353469" y="422653"/>
                  <a:pt x="5348781" y="446380"/>
                  <a:pt x="5348781" y="472295"/>
                </a:cubicBezTo>
                <a:cubicBezTo>
                  <a:pt x="5348781" y="498209"/>
                  <a:pt x="5353551" y="521936"/>
                  <a:pt x="5363090" y="543475"/>
                </a:cubicBezTo>
                <a:cubicBezTo>
                  <a:pt x="5372629" y="565014"/>
                  <a:pt x="5385517" y="583608"/>
                  <a:pt x="5401753" y="599258"/>
                </a:cubicBezTo>
                <a:cubicBezTo>
                  <a:pt x="5417988" y="614908"/>
                  <a:pt x="5436861" y="627023"/>
                  <a:pt x="5458372" y="635605"/>
                </a:cubicBezTo>
                <a:cubicBezTo>
                  <a:pt x="5479882" y="644188"/>
                  <a:pt x="5502753" y="648479"/>
                  <a:pt x="5526985" y="648479"/>
                </a:cubicBezTo>
                <a:cubicBezTo>
                  <a:pt x="5561986" y="648479"/>
                  <a:pt x="5591603" y="642000"/>
                  <a:pt x="5615833" y="629043"/>
                </a:cubicBezTo>
                <a:cubicBezTo>
                  <a:pt x="5640065" y="616086"/>
                  <a:pt x="5660763" y="595304"/>
                  <a:pt x="5677927" y="566697"/>
                </a:cubicBezTo>
                <a:lnTo>
                  <a:pt x="5607252" y="521263"/>
                </a:lnTo>
                <a:cubicBezTo>
                  <a:pt x="5599847" y="535061"/>
                  <a:pt x="5590088" y="546420"/>
                  <a:pt x="5577972" y="555338"/>
                </a:cubicBezTo>
                <a:cubicBezTo>
                  <a:pt x="5565857" y="564257"/>
                  <a:pt x="5548692" y="568716"/>
                  <a:pt x="5526480" y="568716"/>
                </a:cubicBezTo>
                <a:cubicBezTo>
                  <a:pt x="5513355" y="568716"/>
                  <a:pt x="5501575" y="566192"/>
                  <a:pt x="5491142" y="561144"/>
                </a:cubicBezTo>
                <a:cubicBezTo>
                  <a:pt x="5480709" y="556096"/>
                  <a:pt x="5471875" y="549280"/>
                  <a:pt x="5464639" y="540698"/>
                </a:cubicBezTo>
                <a:cubicBezTo>
                  <a:pt x="5457403" y="532116"/>
                  <a:pt x="5451850" y="521936"/>
                  <a:pt x="5447979" y="510156"/>
                </a:cubicBezTo>
                <a:cubicBezTo>
                  <a:pt x="5444109" y="498377"/>
                  <a:pt x="5442174" y="485757"/>
                  <a:pt x="5442174" y="472295"/>
                </a:cubicBezTo>
                <a:cubicBezTo>
                  <a:pt x="5442174" y="458833"/>
                  <a:pt x="5444025" y="446212"/>
                  <a:pt x="5447727" y="434433"/>
                </a:cubicBezTo>
                <a:cubicBezTo>
                  <a:pt x="5451429" y="422653"/>
                  <a:pt x="5456814" y="412473"/>
                  <a:pt x="5463881" y="403891"/>
                </a:cubicBezTo>
                <a:cubicBezTo>
                  <a:pt x="5470949" y="395309"/>
                  <a:pt x="5479447" y="388578"/>
                  <a:pt x="5489375" y="383698"/>
                </a:cubicBezTo>
                <a:cubicBezTo>
                  <a:pt x="5499303" y="378818"/>
                  <a:pt x="5510662" y="376378"/>
                  <a:pt x="5523451" y="376378"/>
                </a:cubicBezTo>
                <a:cubicBezTo>
                  <a:pt x="5534221" y="376378"/>
                  <a:pt x="5543728" y="377556"/>
                  <a:pt x="5551973" y="379912"/>
                </a:cubicBezTo>
                <a:cubicBezTo>
                  <a:pt x="5560219" y="382267"/>
                  <a:pt x="5567455" y="385381"/>
                  <a:pt x="5573681" y="389251"/>
                </a:cubicBezTo>
                <a:cubicBezTo>
                  <a:pt x="5579907" y="393121"/>
                  <a:pt x="5585207" y="397496"/>
                  <a:pt x="5589583" y="402376"/>
                </a:cubicBezTo>
                <a:cubicBezTo>
                  <a:pt x="5593959" y="407256"/>
                  <a:pt x="5597828" y="412220"/>
                  <a:pt x="5601194" y="417269"/>
                </a:cubicBezTo>
                <a:lnTo>
                  <a:pt x="5670355" y="370320"/>
                </a:lnTo>
                <a:cubicBezTo>
                  <a:pt x="5663287" y="359887"/>
                  <a:pt x="5655042" y="350127"/>
                  <a:pt x="5645619" y="341040"/>
                </a:cubicBezTo>
                <a:cubicBezTo>
                  <a:pt x="5636195" y="331953"/>
                  <a:pt x="5625425" y="324128"/>
                  <a:pt x="5613310" y="317566"/>
                </a:cubicBezTo>
                <a:cubicBezTo>
                  <a:pt x="5601194" y="311003"/>
                  <a:pt x="5587563" y="305871"/>
                  <a:pt x="5572419" y="302169"/>
                </a:cubicBezTo>
                <a:cubicBezTo>
                  <a:pt x="5557274" y="298467"/>
                  <a:pt x="5540447" y="296615"/>
                  <a:pt x="5521937" y="296615"/>
                </a:cubicBezTo>
                <a:close/>
                <a:moveTo>
                  <a:pt x="5142265" y="296615"/>
                </a:moveTo>
                <a:cubicBezTo>
                  <a:pt x="5117392" y="296615"/>
                  <a:pt x="5093865" y="300906"/>
                  <a:pt x="5071685" y="309489"/>
                </a:cubicBezTo>
                <a:cubicBezTo>
                  <a:pt x="5049503" y="318071"/>
                  <a:pt x="5030011" y="330102"/>
                  <a:pt x="5013207" y="345583"/>
                </a:cubicBezTo>
                <a:cubicBezTo>
                  <a:pt x="4996404" y="361065"/>
                  <a:pt x="4983044" y="379575"/>
                  <a:pt x="4973129" y="401114"/>
                </a:cubicBezTo>
                <a:cubicBezTo>
                  <a:pt x="4963214" y="422653"/>
                  <a:pt x="4958257" y="446380"/>
                  <a:pt x="4958257" y="472295"/>
                </a:cubicBezTo>
                <a:cubicBezTo>
                  <a:pt x="4958257" y="498209"/>
                  <a:pt x="4963214" y="521936"/>
                  <a:pt x="4973129" y="543475"/>
                </a:cubicBezTo>
                <a:cubicBezTo>
                  <a:pt x="4983044" y="565014"/>
                  <a:pt x="4996404" y="583608"/>
                  <a:pt x="5013207" y="599258"/>
                </a:cubicBezTo>
                <a:cubicBezTo>
                  <a:pt x="5030011" y="614908"/>
                  <a:pt x="5049503" y="627023"/>
                  <a:pt x="5071685" y="635605"/>
                </a:cubicBezTo>
                <a:cubicBezTo>
                  <a:pt x="5093865" y="644188"/>
                  <a:pt x="5117392" y="648479"/>
                  <a:pt x="5142265" y="648479"/>
                </a:cubicBezTo>
                <a:cubicBezTo>
                  <a:pt x="5166802" y="648479"/>
                  <a:pt x="5190245" y="644188"/>
                  <a:pt x="5212593" y="635605"/>
                </a:cubicBezTo>
                <a:cubicBezTo>
                  <a:pt x="5234943" y="627023"/>
                  <a:pt x="5254519" y="614908"/>
                  <a:pt x="5271323" y="599258"/>
                </a:cubicBezTo>
                <a:cubicBezTo>
                  <a:pt x="5288127" y="583608"/>
                  <a:pt x="5301486" y="565014"/>
                  <a:pt x="5311401" y="543475"/>
                </a:cubicBezTo>
                <a:cubicBezTo>
                  <a:pt x="5321316" y="521936"/>
                  <a:pt x="5326274" y="498209"/>
                  <a:pt x="5326274" y="472295"/>
                </a:cubicBezTo>
                <a:cubicBezTo>
                  <a:pt x="5326274" y="446380"/>
                  <a:pt x="5321316" y="422653"/>
                  <a:pt x="5311401" y="401114"/>
                </a:cubicBezTo>
                <a:cubicBezTo>
                  <a:pt x="5301486" y="379575"/>
                  <a:pt x="5288127" y="361065"/>
                  <a:pt x="5271323" y="345583"/>
                </a:cubicBezTo>
                <a:cubicBezTo>
                  <a:pt x="5254519" y="330102"/>
                  <a:pt x="5234943" y="318071"/>
                  <a:pt x="5212593" y="309489"/>
                </a:cubicBezTo>
                <a:cubicBezTo>
                  <a:pt x="5190245" y="300906"/>
                  <a:pt x="5166802" y="296615"/>
                  <a:pt x="5142265" y="296615"/>
                </a:cubicBezTo>
                <a:close/>
                <a:moveTo>
                  <a:pt x="3349799" y="296615"/>
                </a:moveTo>
                <a:cubicBezTo>
                  <a:pt x="3324894" y="296615"/>
                  <a:pt x="3301433" y="300906"/>
                  <a:pt x="3279415" y="309489"/>
                </a:cubicBezTo>
                <a:cubicBezTo>
                  <a:pt x="3257397" y="318071"/>
                  <a:pt x="3238103" y="330102"/>
                  <a:pt x="3221533" y="345583"/>
                </a:cubicBezTo>
                <a:cubicBezTo>
                  <a:pt x="3204963" y="361065"/>
                  <a:pt x="3191825" y="379575"/>
                  <a:pt x="3182118" y="401114"/>
                </a:cubicBezTo>
                <a:cubicBezTo>
                  <a:pt x="3172410" y="422653"/>
                  <a:pt x="3167557" y="446380"/>
                  <a:pt x="3167557" y="472295"/>
                </a:cubicBezTo>
                <a:cubicBezTo>
                  <a:pt x="3167557" y="498209"/>
                  <a:pt x="3172437" y="521936"/>
                  <a:pt x="3182197" y="543475"/>
                </a:cubicBezTo>
                <a:cubicBezTo>
                  <a:pt x="3191957" y="565014"/>
                  <a:pt x="3205250" y="583608"/>
                  <a:pt x="3222078" y="599258"/>
                </a:cubicBezTo>
                <a:cubicBezTo>
                  <a:pt x="3238905" y="614908"/>
                  <a:pt x="3258509" y="627023"/>
                  <a:pt x="3280890" y="635605"/>
                </a:cubicBezTo>
                <a:cubicBezTo>
                  <a:pt x="3303270" y="644188"/>
                  <a:pt x="3327081" y="648479"/>
                  <a:pt x="3352323" y="648479"/>
                </a:cubicBezTo>
                <a:cubicBezTo>
                  <a:pt x="3371506" y="648479"/>
                  <a:pt x="3388586" y="647216"/>
                  <a:pt x="3403562" y="644692"/>
                </a:cubicBezTo>
                <a:cubicBezTo>
                  <a:pt x="3418539" y="642168"/>
                  <a:pt x="3431917" y="638803"/>
                  <a:pt x="3443696" y="634596"/>
                </a:cubicBezTo>
                <a:cubicBezTo>
                  <a:pt x="3455475" y="630389"/>
                  <a:pt x="3466076" y="625425"/>
                  <a:pt x="3475500" y="619703"/>
                </a:cubicBezTo>
                <a:cubicBezTo>
                  <a:pt x="3484923" y="613982"/>
                  <a:pt x="3493673" y="607756"/>
                  <a:pt x="3501751" y="601025"/>
                </a:cubicBezTo>
                <a:lnTo>
                  <a:pt x="3501751" y="452606"/>
                </a:lnTo>
                <a:lnTo>
                  <a:pt x="3351818" y="452606"/>
                </a:lnTo>
                <a:lnTo>
                  <a:pt x="3351818" y="523282"/>
                </a:lnTo>
                <a:lnTo>
                  <a:pt x="3419969" y="523282"/>
                </a:lnTo>
                <a:lnTo>
                  <a:pt x="3419969" y="557610"/>
                </a:lnTo>
                <a:cubicBezTo>
                  <a:pt x="3412544" y="561312"/>
                  <a:pt x="3403766" y="564509"/>
                  <a:pt x="3393635" y="567202"/>
                </a:cubicBezTo>
                <a:cubicBezTo>
                  <a:pt x="3383505" y="569894"/>
                  <a:pt x="3369999" y="571240"/>
                  <a:pt x="3353119" y="571240"/>
                </a:cubicBezTo>
                <a:cubicBezTo>
                  <a:pt x="3337927" y="571240"/>
                  <a:pt x="3324591" y="568632"/>
                  <a:pt x="3313112" y="563415"/>
                </a:cubicBezTo>
                <a:cubicBezTo>
                  <a:pt x="3301632" y="558199"/>
                  <a:pt x="3292011" y="551047"/>
                  <a:pt x="3284246" y="541960"/>
                </a:cubicBezTo>
                <a:cubicBezTo>
                  <a:pt x="3276482" y="532874"/>
                  <a:pt x="3270658" y="522356"/>
                  <a:pt x="3266775" y="510409"/>
                </a:cubicBezTo>
                <a:cubicBezTo>
                  <a:pt x="3262891" y="498461"/>
                  <a:pt x="3260949" y="485757"/>
                  <a:pt x="3260949" y="472295"/>
                </a:cubicBezTo>
                <a:cubicBezTo>
                  <a:pt x="3260949" y="458833"/>
                  <a:pt x="3262884" y="446212"/>
                  <a:pt x="3266755" y="434433"/>
                </a:cubicBezTo>
                <a:cubicBezTo>
                  <a:pt x="3270625" y="422653"/>
                  <a:pt x="3276178" y="412473"/>
                  <a:pt x="3283414" y="403891"/>
                </a:cubicBezTo>
                <a:cubicBezTo>
                  <a:pt x="3290650" y="395309"/>
                  <a:pt x="3299653" y="388578"/>
                  <a:pt x="3310422" y="383698"/>
                </a:cubicBezTo>
                <a:cubicBezTo>
                  <a:pt x="3321191" y="378818"/>
                  <a:pt x="3333644" y="376378"/>
                  <a:pt x="3347779" y="376378"/>
                </a:cubicBezTo>
                <a:cubicBezTo>
                  <a:pt x="3364943" y="376378"/>
                  <a:pt x="3379667" y="379743"/>
                  <a:pt x="3391951" y="386474"/>
                </a:cubicBezTo>
                <a:cubicBezTo>
                  <a:pt x="3404235" y="393205"/>
                  <a:pt x="3414753" y="402124"/>
                  <a:pt x="3423503" y="413230"/>
                </a:cubicBezTo>
                <a:lnTo>
                  <a:pt x="3487616" y="357699"/>
                </a:lnTo>
                <a:cubicBezTo>
                  <a:pt x="3472471" y="338516"/>
                  <a:pt x="3453371" y="323539"/>
                  <a:pt x="3430318" y="312770"/>
                </a:cubicBezTo>
                <a:cubicBezTo>
                  <a:pt x="3407264" y="302000"/>
                  <a:pt x="3380424" y="296615"/>
                  <a:pt x="3349799" y="296615"/>
                </a:cubicBezTo>
                <a:close/>
                <a:moveTo>
                  <a:pt x="1608490" y="296615"/>
                </a:moveTo>
                <a:cubicBezTo>
                  <a:pt x="1583617" y="296615"/>
                  <a:pt x="1560090" y="300906"/>
                  <a:pt x="1537910" y="309489"/>
                </a:cubicBezTo>
                <a:cubicBezTo>
                  <a:pt x="1515729" y="318071"/>
                  <a:pt x="1496237" y="330102"/>
                  <a:pt x="1479433" y="345583"/>
                </a:cubicBezTo>
                <a:cubicBezTo>
                  <a:pt x="1462629" y="361065"/>
                  <a:pt x="1449269" y="379575"/>
                  <a:pt x="1439354" y="401114"/>
                </a:cubicBezTo>
                <a:cubicBezTo>
                  <a:pt x="1429439" y="422653"/>
                  <a:pt x="1424482" y="446380"/>
                  <a:pt x="1424482" y="472295"/>
                </a:cubicBezTo>
                <a:cubicBezTo>
                  <a:pt x="1424482" y="498209"/>
                  <a:pt x="1429439" y="521936"/>
                  <a:pt x="1439354" y="543475"/>
                </a:cubicBezTo>
                <a:cubicBezTo>
                  <a:pt x="1449269" y="565014"/>
                  <a:pt x="1462629" y="583608"/>
                  <a:pt x="1479433" y="599258"/>
                </a:cubicBezTo>
                <a:cubicBezTo>
                  <a:pt x="1496237" y="614908"/>
                  <a:pt x="1515729" y="627023"/>
                  <a:pt x="1537910" y="635605"/>
                </a:cubicBezTo>
                <a:cubicBezTo>
                  <a:pt x="1560090" y="644188"/>
                  <a:pt x="1583617" y="648479"/>
                  <a:pt x="1608490" y="648479"/>
                </a:cubicBezTo>
                <a:cubicBezTo>
                  <a:pt x="1633027" y="648479"/>
                  <a:pt x="1656470" y="644188"/>
                  <a:pt x="1678819" y="635605"/>
                </a:cubicBezTo>
                <a:cubicBezTo>
                  <a:pt x="1701168" y="627023"/>
                  <a:pt x="1720744" y="614908"/>
                  <a:pt x="1737548" y="599258"/>
                </a:cubicBezTo>
                <a:cubicBezTo>
                  <a:pt x="1754352" y="583608"/>
                  <a:pt x="1767711" y="565014"/>
                  <a:pt x="1777627" y="543475"/>
                </a:cubicBezTo>
                <a:cubicBezTo>
                  <a:pt x="1787542" y="521936"/>
                  <a:pt x="1792499" y="498209"/>
                  <a:pt x="1792499" y="472295"/>
                </a:cubicBezTo>
                <a:cubicBezTo>
                  <a:pt x="1792499" y="446380"/>
                  <a:pt x="1787542" y="422653"/>
                  <a:pt x="1777627" y="401114"/>
                </a:cubicBezTo>
                <a:cubicBezTo>
                  <a:pt x="1767711" y="379575"/>
                  <a:pt x="1754352" y="361065"/>
                  <a:pt x="1737548" y="345583"/>
                </a:cubicBezTo>
                <a:cubicBezTo>
                  <a:pt x="1720744" y="330102"/>
                  <a:pt x="1701168" y="318071"/>
                  <a:pt x="1678819" y="309489"/>
                </a:cubicBezTo>
                <a:cubicBezTo>
                  <a:pt x="1656470" y="300906"/>
                  <a:pt x="1633027" y="296615"/>
                  <a:pt x="1608490" y="296615"/>
                </a:cubicBezTo>
                <a:close/>
                <a:moveTo>
                  <a:pt x="2804730" y="292577"/>
                </a:moveTo>
                <a:cubicBezTo>
                  <a:pt x="2803721" y="293250"/>
                  <a:pt x="2803216" y="294428"/>
                  <a:pt x="2803216" y="296111"/>
                </a:cubicBezTo>
                <a:lnTo>
                  <a:pt x="2803216" y="643935"/>
                </a:lnTo>
                <a:lnTo>
                  <a:pt x="2889541" y="643935"/>
                </a:lnTo>
                <a:lnTo>
                  <a:pt x="2889541" y="472799"/>
                </a:lnTo>
                <a:lnTo>
                  <a:pt x="3105101" y="649993"/>
                </a:lnTo>
                <a:cubicBezTo>
                  <a:pt x="3107794" y="652349"/>
                  <a:pt x="3109645" y="653274"/>
                  <a:pt x="3110654" y="652770"/>
                </a:cubicBezTo>
                <a:cubicBezTo>
                  <a:pt x="3111664" y="652265"/>
                  <a:pt x="3112169" y="651003"/>
                  <a:pt x="3112169" y="648983"/>
                </a:cubicBezTo>
                <a:lnTo>
                  <a:pt x="3112169" y="300654"/>
                </a:lnTo>
                <a:lnTo>
                  <a:pt x="3025844" y="300654"/>
                </a:lnTo>
                <a:lnTo>
                  <a:pt x="3025844" y="472799"/>
                </a:lnTo>
                <a:lnTo>
                  <a:pt x="2810283" y="295101"/>
                </a:lnTo>
                <a:cubicBezTo>
                  <a:pt x="2807591" y="292745"/>
                  <a:pt x="2805740" y="291904"/>
                  <a:pt x="2804730" y="292577"/>
                </a:cubicBezTo>
                <a:close/>
                <a:moveTo>
                  <a:pt x="1061655" y="292577"/>
                </a:moveTo>
                <a:cubicBezTo>
                  <a:pt x="1060646" y="293250"/>
                  <a:pt x="1060141" y="294428"/>
                  <a:pt x="1060141" y="296111"/>
                </a:cubicBezTo>
                <a:lnTo>
                  <a:pt x="1060141" y="643935"/>
                </a:lnTo>
                <a:lnTo>
                  <a:pt x="1146466" y="643935"/>
                </a:lnTo>
                <a:lnTo>
                  <a:pt x="1146466" y="472799"/>
                </a:lnTo>
                <a:lnTo>
                  <a:pt x="1362026" y="649993"/>
                </a:lnTo>
                <a:cubicBezTo>
                  <a:pt x="1364719" y="652349"/>
                  <a:pt x="1366570" y="653274"/>
                  <a:pt x="1367579" y="652770"/>
                </a:cubicBezTo>
                <a:cubicBezTo>
                  <a:pt x="1368589" y="652265"/>
                  <a:pt x="1369094" y="651003"/>
                  <a:pt x="1369094" y="648983"/>
                </a:cubicBezTo>
                <a:lnTo>
                  <a:pt x="1369094" y="300654"/>
                </a:lnTo>
                <a:lnTo>
                  <a:pt x="1282769" y="300654"/>
                </a:lnTo>
                <a:lnTo>
                  <a:pt x="1282769" y="472799"/>
                </a:lnTo>
                <a:lnTo>
                  <a:pt x="1067209" y="295101"/>
                </a:lnTo>
                <a:cubicBezTo>
                  <a:pt x="1064516" y="292745"/>
                  <a:pt x="1062665" y="291904"/>
                  <a:pt x="1061655" y="292577"/>
                </a:cubicBezTo>
                <a:close/>
                <a:moveTo>
                  <a:pt x="4136201" y="292072"/>
                </a:moveTo>
                <a:cubicBezTo>
                  <a:pt x="4134855" y="292072"/>
                  <a:pt x="4133846" y="292913"/>
                  <a:pt x="4133173" y="294596"/>
                </a:cubicBezTo>
                <a:lnTo>
                  <a:pt x="3966075" y="643935"/>
                </a:lnTo>
                <a:lnTo>
                  <a:pt x="4055934" y="643935"/>
                </a:lnTo>
                <a:lnTo>
                  <a:pt x="4073098" y="602539"/>
                </a:lnTo>
                <a:lnTo>
                  <a:pt x="4192742" y="602539"/>
                </a:lnTo>
                <a:lnTo>
                  <a:pt x="4210915" y="643935"/>
                </a:lnTo>
                <a:lnTo>
                  <a:pt x="4305823" y="643935"/>
                </a:lnTo>
                <a:lnTo>
                  <a:pt x="4139230" y="294596"/>
                </a:lnTo>
                <a:cubicBezTo>
                  <a:pt x="4138557" y="292913"/>
                  <a:pt x="4137547" y="292072"/>
                  <a:pt x="4136201" y="292072"/>
                </a:cubicBezTo>
                <a:close/>
                <a:moveTo>
                  <a:pt x="4054420" y="187573"/>
                </a:moveTo>
                <a:lnTo>
                  <a:pt x="4102378" y="279451"/>
                </a:lnTo>
                <a:lnTo>
                  <a:pt x="4169520" y="279451"/>
                </a:lnTo>
                <a:lnTo>
                  <a:pt x="4149327" y="187573"/>
                </a:lnTo>
                <a:close/>
                <a:moveTo>
                  <a:pt x="1608364" y="171924"/>
                </a:moveTo>
                <a:cubicBezTo>
                  <a:pt x="1607607" y="171924"/>
                  <a:pt x="1606892" y="172428"/>
                  <a:pt x="1606219" y="173438"/>
                </a:cubicBezTo>
                <a:lnTo>
                  <a:pt x="1525447" y="279451"/>
                </a:lnTo>
                <a:lnTo>
                  <a:pt x="1589560" y="279451"/>
                </a:lnTo>
                <a:lnTo>
                  <a:pt x="1608743" y="259763"/>
                </a:lnTo>
                <a:lnTo>
                  <a:pt x="1627421" y="279451"/>
                </a:lnTo>
                <a:lnTo>
                  <a:pt x="1691534" y="279451"/>
                </a:lnTo>
                <a:lnTo>
                  <a:pt x="1610762" y="173438"/>
                </a:lnTo>
                <a:cubicBezTo>
                  <a:pt x="1609921" y="172428"/>
                  <a:pt x="1609121" y="171924"/>
                  <a:pt x="1608364" y="171924"/>
                </a:cubicBezTo>
                <a:close/>
                <a:moveTo>
                  <a:pt x="0" y="30142"/>
                </a:moveTo>
                <a:lnTo>
                  <a:pt x="245785" y="30142"/>
                </a:lnTo>
                <a:lnTo>
                  <a:pt x="491570" y="474830"/>
                </a:lnTo>
                <a:lnTo>
                  <a:pt x="245785" y="919518"/>
                </a:lnTo>
                <a:lnTo>
                  <a:pt x="0" y="919518"/>
                </a:lnTo>
                <a:lnTo>
                  <a:pt x="245785" y="474830"/>
                </a:lnTo>
                <a:close/>
                <a:moveTo>
                  <a:pt x="657234" y="0"/>
                </a:moveTo>
                <a:lnTo>
                  <a:pt x="5764748" y="0"/>
                </a:lnTo>
                <a:lnTo>
                  <a:pt x="6208084" y="443337"/>
                </a:lnTo>
                <a:lnTo>
                  <a:pt x="5764748" y="886673"/>
                </a:lnTo>
                <a:lnTo>
                  <a:pt x="658728" y="886673"/>
                </a:lnTo>
                <a:lnTo>
                  <a:pt x="903019" y="444688"/>
                </a:lnTo>
                <a:close/>
                <a:moveTo>
                  <a:pt x="411449" y="0"/>
                </a:moveTo>
                <a:lnTo>
                  <a:pt x="643967" y="0"/>
                </a:lnTo>
                <a:lnTo>
                  <a:pt x="643967" y="420685"/>
                </a:lnTo>
                <a:close/>
              </a:path>
            </a:pathLst>
          </a:custGeom>
          <a:gradFill>
            <a:gsLst>
              <a:gs pos="0">
                <a:srgbClr val="00B0F0"/>
              </a:gs>
              <a:gs pos="74000">
                <a:srgbClr val="93E3FF"/>
              </a:gs>
              <a:gs pos="83000">
                <a:schemeClr val="accent4">
                  <a:lumMod val="45000"/>
                  <a:lumOff val="55000"/>
                </a:schemeClr>
              </a:gs>
              <a:gs pos="100000">
                <a:schemeClr val="accent4">
                  <a:lumMod val="30000"/>
                  <a:lumOff val="70000"/>
                </a:schemeClr>
              </a:gs>
            </a:gsLst>
            <a:lin ang="5400000" scaled="1"/>
          </a:gradFill>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US">
              <a:latin typeface="Arial" pitchFamily="34" charset="0"/>
              <a:cs typeface="Arial" pitchFamily="34" charset="0"/>
            </a:endParaRPr>
          </a:p>
        </p:txBody>
      </p:sp>
      <p:grpSp>
        <p:nvGrpSpPr>
          <p:cNvPr id="46" name="Group 45">
            <a:extLst>
              <a:ext uri="{FF2B5EF4-FFF2-40B4-BE49-F238E27FC236}">
                <a16:creationId xmlns:a16="http://schemas.microsoft.com/office/drawing/2014/main" id="{FDF2D4B7-0080-4A0D-A6E6-9166BC57CCEC}"/>
              </a:ext>
            </a:extLst>
          </p:cNvPr>
          <p:cNvGrpSpPr/>
          <p:nvPr/>
        </p:nvGrpSpPr>
        <p:grpSpPr>
          <a:xfrm>
            <a:off x="4324255" y="1910211"/>
            <a:ext cx="5247256" cy="872949"/>
            <a:chOff x="1133366" y="2220084"/>
            <a:chExt cx="5681780" cy="914400"/>
          </a:xfrm>
          <a:solidFill>
            <a:schemeClr val="accent4">
              <a:lumMod val="40000"/>
              <a:lumOff val="60000"/>
            </a:schemeClr>
          </a:solidFill>
        </p:grpSpPr>
        <p:sp>
          <p:nvSpPr>
            <p:cNvPr id="47" name="Arrow: Pentagon 46">
              <a:extLst>
                <a:ext uri="{FF2B5EF4-FFF2-40B4-BE49-F238E27FC236}">
                  <a16:creationId xmlns:a16="http://schemas.microsoft.com/office/drawing/2014/main" id="{AF75DEE3-4E5C-41C8-8C0C-A2EF910189F9}"/>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9" name="TextBox 48">
              <a:extLst>
                <a:ext uri="{FF2B5EF4-FFF2-40B4-BE49-F238E27FC236}">
                  <a16:creationId xmlns:a16="http://schemas.microsoft.com/office/drawing/2014/main" id="{4B335821-375C-439C-ABB0-F5DC39680588}"/>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0" name="TextBox 49">
            <a:extLst>
              <a:ext uri="{FF2B5EF4-FFF2-40B4-BE49-F238E27FC236}">
                <a16:creationId xmlns:a16="http://schemas.microsoft.com/office/drawing/2014/main" id="{D4437F6C-9815-4D1A-98B7-96367F046F1D}"/>
              </a:ext>
            </a:extLst>
          </p:cNvPr>
          <p:cNvSpPr txBox="1"/>
          <p:nvPr/>
        </p:nvSpPr>
        <p:spPr>
          <a:xfrm>
            <a:off x="5503011" y="2049272"/>
            <a:ext cx="3179580" cy="584775"/>
          </a:xfrm>
          <a:prstGeom prst="rect">
            <a:avLst/>
          </a:prstGeom>
          <a:noFill/>
        </p:spPr>
        <p:txBody>
          <a:bodyPr wrap="square" rtlCol="0">
            <a:spAutoFit/>
          </a:bodyPr>
          <a:lstStyle/>
          <a:p>
            <a:r>
              <a:rPr lang="en-US" sz="3200">
                <a:solidFill>
                  <a:srgbClr val="0070C0"/>
                </a:solidFill>
                <a:latin typeface="Arial" panose="020B0604020202020204" pitchFamily="34" charset="0"/>
                <a:cs typeface="Arial" panose="020B0604020202020204" pitchFamily="34" charset="0"/>
              </a:rPr>
              <a:t>Cơ cấu dân cư</a:t>
            </a:r>
          </a:p>
        </p:txBody>
      </p:sp>
      <p:grpSp>
        <p:nvGrpSpPr>
          <p:cNvPr id="51" name="Group 50">
            <a:extLst>
              <a:ext uri="{FF2B5EF4-FFF2-40B4-BE49-F238E27FC236}">
                <a16:creationId xmlns:a16="http://schemas.microsoft.com/office/drawing/2014/main" id="{0C4C580D-E76E-409A-AEEF-669C37B68227}"/>
              </a:ext>
            </a:extLst>
          </p:cNvPr>
          <p:cNvGrpSpPr/>
          <p:nvPr/>
        </p:nvGrpSpPr>
        <p:grpSpPr>
          <a:xfrm>
            <a:off x="3562027" y="1910211"/>
            <a:ext cx="1301952" cy="872949"/>
            <a:chOff x="344605" y="154323"/>
            <a:chExt cx="1301952" cy="872949"/>
          </a:xfrm>
        </p:grpSpPr>
        <p:sp>
          <p:nvSpPr>
            <p:cNvPr id="52" name="Arrow: Pentagon 51">
              <a:extLst>
                <a:ext uri="{FF2B5EF4-FFF2-40B4-BE49-F238E27FC236}">
                  <a16:creationId xmlns:a16="http://schemas.microsoft.com/office/drawing/2014/main" id="{BB5E7B8A-6D85-44AD-8DA5-4A7494E02B41}"/>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53" name="Isosceles Triangle 52">
              <a:extLst>
                <a:ext uri="{FF2B5EF4-FFF2-40B4-BE49-F238E27FC236}">
                  <a16:creationId xmlns:a16="http://schemas.microsoft.com/office/drawing/2014/main" id="{2BBE2B7F-4B29-43C1-859C-DA2FB5BCD775}"/>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CEB211CC-817A-4145-AD01-08FE9A9A598F}"/>
              </a:ext>
            </a:extLst>
          </p:cNvPr>
          <p:cNvGrpSpPr/>
          <p:nvPr/>
        </p:nvGrpSpPr>
        <p:grpSpPr>
          <a:xfrm>
            <a:off x="3671847" y="3163816"/>
            <a:ext cx="5010744" cy="872949"/>
            <a:chOff x="1133366" y="2220084"/>
            <a:chExt cx="5681780" cy="914400"/>
          </a:xfrm>
          <a:solidFill>
            <a:schemeClr val="accent2">
              <a:lumMod val="20000"/>
              <a:lumOff val="80000"/>
            </a:schemeClr>
          </a:solidFill>
        </p:grpSpPr>
        <p:sp>
          <p:nvSpPr>
            <p:cNvPr id="55" name="Arrow: Pentagon 54">
              <a:extLst>
                <a:ext uri="{FF2B5EF4-FFF2-40B4-BE49-F238E27FC236}">
                  <a16:creationId xmlns:a16="http://schemas.microsoft.com/office/drawing/2014/main" id="{699F685B-9201-4E95-95A6-AF1D3C8AFA58}"/>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6" name="TextBox 55">
              <a:extLst>
                <a:ext uri="{FF2B5EF4-FFF2-40B4-BE49-F238E27FC236}">
                  <a16:creationId xmlns:a16="http://schemas.microsoft.com/office/drawing/2014/main" id="{9CD1FABF-2D86-4C35-935C-EFEC6C257588}"/>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7" name="TextBox 56">
            <a:extLst>
              <a:ext uri="{FF2B5EF4-FFF2-40B4-BE49-F238E27FC236}">
                <a16:creationId xmlns:a16="http://schemas.microsoft.com/office/drawing/2014/main" id="{026FBB4F-A1B2-4B44-BD2F-59D1774703E5}"/>
              </a:ext>
            </a:extLst>
          </p:cNvPr>
          <p:cNvSpPr txBox="1"/>
          <p:nvPr/>
        </p:nvSpPr>
        <p:spPr>
          <a:xfrm>
            <a:off x="4840572" y="3302877"/>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Đô thị hóa</a:t>
            </a:r>
          </a:p>
        </p:txBody>
      </p:sp>
      <p:sp>
        <p:nvSpPr>
          <p:cNvPr id="58" name="Arrow: Pentagon 57">
            <a:extLst>
              <a:ext uri="{FF2B5EF4-FFF2-40B4-BE49-F238E27FC236}">
                <a16:creationId xmlns:a16="http://schemas.microsoft.com/office/drawing/2014/main" id="{B227D5F1-AB8A-4158-8922-B2A51DFBD068}"/>
              </a:ext>
            </a:extLst>
          </p:cNvPr>
          <p:cNvSpPr/>
          <p:nvPr/>
        </p:nvSpPr>
        <p:spPr>
          <a:xfrm>
            <a:off x="3562027" y="3160892"/>
            <a:ext cx="1301952" cy="893628"/>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59" name="Isosceles Triangle 58">
            <a:extLst>
              <a:ext uri="{FF2B5EF4-FFF2-40B4-BE49-F238E27FC236}">
                <a16:creationId xmlns:a16="http://schemas.microsoft.com/office/drawing/2014/main" id="{781E2B55-08F1-41E7-956E-9EB35344E4A9}"/>
              </a:ext>
            </a:extLst>
          </p:cNvPr>
          <p:cNvSpPr/>
          <p:nvPr/>
        </p:nvSpPr>
        <p:spPr>
          <a:xfrm rot="5400000">
            <a:off x="4552759" y="3468265"/>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1B03DE80-C2ED-44AC-AB7C-9C72AEC540EA}"/>
              </a:ext>
            </a:extLst>
          </p:cNvPr>
          <p:cNvGrpSpPr/>
          <p:nvPr/>
        </p:nvGrpSpPr>
        <p:grpSpPr>
          <a:xfrm>
            <a:off x="3626208" y="4683495"/>
            <a:ext cx="4259008" cy="872949"/>
            <a:chOff x="1133366" y="2220084"/>
            <a:chExt cx="5681780" cy="914400"/>
          </a:xfrm>
          <a:solidFill>
            <a:schemeClr val="accent6">
              <a:lumMod val="20000"/>
              <a:lumOff val="80000"/>
            </a:schemeClr>
          </a:solidFill>
        </p:grpSpPr>
        <p:sp>
          <p:nvSpPr>
            <p:cNvPr id="61" name="Arrow: Pentagon 60">
              <a:extLst>
                <a:ext uri="{FF2B5EF4-FFF2-40B4-BE49-F238E27FC236}">
                  <a16:creationId xmlns:a16="http://schemas.microsoft.com/office/drawing/2014/main" id="{9EB68D8F-56D3-4864-93E7-AEF2B7523C00}"/>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2" name="TextBox 61">
              <a:extLst>
                <a:ext uri="{FF2B5EF4-FFF2-40B4-BE49-F238E27FC236}">
                  <a16:creationId xmlns:a16="http://schemas.microsoft.com/office/drawing/2014/main" id="{1135C85C-434A-4AF8-86C1-469CCF9744CE}"/>
                </a:ext>
              </a:extLst>
            </p:cNvPr>
            <p:cNvSpPr txBox="1"/>
            <p:nvPr/>
          </p:nvSpPr>
          <p:spPr>
            <a:xfrm>
              <a:off x="1307657" y="2384346"/>
              <a:ext cx="4380918"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63" name="TextBox 62">
            <a:extLst>
              <a:ext uri="{FF2B5EF4-FFF2-40B4-BE49-F238E27FC236}">
                <a16:creationId xmlns:a16="http://schemas.microsoft.com/office/drawing/2014/main" id="{B3EB7F8F-6AAD-4224-864D-663DF6F03964}"/>
              </a:ext>
            </a:extLst>
          </p:cNvPr>
          <p:cNvSpPr txBox="1"/>
          <p:nvPr/>
        </p:nvSpPr>
        <p:spPr>
          <a:xfrm>
            <a:off x="4099818" y="4822556"/>
            <a:ext cx="3659454" cy="584775"/>
          </a:xfrm>
          <a:prstGeom prst="rect">
            <a:avLst/>
          </a:prstGeom>
          <a:noFill/>
        </p:spPr>
        <p:txBody>
          <a:bodyPr wrap="square" rtlCol="0">
            <a:spAutoFit/>
          </a:bodyPr>
          <a:lstStyle/>
          <a:p>
            <a:pPr algn="ctr"/>
            <a:r>
              <a:rPr lang="en-US" sz="3200">
                <a:solidFill>
                  <a:srgbClr val="0070C0"/>
                </a:solidFill>
                <a:latin typeface="Arial" panose="020B0604020202020204" pitchFamily="34" charset="0"/>
                <a:cs typeface="Arial" panose="020B0604020202020204" pitchFamily="34" charset="0"/>
              </a:rPr>
              <a:t>Di cư</a:t>
            </a:r>
          </a:p>
        </p:txBody>
      </p:sp>
      <p:sp>
        <p:nvSpPr>
          <p:cNvPr id="65" name="Arrow: Pentagon 64">
            <a:extLst>
              <a:ext uri="{FF2B5EF4-FFF2-40B4-BE49-F238E27FC236}">
                <a16:creationId xmlns:a16="http://schemas.microsoft.com/office/drawing/2014/main" id="{733D660B-1805-49FB-A17F-B7D5619858B7}"/>
              </a:ext>
            </a:extLst>
          </p:cNvPr>
          <p:cNvSpPr/>
          <p:nvPr/>
        </p:nvSpPr>
        <p:spPr>
          <a:xfrm>
            <a:off x="3516388" y="4680571"/>
            <a:ext cx="1301952" cy="872949"/>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66" name="Isosceles Triangle 65">
            <a:extLst>
              <a:ext uri="{FF2B5EF4-FFF2-40B4-BE49-F238E27FC236}">
                <a16:creationId xmlns:a16="http://schemas.microsoft.com/office/drawing/2014/main" id="{F2409D1B-74C3-4E19-9136-9E842D4E21CF}"/>
              </a:ext>
            </a:extLst>
          </p:cNvPr>
          <p:cNvSpPr/>
          <p:nvPr/>
        </p:nvSpPr>
        <p:spPr>
          <a:xfrm rot="5400000">
            <a:off x="4507120" y="4987944"/>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descr="Icon&#10;&#10;Description automatically generated">
            <a:extLst>
              <a:ext uri="{FF2B5EF4-FFF2-40B4-BE49-F238E27FC236}">
                <a16:creationId xmlns:a16="http://schemas.microsoft.com/office/drawing/2014/main" id="{B0A4A5D0-BB94-4A4D-873F-71BB093998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883" y="1637500"/>
            <a:ext cx="1301953" cy="1240851"/>
          </a:xfrm>
          <a:prstGeom prst="rect">
            <a:avLst/>
          </a:prstGeom>
        </p:spPr>
      </p:pic>
      <p:pic>
        <p:nvPicPr>
          <p:cNvPr id="68" name="Picture 67" descr="Icon&#10;&#10;Description automatically generated">
            <a:extLst>
              <a:ext uri="{FF2B5EF4-FFF2-40B4-BE49-F238E27FC236}">
                <a16:creationId xmlns:a16="http://schemas.microsoft.com/office/drawing/2014/main" id="{51D56DCE-F41D-4386-BAC8-6E0CC483C2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3757" y="3160892"/>
            <a:ext cx="1590447" cy="893629"/>
          </a:xfrm>
          <a:prstGeom prst="rect">
            <a:avLst/>
          </a:prstGeom>
        </p:spPr>
      </p:pic>
      <p:pic>
        <p:nvPicPr>
          <p:cNvPr id="70" name="Picture 69" descr="Logo&#10;&#10;Description automatically generated">
            <a:extLst>
              <a:ext uri="{FF2B5EF4-FFF2-40B4-BE49-F238E27FC236}">
                <a16:creationId xmlns:a16="http://schemas.microsoft.com/office/drawing/2014/main" id="{797DB268-C10B-4765-ACF7-D6C095C9B3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1372" y="4482483"/>
            <a:ext cx="1546144" cy="1108556"/>
          </a:xfrm>
          <a:prstGeom prst="rect">
            <a:avLst/>
          </a:prstGeom>
        </p:spPr>
      </p:pic>
      <p:pic>
        <p:nvPicPr>
          <p:cNvPr id="71" name="Hình ảnh 9">
            <a:extLst>
              <a:ext uri="{FF2B5EF4-FFF2-40B4-BE49-F238E27FC236}">
                <a16:creationId xmlns:a16="http://schemas.microsoft.com/office/drawing/2014/main" id="{AB4B89C3-FAA2-4411-B0AB-9CEF54CF34D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backgroundMark x1="45341" y1="35326" x2="45341" y2="35326"/>
                      </a14:backgroundRemoval>
                    </a14:imgEffect>
                  </a14:imgLayer>
                </a14:imgProps>
              </a:ext>
            </a:extLst>
          </a:blip>
          <a:stretch>
            <a:fillRect/>
          </a:stretch>
        </p:blipFill>
        <p:spPr>
          <a:xfrm>
            <a:off x="1555747" y="-126303"/>
            <a:ext cx="1639789" cy="1714325"/>
          </a:xfrm>
          <a:prstGeom prst="rect">
            <a:avLst/>
          </a:prstGeom>
        </p:spPr>
      </p:pic>
    </p:spTree>
    <p:extLst>
      <p:ext uri="{BB962C8B-B14F-4D97-AF65-F5344CB8AC3E}">
        <p14:creationId xmlns:p14="http://schemas.microsoft.com/office/powerpoint/2010/main" val="399488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500" fill="hold"/>
                                        <p:tgtEl>
                                          <p:spTgt spid="45"/>
                                        </p:tgtEl>
                                        <p:attrNameLst>
                                          <p:attrName>style.color</p:attrName>
                                        </p:attrNameLst>
                                      </p:cBhvr>
                                      <p:by>
                                        <p:hsl h="7200000" s="0" l="0"/>
                                      </p:by>
                                    </p:animClr>
                                    <p:animClr clrSpc="hsl" dir="cw">
                                      <p:cBhvr>
                                        <p:cTn id="7" dur="500" fill="hold"/>
                                        <p:tgtEl>
                                          <p:spTgt spid="45"/>
                                        </p:tgtEl>
                                        <p:attrNameLst>
                                          <p:attrName>fillcolor</p:attrName>
                                        </p:attrNameLst>
                                      </p:cBhvr>
                                      <p:by>
                                        <p:hsl h="7200000" s="0" l="0"/>
                                      </p:by>
                                    </p:animClr>
                                    <p:animClr clrSpc="hsl" dir="cw">
                                      <p:cBhvr>
                                        <p:cTn id="8" dur="500" fill="hold"/>
                                        <p:tgtEl>
                                          <p:spTgt spid="45"/>
                                        </p:tgtEl>
                                        <p:attrNameLst>
                                          <p:attrName>stroke.color</p:attrName>
                                        </p:attrNameLst>
                                      </p:cBhvr>
                                      <p:by>
                                        <p:hsl h="7200000" s="0" l="0"/>
                                      </p:by>
                                    </p:animClr>
                                    <p:set>
                                      <p:cBhvr>
                                        <p:cTn id="9" dur="500" fill="hold"/>
                                        <p:tgtEl>
                                          <p:spTgt spid="4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7"/>
                                        </p:tgtEl>
                                        <p:attrNameLst>
                                          <p:attrName>style.visibility</p:attrName>
                                        </p:attrNameLst>
                                      </p:cBhvr>
                                      <p:to>
                                        <p:strVal val="visible"/>
                                      </p:to>
                                    </p:set>
                                    <p:animEffect transition="in" filter="wipe(left)">
                                      <p:cBhvr>
                                        <p:cTn id="14" dur="500"/>
                                        <p:tgtEl>
                                          <p:spTgt spid="67"/>
                                        </p:tgtEl>
                                      </p:cBhvr>
                                    </p:animEffec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wipe(left)">
                                      <p:cBhvr>
                                        <p:cTn id="18" dur="500"/>
                                        <p:tgtEl>
                                          <p:spTgt spid="46"/>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ipe(left)">
                                      <p:cBhvr>
                                        <p:cTn id="21" dur="500"/>
                                        <p:tgtEl>
                                          <p:spTgt spid="50"/>
                                        </p:tgtEl>
                                      </p:cBhvr>
                                    </p:animEffect>
                                  </p:childTnLst>
                                </p:cTn>
                              </p:par>
                              <p:par>
                                <p:cTn id="22" presetID="22" presetClass="entr" presetSubtype="8" fill="hold"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wipe(left)">
                                      <p:cBhvr>
                                        <p:cTn id="24" dur="50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8"/>
                                        </p:tgtEl>
                                        <p:attrNameLst>
                                          <p:attrName>style.visibility</p:attrName>
                                        </p:attrNameLst>
                                      </p:cBhvr>
                                      <p:to>
                                        <p:strVal val="visible"/>
                                      </p:to>
                                    </p:set>
                                    <p:animEffect transition="in" filter="wipe(left)">
                                      <p:cBhvr>
                                        <p:cTn id="29" dur="500"/>
                                        <p:tgtEl>
                                          <p:spTgt spid="68"/>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wipe(left)">
                                      <p:cBhvr>
                                        <p:cTn id="33" dur="500"/>
                                        <p:tgtEl>
                                          <p:spTgt spid="54"/>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wipe(left)">
                                      <p:cBhvr>
                                        <p:cTn id="36" dur="500"/>
                                        <p:tgtEl>
                                          <p:spTgt spid="57"/>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wipe(left)">
                                      <p:cBhvr>
                                        <p:cTn id="39" dur="500"/>
                                        <p:tgtEl>
                                          <p:spTgt spid="58"/>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59"/>
                                        </p:tgtEl>
                                        <p:attrNameLst>
                                          <p:attrName>style.visibility</p:attrName>
                                        </p:attrNameLst>
                                      </p:cBhvr>
                                      <p:to>
                                        <p:strVal val="visible"/>
                                      </p:to>
                                    </p:set>
                                    <p:animEffect transition="in" filter="wipe(left)">
                                      <p:cBhvr>
                                        <p:cTn id="42" dur="500"/>
                                        <p:tgtEl>
                                          <p:spTgt spid="5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0"/>
                                        </p:tgtEl>
                                        <p:attrNameLst>
                                          <p:attrName>style.visibility</p:attrName>
                                        </p:attrNameLst>
                                      </p:cBhvr>
                                      <p:to>
                                        <p:strVal val="visible"/>
                                      </p:to>
                                    </p:set>
                                    <p:animEffect transition="in" filter="wipe(left)">
                                      <p:cBhvr>
                                        <p:cTn id="47" dur="500"/>
                                        <p:tgtEl>
                                          <p:spTgt spid="70"/>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left)">
                                      <p:cBhvr>
                                        <p:cTn id="51" dur="500"/>
                                        <p:tgtEl>
                                          <p:spTgt spid="60"/>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63"/>
                                        </p:tgtEl>
                                        <p:attrNameLst>
                                          <p:attrName>style.visibility</p:attrName>
                                        </p:attrNameLst>
                                      </p:cBhvr>
                                      <p:to>
                                        <p:strVal val="visible"/>
                                      </p:to>
                                    </p:set>
                                    <p:animEffect transition="in" filter="wipe(left)">
                                      <p:cBhvr>
                                        <p:cTn id="54" dur="500"/>
                                        <p:tgtEl>
                                          <p:spTgt spid="63"/>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wipe(left)">
                                      <p:cBhvr>
                                        <p:cTn id="57" dur="500"/>
                                        <p:tgtEl>
                                          <p:spTgt spid="65"/>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66"/>
                                        </p:tgtEl>
                                        <p:attrNameLst>
                                          <p:attrName>style.visibility</p:attrName>
                                        </p:attrNameLst>
                                      </p:cBhvr>
                                      <p:to>
                                        <p:strVal val="visible"/>
                                      </p:to>
                                    </p:set>
                                    <p:animEffect transition="in" filter="wipe(left)">
                                      <p:cBhvr>
                                        <p:cTn id="60" dur="500"/>
                                        <p:tgtEl>
                                          <p:spTgt spid="66"/>
                                        </p:tgtEl>
                                      </p:cBhvr>
                                    </p:animEffect>
                                  </p:childTnLst>
                                </p:cTn>
                              </p:par>
                              <p:par>
                                <p:cTn id="61" presetID="21" presetClass="emph" presetSubtype="0" fill="hold" nodeType="withEffect">
                                  <p:stCondLst>
                                    <p:cond delay="0"/>
                                  </p:stCondLst>
                                  <p:childTnLst>
                                    <p:animClr clrSpc="hsl" dir="cw">
                                      <p:cBhvr override="childStyle">
                                        <p:cTn id="62" dur="500" fill="hold"/>
                                        <p:tgtEl>
                                          <p:spTgt spid="71"/>
                                        </p:tgtEl>
                                        <p:attrNameLst>
                                          <p:attrName>style.color</p:attrName>
                                        </p:attrNameLst>
                                      </p:cBhvr>
                                      <p:by>
                                        <p:hsl h="7200000" s="0" l="0"/>
                                      </p:by>
                                    </p:animClr>
                                    <p:animClr clrSpc="hsl" dir="cw">
                                      <p:cBhvr>
                                        <p:cTn id="63" dur="500" fill="hold"/>
                                        <p:tgtEl>
                                          <p:spTgt spid="71"/>
                                        </p:tgtEl>
                                        <p:attrNameLst>
                                          <p:attrName>fillcolor</p:attrName>
                                        </p:attrNameLst>
                                      </p:cBhvr>
                                      <p:by>
                                        <p:hsl h="7200000" s="0" l="0"/>
                                      </p:by>
                                    </p:animClr>
                                    <p:animClr clrSpc="hsl" dir="cw">
                                      <p:cBhvr>
                                        <p:cTn id="64" dur="500" fill="hold"/>
                                        <p:tgtEl>
                                          <p:spTgt spid="71"/>
                                        </p:tgtEl>
                                        <p:attrNameLst>
                                          <p:attrName>stroke.color</p:attrName>
                                        </p:attrNameLst>
                                      </p:cBhvr>
                                      <p:by>
                                        <p:hsl h="7200000" s="0" l="0"/>
                                      </p:by>
                                    </p:animClr>
                                    <p:set>
                                      <p:cBhvr>
                                        <p:cTn id="65" dur="500" fill="hold"/>
                                        <p:tgtEl>
                                          <p:spTgt spid="7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50" grpId="0"/>
      <p:bldP spid="57" grpId="0"/>
      <p:bldP spid="58" grpId="0" animBg="1"/>
      <p:bldP spid="59" grpId="0" animBg="1"/>
      <p:bldP spid="63" grpId="0"/>
      <p:bldP spid="65" grpId="0" animBg="1"/>
      <p:bldP spid="6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80A7D5-A2B6-498B-B0CB-88E94D989E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296" y="1033153"/>
            <a:ext cx="8581407" cy="3890959"/>
          </a:xfrm>
          <a:prstGeom prst="rect">
            <a:avLst/>
          </a:prstGeom>
          <a:noFill/>
          <a:ln>
            <a:noFill/>
          </a:ln>
        </p:spPr>
      </p:pic>
      <p:sp>
        <p:nvSpPr>
          <p:cNvPr id="6" name="TextBox 5">
            <a:extLst>
              <a:ext uri="{FF2B5EF4-FFF2-40B4-BE49-F238E27FC236}">
                <a16:creationId xmlns:a16="http://schemas.microsoft.com/office/drawing/2014/main" id="{69BD8603-6DB0-4EDB-8A19-43EC8448AE78}"/>
              </a:ext>
            </a:extLst>
          </p:cNvPr>
          <p:cNvSpPr txBox="1"/>
          <p:nvPr/>
        </p:nvSpPr>
        <p:spPr>
          <a:xfrm>
            <a:off x="2082140" y="5474524"/>
            <a:ext cx="7750629" cy="1107996"/>
          </a:xfrm>
          <a:prstGeom prst="rect">
            <a:avLst/>
          </a:prstGeom>
          <a:noFill/>
        </p:spPr>
        <p:txBody>
          <a:bodyPr wrap="square" rtlCol="0">
            <a:spAutoFit/>
          </a:bodyPr>
          <a:lstStyle/>
          <a:p>
            <a:pPr algn="ctr"/>
            <a:r>
              <a:rPr lang="en-US" sz="2400" b="1">
                <a:solidFill>
                  <a:srgbClr val="0000FF"/>
                </a:solidFill>
                <a:latin typeface="Arial" panose="020B0604020202020204" pitchFamily="34" charset="0"/>
                <a:cs typeface="Arial" panose="020B0604020202020204" pitchFamily="34" charset="0"/>
              </a:rPr>
              <a:t>Biểu đồ cơ cấu dân số theo nhóm tuổi ở châu Âu giai đoạn năm 1990 – 2020 (%)</a:t>
            </a:r>
            <a:endParaRPr lang="en-US" sz="2400">
              <a:solidFill>
                <a:srgbClr val="0000FF"/>
              </a:solidFill>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41779611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7FD781-E026-4842-9A08-6B8F287C2960}"/>
              </a:ext>
            </a:extLst>
          </p:cNvPr>
          <p:cNvSpPr txBox="1"/>
          <p:nvPr/>
        </p:nvSpPr>
        <p:spPr>
          <a:xfrm>
            <a:off x="250368" y="1223411"/>
            <a:ext cx="11814962" cy="1200329"/>
          </a:xfrm>
          <a:prstGeom prst="rect">
            <a:avLst/>
          </a:prstGeom>
          <a:noFill/>
          <a:ln>
            <a:solidFill>
              <a:srgbClr val="00B050"/>
            </a:solidFill>
            <a:prstDash val="sysDash"/>
          </a:ln>
        </p:spPr>
        <p:txBody>
          <a:bodyPr wrap="square" rtlCol="0">
            <a:spAutoFit/>
          </a:bodyPr>
          <a:lstStyle/>
          <a:p>
            <a:pPr algn="just"/>
            <a:r>
              <a:rPr lang="en-US" sz="3600">
                <a:solidFill>
                  <a:srgbClr val="FF0066"/>
                </a:solidFill>
                <a:latin typeface="Arial" panose="020B0604020202020204" pitchFamily="34" charset="0"/>
                <a:cs typeface="Arial" panose="020B0604020202020204" pitchFamily="34" charset="0"/>
              </a:rPr>
              <a:t>Tại sao nhiều quốc gia ở châu Âu khuyến khích các cặp vợ chồng sinh thêm con? Liên hệ với Việt Nam?</a:t>
            </a:r>
          </a:p>
        </p:txBody>
      </p:sp>
      <p:sp>
        <p:nvSpPr>
          <p:cNvPr id="11" name="Rectangle: Rounded Corners 10">
            <a:extLst>
              <a:ext uri="{FF2B5EF4-FFF2-40B4-BE49-F238E27FC236}">
                <a16:creationId xmlns:a16="http://schemas.microsoft.com/office/drawing/2014/main" id="{3A20B018-4A5B-4A3A-88EF-7848084703EB}"/>
              </a:ext>
            </a:extLst>
          </p:cNvPr>
          <p:cNvSpPr/>
          <p:nvPr/>
        </p:nvSpPr>
        <p:spPr>
          <a:xfrm>
            <a:off x="2918797" y="103610"/>
            <a:ext cx="6467060" cy="96516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ộp_Văn_Bản 52">
            <a:extLst>
              <a:ext uri="{FF2B5EF4-FFF2-40B4-BE49-F238E27FC236}">
                <a16:creationId xmlns:a16="http://schemas.microsoft.com/office/drawing/2014/main" id="{9CCEAA7A-353C-4F73-8AFE-9AF20BE1C5CE}"/>
              </a:ext>
            </a:extLst>
          </p:cNvPr>
          <p:cNvSpPr txBox="1"/>
          <p:nvPr/>
        </p:nvSpPr>
        <p:spPr>
          <a:xfrm>
            <a:off x="2635181" y="129705"/>
            <a:ext cx="6963041" cy="830997"/>
          </a:xfrm>
          <a:prstGeom prst="rect">
            <a:avLst/>
          </a:prstGeom>
          <a:noFill/>
          <a:ln>
            <a:noFill/>
            <a:prstDash val="dash"/>
          </a:ln>
        </p:spPr>
        <p:txBody>
          <a:bodyPr wrap="square" rtlCol="0">
            <a:spAutoFit/>
          </a:bodyPr>
          <a:lstStyle/>
          <a:p>
            <a:pPr algn="ctr"/>
            <a:r>
              <a:rPr lang="en-US" sz="3600" b="1">
                <a:solidFill>
                  <a:srgbClr val="FFFF00"/>
                </a:solidFill>
                <a:latin typeface="Arial" pitchFamily="34" charset="0"/>
                <a:cs typeface="Arial" pitchFamily="34" charset="0"/>
              </a:rPr>
              <a:t> </a:t>
            </a:r>
            <a:r>
              <a:rPr lang="en-US" sz="4800" b="1">
                <a:solidFill>
                  <a:srgbClr val="FFFF00"/>
                </a:solidFill>
                <a:latin typeface="Arial" pitchFamily="34" charset="0"/>
                <a:cs typeface="Arial" pitchFamily="34" charset="0"/>
              </a:rPr>
              <a:t>THỬ THÁCH CHO EM</a:t>
            </a:r>
            <a:endParaRPr lang="en-US" sz="4800" b="1" dirty="0">
              <a:solidFill>
                <a:srgbClr val="FFFF00"/>
              </a:solidFill>
              <a:latin typeface="Arial" pitchFamily="34" charset="0"/>
              <a:cs typeface="Arial" pitchFamily="34" charset="0"/>
            </a:endParaRPr>
          </a:p>
        </p:txBody>
      </p:sp>
      <p:pic>
        <p:nvPicPr>
          <p:cNvPr id="10" name="Picture 9">
            <a:extLst>
              <a:ext uri="{FF2B5EF4-FFF2-40B4-BE49-F238E27FC236}">
                <a16:creationId xmlns:a16="http://schemas.microsoft.com/office/drawing/2014/main" id="{1EA74116-5160-43C8-9E29-8698E5F96F11}"/>
              </a:ext>
            </a:extLst>
          </p:cNvPr>
          <p:cNvPicPr/>
          <p:nvPr/>
        </p:nvPicPr>
        <p:blipFill>
          <a:blip r:embed="rId3"/>
          <a:stretch>
            <a:fillRect/>
          </a:stretch>
        </p:blipFill>
        <p:spPr>
          <a:xfrm>
            <a:off x="1906843" y="2686449"/>
            <a:ext cx="3686435" cy="3120585"/>
          </a:xfrm>
          <a:prstGeom prst="rect">
            <a:avLst/>
          </a:prstGeom>
        </p:spPr>
      </p:pic>
      <p:pic>
        <p:nvPicPr>
          <p:cNvPr id="14" name="Picture 13">
            <a:extLst>
              <a:ext uri="{FF2B5EF4-FFF2-40B4-BE49-F238E27FC236}">
                <a16:creationId xmlns:a16="http://schemas.microsoft.com/office/drawing/2014/main" id="{0F719648-1D93-4C05-BA00-B0E548593E2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98724" y="2686449"/>
            <a:ext cx="3317172" cy="2948140"/>
          </a:xfrm>
          <a:prstGeom prst="rect">
            <a:avLst/>
          </a:prstGeom>
          <a:noFill/>
        </p:spPr>
      </p:pic>
    </p:spTree>
    <p:extLst>
      <p:ext uri="{BB962C8B-B14F-4D97-AF65-F5344CB8AC3E}">
        <p14:creationId xmlns:p14="http://schemas.microsoft.com/office/powerpoint/2010/main" val="197490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7FD781-E026-4842-9A08-6B8F287C2960}"/>
              </a:ext>
            </a:extLst>
          </p:cNvPr>
          <p:cNvSpPr txBox="1"/>
          <p:nvPr/>
        </p:nvSpPr>
        <p:spPr>
          <a:xfrm>
            <a:off x="374066" y="1674674"/>
            <a:ext cx="11490290" cy="1754326"/>
          </a:xfrm>
          <a:prstGeom prst="rect">
            <a:avLst/>
          </a:prstGeom>
          <a:noFill/>
          <a:ln>
            <a:solidFill>
              <a:srgbClr val="00B050"/>
            </a:solidFill>
            <a:prstDash val="sysDash"/>
          </a:ln>
        </p:spPr>
        <p:txBody>
          <a:bodyPr wrap="square" rtlCol="0">
            <a:spAutoFit/>
          </a:bodyPr>
          <a:lstStyle/>
          <a:p>
            <a:pPr algn="ctr"/>
            <a:r>
              <a:rPr lang="en-US" sz="3600">
                <a:solidFill>
                  <a:srgbClr val="1C11AF"/>
                </a:solidFill>
                <a:latin typeface="Arial" panose="020B0604020202020204" pitchFamily="34" charset="0"/>
                <a:cs typeface="Arial" panose="020B0604020202020204" pitchFamily="34" charset="0"/>
              </a:rPr>
              <a:t>S</a:t>
            </a:r>
            <a:r>
              <a:rPr lang="vi-VN" sz="3600">
                <a:solidFill>
                  <a:srgbClr val="1C11AF"/>
                </a:solidFill>
                <a:latin typeface="Arial" panose="020B0604020202020204" pitchFamily="34" charset="0"/>
                <a:cs typeface="Arial" panose="020B0604020202020204" pitchFamily="34" charset="0"/>
              </a:rPr>
              <a:t>ư</a:t>
            </a:r>
            <a:r>
              <a:rPr lang="en-US" sz="3600">
                <a:solidFill>
                  <a:srgbClr val="1C11AF"/>
                </a:solidFill>
                <a:latin typeface="Arial" panose="020B0604020202020204" pitchFamily="34" charset="0"/>
                <a:cs typeface="Arial" panose="020B0604020202020204" pitchFamily="34" charset="0"/>
              </a:rPr>
              <a:t>u tầm những hình ảnh về các đô thị ở Châu Âu (Mát-x c</a:t>
            </a:r>
            <a:r>
              <a:rPr lang="vi-VN" sz="3600">
                <a:solidFill>
                  <a:srgbClr val="1C11AF"/>
                </a:solidFill>
                <a:latin typeface="Arial" panose="020B0604020202020204" pitchFamily="34" charset="0"/>
                <a:cs typeface="Arial" panose="020B0604020202020204" pitchFamily="34" charset="0"/>
              </a:rPr>
              <a:t>ơ</a:t>
            </a:r>
            <a:r>
              <a:rPr lang="en-US" sz="3600">
                <a:solidFill>
                  <a:srgbClr val="1C11AF"/>
                </a:solidFill>
                <a:latin typeface="Arial" panose="020B0604020202020204" pitchFamily="34" charset="0"/>
                <a:cs typeface="Arial" panose="020B0604020202020204" pitchFamily="34" charset="0"/>
              </a:rPr>
              <a:t>-va, Pari,Luân Đôn…) và viết khoảng đoạn văn giới thiệu về một trong các đô thị đó?</a:t>
            </a:r>
          </a:p>
        </p:txBody>
      </p:sp>
      <p:sp>
        <p:nvSpPr>
          <p:cNvPr id="11" name="Rectangle: Rounded Corners 10">
            <a:extLst>
              <a:ext uri="{FF2B5EF4-FFF2-40B4-BE49-F238E27FC236}">
                <a16:creationId xmlns:a16="http://schemas.microsoft.com/office/drawing/2014/main" id="{3A20B018-4A5B-4A3A-88EF-7848084703EB}"/>
              </a:ext>
            </a:extLst>
          </p:cNvPr>
          <p:cNvSpPr/>
          <p:nvPr/>
        </p:nvSpPr>
        <p:spPr>
          <a:xfrm>
            <a:off x="2994992" y="305491"/>
            <a:ext cx="6467060" cy="115224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ộp_Văn_Bản 52">
            <a:extLst>
              <a:ext uri="{FF2B5EF4-FFF2-40B4-BE49-F238E27FC236}">
                <a16:creationId xmlns:a16="http://schemas.microsoft.com/office/drawing/2014/main" id="{9CCEAA7A-353C-4F73-8AFE-9AF20BE1C5CE}"/>
              </a:ext>
            </a:extLst>
          </p:cNvPr>
          <p:cNvSpPr txBox="1"/>
          <p:nvPr/>
        </p:nvSpPr>
        <p:spPr>
          <a:xfrm>
            <a:off x="2690192" y="466116"/>
            <a:ext cx="6963041" cy="830997"/>
          </a:xfrm>
          <a:prstGeom prst="rect">
            <a:avLst/>
          </a:prstGeom>
          <a:noFill/>
          <a:ln>
            <a:noFill/>
            <a:prstDash val="dash"/>
          </a:ln>
        </p:spPr>
        <p:txBody>
          <a:bodyPr wrap="square" rtlCol="0">
            <a:spAutoFit/>
          </a:bodyPr>
          <a:lstStyle/>
          <a:p>
            <a:pPr algn="ctr"/>
            <a:r>
              <a:rPr lang="en-US" sz="3600" b="1">
                <a:solidFill>
                  <a:srgbClr val="FFFF00"/>
                </a:solidFill>
                <a:latin typeface="Arial" pitchFamily="34" charset="0"/>
                <a:cs typeface="Arial" pitchFamily="34" charset="0"/>
              </a:rPr>
              <a:t> </a:t>
            </a:r>
            <a:r>
              <a:rPr lang="en-US" sz="4800" b="1">
                <a:solidFill>
                  <a:srgbClr val="FFFF00"/>
                </a:solidFill>
                <a:latin typeface="Arial" pitchFamily="34" charset="0"/>
                <a:cs typeface="Arial" pitchFamily="34" charset="0"/>
              </a:rPr>
              <a:t>THỬ THÁCH CHO EM</a:t>
            </a:r>
            <a:endParaRPr lang="en-US" sz="4800" b="1" dirty="0">
              <a:solidFill>
                <a:srgbClr val="FFFF00"/>
              </a:solidFill>
              <a:latin typeface="Arial" pitchFamily="34" charset="0"/>
              <a:cs typeface="Arial" pitchFamily="34" charset="0"/>
            </a:endParaRPr>
          </a:p>
        </p:txBody>
      </p:sp>
      <p:pic>
        <p:nvPicPr>
          <p:cNvPr id="3" name="Picture 2">
            <a:extLst>
              <a:ext uri="{FF2B5EF4-FFF2-40B4-BE49-F238E27FC236}">
                <a16:creationId xmlns:a16="http://schemas.microsoft.com/office/drawing/2014/main" id="{8A032A83-37DE-421F-B552-5FE28B12F0E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4066" y="4208466"/>
            <a:ext cx="3707604" cy="2280096"/>
          </a:xfrm>
          <a:prstGeom prst="rect">
            <a:avLst/>
          </a:prstGeom>
        </p:spPr>
      </p:pic>
      <p:pic>
        <p:nvPicPr>
          <p:cNvPr id="7" name="Picture 6">
            <a:extLst>
              <a:ext uri="{FF2B5EF4-FFF2-40B4-BE49-F238E27FC236}">
                <a16:creationId xmlns:a16="http://schemas.microsoft.com/office/drawing/2014/main" id="{20CBE634-D2C2-4EC2-9C92-FB644F3730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8580" y="4215957"/>
            <a:ext cx="3614839" cy="2265113"/>
          </a:xfrm>
          <a:prstGeom prst="rect">
            <a:avLst/>
          </a:prstGeom>
        </p:spPr>
      </p:pic>
      <p:pic>
        <p:nvPicPr>
          <p:cNvPr id="13" name="Picture 12" descr="A picture containing tree, outdoor, sky, building&#10;&#10;Description automatically generated">
            <a:extLst>
              <a:ext uri="{FF2B5EF4-FFF2-40B4-BE49-F238E27FC236}">
                <a16:creationId xmlns:a16="http://schemas.microsoft.com/office/drawing/2014/main" id="{9C384E2D-CBC8-4FD3-9C9C-A22FD6C038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3094" y="4215957"/>
            <a:ext cx="3614838" cy="2265113"/>
          </a:xfrm>
          <a:prstGeom prst="rect">
            <a:avLst/>
          </a:prstGeom>
        </p:spPr>
      </p:pic>
    </p:spTree>
    <p:extLst>
      <p:ext uri="{BB962C8B-B14F-4D97-AF65-F5344CB8AC3E}">
        <p14:creationId xmlns:p14="http://schemas.microsoft.com/office/powerpoint/2010/main" val="22021769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735946" y="1731680"/>
            <a:ext cx="3410603" cy="341376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821" tIns="60910" rIns="121821" bIns="60910" rtlCol="0" anchor="ctr"/>
          <a:lstStyle/>
          <a:p>
            <a:pPr algn="ctr"/>
            <a:r>
              <a:rPr lang="en-US" sz="4329" b="1">
                <a:latin typeface="Arial" pitchFamily="34" charset="0"/>
                <a:cs typeface="Arial" pitchFamily="34" charset="0"/>
              </a:rPr>
              <a:t>  </a:t>
            </a:r>
            <a:r>
              <a:rPr lang="en-US" sz="6000" b="1">
                <a:latin typeface="Arial" pitchFamily="34" charset="0"/>
                <a:cs typeface="Arial" pitchFamily="34" charset="0"/>
              </a:rPr>
              <a:t>Dặn dò</a:t>
            </a:r>
          </a:p>
        </p:txBody>
      </p:sp>
      <p:sp>
        <p:nvSpPr>
          <p:cNvPr id="5" name="Block Arc 4"/>
          <p:cNvSpPr/>
          <p:nvPr/>
        </p:nvSpPr>
        <p:spPr>
          <a:xfrm>
            <a:off x="-3898054" y="-219541"/>
            <a:ext cx="7290338" cy="7297088"/>
          </a:xfrm>
          <a:prstGeom prst="blockArc">
            <a:avLst>
              <a:gd name="adj1" fmla="val 18900000"/>
              <a:gd name="adj2" fmla="val 2700000"/>
              <a:gd name="adj3" fmla="val 39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2974669" y="1261535"/>
            <a:ext cx="9019958" cy="1083733"/>
          </a:xfrm>
          <a:custGeom>
            <a:avLst/>
            <a:gdLst>
              <a:gd name="connsiteX0" fmla="*/ 0 w 6771233"/>
              <a:gd name="connsiteY0" fmla="*/ 0 h 812800"/>
              <a:gd name="connsiteX1" fmla="*/ 6771233 w 6771233"/>
              <a:gd name="connsiteY1" fmla="*/ 0 h 812800"/>
              <a:gd name="connsiteX2" fmla="*/ 6771233 w 6771233"/>
              <a:gd name="connsiteY2" fmla="*/ 812800 h 812800"/>
              <a:gd name="connsiteX3" fmla="*/ 0 w 6771233"/>
              <a:gd name="connsiteY3" fmla="*/ 812800 h 812800"/>
              <a:gd name="connsiteX4" fmla="*/ 0 w 6771233"/>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1233" h="812800">
                <a:moveTo>
                  <a:pt x="0" y="0"/>
                </a:moveTo>
                <a:lnTo>
                  <a:pt x="6771233" y="0"/>
                </a:lnTo>
                <a:lnTo>
                  <a:pt x="6771233" y="812800"/>
                </a:lnTo>
                <a:lnTo>
                  <a:pt x="0" y="812800"/>
                </a:lnTo>
                <a:lnTo>
                  <a:pt x="0" y="0"/>
                </a:lnTo>
                <a:close/>
              </a:path>
            </a:pathLst>
          </a:custGeom>
          <a:no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59514" tIns="94750" rIns="94750" bIns="94750" numCol="1" spcCol="2541" anchor="ctr" anchorCtr="0">
            <a:noAutofit/>
          </a:bodyPr>
          <a:lstStyle/>
          <a:p>
            <a:pPr defTabSz="1657994">
              <a:lnSpc>
                <a:spcPct val="90000"/>
              </a:lnSpc>
              <a:spcBef>
                <a:spcPct val="0"/>
              </a:spcBef>
              <a:spcAft>
                <a:spcPct val="35000"/>
              </a:spcAft>
            </a:pPr>
            <a:r>
              <a:rPr lang="en-US" sz="3600" b="1">
                <a:solidFill>
                  <a:srgbClr val="00B050"/>
                </a:solidFill>
                <a:latin typeface="Arial" pitchFamily="34" charset="0"/>
                <a:cs typeface="Arial" pitchFamily="34" charset="0"/>
              </a:rPr>
              <a:t>Xem lại bài đã học</a:t>
            </a:r>
          </a:p>
        </p:txBody>
      </p:sp>
      <p:sp>
        <p:nvSpPr>
          <p:cNvPr id="7" name="Oval 6"/>
          <p:cNvSpPr/>
          <p:nvPr/>
        </p:nvSpPr>
        <p:spPr>
          <a:xfrm>
            <a:off x="2297962" y="1126068"/>
            <a:ext cx="1353413" cy="1354666"/>
          </a:xfrm>
          <a:prstGeom prst="ellipse">
            <a:avLst/>
          </a:prstGeom>
          <a:solidFill>
            <a:srgbClr val="00B050"/>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121821" tIns="60910" rIns="121821" bIns="60910"/>
          <a:lstStyle/>
          <a:p>
            <a:pPr algn="ctr">
              <a:spcBef>
                <a:spcPts val="799"/>
              </a:spcBef>
            </a:pPr>
            <a:r>
              <a:rPr lang="en-US" sz="5328" b="1">
                <a:solidFill>
                  <a:schemeClr val="bg1"/>
                </a:solidFill>
                <a:latin typeface="Arial" pitchFamily="34" charset="0"/>
                <a:cs typeface="Arial" pitchFamily="34" charset="0"/>
              </a:rPr>
              <a:t>1</a:t>
            </a:r>
          </a:p>
        </p:txBody>
      </p:sp>
      <p:sp>
        <p:nvSpPr>
          <p:cNvPr id="8" name="Freeform 7"/>
          <p:cNvSpPr/>
          <p:nvPr/>
        </p:nvSpPr>
        <p:spPr>
          <a:xfrm>
            <a:off x="3368241" y="2887134"/>
            <a:ext cx="8626387" cy="1083733"/>
          </a:xfrm>
          <a:custGeom>
            <a:avLst/>
            <a:gdLst>
              <a:gd name="connsiteX0" fmla="*/ 0 w 6475780"/>
              <a:gd name="connsiteY0" fmla="*/ 0 h 812800"/>
              <a:gd name="connsiteX1" fmla="*/ 6475780 w 6475780"/>
              <a:gd name="connsiteY1" fmla="*/ 0 h 812800"/>
              <a:gd name="connsiteX2" fmla="*/ 6475780 w 6475780"/>
              <a:gd name="connsiteY2" fmla="*/ 812800 h 812800"/>
              <a:gd name="connsiteX3" fmla="*/ 0 w 6475780"/>
              <a:gd name="connsiteY3" fmla="*/ 812800 h 812800"/>
              <a:gd name="connsiteX4" fmla="*/ 0 w 6475780"/>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5780" h="812800">
                <a:moveTo>
                  <a:pt x="0" y="0"/>
                </a:moveTo>
                <a:lnTo>
                  <a:pt x="6475780" y="0"/>
                </a:lnTo>
                <a:lnTo>
                  <a:pt x="6475780" y="812800"/>
                </a:lnTo>
                <a:lnTo>
                  <a:pt x="0" y="812800"/>
                </a:lnTo>
                <a:lnTo>
                  <a:pt x="0" y="0"/>
                </a:lnTo>
                <a:close/>
              </a:path>
            </a:pathLst>
          </a:custGeom>
          <a:noFill/>
          <a:ln>
            <a:solidFill>
              <a:srgbClr val="FF99CC"/>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59514" tIns="94750" rIns="94750" bIns="94750" numCol="1" spcCol="2541" anchor="ctr" anchorCtr="0">
            <a:noAutofit/>
          </a:bodyPr>
          <a:lstStyle/>
          <a:p>
            <a:r>
              <a:rPr lang="vi-VN" sz="3600" b="1">
                <a:solidFill>
                  <a:srgbClr val="FF00FF"/>
                </a:solidFill>
              </a:rPr>
              <a:t>Về nhà </a:t>
            </a:r>
            <a:r>
              <a:rPr lang="en-US" sz="3600" b="1">
                <a:solidFill>
                  <a:srgbClr val="FF00FF"/>
                </a:solidFill>
              </a:rPr>
              <a:t>…</a:t>
            </a:r>
          </a:p>
        </p:txBody>
      </p:sp>
      <p:sp>
        <p:nvSpPr>
          <p:cNvPr id="9" name="Oval 8"/>
          <p:cNvSpPr/>
          <p:nvPr/>
        </p:nvSpPr>
        <p:spPr>
          <a:xfrm>
            <a:off x="2691535" y="2751666"/>
            <a:ext cx="1353413" cy="1354666"/>
          </a:xfrm>
          <a:prstGeom prst="ellipse">
            <a:avLst/>
          </a:prstGeom>
          <a:solidFill>
            <a:srgbClr val="FF99CC"/>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121821" tIns="60910" rIns="121821" bIns="60910"/>
          <a:lstStyle/>
          <a:p>
            <a:pPr algn="ctr"/>
            <a:r>
              <a:rPr lang="en-US" sz="5328" b="1">
                <a:solidFill>
                  <a:schemeClr val="bg1"/>
                </a:solidFill>
                <a:latin typeface="Arial" pitchFamily="34" charset="0"/>
                <a:cs typeface="Arial" pitchFamily="34" charset="0"/>
              </a:rPr>
              <a:t>2</a:t>
            </a:r>
          </a:p>
        </p:txBody>
      </p:sp>
      <p:sp>
        <p:nvSpPr>
          <p:cNvPr id="10" name="Freeform 9"/>
          <p:cNvSpPr/>
          <p:nvPr/>
        </p:nvSpPr>
        <p:spPr>
          <a:xfrm>
            <a:off x="2974669" y="4241800"/>
            <a:ext cx="9019958" cy="1761065"/>
          </a:xfrm>
          <a:custGeom>
            <a:avLst/>
            <a:gdLst>
              <a:gd name="connsiteX0" fmla="*/ 0 w 6771233"/>
              <a:gd name="connsiteY0" fmla="*/ 0 h 812800"/>
              <a:gd name="connsiteX1" fmla="*/ 6771233 w 6771233"/>
              <a:gd name="connsiteY1" fmla="*/ 0 h 812800"/>
              <a:gd name="connsiteX2" fmla="*/ 6771233 w 6771233"/>
              <a:gd name="connsiteY2" fmla="*/ 812800 h 812800"/>
              <a:gd name="connsiteX3" fmla="*/ 0 w 6771233"/>
              <a:gd name="connsiteY3" fmla="*/ 812800 h 812800"/>
              <a:gd name="connsiteX4" fmla="*/ 0 w 6771233"/>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1233" h="812800">
                <a:moveTo>
                  <a:pt x="0" y="0"/>
                </a:moveTo>
                <a:lnTo>
                  <a:pt x="6771233" y="0"/>
                </a:lnTo>
                <a:lnTo>
                  <a:pt x="6771233" y="812800"/>
                </a:lnTo>
                <a:lnTo>
                  <a:pt x="0" y="812800"/>
                </a:lnTo>
                <a:lnTo>
                  <a:pt x="0" y="0"/>
                </a:lnTo>
                <a:close/>
              </a:path>
            </a:pathLst>
          </a:custGeom>
          <a:noFill/>
          <a:ln>
            <a:solidFill>
              <a:srgbClr val="3399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59514" tIns="94750" rIns="94750" bIns="94750" numCol="1" spcCol="2541" anchor="ctr" anchorCtr="0">
            <a:noAutofit/>
          </a:bodyPr>
          <a:lstStyle/>
          <a:p>
            <a:r>
              <a:rPr lang="en-US" sz="3600" b="1" dirty="0" err="1">
                <a:solidFill>
                  <a:srgbClr val="3399FF"/>
                </a:solidFill>
                <a:latin typeface="Arial" pitchFamily="34" charset="0"/>
                <a:cs typeface="Arial" pitchFamily="34" charset="0"/>
              </a:rPr>
              <a:t>Chuẩn</a:t>
            </a:r>
            <a:r>
              <a:rPr lang="en-US" sz="3600" b="1" dirty="0">
                <a:solidFill>
                  <a:srgbClr val="3399FF"/>
                </a:solidFill>
                <a:latin typeface="Arial" pitchFamily="34" charset="0"/>
                <a:cs typeface="Arial" pitchFamily="34" charset="0"/>
              </a:rPr>
              <a:t> </a:t>
            </a:r>
            <a:r>
              <a:rPr lang="en-US" sz="3600" b="1" dirty="0" err="1">
                <a:solidFill>
                  <a:srgbClr val="3399FF"/>
                </a:solidFill>
                <a:latin typeface="Arial" pitchFamily="34" charset="0"/>
                <a:cs typeface="Arial" pitchFamily="34" charset="0"/>
              </a:rPr>
              <a:t>bị</a:t>
            </a:r>
            <a:r>
              <a:rPr lang="en-US" sz="3600" b="1" dirty="0">
                <a:solidFill>
                  <a:srgbClr val="3399FF"/>
                </a:solidFill>
                <a:latin typeface="Arial" pitchFamily="34" charset="0"/>
                <a:cs typeface="Arial" pitchFamily="34" charset="0"/>
              </a:rPr>
              <a:t> </a:t>
            </a:r>
            <a:r>
              <a:rPr lang="en-US" sz="3600" b="1" err="1">
                <a:solidFill>
                  <a:srgbClr val="3399FF"/>
                </a:solidFill>
                <a:latin typeface="Arial" pitchFamily="34" charset="0"/>
                <a:cs typeface="Arial" pitchFamily="34" charset="0"/>
              </a:rPr>
              <a:t>bài</a:t>
            </a:r>
            <a:r>
              <a:rPr lang="en-US" sz="3600" b="1">
                <a:solidFill>
                  <a:srgbClr val="3399FF"/>
                </a:solidFill>
                <a:latin typeface="Arial" pitchFamily="34" charset="0"/>
                <a:cs typeface="Arial" pitchFamily="34" charset="0"/>
              </a:rPr>
              <a:t> ……..</a:t>
            </a:r>
            <a:endParaRPr lang="en-US" sz="3600" b="1" dirty="0">
              <a:solidFill>
                <a:srgbClr val="00B0F0"/>
              </a:solidFill>
              <a:latin typeface="Arial" panose="020B0604020202020204" pitchFamily="34" charset="0"/>
              <a:cs typeface="Arial" panose="020B0604020202020204" pitchFamily="34" charset="0"/>
            </a:endParaRPr>
          </a:p>
        </p:txBody>
      </p:sp>
      <p:sp>
        <p:nvSpPr>
          <p:cNvPr id="11" name="Oval 10"/>
          <p:cNvSpPr/>
          <p:nvPr/>
        </p:nvSpPr>
        <p:spPr>
          <a:xfrm>
            <a:off x="2297962" y="4377267"/>
            <a:ext cx="1353413" cy="1354666"/>
          </a:xfrm>
          <a:prstGeom prst="ellipse">
            <a:avLst/>
          </a:prstGeom>
          <a:solidFill>
            <a:srgbClr val="3399FF"/>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121821" tIns="60910" rIns="121821" bIns="60910"/>
          <a:lstStyle/>
          <a:p>
            <a:pPr algn="ctr"/>
            <a:r>
              <a:rPr lang="en-US" sz="4795" b="1">
                <a:solidFill>
                  <a:schemeClr val="bg1"/>
                </a:solidFill>
                <a:latin typeface="Arial" pitchFamily="34" charset="0"/>
                <a:cs typeface="Arial" pitchFamily="34" charset="0"/>
              </a:rPr>
              <a:t>3</a:t>
            </a:r>
          </a:p>
        </p:txBody>
      </p:sp>
    </p:spTree>
    <p:extLst>
      <p:ext uri="{BB962C8B-B14F-4D97-AF65-F5344CB8AC3E}">
        <p14:creationId xmlns:p14="http://schemas.microsoft.com/office/powerpoint/2010/main" val="213755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op hình nền cảm ơn Thank You đẹp dễ thương và ý nghĩa nhất">
            <a:extLst>
              <a:ext uri="{FF2B5EF4-FFF2-40B4-BE49-F238E27FC236}">
                <a16:creationId xmlns:a16="http://schemas.microsoft.com/office/drawing/2014/main" id="{3C98EE2A-9ACE-4614-83A5-D7B71BAF65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97" r="-1" b="2603"/>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910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BC73987C-1F84-4BF1-8D76-5C88EFBF72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378" y="21248"/>
            <a:ext cx="1103273" cy="1051495"/>
          </a:xfrm>
          <a:prstGeom prst="rect">
            <a:avLst/>
          </a:prstGeom>
        </p:spPr>
      </p:pic>
      <p:graphicFrame>
        <p:nvGraphicFramePr>
          <p:cNvPr id="11" name="Table 11">
            <a:extLst>
              <a:ext uri="{FF2B5EF4-FFF2-40B4-BE49-F238E27FC236}">
                <a16:creationId xmlns:a16="http://schemas.microsoft.com/office/drawing/2014/main" id="{0FADBB52-E2E1-4207-9F65-2C95C1F96401}"/>
              </a:ext>
            </a:extLst>
          </p:cNvPr>
          <p:cNvGraphicFramePr>
            <a:graphicFrameLocks noGrp="1"/>
          </p:cNvGraphicFramePr>
          <p:nvPr>
            <p:extLst>
              <p:ext uri="{D42A27DB-BD31-4B8C-83A1-F6EECF244321}">
                <p14:modId xmlns:p14="http://schemas.microsoft.com/office/powerpoint/2010/main" val="1831879684"/>
              </p:ext>
            </p:extLst>
          </p:nvPr>
        </p:nvGraphicFramePr>
        <p:xfrm>
          <a:off x="458282" y="1606978"/>
          <a:ext cx="11275435" cy="4328160"/>
        </p:xfrm>
        <a:graphic>
          <a:graphicData uri="http://schemas.openxmlformats.org/drawingml/2006/table">
            <a:tbl>
              <a:tblPr firstRow="1" bandRow="1">
                <a:tableStyleId>{5C22544A-7EE6-4342-B048-85BDC9FD1C3A}</a:tableStyleId>
              </a:tblPr>
              <a:tblGrid>
                <a:gridCol w="1997712">
                  <a:extLst>
                    <a:ext uri="{9D8B030D-6E8A-4147-A177-3AD203B41FA5}">
                      <a16:colId xmlns:a16="http://schemas.microsoft.com/office/drawing/2014/main" val="354480338"/>
                    </a:ext>
                  </a:extLst>
                </a:gridCol>
                <a:gridCol w="2034481">
                  <a:extLst>
                    <a:ext uri="{9D8B030D-6E8A-4147-A177-3AD203B41FA5}">
                      <a16:colId xmlns:a16="http://schemas.microsoft.com/office/drawing/2014/main" val="3018429802"/>
                    </a:ext>
                  </a:extLst>
                </a:gridCol>
                <a:gridCol w="1777107">
                  <a:extLst>
                    <a:ext uri="{9D8B030D-6E8A-4147-A177-3AD203B41FA5}">
                      <a16:colId xmlns:a16="http://schemas.microsoft.com/office/drawing/2014/main" val="620073503"/>
                    </a:ext>
                  </a:extLst>
                </a:gridCol>
                <a:gridCol w="1707657">
                  <a:extLst>
                    <a:ext uri="{9D8B030D-6E8A-4147-A177-3AD203B41FA5}">
                      <a16:colId xmlns:a16="http://schemas.microsoft.com/office/drawing/2014/main" val="765406197"/>
                    </a:ext>
                  </a:extLst>
                </a:gridCol>
                <a:gridCol w="1879239">
                  <a:extLst>
                    <a:ext uri="{9D8B030D-6E8A-4147-A177-3AD203B41FA5}">
                      <a16:colId xmlns:a16="http://schemas.microsoft.com/office/drawing/2014/main" val="477880407"/>
                    </a:ext>
                  </a:extLst>
                </a:gridCol>
                <a:gridCol w="1879239">
                  <a:extLst>
                    <a:ext uri="{9D8B030D-6E8A-4147-A177-3AD203B41FA5}">
                      <a16:colId xmlns:a16="http://schemas.microsoft.com/office/drawing/2014/main" val="3441798387"/>
                    </a:ext>
                  </a:extLst>
                </a:gridCol>
              </a:tblGrid>
              <a:tr h="0">
                <a:tc rowSpan="2">
                  <a:txBody>
                    <a:bodyPr/>
                    <a:lstStyle/>
                    <a:p>
                      <a:pPr algn="ctr"/>
                      <a:r>
                        <a:rPr lang="en-US" sz="2400">
                          <a:solidFill>
                            <a:srgbClr val="FFFF00"/>
                          </a:solidFill>
                          <a:latin typeface="Arial" panose="020B0604020202020204" pitchFamily="34" charset="0"/>
                          <a:cs typeface="Arial" panose="020B0604020202020204" pitchFamily="34" charset="0"/>
                        </a:rPr>
                        <a:t>Các châu</a:t>
                      </a:r>
                    </a:p>
                  </a:txBody>
                  <a:tcPr>
                    <a:solidFill>
                      <a:srgbClr val="00B050"/>
                    </a:solidFill>
                  </a:tcPr>
                </a:tc>
                <a:tc gridSpan="3">
                  <a:txBody>
                    <a:bodyPr/>
                    <a:lstStyle/>
                    <a:p>
                      <a:pPr algn="ctr"/>
                      <a:r>
                        <a:rPr lang="en-US" sz="2400">
                          <a:solidFill>
                            <a:srgbClr val="FFFF00"/>
                          </a:solidFill>
                          <a:latin typeface="Arial" panose="020B0604020202020204" pitchFamily="34" charset="0"/>
                          <a:cs typeface="Arial" panose="020B0604020202020204" pitchFamily="34" charset="0"/>
                        </a:rPr>
                        <a:t>Dân số</a:t>
                      </a:r>
                    </a:p>
                    <a:p>
                      <a:pPr algn="ctr"/>
                      <a:r>
                        <a:rPr lang="en-US" sz="2400">
                          <a:solidFill>
                            <a:srgbClr val="FFFF00"/>
                          </a:solidFill>
                          <a:latin typeface="Arial" panose="020B0604020202020204" pitchFamily="34" charset="0"/>
                          <a:cs typeface="Arial" panose="020B0604020202020204" pitchFamily="34" charset="0"/>
                        </a:rPr>
                        <a:t>(Triệu ng</a:t>
                      </a:r>
                      <a:r>
                        <a:rPr lang="vi-VN" sz="2400">
                          <a:solidFill>
                            <a:srgbClr val="FFFF00"/>
                          </a:solidFill>
                          <a:latin typeface="Arial" panose="020B0604020202020204" pitchFamily="34" charset="0"/>
                          <a:cs typeface="Arial" panose="020B0604020202020204" pitchFamily="34" charset="0"/>
                        </a:rPr>
                        <a:t>ư</a:t>
                      </a:r>
                      <a:r>
                        <a:rPr lang="en-US" sz="2400">
                          <a:solidFill>
                            <a:srgbClr val="FFFF00"/>
                          </a:solidFill>
                          <a:latin typeface="Arial" panose="020B0604020202020204" pitchFamily="34" charset="0"/>
                          <a:cs typeface="Arial" panose="020B0604020202020204" pitchFamily="34" charset="0"/>
                        </a:rPr>
                        <a:t>ời)</a:t>
                      </a:r>
                    </a:p>
                  </a:txBody>
                  <a:tcPr>
                    <a:solidFill>
                      <a:srgbClr val="00B050"/>
                    </a:solidFill>
                  </a:tcPr>
                </a:tc>
                <a:tc hMerge="1">
                  <a:txBody>
                    <a:bodyPr/>
                    <a:lstStyle/>
                    <a:p>
                      <a:endParaRPr lang="en-US"/>
                    </a:p>
                  </a:txBody>
                  <a:tcPr/>
                </a:tc>
                <a:tc hMerge="1">
                  <a:txBody>
                    <a:bodyPr/>
                    <a:lstStyle/>
                    <a:p>
                      <a:endParaRPr lang="en-US"/>
                    </a:p>
                  </a:txBody>
                  <a:tcPr/>
                </a:tc>
                <a:tc gridSpan="2">
                  <a:txBody>
                    <a:bodyPr/>
                    <a:lstStyle/>
                    <a:p>
                      <a:pPr algn="ctr"/>
                      <a:r>
                        <a:rPr lang="en-US" sz="2400">
                          <a:solidFill>
                            <a:srgbClr val="FFFF00"/>
                          </a:solidFill>
                          <a:latin typeface="Arial" panose="020B0604020202020204" pitchFamily="34" charset="0"/>
                          <a:cs typeface="Arial" panose="020B0604020202020204" pitchFamily="34" charset="0"/>
                        </a:rPr>
                        <a:t>Tỉ lệ gia tăng dân số tự nhiên các giai đoạn (%)</a:t>
                      </a:r>
                    </a:p>
                  </a:txBody>
                  <a:tcPr>
                    <a:solidFill>
                      <a:srgbClr val="00B050"/>
                    </a:solidFill>
                  </a:tcPr>
                </a:tc>
                <a:tc hMerge="1">
                  <a:txBody>
                    <a:bodyPr/>
                    <a:lstStyle/>
                    <a:p>
                      <a:endParaRPr lang="en-US"/>
                    </a:p>
                  </a:txBody>
                  <a:tcPr/>
                </a:tc>
                <a:extLst>
                  <a:ext uri="{0D108BD9-81ED-4DB2-BD59-A6C34878D82A}">
                    <a16:rowId xmlns:a16="http://schemas.microsoft.com/office/drawing/2014/main" val="3834872142"/>
                  </a:ext>
                </a:extLst>
              </a:tr>
              <a:tr h="370840">
                <a:tc vMerge="1">
                  <a:txBody>
                    <a:bodyPr/>
                    <a:lstStyle/>
                    <a:p>
                      <a:endParaRPr lang="en-US"/>
                    </a:p>
                  </a:txBody>
                  <a:tcPr/>
                </a:tc>
                <a:tc>
                  <a:txBody>
                    <a:bodyPr/>
                    <a:lstStyle/>
                    <a:p>
                      <a:pPr algn="ctr"/>
                      <a:r>
                        <a:rPr lang="en-US" sz="2000">
                          <a:solidFill>
                            <a:srgbClr val="1C11AF"/>
                          </a:solidFill>
                          <a:latin typeface="Arial" panose="020B0604020202020204" pitchFamily="34" charset="0"/>
                          <a:cs typeface="Arial" panose="020B0604020202020204" pitchFamily="34" charset="0"/>
                        </a:rPr>
                        <a:t>Năm 2010</a:t>
                      </a:r>
                    </a:p>
                  </a:txBody>
                  <a:tcPr>
                    <a:solidFill>
                      <a:schemeClr val="accent5">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Năm 2015</a:t>
                      </a:r>
                    </a:p>
                  </a:txBody>
                  <a:tcPr>
                    <a:solidFill>
                      <a:schemeClr val="accent5">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Năm 2020</a:t>
                      </a:r>
                    </a:p>
                  </a:txBody>
                  <a:tcPr>
                    <a:solidFill>
                      <a:schemeClr val="accent5">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2010-2015</a:t>
                      </a:r>
                    </a:p>
                  </a:txBody>
                  <a:tcPr>
                    <a:solidFill>
                      <a:schemeClr val="accent5">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2015-2020</a:t>
                      </a:r>
                    </a:p>
                  </a:txBody>
                  <a:tcPr>
                    <a:solidFill>
                      <a:schemeClr val="accent5">
                        <a:lumMod val="20000"/>
                        <a:lumOff val="80000"/>
                      </a:schemeClr>
                    </a:solidFill>
                  </a:tcPr>
                </a:tc>
                <a:extLst>
                  <a:ext uri="{0D108BD9-81ED-4DB2-BD59-A6C34878D82A}">
                    <a16:rowId xmlns:a16="http://schemas.microsoft.com/office/drawing/2014/main" val="4021114276"/>
                  </a:ext>
                </a:extLst>
              </a:tr>
              <a:tr h="370840">
                <a:tc>
                  <a:txBody>
                    <a:bodyPr/>
                    <a:lstStyle/>
                    <a:p>
                      <a:r>
                        <a:rPr lang="en-US" sz="2400">
                          <a:solidFill>
                            <a:srgbClr val="1C11AF"/>
                          </a:solidFill>
                          <a:latin typeface="Arial" panose="020B0604020202020204" pitchFamily="34" charset="0"/>
                          <a:cs typeface="Arial" panose="020B0604020202020204" pitchFamily="34" charset="0"/>
                        </a:rPr>
                        <a:t>Châu Á</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4164</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4391</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4641</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1,1</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1,0</a:t>
                      </a:r>
                    </a:p>
                  </a:txBody>
                  <a:tcPr>
                    <a:solidFill>
                      <a:schemeClr val="accent4">
                        <a:lumMod val="20000"/>
                        <a:lumOff val="80000"/>
                      </a:schemeClr>
                    </a:solidFill>
                  </a:tcPr>
                </a:tc>
                <a:extLst>
                  <a:ext uri="{0D108BD9-81ED-4DB2-BD59-A6C34878D82A}">
                    <a16:rowId xmlns:a16="http://schemas.microsoft.com/office/drawing/2014/main" val="1284488982"/>
                  </a:ext>
                </a:extLst>
              </a:tr>
              <a:tr h="370840">
                <a:tc>
                  <a:txBody>
                    <a:bodyPr/>
                    <a:lstStyle/>
                    <a:p>
                      <a:r>
                        <a:rPr lang="en-US" sz="2400">
                          <a:solidFill>
                            <a:srgbClr val="1C11AF"/>
                          </a:solidFill>
                          <a:latin typeface="Arial" panose="020B0604020202020204" pitchFamily="34" charset="0"/>
                          <a:cs typeface="Arial" panose="020B0604020202020204" pitchFamily="34" charset="0"/>
                        </a:rPr>
                        <a:t>Châu Âu</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739</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738</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747</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0,0</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-0,1</a:t>
                      </a:r>
                    </a:p>
                  </a:txBody>
                  <a:tcPr/>
                </a:tc>
                <a:extLst>
                  <a:ext uri="{0D108BD9-81ED-4DB2-BD59-A6C34878D82A}">
                    <a16:rowId xmlns:a16="http://schemas.microsoft.com/office/drawing/2014/main" val="3874704173"/>
                  </a:ext>
                </a:extLst>
              </a:tr>
              <a:tr h="370840">
                <a:tc>
                  <a:txBody>
                    <a:bodyPr/>
                    <a:lstStyle/>
                    <a:p>
                      <a:r>
                        <a:rPr lang="en-US" sz="2400">
                          <a:solidFill>
                            <a:srgbClr val="1C11AF"/>
                          </a:solidFill>
                          <a:latin typeface="Arial" panose="020B0604020202020204" pitchFamily="34" charset="0"/>
                          <a:cs typeface="Arial" panose="020B0604020202020204" pitchFamily="34" charset="0"/>
                        </a:rPr>
                        <a:t>Châu Đại D</a:t>
                      </a:r>
                      <a:r>
                        <a:rPr lang="vi-VN" sz="2400">
                          <a:solidFill>
                            <a:srgbClr val="1C11AF"/>
                          </a:solidFill>
                          <a:latin typeface="Arial" panose="020B0604020202020204" pitchFamily="34" charset="0"/>
                          <a:cs typeface="Arial" panose="020B0604020202020204" pitchFamily="34" charset="0"/>
                        </a:rPr>
                        <a:t>ư</a:t>
                      </a:r>
                      <a:r>
                        <a:rPr lang="en-US" sz="2400">
                          <a:solidFill>
                            <a:srgbClr val="1C11AF"/>
                          </a:solidFill>
                          <a:latin typeface="Arial" panose="020B0604020202020204" pitchFamily="34" charset="0"/>
                          <a:cs typeface="Arial" panose="020B0604020202020204" pitchFamily="34" charset="0"/>
                        </a:rPr>
                        <a:t>ơng</a:t>
                      </a:r>
                    </a:p>
                  </a:txBody>
                  <a:tcPr>
                    <a:solidFill>
                      <a:schemeClr val="accent4">
                        <a:lumMod val="40000"/>
                        <a:lumOff val="6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37</a:t>
                      </a:r>
                    </a:p>
                  </a:txBody>
                  <a:tcPr>
                    <a:solidFill>
                      <a:schemeClr val="accent4">
                        <a:lumMod val="40000"/>
                        <a:lumOff val="6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39</a:t>
                      </a:r>
                    </a:p>
                  </a:txBody>
                  <a:tcPr>
                    <a:solidFill>
                      <a:schemeClr val="accent4">
                        <a:lumMod val="40000"/>
                        <a:lumOff val="6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42</a:t>
                      </a:r>
                    </a:p>
                  </a:txBody>
                  <a:tcPr>
                    <a:solidFill>
                      <a:schemeClr val="accent4">
                        <a:lumMod val="40000"/>
                        <a:lumOff val="6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1,0</a:t>
                      </a:r>
                    </a:p>
                  </a:txBody>
                  <a:tcPr>
                    <a:solidFill>
                      <a:schemeClr val="accent4">
                        <a:lumMod val="40000"/>
                        <a:lumOff val="6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1</a:t>
                      </a:r>
                    </a:p>
                  </a:txBody>
                  <a:tcPr>
                    <a:solidFill>
                      <a:schemeClr val="accent4">
                        <a:lumMod val="40000"/>
                        <a:lumOff val="60000"/>
                      </a:schemeClr>
                    </a:solidFill>
                  </a:tcPr>
                </a:tc>
                <a:extLst>
                  <a:ext uri="{0D108BD9-81ED-4DB2-BD59-A6C34878D82A}">
                    <a16:rowId xmlns:a16="http://schemas.microsoft.com/office/drawing/2014/main" val="2881873939"/>
                  </a:ext>
                </a:extLst>
              </a:tr>
              <a:tr h="370840">
                <a:tc>
                  <a:txBody>
                    <a:bodyPr/>
                    <a:lstStyle/>
                    <a:p>
                      <a:r>
                        <a:rPr lang="en-US" sz="2400">
                          <a:solidFill>
                            <a:srgbClr val="1C11AF"/>
                          </a:solidFill>
                          <a:latin typeface="Arial" panose="020B0604020202020204" pitchFamily="34" charset="0"/>
                          <a:cs typeface="Arial" panose="020B0604020202020204" pitchFamily="34" charset="0"/>
                        </a:rPr>
                        <a:t>Châu Mĩ</a:t>
                      </a:r>
                    </a:p>
                  </a:txBody>
                  <a:tcPr>
                    <a:solidFill>
                      <a:schemeClr val="accent6">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935</a:t>
                      </a:r>
                    </a:p>
                  </a:txBody>
                  <a:tcPr>
                    <a:solidFill>
                      <a:schemeClr val="accent6">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992</a:t>
                      </a:r>
                    </a:p>
                  </a:txBody>
                  <a:tcPr>
                    <a:solidFill>
                      <a:schemeClr val="accent6">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1023</a:t>
                      </a:r>
                    </a:p>
                  </a:txBody>
                  <a:tcPr>
                    <a:solidFill>
                      <a:schemeClr val="accent6">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0,9</a:t>
                      </a:r>
                    </a:p>
                  </a:txBody>
                  <a:tcPr>
                    <a:solidFill>
                      <a:schemeClr val="accent6">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0,7</a:t>
                      </a:r>
                    </a:p>
                  </a:txBody>
                  <a:tcPr>
                    <a:solidFill>
                      <a:schemeClr val="accent6">
                        <a:lumMod val="20000"/>
                        <a:lumOff val="80000"/>
                      </a:schemeClr>
                    </a:solidFill>
                  </a:tcPr>
                </a:tc>
                <a:extLst>
                  <a:ext uri="{0D108BD9-81ED-4DB2-BD59-A6C34878D82A}">
                    <a16:rowId xmlns:a16="http://schemas.microsoft.com/office/drawing/2014/main" val="622084077"/>
                  </a:ext>
                </a:extLst>
              </a:tr>
              <a:tr h="370840">
                <a:tc>
                  <a:txBody>
                    <a:bodyPr/>
                    <a:lstStyle/>
                    <a:p>
                      <a:r>
                        <a:rPr lang="en-US" sz="2400">
                          <a:solidFill>
                            <a:srgbClr val="1C11AF"/>
                          </a:solidFill>
                          <a:latin typeface="Arial" panose="020B0604020202020204" pitchFamily="34" charset="0"/>
                          <a:cs typeface="Arial" panose="020B0604020202020204" pitchFamily="34" charset="0"/>
                        </a:rPr>
                        <a:t>Châu Phi</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1022</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1186</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1340</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2,6</a:t>
                      </a:r>
                    </a:p>
                  </a:txBody>
                  <a:tcPr>
                    <a:solidFill>
                      <a:schemeClr val="accent4">
                        <a:lumMod val="20000"/>
                        <a:lumOff val="80000"/>
                      </a:schemeClr>
                    </a:solidFill>
                  </a:tcPr>
                </a:tc>
                <a:tc>
                  <a:txBody>
                    <a:bodyPr/>
                    <a:lstStyle/>
                    <a:p>
                      <a:pPr algn="ctr"/>
                      <a:r>
                        <a:rPr lang="en-US" sz="2000">
                          <a:solidFill>
                            <a:srgbClr val="1C11AF"/>
                          </a:solidFill>
                          <a:latin typeface="Arial" panose="020B0604020202020204" pitchFamily="34" charset="0"/>
                          <a:cs typeface="Arial" panose="020B0604020202020204" pitchFamily="34" charset="0"/>
                        </a:rPr>
                        <a:t>2,5</a:t>
                      </a:r>
                    </a:p>
                  </a:txBody>
                  <a:tcPr>
                    <a:solidFill>
                      <a:schemeClr val="accent4">
                        <a:lumMod val="20000"/>
                        <a:lumOff val="80000"/>
                      </a:schemeClr>
                    </a:solidFill>
                  </a:tcPr>
                </a:tc>
                <a:extLst>
                  <a:ext uri="{0D108BD9-81ED-4DB2-BD59-A6C34878D82A}">
                    <a16:rowId xmlns:a16="http://schemas.microsoft.com/office/drawing/2014/main" val="1803910057"/>
                  </a:ext>
                </a:extLst>
              </a:tr>
              <a:tr h="370840">
                <a:tc>
                  <a:txBody>
                    <a:bodyPr/>
                    <a:lstStyle/>
                    <a:p>
                      <a:r>
                        <a:rPr lang="en-US" sz="2400">
                          <a:solidFill>
                            <a:srgbClr val="1C11AF"/>
                          </a:solidFill>
                          <a:latin typeface="Arial" panose="020B0604020202020204" pitchFamily="34" charset="0"/>
                          <a:cs typeface="Arial" panose="020B0604020202020204" pitchFamily="34" charset="0"/>
                        </a:rPr>
                        <a:t>Thế giới</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6896</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7346</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7784</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1,2</a:t>
                      </a:r>
                    </a:p>
                  </a:txBody>
                  <a:tcPr/>
                </a:tc>
                <a:tc>
                  <a:txBody>
                    <a:bodyPr/>
                    <a:lstStyle/>
                    <a:p>
                      <a:pPr algn="ctr"/>
                      <a:r>
                        <a:rPr lang="en-US" sz="2000">
                          <a:solidFill>
                            <a:srgbClr val="1C11AF"/>
                          </a:solidFill>
                          <a:latin typeface="Arial" panose="020B0604020202020204" pitchFamily="34" charset="0"/>
                          <a:cs typeface="Arial" panose="020B0604020202020204" pitchFamily="34" charset="0"/>
                        </a:rPr>
                        <a:t>1,1</a:t>
                      </a:r>
                    </a:p>
                  </a:txBody>
                  <a:tcPr/>
                </a:tc>
                <a:extLst>
                  <a:ext uri="{0D108BD9-81ED-4DB2-BD59-A6C34878D82A}">
                    <a16:rowId xmlns:a16="http://schemas.microsoft.com/office/drawing/2014/main" val="670941640"/>
                  </a:ext>
                </a:extLst>
              </a:tr>
            </a:tbl>
          </a:graphicData>
        </a:graphic>
      </p:graphicFrame>
      <p:grpSp>
        <p:nvGrpSpPr>
          <p:cNvPr id="14" name="Group 13">
            <a:extLst>
              <a:ext uri="{FF2B5EF4-FFF2-40B4-BE49-F238E27FC236}">
                <a16:creationId xmlns:a16="http://schemas.microsoft.com/office/drawing/2014/main" id="{DB98E269-E3FA-4605-B34A-8C15023135EA}"/>
              </a:ext>
            </a:extLst>
          </p:cNvPr>
          <p:cNvGrpSpPr/>
          <p:nvPr/>
        </p:nvGrpSpPr>
        <p:grpSpPr>
          <a:xfrm>
            <a:off x="2208401" y="115548"/>
            <a:ext cx="5247256" cy="872949"/>
            <a:chOff x="1133366" y="2220084"/>
            <a:chExt cx="5681780" cy="914400"/>
          </a:xfrm>
          <a:solidFill>
            <a:schemeClr val="accent4">
              <a:lumMod val="40000"/>
              <a:lumOff val="60000"/>
            </a:schemeClr>
          </a:solidFill>
        </p:grpSpPr>
        <p:sp>
          <p:nvSpPr>
            <p:cNvPr id="15" name="Arrow: Pentagon 14">
              <a:extLst>
                <a:ext uri="{FF2B5EF4-FFF2-40B4-BE49-F238E27FC236}">
                  <a16:creationId xmlns:a16="http://schemas.microsoft.com/office/drawing/2014/main" id="{72ED6516-71F8-4290-9FF6-4383B7760771}"/>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6" name="TextBox 15">
              <a:extLst>
                <a:ext uri="{FF2B5EF4-FFF2-40B4-BE49-F238E27FC236}">
                  <a16:creationId xmlns:a16="http://schemas.microsoft.com/office/drawing/2014/main" id="{B059E592-6CC0-4C33-9803-226C702B52D1}"/>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17" name="TextBox 16">
            <a:extLst>
              <a:ext uri="{FF2B5EF4-FFF2-40B4-BE49-F238E27FC236}">
                <a16:creationId xmlns:a16="http://schemas.microsoft.com/office/drawing/2014/main" id="{CA1FA8EF-5C71-496C-806A-3FB3D282D79E}"/>
              </a:ext>
            </a:extLst>
          </p:cNvPr>
          <p:cNvSpPr txBox="1"/>
          <p:nvPr/>
        </p:nvSpPr>
        <p:spPr>
          <a:xfrm>
            <a:off x="3387157" y="254609"/>
            <a:ext cx="3179580" cy="584775"/>
          </a:xfrm>
          <a:prstGeom prst="rect">
            <a:avLst/>
          </a:prstGeom>
          <a:noFill/>
        </p:spPr>
        <p:txBody>
          <a:bodyPr wrap="square" rtlCol="0">
            <a:spAutoFit/>
          </a:bodyPr>
          <a:lstStyle/>
          <a:p>
            <a:r>
              <a:rPr lang="en-US" sz="3200">
                <a:solidFill>
                  <a:srgbClr val="0070C0"/>
                </a:solidFill>
                <a:latin typeface="Arial" panose="020B0604020202020204" pitchFamily="34" charset="0"/>
                <a:cs typeface="Arial" panose="020B0604020202020204" pitchFamily="34" charset="0"/>
              </a:rPr>
              <a:t>Cơ cấu dân cư</a:t>
            </a:r>
          </a:p>
        </p:txBody>
      </p:sp>
      <p:grpSp>
        <p:nvGrpSpPr>
          <p:cNvPr id="18" name="Group 17">
            <a:extLst>
              <a:ext uri="{FF2B5EF4-FFF2-40B4-BE49-F238E27FC236}">
                <a16:creationId xmlns:a16="http://schemas.microsoft.com/office/drawing/2014/main" id="{238960DB-B2A7-4550-9214-D9981F367006}"/>
              </a:ext>
            </a:extLst>
          </p:cNvPr>
          <p:cNvGrpSpPr/>
          <p:nvPr/>
        </p:nvGrpSpPr>
        <p:grpSpPr>
          <a:xfrm>
            <a:off x="1446173" y="115548"/>
            <a:ext cx="1301952" cy="872949"/>
            <a:chOff x="344605" y="154323"/>
            <a:chExt cx="1301952" cy="872949"/>
          </a:xfrm>
        </p:grpSpPr>
        <p:sp>
          <p:nvSpPr>
            <p:cNvPr id="19" name="Arrow: Pentagon 18">
              <a:extLst>
                <a:ext uri="{FF2B5EF4-FFF2-40B4-BE49-F238E27FC236}">
                  <a16:creationId xmlns:a16="http://schemas.microsoft.com/office/drawing/2014/main" id="{B511B172-7B24-49F7-A5FA-1B4127A1746D}"/>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20" name="Isosceles Triangle 19">
              <a:extLst>
                <a:ext uri="{FF2B5EF4-FFF2-40B4-BE49-F238E27FC236}">
                  <a16:creationId xmlns:a16="http://schemas.microsoft.com/office/drawing/2014/main" id="{B8181571-5165-415E-9BCF-93A445B830DD}"/>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3523F204-1040-4552-A200-C8CE941AC85D}"/>
              </a:ext>
            </a:extLst>
          </p:cNvPr>
          <p:cNvSpPr txBox="1"/>
          <p:nvPr/>
        </p:nvSpPr>
        <p:spPr>
          <a:xfrm>
            <a:off x="1321259" y="1145313"/>
            <a:ext cx="9848706" cy="461665"/>
          </a:xfrm>
          <a:prstGeom prst="rect">
            <a:avLst/>
          </a:prstGeom>
          <a:noFill/>
        </p:spPr>
        <p:txBody>
          <a:bodyPr wrap="square" rtlCol="0">
            <a:spAutoFit/>
          </a:bodyPr>
          <a:lstStyle/>
          <a:p>
            <a:pPr algn="ctr"/>
            <a:r>
              <a:rPr lang="en-US" sz="2400">
                <a:solidFill>
                  <a:srgbClr val="1C11AF"/>
                </a:solidFill>
                <a:latin typeface="Arial" panose="020B0604020202020204" pitchFamily="34" charset="0"/>
                <a:cs typeface="Arial" panose="020B0604020202020204" pitchFamily="34" charset="0"/>
              </a:rPr>
              <a:t>Dân số và tỉ lệ gia tăng dân số tự nhiên của các châu lục qua các năm</a:t>
            </a:r>
          </a:p>
        </p:txBody>
      </p:sp>
      <p:sp>
        <p:nvSpPr>
          <p:cNvPr id="22" name="TextBox 21">
            <a:extLst>
              <a:ext uri="{FF2B5EF4-FFF2-40B4-BE49-F238E27FC236}">
                <a16:creationId xmlns:a16="http://schemas.microsoft.com/office/drawing/2014/main" id="{5344DF4A-FF46-47DC-839C-64F6DF2BE325}"/>
              </a:ext>
            </a:extLst>
          </p:cNvPr>
          <p:cNvSpPr txBox="1"/>
          <p:nvPr/>
        </p:nvSpPr>
        <p:spPr>
          <a:xfrm>
            <a:off x="172379" y="6018616"/>
            <a:ext cx="11726696" cy="523220"/>
          </a:xfrm>
          <a:prstGeom prst="rect">
            <a:avLst/>
          </a:prstGeom>
          <a:noFill/>
        </p:spPr>
        <p:txBody>
          <a:bodyPr wrap="square" rtlCol="0">
            <a:spAutoFit/>
          </a:bodyPr>
          <a:lstStyle/>
          <a:p>
            <a:pPr algn="ctr"/>
            <a:r>
              <a:rPr lang="en-US" sz="2800">
                <a:solidFill>
                  <a:srgbClr val="FF0000"/>
                </a:solidFill>
                <a:latin typeface="Arial" panose="020B0604020202020204" pitchFamily="34" charset="0"/>
                <a:cs typeface="Arial" panose="020B0604020202020204" pitchFamily="34" charset="0"/>
              </a:rPr>
              <a:t>Nhận xét số  dân và tỉ lệ gia tăng dân số của châu Âu so với thế giới ?</a:t>
            </a:r>
          </a:p>
        </p:txBody>
      </p:sp>
    </p:spTree>
    <p:extLst>
      <p:ext uri="{BB962C8B-B14F-4D97-AF65-F5344CB8AC3E}">
        <p14:creationId xmlns:p14="http://schemas.microsoft.com/office/powerpoint/2010/main" val="74130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1C1CD91-A9F4-4B26-A330-88082971A039}"/>
              </a:ext>
            </a:extLst>
          </p:cNvPr>
          <p:cNvGrpSpPr/>
          <p:nvPr/>
        </p:nvGrpSpPr>
        <p:grpSpPr>
          <a:xfrm>
            <a:off x="2208401" y="115548"/>
            <a:ext cx="5247256" cy="872949"/>
            <a:chOff x="1133366" y="2220084"/>
            <a:chExt cx="5681780" cy="914400"/>
          </a:xfrm>
          <a:solidFill>
            <a:schemeClr val="accent4">
              <a:lumMod val="40000"/>
              <a:lumOff val="60000"/>
            </a:schemeClr>
          </a:solidFill>
        </p:grpSpPr>
        <p:sp>
          <p:nvSpPr>
            <p:cNvPr id="5" name="Arrow: Pentagon 4">
              <a:extLst>
                <a:ext uri="{FF2B5EF4-FFF2-40B4-BE49-F238E27FC236}">
                  <a16:creationId xmlns:a16="http://schemas.microsoft.com/office/drawing/2014/main" id="{9E476A3F-5D48-44E0-9889-DFBC6A0F1CB3}"/>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id="{00E976C7-3AF8-459D-A2C5-7866FC083A34}"/>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id="{D280DD06-FA8D-470F-8318-449537767560}"/>
              </a:ext>
            </a:extLst>
          </p:cNvPr>
          <p:cNvSpPr txBox="1"/>
          <p:nvPr/>
        </p:nvSpPr>
        <p:spPr>
          <a:xfrm>
            <a:off x="3387157" y="254609"/>
            <a:ext cx="3179580" cy="584775"/>
          </a:xfrm>
          <a:prstGeom prst="rect">
            <a:avLst/>
          </a:prstGeom>
          <a:noFill/>
        </p:spPr>
        <p:txBody>
          <a:bodyPr wrap="square" rtlCol="0">
            <a:spAutoFit/>
          </a:bodyPr>
          <a:lstStyle/>
          <a:p>
            <a:r>
              <a:rPr lang="en-US" sz="3200">
                <a:solidFill>
                  <a:srgbClr val="0070C0"/>
                </a:solidFill>
                <a:latin typeface="Arial" panose="020B0604020202020204" pitchFamily="34" charset="0"/>
                <a:cs typeface="Arial" panose="020B0604020202020204" pitchFamily="34" charset="0"/>
              </a:rPr>
              <a:t>Cơ cấu dân cư</a:t>
            </a:r>
          </a:p>
        </p:txBody>
      </p:sp>
      <p:grpSp>
        <p:nvGrpSpPr>
          <p:cNvPr id="8" name="Group 7">
            <a:extLst>
              <a:ext uri="{FF2B5EF4-FFF2-40B4-BE49-F238E27FC236}">
                <a16:creationId xmlns:a16="http://schemas.microsoft.com/office/drawing/2014/main" id="{8CD70237-8060-411D-9C9A-FF68B7353C81}"/>
              </a:ext>
            </a:extLst>
          </p:cNvPr>
          <p:cNvGrpSpPr/>
          <p:nvPr/>
        </p:nvGrpSpPr>
        <p:grpSpPr>
          <a:xfrm>
            <a:off x="1446173" y="115548"/>
            <a:ext cx="1301952" cy="872949"/>
            <a:chOff x="344605" y="154323"/>
            <a:chExt cx="1301952" cy="872949"/>
          </a:xfrm>
        </p:grpSpPr>
        <p:sp>
          <p:nvSpPr>
            <p:cNvPr id="9" name="Arrow: Pentagon 8">
              <a:extLst>
                <a:ext uri="{FF2B5EF4-FFF2-40B4-BE49-F238E27FC236}">
                  <a16:creationId xmlns:a16="http://schemas.microsoft.com/office/drawing/2014/main" id="{28F838F9-4739-4368-8214-A104B8AAFC9B}"/>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10" name="Isosceles Triangle 9">
              <a:extLst>
                <a:ext uri="{FF2B5EF4-FFF2-40B4-BE49-F238E27FC236}">
                  <a16:creationId xmlns:a16="http://schemas.microsoft.com/office/drawing/2014/main" id="{B71203CD-C6A0-43BB-BCF1-8BFC859D797B}"/>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descr="Icon&#10;&#10;Description automatically generated">
            <a:extLst>
              <a:ext uri="{FF2B5EF4-FFF2-40B4-BE49-F238E27FC236}">
                <a16:creationId xmlns:a16="http://schemas.microsoft.com/office/drawing/2014/main" id="{CCDD2771-E895-4B24-BE0C-7F50B0C96E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378" y="21248"/>
            <a:ext cx="1103273" cy="1051495"/>
          </a:xfrm>
          <a:prstGeom prst="rect">
            <a:avLst/>
          </a:prstGeom>
        </p:spPr>
      </p:pic>
      <p:grpSp>
        <p:nvGrpSpPr>
          <p:cNvPr id="12" name="Group 11">
            <a:extLst>
              <a:ext uri="{FF2B5EF4-FFF2-40B4-BE49-F238E27FC236}">
                <a16:creationId xmlns:a16="http://schemas.microsoft.com/office/drawing/2014/main" id="{010DC78B-4986-4674-875B-0EC2AEB4C3AF}"/>
              </a:ext>
            </a:extLst>
          </p:cNvPr>
          <p:cNvGrpSpPr/>
          <p:nvPr/>
        </p:nvGrpSpPr>
        <p:grpSpPr>
          <a:xfrm>
            <a:off x="2441101" y="1549935"/>
            <a:ext cx="9520839" cy="1726289"/>
            <a:chOff x="2612336" y="780471"/>
            <a:chExt cx="8812156" cy="1726289"/>
          </a:xfrm>
        </p:grpSpPr>
        <p:sp>
          <p:nvSpPr>
            <p:cNvPr id="13" name="Rectangle 9">
              <a:extLst>
                <a:ext uri="{FF2B5EF4-FFF2-40B4-BE49-F238E27FC236}">
                  <a16:creationId xmlns:a16="http://schemas.microsoft.com/office/drawing/2014/main" id="{31177C02-B25A-4A1A-880A-415CE1862151}"/>
                </a:ext>
              </a:extLst>
            </p:cNvPr>
            <p:cNvSpPr/>
            <p:nvPr/>
          </p:nvSpPr>
          <p:spPr>
            <a:xfrm>
              <a:off x="2612336" y="780471"/>
              <a:ext cx="8812156" cy="1726289"/>
            </a:xfrm>
            <a:custGeom>
              <a:avLst/>
              <a:gdLst>
                <a:gd name="connsiteX0" fmla="*/ 0 w 10587429"/>
                <a:gd name="connsiteY0" fmla="*/ 0 h 1095103"/>
                <a:gd name="connsiteX1" fmla="*/ 344091 w 10587429"/>
                <a:gd name="connsiteY1" fmla="*/ 0 h 1095103"/>
                <a:gd name="connsiteX2" fmla="*/ 688183 w 10587429"/>
                <a:gd name="connsiteY2" fmla="*/ 0 h 1095103"/>
                <a:gd name="connsiteX3" fmla="*/ 1032274 w 10587429"/>
                <a:gd name="connsiteY3" fmla="*/ 0 h 1095103"/>
                <a:gd name="connsiteX4" fmla="*/ 1905737 w 10587429"/>
                <a:gd name="connsiteY4" fmla="*/ 0 h 1095103"/>
                <a:gd name="connsiteX5" fmla="*/ 2567452 w 10587429"/>
                <a:gd name="connsiteY5" fmla="*/ 0 h 1095103"/>
                <a:gd name="connsiteX6" fmla="*/ 2911543 w 10587429"/>
                <a:gd name="connsiteY6" fmla="*/ 0 h 1095103"/>
                <a:gd name="connsiteX7" fmla="*/ 3573257 w 10587429"/>
                <a:gd name="connsiteY7" fmla="*/ 0 h 1095103"/>
                <a:gd name="connsiteX8" fmla="*/ 4446720 w 10587429"/>
                <a:gd name="connsiteY8" fmla="*/ 0 h 1095103"/>
                <a:gd name="connsiteX9" fmla="*/ 5002560 w 10587429"/>
                <a:gd name="connsiteY9" fmla="*/ 0 h 1095103"/>
                <a:gd name="connsiteX10" fmla="*/ 5558400 w 10587429"/>
                <a:gd name="connsiteY10" fmla="*/ 0 h 1095103"/>
                <a:gd name="connsiteX11" fmla="*/ 6220115 w 10587429"/>
                <a:gd name="connsiteY11" fmla="*/ 0 h 1095103"/>
                <a:gd name="connsiteX12" fmla="*/ 6987703 w 10587429"/>
                <a:gd name="connsiteY12" fmla="*/ 0 h 1095103"/>
                <a:gd name="connsiteX13" fmla="*/ 7755292 w 10587429"/>
                <a:gd name="connsiteY13" fmla="*/ 0 h 1095103"/>
                <a:gd name="connsiteX14" fmla="*/ 8522880 w 10587429"/>
                <a:gd name="connsiteY14" fmla="*/ 0 h 1095103"/>
                <a:gd name="connsiteX15" fmla="*/ 9396343 w 10587429"/>
                <a:gd name="connsiteY15" fmla="*/ 0 h 1095103"/>
                <a:gd name="connsiteX16" fmla="*/ 10587429 w 10587429"/>
                <a:gd name="connsiteY16" fmla="*/ 0 h 1095103"/>
                <a:gd name="connsiteX17" fmla="*/ 10587429 w 10587429"/>
                <a:gd name="connsiteY17" fmla="*/ 558503 h 1095103"/>
                <a:gd name="connsiteX18" fmla="*/ 10587429 w 10587429"/>
                <a:gd name="connsiteY18" fmla="*/ 1095103 h 1095103"/>
                <a:gd name="connsiteX19" fmla="*/ 9713966 w 10587429"/>
                <a:gd name="connsiteY19" fmla="*/ 1095103 h 1095103"/>
                <a:gd name="connsiteX20" fmla="*/ 9052252 w 10587429"/>
                <a:gd name="connsiteY20" fmla="*/ 1095103 h 1095103"/>
                <a:gd name="connsiteX21" fmla="*/ 8496412 w 10587429"/>
                <a:gd name="connsiteY21" fmla="*/ 1095103 h 1095103"/>
                <a:gd name="connsiteX22" fmla="*/ 7940572 w 10587429"/>
                <a:gd name="connsiteY22" fmla="*/ 1095103 h 1095103"/>
                <a:gd name="connsiteX23" fmla="*/ 7384732 w 10587429"/>
                <a:gd name="connsiteY23" fmla="*/ 1095103 h 1095103"/>
                <a:gd name="connsiteX24" fmla="*/ 6828892 w 10587429"/>
                <a:gd name="connsiteY24" fmla="*/ 1095103 h 1095103"/>
                <a:gd name="connsiteX25" fmla="*/ 6061303 w 10587429"/>
                <a:gd name="connsiteY25" fmla="*/ 1095103 h 1095103"/>
                <a:gd name="connsiteX26" fmla="*/ 5399589 w 10587429"/>
                <a:gd name="connsiteY26" fmla="*/ 1095103 h 1095103"/>
                <a:gd name="connsiteX27" fmla="*/ 5055497 w 10587429"/>
                <a:gd name="connsiteY27" fmla="*/ 1095103 h 1095103"/>
                <a:gd name="connsiteX28" fmla="*/ 4499657 w 10587429"/>
                <a:gd name="connsiteY28" fmla="*/ 1095103 h 1095103"/>
                <a:gd name="connsiteX29" fmla="*/ 3732069 w 10587429"/>
                <a:gd name="connsiteY29" fmla="*/ 1095103 h 1095103"/>
                <a:gd name="connsiteX30" fmla="*/ 3282103 w 10587429"/>
                <a:gd name="connsiteY30" fmla="*/ 1095103 h 1095103"/>
                <a:gd name="connsiteX31" fmla="*/ 2408640 w 10587429"/>
                <a:gd name="connsiteY31" fmla="*/ 1095103 h 1095103"/>
                <a:gd name="connsiteX32" fmla="*/ 1535177 w 10587429"/>
                <a:gd name="connsiteY32" fmla="*/ 1095103 h 1095103"/>
                <a:gd name="connsiteX33" fmla="*/ 873463 w 10587429"/>
                <a:gd name="connsiteY33" fmla="*/ 1095103 h 1095103"/>
                <a:gd name="connsiteX34" fmla="*/ 0 w 10587429"/>
                <a:gd name="connsiteY34" fmla="*/ 1095103 h 1095103"/>
                <a:gd name="connsiteX35" fmla="*/ 0 w 10587429"/>
                <a:gd name="connsiteY35" fmla="*/ 547552 h 1095103"/>
                <a:gd name="connsiteX36" fmla="*/ 0 w 10587429"/>
                <a:gd name="connsiteY36" fmla="*/ 0 h 109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587429" h="1095103" fill="none" extrusionOk="0">
                  <a:moveTo>
                    <a:pt x="0" y="0"/>
                  </a:moveTo>
                  <a:cubicBezTo>
                    <a:pt x="100761" y="-5580"/>
                    <a:pt x="229344" y="4876"/>
                    <a:pt x="344091" y="0"/>
                  </a:cubicBezTo>
                  <a:cubicBezTo>
                    <a:pt x="458838" y="-4876"/>
                    <a:pt x="593364" y="-10773"/>
                    <a:pt x="688183" y="0"/>
                  </a:cubicBezTo>
                  <a:cubicBezTo>
                    <a:pt x="783002" y="10773"/>
                    <a:pt x="962323" y="-8670"/>
                    <a:pt x="1032274" y="0"/>
                  </a:cubicBezTo>
                  <a:cubicBezTo>
                    <a:pt x="1102225" y="8670"/>
                    <a:pt x="1649783" y="-30938"/>
                    <a:pt x="1905737" y="0"/>
                  </a:cubicBezTo>
                  <a:cubicBezTo>
                    <a:pt x="2161691" y="30938"/>
                    <a:pt x="2250438" y="-4759"/>
                    <a:pt x="2567452" y="0"/>
                  </a:cubicBezTo>
                  <a:cubicBezTo>
                    <a:pt x="2884466" y="4759"/>
                    <a:pt x="2835231" y="11738"/>
                    <a:pt x="2911543" y="0"/>
                  </a:cubicBezTo>
                  <a:cubicBezTo>
                    <a:pt x="2987855" y="-11738"/>
                    <a:pt x="3385816" y="20787"/>
                    <a:pt x="3573257" y="0"/>
                  </a:cubicBezTo>
                  <a:cubicBezTo>
                    <a:pt x="3760698" y="-20787"/>
                    <a:pt x="4211862" y="22836"/>
                    <a:pt x="4446720" y="0"/>
                  </a:cubicBezTo>
                  <a:cubicBezTo>
                    <a:pt x="4681578" y="-22836"/>
                    <a:pt x="4779168" y="-599"/>
                    <a:pt x="5002560" y="0"/>
                  </a:cubicBezTo>
                  <a:cubicBezTo>
                    <a:pt x="5225952" y="599"/>
                    <a:pt x="5319408" y="22779"/>
                    <a:pt x="5558400" y="0"/>
                  </a:cubicBezTo>
                  <a:cubicBezTo>
                    <a:pt x="5797392" y="-22779"/>
                    <a:pt x="5942140" y="-13135"/>
                    <a:pt x="6220115" y="0"/>
                  </a:cubicBezTo>
                  <a:cubicBezTo>
                    <a:pt x="6498091" y="13135"/>
                    <a:pt x="6630602" y="10203"/>
                    <a:pt x="6987703" y="0"/>
                  </a:cubicBezTo>
                  <a:cubicBezTo>
                    <a:pt x="7344804" y="-10203"/>
                    <a:pt x="7427636" y="1501"/>
                    <a:pt x="7755292" y="0"/>
                  </a:cubicBezTo>
                  <a:cubicBezTo>
                    <a:pt x="8082948" y="-1501"/>
                    <a:pt x="8190280" y="-31486"/>
                    <a:pt x="8522880" y="0"/>
                  </a:cubicBezTo>
                  <a:cubicBezTo>
                    <a:pt x="8855480" y="31486"/>
                    <a:pt x="9218343" y="-16025"/>
                    <a:pt x="9396343" y="0"/>
                  </a:cubicBezTo>
                  <a:cubicBezTo>
                    <a:pt x="9574343" y="16025"/>
                    <a:pt x="10269746" y="5015"/>
                    <a:pt x="10587429" y="0"/>
                  </a:cubicBezTo>
                  <a:cubicBezTo>
                    <a:pt x="10588100" y="225409"/>
                    <a:pt x="10576671" y="279658"/>
                    <a:pt x="10587429" y="558503"/>
                  </a:cubicBezTo>
                  <a:cubicBezTo>
                    <a:pt x="10598187" y="837348"/>
                    <a:pt x="10572738" y="957546"/>
                    <a:pt x="10587429" y="1095103"/>
                  </a:cubicBezTo>
                  <a:cubicBezTo>
                    <a:pt x="10211239" y="1095595"/>
                    <a:pt x="10126118" y="1057605"/>
                    <a:pt x="9713966" y="1095103"/>
                  </a:cubicBezTo>
                  <a:cubicBezTo>
                    <a:pt x="9301814" y="1132601"/>
                    <a:pt x="9325378" y="1108639"/>
                    <a:pt x="9052252" y="1095103"/>
                  </a:cubicBezTo>
                  <a:cubicBezTo>
                    <a:pt x="8779126" y="1081567"/>
                    <a:pt x="8628689" y="1074217"/>
                    <a:pt x="8496412" y="1095103"/>
                  </a:cubicBezTo>
                  <a:cubicBezTo>
                    <a:pt x="8364135" y="1115989"/>
                    <a:pt x="8192385" y="1110754"/>
                    <a:pt x="7940572" y="1095103"/>
                  </a:cubicBezTo>
                  <a:cubicBezTo>
                    <a:pt x="7688759" y="1079452"/>
                    <a:pt x="7589411" y="1080266"/>
                    <a:pt x="7384732" y="1095103"/>
                  </a:cubicBezTo>
                  <a:cubicBezTo>
                    <a:pt x="7180053" y="1109940"/>
                    <a:pt x="6962810" y="1104512"/>
                    <a:pt x="6828892" y="1095103"/>
                  </a:cubicBezTo>
                  <a:cubicBezTo>
                    <a:pt x="6694974" y="1085694"/>
                    <a:pt x="6430319" y="1084036"/>
                    <a:pt x="6061303" y="1095103"/>
                  </a:cubicBezTo>
                  <a:cubicBezTo>
                    <a:pt x="5692287" y="1106170"/>
                    <a:pt x="5704442" y="1098839"/>
                    <a:pt x="5399589" y="1095103"/>
                  </a:cubicBezTo>
                  <a:cubicBezTo>
                    <a:pt x="5094736" y="1091367"/>
                    <a:pt x="5134233" y="1099994"/>
                    <a:pt x="5055497" y="1095103"/>
                  </a:cubicBezTo>
                  <a:cubicBezTo>
                    <a:pt x="4976761" y="1090212"/>
                    <a:pt x="4699370" y="1087697"/>
                    <a:pt x="4499657" y="1095103"/>
                  </a:cubicBezTo>
                  <a:cubicBezTo>
                    <a:pt x="4299944" y="1102509"/>
                    <a:pt x="3900168" y="1056755"/>
                    <a:pt x="3732069" y="1095103"/>
                  </a:cubicBezTo>
                  <a:cubicBezTo>
                    <a:pt x="3563970" y="1133451"/>
                    <a:pt x="3500417" y="1076693"/>
                    <a:pt x="3282103" y="1095103"/>
                  </a:cubicBezTo>
                  <a:cubicBezTo>
                    <a:pt x="3063789" y="1113513"/>
                    <a:pt x="2804519" y="1059254"/>
                    <a:pt x="2408640" y="1095103"/>
                  </a:cubicBezTo>
                  <a:cubicBezTo>
                    <a:pt x="2012761" y="1130952"/>
                    <a:pt x="1744051" y="1079218"/>
                    <a:pt x="1535177" y="1095103"/>
                  </a:cubicBezTo>
                  <a:cubicBezTo>
                    <a:pt x="1326303" y="1110988"/>
                    <a:pt x="1146648" y="1084169"/>
                    <a:pt x="873463" y="1095103"/>
                  </a:cubicBezTo>
                  <a:cubicBezTo>
                    <a:pt x="600278" y="1106037"/>
                    <a:pt x="257554" y="1128469"/>
                    <a:pt x="0" y="1095103"/>
                  </a:cubicBezTo>
                  <a:cubicBezTo>
                    <a:pt x="20992" y="970979"/>
                    <a:pt x="-1460" y="703187"/>
                    <a:pt x="0" y="547552"/>
                  </a:cubicBezTo>
                  <a:cubicBezTo>
                    <a:pt x="1460" y="391917"/>
                    <a:pt x="-20115" y="131713"/>
                    <a:pt x="0" y="0"/>
                  </a:cubicBezTo>
                  <a:close/>
                </a:path>
                <a:path w="10587429" h="1095103" stroke="0" extrusionOk="0">
                  <a:moveTo>
                    <a:pt x="0" y="0"/>
                  </a:moveTo>
                  <a:cubicBezTo>
                    <a:pt x="213867" y="-26509"/>
                    <a:pt x="286067" y="-19021"/>
                    <a:pt x="555840" y="0"/>
                  </a:cubicBezTo>
                  <a:cubicBezTo>
                    <a:pt x="825613" y="19021"/>
                    <a:pt x="791530" y="-7105"/>
                    <a:pt x="899931" y="0"/>
                  </a:cubicBezTo>
                  <a:cubicBezTo>
                    <a:pt x="1008332" y="7105"/>
                    <a:pt x="1477007" y="28106"/>
                    <a:pt x="1773394" y="0"/>
                  </a:cubicBezTo>
                  <a:cubicBezTo>
                    <a:pt x="2069781" y="-28106"/>
                    <a:pt x="2157738" y="-10107"/>
                    <a:pt x="2329234" y="0"/>
                  </a:cubicBezTo>
                  <a:cubicBezTo>
                    <a:pt x="2500730" y="10107"/>
                    <a:pt x="2622549" y="-335"/>
                    <a:pt x="2885074" y="0"/>
                  </a:cubicBezTo>
                  <a:cubicBezTo>
                    <a:pt x="3147599" y="335"/>
                    <a:pt x="3549797" y="12927"/>
                    <a:pt x="3758537" y="0"/>
                  </a:cubicBezTo>
                  <a:cubicBezTo>
                    <a:pt x="3967277" y="-12927"/>
                    <a:pt x="4114183" y="15208"/>
                    <a:pt x="4208503" y="0"/>
                  </a:cubicBezTo>
                  <a:cubicBezTo>
                    <a:pt x="4302823" y="-15208"/>
                    <a:pt x="4797245" y="25034"/>
                    <a:pt x="5081966" y="0"/>
                  </a:cubicBezTo>
                  <a:cubicBezTo>
                    <a:pt x="5366687" y="-25034"/>
                    <a:pt x="5623945" y="35662"/>
                    <a:pt x="5955429" y="0"/>
                  </a:cubicBezTo>
                  <a:cubicBezTo>
                    <a:pt x="6286913" y="-35662"/>
                    <a:pt x="6303156" y="-3650"/>
                    <a:pt x="6617143" y="0"/>
                  </a:cubicBezTo>
                  <a:cubicBezTo>
                    <a:pt x="6931130" y="3650"/>
                    <a:pt x="7168618" y="26970"/>
                    <a:pt x="7490606" y="0"/>
                  </a:cubicBezTo>
                  <a:cubicBezTo>
                    <a:pt x="7812594" y="-26970"/>
                    <a:pt x="7844892" y="-24182"/>
                    <a:pt x="8046446" y="0"/>
                  </a:cubicBezTo>
                  <a:cubicBezTo>
                    <a:pt x="8248000" y="24182"/>
                    <a:pt x="8400359" y="19962"/>
                    <a:pt x="8602286" y="0"/>
                  </a:cubicBezTo>
                  <a:cubicBezTo>
                    <a:pt x="8804213" y="-19962"/>
                    <a:pt x="8987934" y="729"/>
                    <a:pt x="9369875" y="0"/>
                  </a:cubicBezTo>
                  <a:cubicBezTo>
                    <a:pt x="9751816" y="-729"/>
                    <a:pt x="9689570" y="-12453"/>
                    <a:pt x="9925715" y="0"/>
                  </a:cubicBezTo>
                  <a:cubicBezTo>
                    <a:pt x="10161860" y="12453"/>
                    <a:pt x="10405133" y="5540"/>
                    <a:pt x="10587429" y="0"/>
                  </a:cubicBezTo>
                  <a:cubicBezTo>
                    <a:pt x="10597357" y="197810"/>
                    <a:pt x="10573627" y="422207"/>
                    <a:pt x="10587429" y="569454"/>
                  </a:cubicBezTo>
                  <a:cubicBezTo>
                    <a:pt x="10601231" y="716701"/>
                    <a:pt x="10603999" y="967785"/>
                    <a:pt x="10587429" y="1095103"/>
                  </a:cubicBezTo>
                  <a:cubicBezTo>
                    <a:pt x="10234639" y="1073323"/>
                    <a:pt x="10097204" y="1105249"/>
                    <a:pt x="9819840" y="1095103"/>
                  </a:cubicBezTo>
                  <a:cubicBezTo>
                    <a:pt x="9542476" y="1084957"/>
                    <a:pt x="9475157" y="1079098"/>
                    <a:pt x="9369875" y="1095103"/>
                  </a:cubicBezTo>
                  <a:cubicBezTo>
                    <a:pt x="9264593" y="1111108"/>
                    <a:pt x="8700249" y="1053479"/>
                    <a:pt x="8496412" y="1095103"/>
                  </a:cubicBezTo>
                  <a:cubicBezTo>
                    <a:pt x="8292575" y="1136727"/>
                    <a:pt x="8026066" y="1114369"/>
                    <a:pt x="7834697" y="1095103"/>
                  </a:cubicBezTo>
                  <a:cubicBezTo>
                    <a:pt x="7643329" y="1075837"/>
                    <a:pt x="7499337" y="1105947"/>
                    <a:pt x="7384732" y="1095103"/>
                  </a:cubicBezTo>
                  <a:cubicBezTo>
                    <a:pt x="7270128" y="1084259"/>
                    <a:pt x="6910061" y="1123883"/>
                    <a:pt x="6723017" y="1095103"/>
                  </a:cubicBezTo>
                  <a:cubicBezTo>
                    <a:pt x="6535974" y="1066323"/>
                    <a:pt x="6450922" y="1081632"/>
                    <a:pt x="6378926" y="1095103"/>
                  </a:cubicBezTo>
                  <a:cubicBezTo>
                    <a:pt x="6306930" y="1108574"/>
                    <a:pt x="6200133" y="1096012"/>
                    <a:pt x="6034835" y="1095103"/>
                  </a:cubicBezTo>
                  <a:cubicBezTo>
                    <a:pt x="5869537" y="1094194"/>
                    <a:pt x="5562931" y="1089761"/>
                    <a:pt x="5373120" y="1095103"/>
                  </a:cubicBezTo>
                  <a:cubicBezTo>
                    <a:pt x="5183310" y="1100445"/>
                    <a:pt x="5086073" y="1100359"/>
                    <a:pt x="4923154" y="1095103"/>
                  </a:cubicBezTo>
                  <a:cubicBezTo>
                    <a:pt x="4760235" y="1089847"/>
                    <a:pt x="4434957" y="1076254"/>
                    <a:pt x="4155566" y="1095103"/>
                  </a:cubicBezTo>
                  <a:cubicBezTo>
                    <a:pt x="3876175" y="1113952"/>
                    <a:pt x="3906503" y="1088522"/>
                    <a:pt x="3705600" y="1095103"/>
                  </a:cubicBezTo>
                  <a:cubicBezTo>
                    <a:pt x="3504697" y="1101684"/>
                    <a:pt x="3122776" y="1075144"/>
                    <a:pt x="2938012" y="1095103"/>
                  </a:cubicBezTo>
                  <a:cubicBezTo>
                    <a:pt x="2753248" y="1115062"/>
                    <a:pt x="2663644" y="1081464"/>
                    <a:pt x="2593920" y="1095103"/>
                  </a:cubicBezTo>
                  <a:cubicBezTo>
                    <a:pt x="2524196" y="1108742"/>
                    <a:pt x="2061231" y="1111577"/>
                    <a:pt x="1826332" y="1095103"/>
                  </a:cubicBezTo>
                  <a:cubicBezTo>
                    <a:pt x="1591433" y="1078629"/>
                    <a:pt x="1499602" y="1074433"/>
                    <a:pt x="1376366" y="1095103"/>
                  </a:cubicBezTo>
                  <a:cubicBezTo>
                    <a:pt x="1253130" y="1115773"/>
                    <a:pt x="1133183" y="1104075"/>
                    <a:pt x="1032274" y="1095103"/>
                  </a:cubicBezTo>
                  <a:cubicBezTo>
                    <a:pt x="931365" y="1086131"/>
                    <a:pt x="741600" y="1089471"/>
                    <a:pt x="582309" y="1095103"/>
                  </a:cubicBezTo>
                  <a:cubicBezTo>
                    <a:pt x="423019" y="1100735"/>
                    <a:pt x="260369" y="1087655"/>
                    <a:pt x="0" y="1095103"/>
                  </a:cubicBezTo>
                  <a:cubicBezTo>
                    <a:pt x="17316" y="901638"/>
                    <a:pt x="-7112" y="721385"/>
                    <a:pt x="0" y="569454"/>
                  </a:cubicBezTo>
                  <a:cubicBezTo>
                    <a:pt x="7112" y="417523"/>
                    <a:pt x="13649" y="272598"/>
                    <a:pt x="0" y="0"/>
                  </a:cubicBezTo>
                  <a:close/>
                </a:path>
              </a:pathLst>
            </a:custGeom>
            <a:solidFill>
              <a:srgbClr val="FCFEB0"/>
            </a:solidFill>
            <a:ln w="22225">
              <a:solidFill>
                <a:srgbClr val="00B050"/>
              </a:solidFill>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rgbClr val="00B050"/>
                </a:solidFill>
                <a:latin typeface="Arial" panose="020B0604020202020204" pitchFamily="34" charset="0"/>
                <a:ea typeface="Tahoma" panose="020B0604030504040204" pitchFamily="34" charset="0"/>
                <a:cs typeface="Arial" panose="020B0604020202020204" pitchFamily="34" charset="0"/>
              </a:endParaRPr>
            </a:p>
            <a:p>
              <a:pPr algn="ctr"/>
              <a:endParaRPr lang="vi-VN" sz="4400" b="1" dirty="0">
                <a:solidFill>
                  <a:srgbClr val="00B050"/>
                </a:solidFill>
                <a:latin typeface="Arial" panose="020B0604020202020204" pitchFamily="34" charset="0"/>
                <a:ea typeface="Tahoma" panose="020B060403050404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AC8A247B-09C0-4DCB-AA13-022CBE7C1707}"/>
                </a:ext>
              </a:extLst>
            </p:cNvPr>
            <p:cNvSpPr/>
            <p:nvPr/>
          </p:nvSpPr>
          <p:spPr>
            <a:xfrm>
              <a:off x="2768629" y="858486"/>
              <a:ext cx="8655863" cy="1569660"/>
            </a:xfrm>
            <a:prstGeom prst="rect">
              <a:avLst/>
            </a:prstGeom>
          </p:spPr>
          <p:txBody>
            <a:bodyPr wrap="square">
              <a:spAutoFit/>
            </a:bodyPr>
            <a:lstStyle/>
            <a:p>
              <a:r>
                <a:rPr lang="fr-FR" sz="3200" b="1">
                  <a:solidFill>
                    <a:srgbClr val="7030A0"/>
                  </a:solidFill>
                  <a:latin typeface="Arial" panose="020B0604020202020204" pitchFamily="34" charset="0"/>
                  <a:ea typeface="Calibri" panose="020F0502020204030204" pitchFamily="34" charset="0"/>
                  <a:cs typeface="Arial" panose="020B0604020202020204" pitchFamily="34" charset="0"/>
                </a:rPr>
                <a:t>Nhiệm vụ 1: </a:t>
              </a:r>
              <a:r>
                <a:rPr lang="fr-FR" sz="3200">
                  <a:solidFill>
                    <a:srgbClr val="0070C0"/>
                  </a:solidFill>
                  <a:latin typeface="Arial" panose="020B0604020202020204" pitchFamily="34" charset="0"/>
                  <a:ea typeface="Calibri" panose="020F0502020204030204" pitchFamily="34" charset="0"/>
                  <a:cs typeface="Arial" panose="020B0604020202020204" pitchFamily="34" charset="0"/>
                </a:rPr>
                <a:t>Đọc thông tin mục 1 và khai thác bảng số liệu 1,2 (sgk) hãy phân tích c</a:t>
              </a:r>
              <a:r>
                <a:rPr lang="vi-VN" sz="3200">
                  <a:solidFill>
                    <a:srgbClr val="0070C0"/>
                  </a:solidFill>
                  <a:latin typeface="Arial" panose="020B0604020202020204" pitchFamily="34" charset="0"/>
                  <a:ea typeface="Calibri" panose="020F0502020204030204" pitchFamily="34" charset="0"/>
                  <a:cs typeface="Arial" panose="020B0604020202020204" pitchFamily="34" charset="0"/>
                </a:rPr>
                <a:t>ơ</a:t>
              </a:r>
              <a:r>
                <a:rPr lang="en-US" sz="3200">
                  <a:solidFill>
                    <a:srgbClr val="0070C0"/>
                  </a:solidFill>
                  <a:latin typeface="Arial" panose="020B0604020202020204" pitchFamily="34" charset="0"/>
                  <a:ea typeface="Calibri" panose="020F0502020204030204" pitchFamily="34" charset="0"/>
                  <a:cs typeface="Arial" panose="020B0604020202020204" pitchFamily="34" charset="0"/>
                </a:rPr>
                <a:t> cấu dân số Châu Âu?</a:t>
              </a:r>
              <a:endParaRPr lang="en-US" sz="3200">
                <a:solidFill>
                  <a:srgbClr val="0070C0"/>
                </a:solidFill>
                <a:latin typeface="Arial" panose="020B0604020202020204" pitchFamily="34" charset="0"/>
                <a:cs typeface="Arial" panose="020B0604020202020204" pitchFamily="34" charset="0"/>
              </a:endParaRPr>
            </a:p>
          </p:txBody>
        </p:sp>
      </p:grpSp>
      <p:grpSp>
        <p:nvGrpSpPr>
          <p:cNvPr id="15" name="Group 14">
            <a:extLst>
              <a:ext uri="{FF2B5EF4-FFF2-40B4-BE49-F238E27FC236}">
                <a16:creationId xmlns:a16="http://schemas.microsoft.com/office/drawing/2014/main" id="{9010254F-7CDA-4EBA-86A9-F1EF6264BFCB}"/>
              </a:ext>
            </a:extLst>
          </p:cNvPr>
          <p:cNvGrpSpPr/>
          <p:nvPr/>
        </p:nvGrpSpPr>
        <p:grpSpPr>
          <a:xfrm>
            <a:off x="-66563" y="2594777"/>
            <a:ext cx="2634665" cy="2634665"/>
            <a:chOff x="163827" y="1365896"/>
            <a:chExt cx="2183374" cy="2183374"/>
          </a:xfrm>
        </p:grpSpPr>
        <p:sp>
          <p:nvSpPr>
            <p:cNvPr id="16" name="Arrow: Circular 15">
              <a:extLst>
                <a:ext uri="{FF2B5EF4-FFF2-40B4-BE49-F238E27FC236}">
                  <a16:creationId xmlns:a16="http://schemas.microsoft.com/office/drawing/2014/main" id="{11AE5AA8-7F45-42C6-ADD6-084A4B452BA5}"/>
                </a:ext>
              </a:extLst>
            </p:cNvPr>
            <p:cNvSpPr/>
            <p:nvPr/>
          </p:nvSpPr>
          <p:spPr>
            <a:xfrm>
              <a:off x="163827" y="1365896"/>
              <a:ext cx="2183374" cy="2183374"/>
            </a:xfrm>
            <a:prstGeom prst="circularArrow">
              <a:avLst>
                <a:gd name="adj1" fmla="val 5085"/>
                <a:gd name="adj2" fmla="val 327528"/>
                <a:gd name="adj3" fmla="val 15808768"/>
                <a:gd name="adj4" fmla="val 16084141"/>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nvGrpSpPr>
            <p:cNvPr id="17" name="Group 16">
              <a:extLst>
                <a:ext uri="{FF2B5EF4-FFF2-40B4-BE49-F238E27FC236}">
                  <a16:creationId xmlns:a16="http://schemas.microsoft.com/office/drawing/2014/main" id="{D8430904-4B51-4B4A-8BFB-88A67B3B2EA1}"/>
                </a:ext>
              </a:extLst>
            </p:cNvPr>
            <p:cNvGrpSpPr/>
            <p:nvPr/>
          </p:nvGrpSpPr>
          <p:grpSpPr>
            <a:xfrm>
              <a:off x="274846" y="1465512"/>
              <a:ext cx="1942833" cy="1942833"/>
              <a:chOff x="274846" y="1465512"/>
              <a:chExt cx="1942833" cy="1942833"/>
            </a:xfrm>
          </p:grpSpPr>
          <p:grpSp>
            <p:nvGrpSpPr>
              <p:cNvPr id="18" name="Group 17">
                <a:extLst>
                  <a:ext uri="{FF2B5EF4-FFF2-40B4-BE49-F238E27FC236}">
                    <a16:creationId xmlns:a16="http://schemas.microsoft.com/office/drawing/2014/main" id="{73F9BDC1-EF1E-4C75-B71F-C9D1A3E5F5A0}"/>
                  </a:ext>
                </a:extLst>
              </p:cNvPr>
              <p:cNvGrpSpPr/>
              <p:nvPr/>
            </p:nvGrpSpPr>
            <p:grpSpPr>
              <a:xfrm>
                <a:off x="274846" y="1465512"/>
                <a:ext cx="1942833" cy="1942833"/>
                <a:chOff x="610892" y="370063"/>
                <a:chExt cx="1942833" cy="1942833"/>
              </a:xfrm>
            </p:grpSpPr>
            <p:sp>
              <p:nvSpPr>
                <p:cNvPr id="20" name="Oval 19">
                  <a:extLst>
                    <a:ext uri="{FF2B5EF4-FFF2-40B4-BE49-F238E27FC236}">
                      <a16:creationId xmlns:a16="http://schemas.microsoft.com/office/drawing/2014/main" id="{E448350E-9596-45BF-AA30-1482E460FB5D}"/>
                    </a:ext>
                  </a:extLst>
                </p:cNvPr>
                <p:cNvSpPr/>
                <p:nvPr/>
              </p:nvSpPr>
              <p:spPr>
                <a:xfrm>
                  <a:off x="610892" y="370063"/>
                  <a:ext cx="1942833" cy="194283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Oval 4">
                  <a:extLst>
                    <a:ext uri="{FF2B5EF4-FFF2-40B4-BE49-F238E27FC236}">
                      <a16:creationId xmlns:a16="http://schemas.microsoft.com/office/drawing/2014/main" id="{0A6B050E-DDEB-40DC-A03B-19F145639855}"/>
                    </a:ext>
                  </a:extLst>
                </p:cNvPr>
                <p:cNvSpPr txBox="1"/>
                <p:nvPr/>
              </p:nvSpPr>
              <p:spPr>
                <a:xfrm>
                  <a:off x="943948" y="693869"/>
                  <a:ext cx="1295222" cy="12952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endParaRPr lang="en-US" sz="4100" kern="1200"/>
                </a:p>
              </p:txBody>
            </p:sp>
          </p:grpSp>
          <p:sp>
            <p:nvSpPr>
              <p:cNvPr id="19" name="TextBox 18">
                <a:extLst>
                  <a:ext uri="{FF2B5EF4-FFF2-40B4-BE49-F238E27FC236}">
                    <a16:creationId xmlns:a16="http://schemas.microsoft.com/office/drawing/2014/main" id="{DC33629B-4EBA-46BB-8DD1-23E18F110CF6}"/>
                  </a:ext>
                </a:extLst>
              </p:cNvPr>
              <p:cNvSpPr txBox="1"/>
              <p:nvPr/>
            </p:nvSpPr>
            <p:spPr>
              <a:xfrm>
                <a:off x="385864" y="1921167"/>
                <a:ext cx="1739298" cy="892701"/>
              </a:xfrm>
              <a:prstGeom prst="rect">
                <a:avLst/>
              </a:prstGeom>
              <a:noFill/>
            </p:spPr>
            <p:txBody>
              <a:bodyPr wrap="square" rtlCol="0">
                <a:spAutoFit/>
              </a:bodyPr>
              <a:lstStyle/>
              <a:p>
                <a:pPr algn="ctr"/>
                <a:r>
                  <a:rPr lang="en-US" sz="3200" b="1">
                    <a:solidFill>
                      <a:schemeClr val="bg1"/>
                    </a:solidFill>
                    <a:latin typeface="Arial" panose="020B0604020202020204" pitchFamily="34" charset="0"/>
                    <a:cs typeface="Arial" panose="020B0604020202020204" pitchFamily="34" charset="0"/>
                  </a:rPr>
                  <a:t>Thử tài</a:t>
                </a:r>
              </a:p>
              <a:p>
                <a:pPr algn="ctr"/>
                <a:r>
                  <a:rPr lang="en-US" sz="3200" b="1">
                    <a:solidFill>
                      <a:schemeClr val="bg1"/>
                    </a:solidFill>
                    <a:latin typeface="Arial" panose="020B0604020202020204" pitchFamily="34" charset="0"/>
                    <a:cs typeface="Arial" panose="020B0604020202020204" pitchFamily="34" charset="0"/>
                  </a:rPr>
                  <a:t>của em</a:t>
                </a:r>
              </a:p>
            </p:txBody>
          </p:sp>
        </p:grpSp>
      </p:grpSp>
      <p:grpSp>
        <p:nvGrpSpPr>
          <p:cNvPr id="22" name="Group 21">
            <a:extLst>
              <a:ext uri="{FF2B5EF4-FFF2-40B4-BE49-F238E27FC236}">
                <a16:creationId xmlns:a16="http://schemas.microsoft.com/office/drawing/2014/main" id="{A8EB7027-EFA1-4491-ADF9-15E39CABB665}"/>
              </a:ext>
            </a:extLst>
          </p:cNvPr>
          <p:cNvGrpSpPr/>
          <p:nvPr/>
        </p:nvGrpSpPr>
        <p:grpSpPr>
          <a:xfrm>
            <a:off x="2441102" y="4678606"/>
            <a:ext cx="10061203" cy="1907030"/>
            <a:chOff x="2548634" y="3281593"/>
            <a:chExt cx="9312297" cy="1907030"/>
          </a:xfrm>
        </p:grpSpPr>
        <p:sp>
          <p:nvSpPr>
            <p:cNvPr id="23" name="Rectangle 9">
              <a:extLst>
                <a:ext uri="{FF2B5EF4-FFF2-40B4-BE49-F238E27FC236}">
                  <a16:creationId xmlns:a16="http://schemas.microsoft.com/office/drawing/2014/main" id="{3785A074-D0F9-4FD1-BBF0-B816C27851B4}"/>
                </a:ext>
              </a:extLst>
            </p:cNvPr>
            <p:cNvSpPr/>
            <p:nvPr/>
          </p:nvSpPr>
          <p:spPr>
            <a:xfrm>
              <a:off x="2548634" y="3281593"/>
              <a:ext cx="8812156" cy="1907030"/>
            </a:xfrm>
            <a:custGeom>
              <a:avLst/>
              <a:gdLst>
                <a:gd name="connsiteX0" fmla="*/ 0 w 10587429"/>
                <a:gd name="connsiteY0" fmla="*/ 0 h 1095103"/>
                <a:gd name="connsiteX1" fmla="*/ 344091 w 10587429"/>
                <a:gd name="connsiteY1" fmla="*/ 0 h 1095103"/>
                <a:gd name="connsiteX2" fmla="*/ 688183 w 10587429"/>
                <a:gd name="connsiteY2" fmla="*/ 0 h 1095103"/>
                <a:gd name="connsiteX3" fmla="*/ 1032274 w 10587429"/>
                <a:gd name="connsiteY3" fmla="*/ 0 h 1095103"/>
                <a:gd name="connsiteX4" fmla="*/ 1905737 w 10587429"/>
                <a:gd name="connsiteY4" fmla="*/ 0 h 1095103"/>
                <a:gd name="connsiteX5" fmla="*/ 2567452 w 10587429"/>
                <a:gd name="connsiteY5" fmla="*/ 0 h 1095103"/>
                <a:gd name="connsiteX6" fmla="*/ 2911543 w 10587429"/>
                <a:gd name="connsiteY6" fmla="*/ 0 h 1095103"/>
                <a:gd name="connsiteX7" fmla="*/ 3573257 w 10587429"/>
                <a:gd name="connsiteY7" fmla="*/ 0 h 1095103"/>
                <a:gd name="connsiteX8" fmla="*/ 4446720 w 10587429"/>
                <a:gd name="connsiteY8" fmla="*/ 0 h 1095103"/>
                <a:gd name="connsiteX9" fmla="*/ 5002560 w 10587429"/>
                <a:gd name="connsiteY9" fmla="*/ 0 h 1095103"/>
                <a:gd name="connsiteX10" fmla="*/ 5558400 w 10587429"/>
                <a:gd name="connsiteY10" fmla="*/ 0 h 1095103"/>
                <a:gd name="connsiteX11" fmla="*/ 6220115 w 10587429"/>
                <a:gd name="connsiteY11" fmla="*/ 0 h 1095103"/>
                <a:gd name="connsiteX12" fmla="*/ 6987703 w 10587429"/>
                <a:gd name="connsiteY12" fmla="*/ 0 h 1095103"/>
                <a:gd name="connsiteX13" fmla="*/ 7755292 w 10587429"/>
                <a:gd name="connsiteY13" fmla="*/ 0 h 1095103"/>
                <a:gd name="connsiteX14" fmla="*/ 8522880 w 10587429"/>
                <a:gd name="connsiteY14" fmla="*/ 0 h 1095103"/>
                <a:gd name="connsiteX15" fmla="*/ 9396343 w 10587429"/>
                <a:gd name="connsiteY15" fmla="*/ 0 h 1095103"/>
                <a:gd name="connsiteX16" fmla="*/ 10587429 w 10587429"/>
                <a:gd name="connsiteY16" fmla="*/ 0 h 1095103"/>
                <a:gd name="connsiteX17" fmla="*/ 10587429 w 10587429"/>
                <a:gd name="connsiteY17" fmla="*/ 558503 h 1095103"/>
                <a:gd name="connsiteX18" fmla="*/ 10587429 w 10587429"/>
                <a:gd name="connsiteY18" fmla="*/ 1095103 h 1095103"/>
                <a:gd name="connsiteX19" fmla="*/ 9713966 w 10587429"/>
                <a:gd name="connsiteY19" fmla="*/ 1095103 h 1095103"/>
                <a:gd name="connsiteX20" fmla="*/ 9052252 w 10587429"/>
                <a:gd name="connsiteY20" fmla="*/ 1095103 h 1095103"/>
                <a:gd name="connsiteX21" fmla="*/ 8496412 w 10587429"/>
                <a:gd name="connsiteY21" fmla="*/ 1095103 h 1095103"/>
                <a:gd name="connsiteX22" fmla="*/ 7940572 w 10587429"/>
                <a:gd name="connsiteY22" fmla="*/ 1095103 h 1095103"/>
                <a:gd name="connsiteX23" fmla="*/ 7384732 w 10587429"/>
                <a:gd name="connsiteY23" fmla="*/ 1095103 h 1095103"/>
                <a:gd name="connsiteX24" fmla="*/ 6828892 w 10587429"/>
                <a:gd name="connsiteY24" fmla="*/ 1095103 h 1095103"/>
                <a:gd name="connsiteX25" fmla="*/ 6061303 w 10587429"/>
                <a:gd name="connsiteY25" fmla="*/ 1095103 h 1095103"/>
                <a:gd name="connsiteX26" fmla="*/ 5399589 w 10587429"/>
                <a:gd name="connsiteY26" fmla="*/ 1095103 h 1095103"/>
                <a:gd name="connsiteX27" fmla="*/ 5055497 w 10587429"/>
                <a:gd name="connsiteY27" fmla="*/ 1095103 h 1095103"/>
                <a:gd name="connsiteX28" fmla="*/ 4499657 w 10587429"/>
                <a:gd name="connsiteY28" fmla="*/ 1095103 h 1095103"/>
                <a:gd name="connsiteX29" fmla="*/ 3732069 w 10587429"/>
                <a:gd name="connsiteY29" fmla="*/ 1095103 h 1095103"/>
                <a:gd name="connsiteX30" fmla="*/ 3282103 w 10587429"/>
                <a:gd name="connsiteY30" fmla="*/ 1095103 h 1095103"/>
                <a:gd name="connsiteX31" fmla="*/ 2408640 w 10587429"/>
                <a:gd name="connsiteY31" fmla="*/ 1095103 h 1095103"/>
                <a:gd name="connsiteX32" fmla="*/ 1535177 w 10587429"/>
                <a:gd name="connsiteY32" fmla="*/ 1095103 h 1095103"/>
                <a:gd name="connsiteX33" fmla="*/ 873463 w 10587429"/>
                <a:gd name="connsiteY33" fmla="*/ 1095103 h 1095103"/>
                <a:gd name="connsiteX34" fmla="*/ 0 w 10587429"/>
                <a:gd name="connsiteY34" fmla="*/ 1095103 h 1095103"/>
                <a:gd name="connsiteX35" fmla="*/ 0 w 10587429"/>
                <a:gd name="connsiteY35" fmla="*/ 547552 h 1095103"/>
                <a:gd name="connsiteX36" fmla="*/ 0 w 10587429"/>
                <a:gd name="connsiteY36" fmla="*/ 0 h 109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587429" h="1095103" fill="none" extrusionOk="0">
                  <a:moveTo>
                    <a:pt x="0" y="0"/>
                  </a:moveTo>
                  <a:cubicBezTo>
                    <a:pt x="100761" y="-5580"/>
                    <a:pt x="229344" y="4876"/>
                    <a:pt x="344091" y="0"/>
                  </a:cubicBezTo>
                  <a:cubicBezTo>
                    <a:pt x="458838" y="-4876"/>
                    <a:pt x="593364" y="-10773"/>
                    <a:pt x="688183" y="0"/>
                  </a:cubicBezTo>
                  <a:cubicBezTo>
                    <a:pt x="783002" y="10773"/>
                    <a:pt x="962323" y="-8670"/>
                    <a:pt x="1032274" y="0"/>
                  </a:cubicBezTo>
                  <a:cubicBezTo>
                    <a:pt x="1102225" y="8670"/>
                    <a:pt x="1649783" y="-30938"/>
                    <a:pt x="1905737" y="0"/>
                  </a:cubicBezTo>
                  <a:cubicBezTo>
                    <a:pt x="2161691" y="30938"/>
                    <a:pt x="2250438" y="-4759"/>
                    <a:pt x="2567452" y="0"/>
                  </a:cubicBezTo>
                  <a:cubicBezTo>
                    <a:pt x="2884466" y="4759"/>
                    <a:pt x="2835231" y="11738"/>
                    <a:pt x="2911543" y="0"/>
                  </a:cubicBezTo>
                  <a:cubicBezTo>
                    <a:pt x="2987855" y="-11738"/>
                    <a:pt x="3385816" y="20787"/>
                    <a:pt x="3573257" y="0"/>
                  </a:cubicBezTo>
                  <a:cubicBezTo>
                    <a:pt x="3760698" y="-20787"/>
                    <a:pt x="4211862" y="22836"/>
                    <a:pt x="4446720" y="0"/>
                  </a:cubicBezTo>
                  <a:cubicBezTo>
                    <a:pt x="4681578" y="-22836"/>
                    <a:pt x="4779168" y="-599"/>
                    <a:pt x="5002560" y="0"/>
                  </a:cubicBezTo>
                  <a:cubicBezTo>
                    <a:pt x="5225952" y="599"/>
                    <a:pt x="5319408" y="22779"/>
                    <a:pt x="5558400" y="0"/>
                  </a:cubicBezTo>
                  <a:cubicBezTo>
                    <a:pt x="5797392" y="-22779"/>
                    <a:pt x="5942140" y="-13135"/>
                    <a:pt x="6220115" y="0"/>
                  </a:cubicBezTo>
                  <a:cubicBezTo>
                    <a:pt x="6498091" y="13135"/>
                    <a:pt x="6630602" y="10203"/>
                    <a:pt x="6987703" y="0"/>
                  </a:cubicBezTo>
                  <a:cubicBezTo>
                    <a:pt x="7344804" y="-10203"/>
                    <a:pt x="7427636" y="1501"/>
                    <a:pt x="7755292" y="0"/>
                  </a:cubicBezTo>
                  <a:cubicBezTo>
                    <a:pt x="8082948" y="-1501"/>
                    <a:pt x="8190280" y="-31486"/>
                    <a:pt x="8522880" y="0"/>
                  </a:cubicBezTo>
                  <a:cubicBezTo>
                    <a:pt x="8855480" y="31486"/>
                    <a:pt x="9218343" y="-16025"/>
                    <a:pt x="9396343" y="0"/>
                  </a:cubicBezTo>
                  <a:cubicBezTo>
                    <a:pt x="9574343" y="16025"/>
                    <a:pt x="10269746" y="5015"/>
                    <a:pt x="10587429" y="0"/>
                  </a:cubicBezTo>
                  <a:cubicBezTo>
                    <a:pt x="10588100" y="225409"/>
                    <a:pt x="10576671" y="279658"/>
                    <a:pt x="10587429" y="558503"/>
                  </a:cubicBezTo>
                  <a:cubicBezTo>
                    <a:pt x="10598187" y="837348"/>
                    <a:pt x="10572738" y="957546"/>
                    <a:pt x="10587429" y="1095103"/>
                  </a:cubicBezTo>
                  <a:cubicBezTo>
                    <a:pt x="10211239" y="1095595"/>
                    <a:pt x="10126118" y="1057605"/>
                    <a:pt x="9713966" y="1095103"/>
                  </a:cubicBezTo>
                  <a:cubicBezTo>
                    <a:pt x="9301814" y="1132601"/>
                    <a:pt x="9325378" y="1108639"/>
                    <a:pt x="9052252" y="1095103"/>
                  </a:cubicBezTo>
                  <a:cubicBezTo>
                    <a:pt x="8779126" y="1081567"/>
                    <a:pt x="8628689" y="1074217"/>
                    <a:pt x="8496412" y="1095103"/>
                  </a:cubicBezTo>
                  <a:cubicBezTo>
                    <a:pt x="8364135" y="1115989"/>
                    <a:pt x="8192385" y="1110754"/>
                    <a:pt x="7940572" y="1095103"/>
                  </a:cubicBezTo>
                  <a:cubicBezTo>
                    <a:pt x="7688759" y="1079452"/>
                    <a:pt x="7589411" y="1080266"/>
                    <a:pt x="7384732" y="1095103"/>
                  </a:cubicBezTo>
                  <a:cubicBezTo>
                    <a:pt x="7180053" y="1109940"/>
                    <a:pt x="6962810" y="1104512"/>
                    <a:pt x="6828892" y="1095103"/>
                  </a:cubicBezTo>
                  <a:cubicBezTo>
                    <a:pt x="6694974" y="1085694"/>
                    <a:pt x="6430319" y="1084036"/>
                    <a:pt x="6061303" y="1095103"/>
                  </a:cubicBezTo>
                  <a:cubicBezTo>
                    <a:pt x="5692287" y="1106170"/>
                    <a:pt x="5704442" y="1098839"/>
                    <a:pt x="5399589" y="1095103"/>
                  </a:cubicBezTo>
                  <a:cubicBezTo>
                    <a:pt x="5094736" y="1091367"/>
                    <a:pt x="5134233" y="1099994"/>
                    <a:pt x="5055497" y="1095103"/>
                  </a:cubicBezTo>
                  <a:cubicBezTo>
                    <a:pt x="4976761" y="1090212"/>
                    <a:pt x="4699370" y="1087697"/>
                    <a:pt x="4499657" y="1095103"/>
                  </a:cubicBezTo>
                  <a:cubicBezTo>
                    <a:pt x="4299944" y="1102509"/>
                    <a:pt x="3900168" y="1056755"/>
                    <a:pt x="3732069" y="1095103"/>
                  </a:cubicBezTo>
                  <a:cubicBezTo>
                    <a:pt x="3563970" y="1133451"/>
                    <a:pt x="3500417" y="1076693"/>
                    <a:pt x="3282103" y="1095103"/>
                  </a:cubicBezTo>
                  <a:cubicBezTo>
                    <a:pt x="3063789" y="1113513"/>
                    <a:pt x="2804519" y="1059254"/>
                    <a:pt x="2408640" y="1095103"/>
                  </a:cubicBezTo>
                  <a:cubicBezTo>
                    <a:pt x="2012761" y="1130952"/>
                    <a:pt x="1744051" y="1079218"/>
                    <a:pt x="1535177" y="1095103"/>
                  </a:cubicBezTo>
                  <a:cubicBezTo>
                    <a:pt x="1326303" y="1110988"/>
                    <a:pt x="1146648" y="1084169"/>
                    <a:pt x="873463" y="1095103"/>
                  </a:cubicBezTo>
                  <a:cubicBezTo>
                    <a:pt x="600278" y="1106037"/>
                    <a:pt x="257554" y="1128469"/>
                    <a:pt x="0" y="1095103"/>
                  </a:cubicBezTo>
                  <a:cubicBezTo>
                    <a:pt x="20992" y="970979"/>
                    <a:pt x="-1460" y="703187"/>
                    <a:pt x="0" y="547552"/>
                  </a:cubicBezTo>
                  <a:cubicBezTo>
                    <a:pt x="1460" y="391917"/>
                    <a:pt x="-20115" y="131713"/>
                    <a:pt x="0" y="0"/>
                  </a:cubicBezTo>
                  <a:close/>
                </a:path>
                <a:path w="10587429" h="1095103" stroke="0" extrusionOk="0">
                  <a:moveTo>
                    <a:pt x="0" y="0"/>
                  </a:moveTo>
                  <a:cubicBezTo>
                    <a:pt x="213867" y="-26509"/>
                    <a:pt x="286067" y="-19021"/>
                    <a:pt x="555840" y="0"/>
                  </a:cubicBezTo>
                  <a:cubicBezTo>
                    <a:pt x="825613" y="19021"/>
                    <a:pt x="791530" y="-7105"/>
                    <a:pt x="899931" y="0"/>
                  </a:cubicBezTo>
                  <a:cubicBezTo>
                    <a:pt x="1008332" y="7105"/>
                    <a:pt x="1477007" y="28106"/>
                    <a:pt x="1773394" y="0"/>
                  </a:cubicBezTo>
                  <a:cubicBezTo>
                    <a:pt x="2069781" y="-28106"/>
                    <a:pt x="2157738" y="-10107"/>
                    <a:pt x="2329234" y="0"/>
                  </a:cubicBezTo>
                  <a:cubicBezTo>
                    <a:pt x="2500730" y="10107"/>
                    <a:pt x="2622549" y="-335"/>
                    <a:pt x="2885074" y="0"/>
                  </a:cubicBezTo>
                  <a:cubicBezTo>
                    <a:pt x="3147599" y="335"/>
                    <a:pt x="3549797" y="12927"/>
                    <a:pt x="3758537" y="0"/>
                  </a:cubicBezTo>
                  <a:cubicBezTo>
                    <a:pt x="3967277" y="-12927"/>
                    <a:pt x="4114183" y="15208"/>
                    <a:pt x="4208503" y="0"/>
                  </a:cubicBezTo>
                  <a:cubicBezTo>
                    <a:pt x="4302823" y="-15208"/>
                    <a:pt x="4797245" y="25034"/>
                    <a:pt x="5081966" y="0"/>
                  </a:cubicBezTo>
                  <a:cubicBezTo>
                    <a:pt x="5366687" y="-25034"/>
                    <a:pt x="5623945" y="35662"/>
                    <a:pt x="5955429" y="0"/>
                  </a:cubicBezTo>
                  <a:cubicBezTo>
                    <a:pt x="6286913" y="-35662"/>
                    <a:pt x="6303156" y="-3650"/>
                    <a:pt x="6617143" y="0"/>
                  </a:cubicBezTo>
                  <a:cubicBezTo>
                    <a:pt x="6931130" y="3650"/>
                    <a:pt x="7168618" y="26970"/>
                    <a:pt x="7490606" y="0"/>
                  </a:cubicBezTo>
                  <a:cubicBezTo>
                    <a:pt x="7812594" y="-26970"/>
                    <a:pt x="7844892" y="-24182"/>
                    <a:pt x="8046446" y="0"/>
                  </a:cubicBezTo>
                  <a:cubicBezTo>
                    <a:pt x="8248000" y="24182"/>
                    <a:pt x="8400359" y="19962"/>
                    <a:pt x="8602286" y="0"/>
                  </a:cubicBezTo>
                  <a:cubicBezTo>
                    <a:pt x="8804213" y="-19962"/>
                    <a:pt x="8987934" y="729"/>
                    <a:pt x="9369875" y="0"/>
                  </a:cubicBezTo>
                  <a:cubicBezTo>
                    <a:pt x="9751816" y="-729"/>
                    <a:pt x="9689570" y="-12453"/>
                    <a:pt x="9925715" y="0"/>
                  </a:cubicBezTo>
                  <a:cubicBezTo>
                    <a:pt x="10161860" y="12453"/>
                    <a:pt x="10405133" y="5540"/>
                    <a:pt x="10587429" y="0"/>
                  </a:cubicBezTo>
                  <a:cubicBezTo>
                    <a:pt x="10597357" y="197810"/>
                    <a:pt x="10573627" y="422207"/>
                    <a:pt x="10587429" y="569454"/>
                  </a:cubicBezTo>
                  <a:cubicBezTo>
                    <a:pt x="10601231" y="716701"/>
                    <a:pt x="10603999" y="967785"/>
                    <a:pt x="10587429" y="1095103"/>
                  </a:cubicBezTo>
                  <a:cubicBezTo>
                    <a:pt x="10234639" y="1073323"/>
                    <a:pt x="10097204" y="1105249"/>
                    <a:pt x="9819840" y="1095103"/>
                  </a:cubicBezTo>
                  <a:cubicBezTo>
                    <a:pt x="9542476" y="1084957"/>
                    <a:pt x="9475157" y="1079098"/>
                    <a:pt x="9369875" y="1095103"/>
                  </a:cubicBezTo>
                  <a:cubicBezTo>
                    <a:pt x="9264593" y="1111108"/>
                    <a:pt x="8700249" y="1053479"/>
                    <a:pt x="8496412" y="1095103"/>
                  </a:cubicBezTo>
                  <a:cubicBezTo>
                    <a:pt x="8292575" y="1136727"/>
                    <a:pt x="8026066" y="1114369"/>
                    <a:pt x="7834697" y="1095103"/>
                  </a:cubicBezTo>
                  <a:cubicBezTo>
                    <a:pt x="7643329" y="1075837"/>
                    <a:pt x="7499337" y="1105947"/>
                    <a:pt x="7384732" y="1095103"/>
                  </a:cubicBezTo>
                  <a:cubicBezTo>
                    <a:pt x="7270128" y="1084259"/>
                    <a:pt x="6910061" y="1123883"/>
                    <a:pt x="6723017" y="1095103"/>
                  </a:cubicBezTo>
                  <a:cubicBezTo>
                    <a:pt x="6535974" y="1066323"/>
                    <a:pt x="6450922" y="1081632"/>
                    <a:pt x="6378926" y="1095103"/>
                  </a:cubicBezTo>
                  <a:cubicBezTo>
                    <a:pt x="6306930" y="1108574"/>
                    <a:pt x="6200133" y="1096012"/>
                    <a:pt x="6034835" y="1095103"/>
                  </a:cubicBezTo>
                  <a:cubicBezTo>
                    <a:pt x="5869537" y="1094194"/>
                    <a:pt x="5562931" y="1089761"/>
                    <a:pt x="5373120" y="1095103"/>
                  </a:cubicBezTo>
                  <a:cubicBezTo>
                    <a:pt x="5183310" y="1100445"/>
                    <a:pt x="5086073" y="1100359"/>
                    <a:pt x="4923154" y="1095103"/>
                  </a:cubicBezTo>
                  <a:cubicBezTo>
                    <a:pt x="4760235" y="1089847"/>
                    <a:pt x="4434957" y="1076254"/>
                    <a:pt x="4155566" y="1095103"/>
                  </a:cubicBezTo>
                  <a:cubicBezTo>
                    <a:pt x="3876175" y="1113952"/>
                    <a:pt x="3906503" y="1088522"/>
                    <a:pt x="3705600" y="1095103"/>
                  </a:cubicBezTo>
                  <a:cubicBezTo>
                    <a:pt x="3504697" y="1101684"/>
                    <a:pt x="3122776" y="1075144"/>
                    <a:pt x="2938012" y="1095103"/>
                  </a:cubicBezTo>
                  <a:cubicBezTo>
                    <a:pt x="2753248" y="1115062"/>
                    <a:pt x="2663644" y="1081464"/>
                    <a:pt x="2593920" y="1095103"/>
                  </a:cubicBezTo>
                  <a:cubicBezTo>
                    <a:pt x="2524196" y="1108742"/>
                    <a:pt x="2061231" y="1111577"/>
                    <a:pt x="1826332" y="1095103"/>
                  </a:cubicBezTo>
                  <a:cubicBezTo>
                    <a:pt x="1591433" y="1078629"/>
                    <a:pt x="1499602" y="1074433"/>
                    <a:pt x="1376366" y="1095103"/>
                  </a:cubicBezTo>
                  <a:cubicBezTo>
                    <a:pt x="1253130" y="1115773"/>
                    <a:pt x="1133183" y="1104075"/>
                    <a:pt x="1032274" y="1095103"/>
                  </a:cubicBezTo>
                  <a:cubicBezTo>
                    <a:pt x="931365" y="1086131"/>
                    <a:pt x="741600" y="1089471"/>
                    <a:pt x="582309" y="1095103"/>
                  </a:cubicBezTo>
                  <a:cubicBezTo>
                    <a:pt x="423019" y="1100735"/>
                    <a:pt x="260369" y="1087655"/>
                    <a:pt x="0" y="1095103"/>
                  </a:cubicBezTo>
                  <a:cubicBezTo>
                    <a:pt x="17316" y="901638"/>
                    <a:pt x="-7112" y="721385"/>
                    <a:pt x="0" y="569454"/>
                  </a:cubicBezTo>
                  <a:cubicBezTo>
                    <a:pt x="7112" y="417523"/>
                    <a:pt x="13649" y="272598"/>
                    <a:pt x="0" y="0"/>
                  </a:cubicBezTo>
                  <a:close/>
                </a:path>
              </a:pathLst>
            </a:custGeom>
            <a:solidFill>
              <a:srgbClr val="FCFEB0"/>
            </a:solidFill>
            <a:ln w="22225">
              <a:solidFill>
                <a:srgbClr val="00B050"/>
              </a:solidFill>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rgbClr val="00B050"/>
                </a:solidFill>
                <a:latin typeface="Arial" panose="020B0604020202020204" pitchFamily="34" charset="0"/>
                <a:ea typeface="Tahoma" panose="020B0604030504040204" pitchFamily="34" charset="0"/>
                <a:cs typeface="Arial" panose="020B0604020202020204" pitchFamily="34" charset="0"/>
              </a:endParaRPr>
            </a:p>
            <a:p>
              <a:pPr algn="ctr"/>
              <a:endParaRPr lang="vi-VN" sz="4400" b="1" dirty="0">
                <a:solidFill>
                  <a:srgbClr val="00B050"/>
                </a:solidFill>
                <a:latin typeface="Arial" panose="020B0604020202020204" pitchFamily="34" charset="0"/>
                <a:ea typeface="Tahoma" panose="020B060403050404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26606782-8F84-485F-89D0-9A56E867157C}"/>
                </a:ext>
              </a:extLst>
            </p:cNvPr>
            <p:cNvSpPr/>
            <p:nvPr/>
          </p:nvSpPr>
          <p:spPr>
            <a:xfrm>
              <a:off x="2645516" y="3322631"/>
              <a:ext cx="9215415" cy="1743106"/>
            </a:xfrm>
            <a:prstGeom prst="rect">
              <a:avLst/>
            </a:prstGeom>
          </p:spPr>
          <p:txBody>
            <a:bodyPr wrap="square">
              <a:spAutoFit/>
            </a:bodyPr>
            <a:lstStyle/>
            <a:p>
              <a:pPr>
                <a:lnSpc>
                  <a:spcPct val="115000"/>
                </a:lnSpc>
                <a:spcAft>
                  <a:spcPts val="0"/>
                </a:spcAft>
              </a:pPr>
              <a:r>
                <a:rPr lang="fr-FR" sz="3200" b="1">
                  <a:solidFill>
                    <a:srgbClr val="7030A0"/>
                  </a:solidFill>
                  <a:latin typeface="Arial" panose="020B0604020202020204" pitchFamily="34" charset="0"/>
                  <a:ea typeface="Calibri" panose="020F0502020204030204" pitchFamily="34" charset="0"/>
                  <a:cs typeface="Arial" panose="020B0604020202020204" pitchFamily="34" charset="0"/>
                </a:rPr>
                <a:t>Nhiệm vụ 2: </a:t>
              </a:r>
              <a:r>
                <a:rPr lang="fr-FR" sz="3200">
                  <a:solidFill>
                    <a:srgbClr val="0070C0"/>
                  </a:solidFill>
                  <a:latin typeface="Arial" panose="020B0604020202020204" pitchFamily="34" charset="0"/>
                  <a:ea typeface="Calibri" panose="020F0502020204030204" pitchFamily="34" charset="0"/>
                  <a:cs typeface="Arial" panose="020B0604020202020204" pitchFamily="34" charset="0"/>
                </a:rPr>
                <a:t>C</a:t>
              </a:r>
              <a:r>
                <a:rPr lang="vi-VN" sz="3200">
                  <a:solidFill>
                    <a:srgbClr val="0070C0"/>
                  </a:solidFill>
                  <a:latin typeface="Arial" panose="020B0604020202020204" pitchFamily="34" charset="0"/>
                  <a:ea typeface="Calibri" panose="020F0502020204030204" pitchFamily="34" charset="0"/>
                  <a:cs typeface="Arial" panose="020B0604020202020204" pitchFamily="34" charset="0"/>
                </a:rPr>
                <a:t>ơ</a:t>
              </a:r>
              <a:r>
                <a:rPr lang="en-US" sz="3200">
                  <a:solidFill>
                    <a:srgbClr val="0070C0"/>
                  </a:solidFill>
                  <a:latin typeface="Arial" panose="020B0604020202020204" pitchFamily="34" charset="0"/>
                  <a:ea typeface="Calibri" panose="020F0502020204030204" pitchFamily="34" charset="0"/>
                  <a:cs typeface="Arial" panose="020B0604020202020204" pitchFamily="34" charset="0"/>
                </a:rPr>
                <a:t> cấu dân số già ảnh h</a:t>
              </a:r>
              <a:r>
                <a:rPr lang="vi-VN" sz="3200">
                  <a:solidFill>
                    <a:srgbClr val="0070C0"/>
                  </a:solidFill>
                  <a:latin typeface="Arial" panose="020B0604020202020204" pitchFamily="34" charset="0"/>
                  <a:ea typeface="Calibri" panose="020F0502020204030204" pitchFamily="34" charset="0"/>
                  <a:cs typeface="Arial" panose="020B0604020202020204" pitchFamily="34" charset="0"/>
                </a:rPr>
                <a:t>ư</a:t>
              </a:r>
              <a:r>
                <a:rPr lang="en-US" sz="3200">
                  <a:solidFill>
                    <a:srgbClr val="0070C0"/>
                  </a:solidFill>
                  <a:latin typeface="Arial" panose="020B0604020202020204" pitchFamily="34" charset="0"/>
                  <a:ea typeface="Calibri" panose="020F0502020204030204" pitchFamily="34" charset="0"/>
                  <a:cs typeface="Arial" panose="020B0604020202020204" pitchFamily="34" charset="0"/>
                </a:rPr>
                <a:t>ởng như thế nào đối với sự phát triển kinh tế xã hội</a:t>
              </a:r>
              <a:r>
                <a:rPr lang="fr-FR" sz="3200">
                  <a:solidFill>
                    <a:srgbClr val="0070C0"/>
                  </a:solidFill>
                  <a:latin typeface="Arial" panose="020B0604020202020204" pitchFamily="34" charset="0"/>
                  <a:ea typeface="Calibri" panose="020F0502020204030204" pitchFamily="34" charset="0"/>
                  <a:cs typeface="Arial" panose="020B0604020202020204" pitchFamily="34" charset="0"/>
                </a:rPr>
                <a:t> Châu Âu?</a:t>
              </a:r>
            </a:p>
            <a:p>
              <a:pPr>
                <a:lnSpc>
                  <a:spcPct val="115000"/>
                </a:lnSpc>
                <a:spcAft>
                  <a:spcPts val="0"/>
                </a:spcAft>
              </a:pPr>
              <a:r>
                <a:rPr lang="fr-FR" sz="3200">
                  <a:solidFill>
                    <a:srgbClr val="0070C0"/>
                  </a:solidFill>
                  <a:latin typeface="Arial" panose="020B0604020202020204" pitchFamily="34" charset="0"/>
                  <a:ea typeface="Calibri" panose="020F0502020204030204" pitchFamily="34" charset="0"/>
                  <a:cs typeface="Arial" panose="020B0604020202020204" pitchFamily="34" charset="0"/>
                </a:rPr>
                <a:t>Trình độ học vấn của dân c</a:t>
              </a:r>
              <a:r>
                <a:rPr lang="vi-VN" sz="3200">
                  <a:solidFill>
                    <a:srgbClr val="0070C0"/>
                  </a:solidFill>
                  <a:latin typeface="Arial" panose="020B0604020202020204" pitchFamily="34" charset="0"/>
                  <a:ea typeface="Calibri" panose="020F0502020204030204" pitchFamily="34" charset="0"/>
                  <a:cs typeface="Arial" panose="020B0604020202020204" pitchFamily="34" charset="0"/>
                </a:rPr>
                <a:t>ư</a:t>
              </a:r>
              <a:r>
                <a:rPr lang="en-US" sz="3200">
                  <a:solidFill>
                    <a:srgbClr val="0070C0"/>
                  </a:solidFill>
                  <a:latin typeface="Arial" panose="020B0604020202020204" pitchFamily="34" charset="0"/>
                  <a:ea typeface="Calibri" panose="020F0502020204030204" pitchFamily="34" charset="0"/>
                  <a:cs typeface="Arial" panose="020B0604020202020204" pitchFamily="34" charset="0"/>
                </a:rPr>
                <a:t> châu Âu?</a:t>
              </a:r>
              <a:endParaRPr lang="en-US" sz="3200">
                <a:latin typeface="Arial" panose="020B0604020202020204" pitchFamily="34" charset="0"/>
                <a:ea typeface="Calibri" panose="020F0502020204030204" pitchFamily="34" charset="0"/>
                <a:cs typeface="Arial" panose="020B0604020202020204" pitchFamily="34" charset="0"/>
              </a:endParaRPr>
            </a:p>
          </p:txBody>
        </p:sp>
      </p:grpSp>
      <p:pic>
        <p:nvPicPr>
          <p:cNvPr id="25" name="Picture 2" descr="People Logo Team Welcome. Vector Icon Design Stock Vector #business  #communication #concept #design #group #icon #i… | People logo, Vector icon  design, Icon design">
            <a:extLst>
              <a:ext uri="{FF2B5EF4-FFF2-40B4-BE49-F238E27FC236}">
                <a16:creationId xmlns:a16="http://schemas.microsoft.com/office/drawing/2014/main" id="{647F7595-9624-4BA9-925D-A36284AFD88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317" t="33855" r="19901" b="41111"/>
          <a:stretch/>
        </p:blipFill>
        <p:spPr bwMode="auto">
          <a:xfrm>
            <a:off x="6216963" y="3646125"/>
            <a:ext cx="1992316" cy="863225"/>
          </a:xfrm>
          <a:prstGeom prst="rect">
            <a:avLst/>
          </a:prstGeom>
          <a:noFill/>
          <a:extLst>
            <a:ext uri="{909E8E84-426E-40DD-AFC4-6F175D3DCCD1}">
              <a14:hiddenFill xmlns:a14="http://schemas.microsoft.com/office/drawing/2010/main">
                <a:solidFill>
                  <a:srgbClr val="FFFFFF"/>
                </a:solidFill>
              </a14:hiddenFill>
            </a:ext>
          </a:extLst>
        </p:spPr>
      </p:pic>
      <p:pic>
        <p:nvPicPr>
          <p:cNvPr id="26" name="3 Minute Timer (Nho)">
            <a:hlinkClick r:id="" action="ppaction://media"/>
            <a:extLst>
              <a:ext uri="{FF2B5EF4-FFF2-40B4-BE49-F238E27FC236}">
                <a16:creationId xmlns:a16="http://schemas.microsoft.com/office/drawing/2014/main" id="{AA7CE12C-16A2-44C5-88CE-BCEE2C04791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263242" y="3569721"/>
            <a:ext cx="1699051" cy="954971"/>
          </a:xfrm>
          <a:prstGeom prst="rect">
            <a:avLst/>
          </a:prstGeom>
        </p:spPr>
      </p:pic>
      <p:pic>
        <p:nvPicPr>
          <p:cNvPr id="28" name="Picture 27">
            <a:extLst>
              <a:ext uri="{FF2B5EF4-FFF2-40B4-BE49-F238E27FC236}">
                <a16:creationId xmlns:a16="http://schemas.microsoft.com/office/drawing/2014/main" id="{3E6C78E2-AF49-4372-A304-277E89191658}"/>
              </a:ext>
            </a:extLst>
          </p:cNvPr>
          <p:cNvPicPr>
            <a:picLocks noChangeAspect="1"/>
          </p:cNvPicPr>
          <p:nvPr/>
        </p:nvPicPr>
        <p:blipFill rotWithShape="1">
          <a:blip r:embed="rId8"/>
          <a:srcRect t="11617"/>
          <a:stretch/>
        </p:blipFill>
        <p:spPr>
          <a:xfrm>
            <a:off x="8792671" y="3354239"/>
            <a:ext cx="1260086" cy="1259217"/>
          </a:xfrm>
          <a:prstGeom prst="rect">
            <a:avLst/>
          </a:prstGeom>
        </p:spPr>
      </p:pic>
    </p:spTree>
    <p:extLst>
      <p:ext uri="{BB962C8B-B14F-4D97-AF65-F5344CB8AC3E}">
        <p14:creationId xmlns:p14="http://schemas.microsoft.com/office/powerpoint/2010/main" val="370259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par>
                          <p:cTn id="20" fill="hold">
                            <p:stCondLst>
                              <p:cond delay="500"/>
                            </p:stCondLst>
                            <p:childTnLst>
                              <p:par>
                                <p:cTn id="21" presetID="16" presetClass="entr" presetSubtype="21"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arn(inVertical)">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95118"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26"/>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26"/>
                                        </p:tgtEl>
                                      </p:cBhvr>
                                    </p:cmd>
                                  </p:childTnLst>
                                </p:cTn>
                              </p:par>
                            </p:childTnLst>
                          </p:cTn>
                        </p:par>
                      </p:childTnLst>
                    </p:cTn>
                  </p:par>
                </p:childTnLst>
              </p:cTn>
              <p:nextCondLst>
                <p:cond evt="onClick" delay="0">
                  <p:tgtEl>
                    <p:spTgt spid="26"/>
                  </p:tgtEl>
                </p:cond>
              </p:nextCondLst>
            </p:seq>
            <p:video>
              <p:cMediaNode vol="80000">
                <p:cTn id="33" fill="hold" display="0">
                  <p:stCondLst>
                    <p:cond delay="indefinite"/>
                  </p:stCondLst>
                </p:cTn>
                <p:tgtEl>
                  <p:spTgt spid="2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681A0C40-923F-4CD1-86B8-922B91818F77}"/>
              </a:ext>
            </a:extLst>
          </p:cNvPr>
          <p:cNvGrpSpPr/>
          <p:nvPr/>
        </p:nvGrpSpPr>
        <p:grpSpPr>
          <a:xfrm>
            <a:off x="2208401" y="115548"/>
            <a:ext cx="5247256" cy="872949"/>
            <a:chOff x="1133366" y="2220084"/>
            <a:chExt cx="5681780" cy="914400"/>
          </a:xfrm>
          <a:solidFill>
            <a:schemeClr val="accent4">
              <a:lumMod val="40000"/>
              <a:lumOff val="60000"/>
            </a:schemeClr>
          </a:solidFill>
        </p:grpSpPr>
        <p:sp>
          <p:nvSpPr>
            <p:cNvPr id="38" name="Arrow: Pentagon 37">
              <a:extLst>
                <a:ext uri="{FF2B5EF4-FFF2-40B4-BE49-F238E27FC236}">
                  <a16:creationId xmlns:a16="http://schemas.microsoft.com/office/drawing/2014/main" id="{E1878EE1-1514-4638-AB04-54E0C53A31AB}"/>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39" name="TextBox 38">
              <a:extLst>
                <a:ext uri="{FF2B5EF4-FFF2-40B4-BE49-F238E27FC236}">
                  <a16:creationId xmlns:a16="http://schemas.microsoft.com/office/drawing/2014/main" id="{92742912-F0CE-412D-91DA-C4AD55FE8488}"/>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40" name="TextBox 39">
            <a:extLst>
              <a:ext uri="{FF2B5EF4-FFF2-40B4-BE49-F238E27FC236}">
                <a16:creationId xmlns:a16="http://schemas.microsoft.com/office/drawing/2014/main" id="{E2BB5229-A221-4631-B96A-F839C476D568}"/>
              </a:ext>
            </a:extLst>
          </p:cNvPr>
          <p:cNvSpPr txBox="1"/>
          <p:nvPr/>
        </p:nvSpPr>
        <p:spPr>
          <a:xfrm>
            <a:off x="3387157" y="254609"/>
            <a:ext cx="3179580" cy="584775"/>
          </a:xfrm>
          <a:prstGeom prst="rect">
            <a:avLst/>
          </a:prstGeom>
          <a:noFill/>
        </p:spPr>
        <p:txBody>
          <a:bodyPr wrap="square" rtlCol="0">
            <a:spAutoFit/>
          </a:bodyPr>
          <a:lstStyle/>
          <a:p>
            <a:r>
              <a:rPr lang="en-US" sz="3200">
                <a:solidFill>
                  <a:srgbClr val="0070C0"/>
                </a:solidFill>
                <a:latin typeface="Arial" panose="020B0604020202020204" pitchFamily="34" charset="0"/>
                <a:cs typeface="Arial" panose="020B0604020202020204" pitchFamily="34" charset="0"/>
              </a:rPr>
              <a:t>Cơ cấu dân cư</a:t>
            </a:r>
          </a:p>
        </p:txBody>
      </p:sp>
      <p:grpSp>
        <p:nvGrpSpPr>
          <p:cNvPr id="41" name="Group 40">
            <a:extLst>
              <a:ext uri="{FF2B5EF4-FFF2-40B4-BE49-F238E27FC236}">
                <a16:creationId xmlns:a16="http://schemas.microsoft.com/office/drawing/2014/main" id="{3C3A17FA-AF1D-46A4-8DBF-5B5D7BE4788C}"/>
              </a:ext>
            </a:extLst>
          </p:cNvPr>
          <p:cNvGrpSpPr/>
          <p:nvPr/>
        </p:nvGrpSpPr>
        <p:grpSpPr>
          <a:xfrm>
            <a:off x="1446173" y="115548"/>
            <a:ext cx="1301952" cy="872949"/>
            <a:chOff x="344605" y="154323"/>
            <a:chExt cx="1301952" cy="872949"/>
          </a:xfrm>
        </p:grpSpPr>
        <p:sp>
          <p:nvSpPr>
            <p:cNvPr id="42" name="Arrow: Pentagon 41">
              <a:extLst>
                <a:ext uri="{FF2B5EF4-FFF2-40B4-BE49-F238E27FC236}">
                  <a16:creationId xmlns:a16="http://schemas.microsoft.com/office/drawing/2014/main" id="{04CAB744-994C-47F9-9674-9D5E54B8A484}"/>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43" name="Isosceles Triangle 42">
              <a:extLst>
                <a:ext uri="{FF2B5EF4-FFF2-40B4-BE49-F238E27FC236}">
                  <a16:creationId xmlns:a16="http://schemas.microsoft.com/office/drawing/2014/main" id="{97FA078E-40E1-43A9-81F3-72429364A023}"/>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4" name="Picture 43" descr="Icon&#10;&#10;Description automatically generated">
            <a:extLst>
              <a:ext uri="{FF2B5EF4-FFF2-40B4-BE49-F238E27FC236}">
                <a16:creationId xmlns:a16="http://schemas.microsoft.com/office/drawing/2014/main" id="{F9B63968-DE78-450B-8036-D120792B18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378" y="21248"/>
            <a:ext cx="1103273" cy="1051495"/>
          </a:xfrm>
          <a:prstGeom prst="rect">
            <a:avLst/>
          </a:prstGeom>
        </p:spPr>
      </p:pic>
      <p:graphicFrame>
        <p:nvGraphicFramePr>
          <p:cNvPr id="3" name="Table 3">
            <a:extLst>
              <a:ext uri="{FF2B5EF4-FFF2-40B4-BE49-F238E27FC236}">
                <a16:creationId xmlns:a16="http://schemas.microsoft.com/office/drawing/2014/main" id="{7B8B22DA-2AF0-41B1-956D-156E9B908AC2}"/>
              </a:ext>
            </a:extLst>
          </p:cNvPr>
          <p:cNvGraphicFramePr>
            <a:graphicFrameLocks noGrp="1"/>
          </p:cNvGraphicFramePr>
          <p:nvPr>
            <p:extLst>
              <p:ext uri="{D42A27DB-BD31-4B8C-83A1-F6EECF244321}">
                <p14:modId xmlns:p14="http://schemas.microsoft.com/office/powerpoint/2010/main" val="2114837144"/>
              </p:ext>
            </p:extLst>
          </p:nvPr>
        </p:nvGraphicFramePr>
        <p:xfrm>
          <a:off x="304800" y="1997526"/>
          <a:ext cx="11582400" cy="3033060"/>
        </p:xfrm>
        <a:graphic>
          <a:graphicData uri="http://schemas.openxmlformats.org/drawingml/2006/table">
            <a:tbl>
              <a:tblPr firstRow="1" bandRow="1">
                <a:tableStyleId>{5C22544A-7EE6-4342-B048-85BDC9FD1C3A}</a:tableStyleId>
              </a:tblPr>
              <a:tblGrid>
                <a:gridCol w="3101009">
                  <a:extLst>
                    <a:ext uri="{9D8B030D-6E8A-4147-A177-3AD203B41FA5}">
                      <a16:colId xmlns:a16="http://schemas.microsoft.com/office/drawing/2014/main" val="3599355882"/>
                    </a:ext>
                  </a:extLst>
                </a:gridCol>
                <a:gridCol w="2690191">
                  <a:extLst>
                    <a:ext uri="{9D8B030D-6E8A-4147-A177-3AD203B41FA5}">
                      <a16:colId xmlns:a16="http://schemas.microsoft.com/office/drawing/2014/main" val="2242053010"/>
                    </a:ext>
                  </a:extLst>
                </a:gridCol>
                <a:gridCol w="2895600">
                  <a:extLst>
                    <a:ext uri="{9D8B030D-6E8A-4147-A177-3AD203B41FA5}">
                      <a16:colId xmlns:a16="http://schemas.microsoft.com/office/drawing/2014/main" val="1110774079"/>
                    </a:ext>
                  </a:extLst>
                </a:gridCol>
                <a:gridCol w="2895600">
                  <a:extLst>
                    <a:ext uri="{9D8B030D-6E8A-4147-A177-3AD203B41FA5}">
                      <a16:colId xmlns:a16="http://schemas.microsoft.com/office/drawing/2014/main" val="2082613527"/>
                    </a:ext>
                  </a:extLst>
                </a:gridCol>
              </a:tblGrid>
              <a:tr h="1242110">
                <a:tc>
                  <a:txBody>
                    <a:bodyPr/>
                    <a:lstStyle/>
                    <a:p>
                      <a:endParaRPr lang="en-US"/>
                    </a:p>
                  </a:txBody>
                  <a:tcPr>
                    <a:solidFill>
                      <a:srgbClr val="00B050"/>
                    </a:solidFill>
                  </a:tcPr>
                </a:tc>
                <a:tc>
                  <a:txBody>
                    <a:bodyPr/>
                    <a:lstStyle/>
                    <a:p>
                      <a:endParaRPr lang="en-US"/>
                    </a:p>
                  </a:txBody>
                  <a:tcPr>
                    <a:solidFill>
                      <a:srgbClr val="00B050"/>
                    </a:solidFill>
                  </a:tcPr>
                </a:tc>
                <a:tc>
                  <a:txBody>
                    <a:bodyPr/>
                    <a:lstStyle/>
                    <a:p>
                      <a:endParaRPr lang="en-US"/>
                    </a:p>
                  </a:txBody>
                  <a:tcPr>
                    <a:solidFill>
                      <a:srgbClr val="00B050"/>
                    </a:solidFill>
                  </a:tcPr>
                </a:tc>
                <a:tc>
                  <a:txBody>
                    <a:bodyPr/>
                    <a:lstStyle/>
                    <a:p>
                      <a:endParaRPr lang="en-US"/>
                    </a:p>
                  </a:txBody>
                  <a:tcPr>
                    <a:solidFill>
                      <a:srgbClr val="00B050"/>
                    </a:solidFill>
                  </a:tcPr>
                </a:tc>
                <a:extLst>
                  <a:ext uri="{0D108BD9-81ED-4DB2-BD59-A6C34878D82A}">
                    <a16:rowId xmlns:a16="http://schemas.microsoft.com/office/drawing/2014/main" val="1196847979"/>
                  </a:ext>
                </a:extLst>
              </a:tr>
              <a:tr h="895475">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extLst>
                  <a:ext uri="{0D108BD9-81ED-4DB2-BD59-A6C34878D82A}">
                    <a16:rowId xmlns:a16="http://schemas.microsoft.com/office/drawing/2014/main" val="3561060981"/>
                  </a:ext>
                </a:extLst>
              </a:tr>
              <a:tr h="895475">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extLst>
                  <a:ext uri="{0D108BD9-81ED-4DB2-BD59-A6C34878D82A}">
                    <a16:rowId xmlns:a16="http://schemas.microsoft.com/office/drawing/2014/main" val="2986945824"/>
                  </a:ext>
                </a:extLst>
              </a:tr>
            </a:tbl>
          </a:graphicData>
        </a:graphic>
      </p:graphicFrame>
      <p:cxnSp>
        <p:nvCxnSpPr>
          <p:cNvPr id="6" name="Straight Connector 5">
            <a:extLst>
              <a:ext uri="{FF2B5EF4-FFF2-40B4-BE49-F238E27FC236}">
                <a16:creationId xmlns:a16="http://schemas.microsoft.com/office/drawing/2014/main" id="{40F8AD44-87FC-4F15-844B-FC6EF264BAF4}"/>
              </a:ext>
            </a:extLst>
          </p:cNvPr>
          <p:cNvCxnSpPr>
            <a:cxnSpLocks/>
          </p:cNvCxnSpPr>
          <p:nvPr/>
        </p:nvCxnSpPr>
        <p:spPr>
          <a:xfrm>
            <a:off x="331304" y="1997526"/>
            <a:ext cx="2914168" cy="1228858"/>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E45F7EE-4E75-4E98-8144-1E02A1BC8B5B}"/>
              </a:ext>
            </a:extLst>
          </p:cNvPr>
          <p:cNvSpPr txBox="1"/>
          <p:nvPr/>
        </p:nvSpPr>
        <p:spPr>
          <a:xfrm>
            <a:off x="3816625" y="2450637"/>
            <a:ext cx="2054087"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0-14 tuổi</a:t>
            </a:r>
          </a:p>
        </p:txBody>
      </p:sp>
      <p:sp>
        <p:nvSpPr>
          <p:cNvPr id="16" name="TextBox 15">
            <a:extLst>
              <a:ext uri="{FF2B5EF4-FFF2-40B4-BE49-F238E27FC236}">
                <a16:creationId xmlns:a16="http://schemas.microsoft.com/office/drawing/2014/main" id="{784AF03C-A8E1-4C75-82BD-6B667723A7E8}"/>
              </a:ext>
            </a:extLst>
          </p:cNvPr>
          <p:cNvSpPr txBox="1"/>
          <p:nvPr/>
        </p:nvSpPr>
        <p:spPr>
          <a:xfrm>
            <a:off x="6441865" y="2426958"/>
            <a:ext cx="2054087"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15- 64 tuổi</a:t>
            </a:r>
          </a:p>
        </p:txBody>
      </p:sp>
      <p:sp>
        <p:nvSpPr>
          <p:cNvPr id="17" name="TextBox 16">
            <a:extLst>
              <a:ext uri="{FF2B5EF4-FFF2-40B4-BE49-F238E27FC236}">
                <a16:creationId xmlns:a16="http://schemas.microsoft.com/office/drawing/2014/main" id="{EFA842CE-D5D3-433D-B379-F3CAEE9AA7C7}"/>
              </a:ext>
            </a:extLst>
          </p:cNvPr>
          <p:cNvSpPr txBox="1"/>
          <p:nvPr/>
        </p:nvSpPr>
        <p:spPr>
          <a:xfrm>
            <a:off x="9197012" y="2442908"/>
            <a:ext cx="3008240"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65 tuổi trở lên</a:t>
            </a:r>
          </a:p>
        </p:txBody>
      </p:sp>
      <p:sp>
        <p:nvSpPr>
          <p:cNvPr id="22" name="TextBox 21">
            <a:extLst>
              <a:ext uri="{FF2B5EF4-FFF2-40B4-BE49-F238E27FC236}">
                <a16:creationId xmlns:a16="http://schemas.microsoft.com/office/drawing/2014/main" id="{92F23537-858C-4865-9D35-D95285783704}"/>
              </a:ext>
            </a:extLst>
          </p:cNvPr>
          <p:cNvSpPr txBox="1"/>
          <p:nvPr/>
        </p:nvSpPr>
        <p:spPr>
          <a:xfrm>
            <a:off x="1382848" y="2052573"/>
            <a:ext cx="3335538"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Nhóm tuổi</a:t>
            </a:r>
          </a:p>
        </p:txBody>
      </p:sp>
      <p:sp>
        <p:nvSpPr>
          <p:cNvPr id="23" name="TextBox 22">
            <a:extLst>
              <a:ext uri="{FF2B5EF4-FFF2-40B4-BE49-F238E27FC236}">
                <a16:creationId xmlns:a16="http://schemas.microsoft.com/office/drawing/2014/main" id="{E742B97D-4A99-40ED-B1A7-9D6A3656E801}"/>
              </a:ext>
            </a:extLst>
          </p:cNvPr>
          <p:cNvSpPr txBox="1"/>
          <p:nvPr/>
        </p:nvSpPr>
        <p:spPr>
          <a:xfrm>
            <a:off x="442632" y="2611955"/>
            <a:ext cx="3335538"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Năm</a:t>
            </a:r>
          </a:p>
        </p:txBody>
      </p:sp>
      <p:sp>
        <p:nvSpPr>
          <p:cNvPr id="24" name="TextBox 23">
            <a:extLst>
              <a:ext uri="{FF2B5EF4-FFF2-40B4-BE49-F238E27FC236}">
                <a16:creationId xmlns:a16="http://schemas.microsoft.com/office/drawing/2014/main" id="{5445E3AC-6325-4AAF-B083-4495673A0A1E}"/>
              </a:ext>
            </a:extLst>
          </p:cNvPr>
          <p:cNvSpPr txBox="1"/>
          <p:nvPr/>
        </p:nvSpPr>
        <p:spPr>
          <a:xfrm>
            <a:off x="894521" y="3397683"/>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1990</a:t>
            </a:r>
          </a:p>
        </p:txBody>
      </p:sp>
      <p:sp>
        <p:nvSpPr>
          <p:cNvPr id="25" name="TextBox 24">
            <a:extLst>
              <a:ext uri="{FF2B5EF4-FFF2-40B4-BE49-F238E27FC236}">
                <a16:creationId xmlns:a16="http://schemas.microsoft.com/office/drawing/2014/main" id="{FBE9098D-C552-4DCA-BB66-259CB4E3BDEF}"/>
              </a:ext>
            </a:extLst>
          </p:cNvPr>
          <p:cNvSpPr txBox="1"/>
          <p:nvPr/>
        </p:nvSpPr>
        <p:spPr>
          <a:xfrm>
            <a:off x="872639" y="4291361"/>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2020</a:t>
            </a:r>
          </a:p>
        </p:txBody>
      </p:sp>
      <p:sp>
        <p:nvSpPr>
          <p:cNvPr id="26" name="TextBox 25">
            <a:extLst>
              <a:ext uri="{FF2B5EF4-FFF2-40B4-BE49-F238E27FC236}">
                <a16:creationId xmlns:a16="http://schemas.microsoft.com/office/drawing/2014/main" id="{A99EFB0F-A97C-42D8-A1C9-9A25F4EEAFD5}"/>
              </a:ext>
            </a:extLst>
          </p:cNvPr>
          <p:cNvSpPr txBox="1"/>
          <p:nvPr/>
        </p:nvSpPr>
        <p:spPr>
          <a:xfrm>
            <a:off x="3963155" y="3321338"/>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20.5</a:t>
            </a:r>
          </a:p>
        </p:txBody>
      </p:sp>
      <p:sp>
        <p:nvSpPr>
          <p:cNvPr id="27" name="TextBox 26">
            <a:extLst>
              <a:ext uri="{FF2B5EF4-FFF2-40B4-BE49-F238E27FC236}">
                <a16:creationId xmlns:a16="http://schemas.microsoft.com/office/drawing/2014/main" id="{D3A59855-F2DE-45DD-A687-CA9048A785AA}"/>
              </a:ext>
            </a:extLst>
          </p:cNvPr>
          <p:cNvSpPr txBox="1"/>
          <p:nvPr/>
        </p:nvSpPr>
        <p:spPr>
          <a:xfrm>
            <a:off x="6793250" y="3304210"/>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66.9</a:t>
            </a:r>
          </a:p>
        </p:txBody>
      </p:sp>
      <p:sp>
        <p:nvSpPr>
          <p:cNvPr id="28" name="TextBox 27">
            <a:extLst>
              <a:ext uri="{FF2B5EF4-FFF2-40B4-BE49-F238E27FC236}">
                <a16:creationId xmlns:a16="http://schemas.microsoft.com/office/drawing/2014/main" id="{25AA0714-BCC1-4F8C-B163-FFC08A695FF5}"/>
              </a:ext>
            </a:extLst>
          </p:cNvPr>
          <p:cNvSpPr txBox="1"/>
          <p:nvPr/>
        </p:nvSpPr>
        <p:spPr>
          <a:xfrm>
            <a:off x="9437058" y="3321338"/>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12.6</a:t>
            </a:r>
          </a:p>
        </p:txBody>
      </p:sp>
      <p:sp>
        <p:nvSpPr>
          <p:cNvPr id="29" name="TextBox 28">
            <a:extLst>
              <a:ext uri="{FF2B5EF4-FFF2-40B4-BE49-F238E27FC236}">
                <a16:creationId xmlns:a16="http://schemas.microsoft.com/office/drawing/2014/main" id="{254B5FAA-C5A1-4E3F-A549-EB69DDFE1684}"/>
              </a:ext>
            </a:extLst>
          </p:cNvPr>
          <p:cNvSpPr txBox="1"/>
          <p:nvPr/>
        </p:nvSpPr>
        <p:spPr>
          <a:xfrm>
            <a:off x="3870026" y="4313287"/>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16.1</a:t>
            </a:r>
          </a:p>
        </p:txBody>
      </p:sp>
      <p:sp>
        <p:nvSpPr>
          <p:cNvPr id="30" name="TextBox 29">
            <a:extLst>
              <a:ext uri="{FF2B5EF4-FFF2-40B4-BE49-F238E27FC236}">
                <a16:creationId xmlns:a16="http://schemas.microsoft.com/office/drawing/2014/main" id="{219DA126-38C2-494C-B370-E91C99F4EE82}"/>
              </a:ext>
            </a:extLst>
          </p:cNvPr>
          <p:cNvSpPr txBox="1"/>
          <p:nvPr/>
        </p:nvSpPr>
        <p:spPr>
          <a:xfrm>
            <a:off x="6793249" y="4291361"/>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64.8</a:t>
            </a:r>
          </a:p>
        </p:txBody>
      </p:sp>
      <p:sp>
        <p:nvSpPr>
          <p:cNvPr id="31" name="TextBox 30">
            <a:extLst>
              <a:ext uri="{FF2B5EF4-FFF2-40B4-BE49-F238E27FC236}">
                <a16:creationId xmlns:a16="http://schemas.microsoft.com/office/drawing/2014/main" id="{2311A134-19AC-44D4-8C98-4B675D7DCBDB}"/>
              </a:ext>
            </a:extLst>
          </p:cNvPr>
          <p:cNvSpPr txBox="1"/>
          <p:nvPr/>
        </p:nvSpPr>
        <p:spPr>
          <a:xfrm>
            <a:off x="9489339" y="4313287"/>
            <a:ext cx="2054087" cy="523220"/>
          </a:xfrm>
          <a:prstGeom prst="rect">
            <a:avLst/>
          </a:prstGeom>
          <a:no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19.1</a:t>
            </a:r>
          </a:p>
        </p:txBody>
      </p:sp>
      <p:sp>
        <p:nvSpPr>
          <p:cNvPr id="12" name="TextBox 11">
            <a:extLst>
              <a:ext uri="{FF2B5EF4-FFF2-40B4-BE49-F238E27FC236}">
                <a16:creationId xmlns:a16="http://schemas.microsoft.com/office/drawing/2014/main" id="{37F27141-B93E-464A-8F8E-7F560C56C290}"/>
              </a:ext>
            </a:extLst>
          </p:cNvPr>
          <p:cNvSpPr txBox="1"/>
          <p:nvPr/>
        </p:nvSpPr>
        <p:spPr>
          <a:xfrm>
            <a:off x="625330" y="1431420"/>
            <a:ext cx="11261870" cy="461665"/>
          </a:xfrm>
          <a:prstGeom prst="rect">
            <a:avLst/>
          </a:prstGeom>
          <a:noFill/>
        </p:spPr>
        <p:txBody>
          <a:bodyPr wrap="square" rtlCol="0">
            <a:spAutoFit/>
          </a:bodyPr>
          <a:lstStyle/>
          <a:p>
            <a:pPr algn="ctr"/>
            <a:r>
              <a:rPr lang="en-US" sz="2400">
                <a:solidFill>
                  <a:srgbClr val="1C11AF"/>
                </a:solidFill>
                <a:latin typeface="Arial" panose="020B0604020202020204" pitchFamily="34" charset="0"/>
                <a:cs typeface="Arial" panose="020B0604020202020204" pitchFamily="34" charset="0"/>
              </a:rPr>
              <a:t>Bảng 1. C</a:t>
            </a:r>
            <a:r>
              <a:rPr lang="vi-VN" sz="2400">
                <a:solidFill>
                  <a:srgbClr val="1C11AF"/>
                </a:solidFill>
                <a:latin typeface="Arial" panose="020B0604020202020204" pitchFamily="34" charset="0"/>
                <a:cs typeface="Arial" panose="020B0604020202020204" pitchFamily="34" charset="0"/>
              </a:rPr>
              <a:t>ơ</a:t>
            </a:r>
            <a:r>
              <a:rPr lang="en-US" sz="2400">
                <a:solidFill>
                  <a:srgbClr val="1C11AF"/>
                </a:solidFill>
                <a:latin typeface="Arial" panose="020B0604020202020204" pitchFamily="34" charset="0"/>
                <a:cs typeface="Arial" panose="020B0604020202020204" pitchFamily="34" charset="0"/>
              </a:rPr>
              <a:t> cấu dân số theo nhóm tuổi ở Châu Âu năm 1990 và năm 2020</a:t>
            </a:r>
          </a:p>
        </p:txBody>
      </p:sp>
      <p:sp>
        <p:nvSpPr>
          <p:cNvPr id="4" name="Arrow: Down 3">
            <a:extLst>
              <a:ext uri="{FF2B5EF4-FFF2-40B4-BE49-F238E27FC236}">
                <a16:creationId xmlns:a16="http://schemas.microsoft.com/office/drawing/2014/main" id="{0EDC3F06-E54C-4D31-B081-C250C24EF534}"/>
              </a:ext>
            </a:extLst>
          </p:cNvPr>
          <p:cNvSpPr/>
          <p:nvPr/>
        </p:nvSpPr>
        <p:spPr>
          <a:xfrm>
            <a:off x="5164304" y="3411011"/>
            <a:ext cx="700644" cy="13560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Down 31">
            <a:extLst>
              <a:ext uri="{FF2B5EF4-FFF2-40B4-BE49-F238E27FC236}">
                <a16:creationId xmlns:a16="http://schemas.microsoft.com/office/drawing/2014/main" id="{E56B384D-351B-40C2-A023-50624AD0D34D}"/>
              </a:ext>
            </a:extLst>
          </p:cNvPr>
          <p:cNvSpPr/>
          <p:nvPr/>
        </p:nvSpPr>
        <p:spPr>
          <a:xfrm rot="10800000">
            <a:off x="10850279" y="3353010"/>
            <a:ext cx="700644" cy="14012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03F7790-6919-4E84-B655-0486E7357877}"/>
              </a:ext>
            </a:extLst>
          </p:cNvPr>
          <p:cNvSpPr txBox="1"/>
          <p:nvPr/>
        </p:nvSpPr>
        <p:spPr>
          <a:xfrm>
            <a:off x="442632" y="5415148"/>
            <a:ext cx="11444567" cy="584775"/>
          </a:xfrm>
          <a:prstGeom prst="rect">
            <a:avLst/>
          </a:prstGeom>
          <a:noFill/>
        </p:spPr>
        <p:txBody>
          <a:bodyPr wrap="square" rtlCol="0">
            <a:spAutoFit/>
          </a:bodyPr>
          <a:lstStyle/>
          <a:p>
            <a:r>
              <a:rPr lang="en-US" sz="3200">
                <a:solidFill>
                  <a:srgbClr val="0070C0"/>
                </a:solidFill>
                <a:latin typeface="Arial" panose="020B0604020202020204" pitchFamily="34" charset="0"/>
                <a:cs typeface="Arial" panose="020B0604020202020204" pitchFamily="34" charset="0"/>
              </a:rPr>
              <a:t>Nhóm d</a:t>
            </a:r>
            <a:r>
              <a:rPr lang="vi-VN" sz="3200">
                <a:solidFill>
                  <a:srgbClr val="0070C0"/>
                </a:solidFill>
                <a:latin typeface="Arial" panose="020B0604020202020204" pitchFamily="34" charset="0"/>
                <a:cs typeface="Arial" panose="020B0604020202020204" pitchFamily="34" charset="0"/>
              </a:rPr>
              <a:t>ư</a:t>
            </a:r>
            <a:r>
              <a:rPr lang="en-US" sz="3200">
                <a:solidFill>
                  <a:srgbClr val="0070C0"/>
                </a:solidFill>
                <a:latin typeface="Arial" panose="020B0604020202020204" pitchFamily="34" charset="0"/>
                <a:cs typeface="Arial" panose="020B0604020202020204" pitchFamily="34" charset="0"/>
              </a:rPr>
              <a:t>ới 15 tuổi giảm, trong khi đó nhóm trên 65 tuổi tăng</a:t>
            </a:r>
          </a:p>
        </p:txBody>
      </p:sp>
    </p:spTree>
    <p:extLst>
      <p:ext uri="{BB962C8B-B14F-4D97-AF65-F5344CB8AC3E}">
        <p14:creationId xmlns:p14="http://schemas.microsoft.com/office/powerpoint/2010/main" val="3743987458"/>
      </p:ext>
    </p:extLst>
  </p:cSld>
  <p:clrMapOvr>
    <a:masterClrMapping/>
  </p:clrMapOvr>
  <mc:AlternateContent xmlns:mc="http://schemas.openxmlformats.org/markup-compatibility/2006" xmlns:p14="http://schemas.microsoft.com/office/powerpoint/2010/main">
    <mc:Choice Requires="p14">
      <p:transition p14:dur="10" advClick="0" advTm="3000"/>
    </mc:Choice>
    <mc:Fallback xmlns="">
      <p:transition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500"/>
                                        <p:tgtEl>
                                          <p:spTgt spid="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up)">
                                      <p:cBhvr>
                                        <p:cTn id="57" dur="500"/>
                                        <p:tgtEl>
                                          <p:spTgt spid="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wipe(down)">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7" grpId="0"/>
      <p:bldP spid="22" grpId="0"/>
      <p:bldP spid="23" grpId="0"/>
      <p:bldP spid="24" grpId="0"/>
      <p:bldP spid="25" grpId="0"/>
      <p:bldP spid="26" grpId="0"/>
      <p:bldP spid="27" grpId="0"/>
      <p:bldP spid="28" grpId="0"/>
      <p:bldP spid="29" grpId="0"/>
      <p:bldP spid="30" grpId="0"/>
      <p:bldP spid="31" grpId="0"/>
      <p:bldP spid="12" grpId="0"/>
      <p:bldP spid="4" grpId="0" animBg="1"/>
      <p:bldP spid="32"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7B8B22DA-2AF0-41B1-956D-156E9B908AC2}"/>
              </a:ext>
            </a:extLst>
          </p:cNvPr>
          <p:cNvGraphicFramePr>
            <a:graphicFrameLocks noGrp="1"/>
          </p:cNvGraphicFramePr>
          <p:nvPr>
            <p:extLst>
              <p:ext uri="{D42A27DB-BD31-4B8C-83A1-F6EECF244321}">
                <p14:modId xmlns:p14="http://schemas.microsoft.com/office/powerpoint/2010/main" val="1276104982"/>
              </p:ext>
            </p:extLst>
          </p:nvPr>
        </p:nvGraphicFramePr>
        <p:xfrm>
          <a:off x="278068" y="1896539"/>
          <a:ext cx="11582400" cy="2592334"/>
        </p:xfrm>
        <a:graphic>
          <a:graphicData uri="http://schemas.openxmlformats.org/drawingml/2006/table">
            <a:tbl>
              <a:tblPr firstRow="1" bandRow="1">
                <a:tableStyleId>{5C22544A-7EE6-4342-B048-85BDC9FD1C3A}</a:tableStyleId>
              </a:tblPr>
              <a:tblGrid>
                <a:gridCol w="3101009">
                  <a:extLst>
                    <a:ext uri="{9D8B030D-6E8A-4147-A177-3AD203B41FA5}">
                      <a16:colId xmlns:a16="http://schemas.microsoft.com/office/drawing/2014/main" val="3599355882"/>
                    </a:ext>
                  </a:extLst>
                </a:gridCol>
                <a:gridCol w="2265366">
                  <a:extLst>
                    <a:ext uri="{9D8B030D-6E8A-4147-A177-3AD203B41FA5}">
                      <a16:colId xmlns:a16="http://schemas.microsoft.com/office/drawing/2014/main" val="2242053010"/>
                    </a:ext>
                  </a:extLst>
                </a:gridCol>
                <a:gridCol w="2252870">
                  <a:extLst>
                    <a:ext uri="{9D8B030D-6E8A-4147-A177-3AD203B41FA5}">
                      <a16:colId xmlns:a16="http://schemas.microsoft.com/office/drawing/2014/main" val="1110774079"/>
                    </a:ext>
                  </a:extLst>
                </a:gridCol>
                <a:gridCol w="1842052">
                  <a:extLst>
                    <a:ext uri="{9D8B030D-6E8A-4147-A177-3AD203B41FA5}">
                      <a16:colId xmlns:a16="http://schemas.microsoft.com/office/drawing/2014/main" val="2082613527"/>
                    </a:ext>
                  </a:extLst>
                </a:gridCol>
                <a:gridCol w="2121103">
                  <a:extLst>
                    <a:ext uri="{9D8B030D-6E8A-4147-A177-3AD203B41FA5}">
                      <a16:colId xmlns:a16="http://schemas.microsoft.com/office/drawing/2014/main" val="2652010023"/>
                    </a:ext>
                  </a:extLst>
                </a:gridCol>
              </a:tblGrid>
              <a:tr h="1258728">
                <a:tc>
                  <a:txBody>
                    <a:bodyPr/>
                    <a:lstStyle/>
                    <a:p>
                      <a:endParaRPr lang="en-US"/>
                    </a:p>
                  </a:txBody>
                  <a:tcPr>
                    <a:solidFill>
                      <a:srgbClr val="00B050"/>
                    </a:solidFill>
                  </a:tcPr>
                </a:tc>
                <a:tc>
                  <a:txBody>
                    <a:bodyPr/>
                    <a:lstStyle/>
                    <a:p>
                      <a:endParaRPr lang="en-US"/>
                    </a:p>
                  </a:txBody>
                  <a:tcPr>
                    <a:solidFill>
                      <a:srgbClr val="00B050"/>
                    </a:solidFill>
                  </a:tcPr>
                </a:tc>
                <a:tc>
                  <a:txBody>
                    <a:bodyPr/>
                    <a:lstStyle/>
                    <a:p>
                      <a:endParaRPr lang="en-US"/>
                    </a:p>
                  </a:txBody>
                  <a:tcPr>
                    <a:solidFill>
                      <a:srgbClr val="00B050"/>
                    </a:solidFill>
                  </a:tcPr>
                </a:tc>
                <a:tc>
                  <a:txBody>
                    <a:bodyPr/>
                    <a:lstStyle/>
                    <a:p>
                      <a:endParaRPr lang="en-US"/>
                    </a:p>
                  </a:txBody>
                  <a:tcPr>
                    <a:solidFill>
                      <a:srgbClr val="00B050"/>
                    </a:solidFill>
                  </a:tcPr>
                </a:tc>
                <a:tc>
                  <a:txBody>
                    <a:bodyPr/>
                    <a:lstStyle/>
                    <a:p>
                      <a:endParaRPr lang="en-US"/>
                    </a:p>
                  </a:txBody>
                  <a:tcPr>
                    <a:solidFill>
                      <a:srgbClr val="00B050"/>
                    </a:solidFill>
                  </a:tcPr>
                </a:tc>
                <a:extLst>
                  <a:ext uri="{0D108BD9-81ED-4DB2-BD59-A6C34878D82A}">
                    <a16:rowId xmlns:a16="http://schemas.microsoft.com/office/drawing/2014/main" val="1196847979"/>
                  </a:ext>
                </a:extLst>
              </a:tr>
              <a:tr h="693154">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extLst>
                  <a:ext uri="{0D108BD9-81ED-4DB2-BD59-A6C34878D82A}">
                    <a16:rowId xmlns:a16="http://schemas.microsoft.com/office/drawing/2014/main" val="3561060981"/>
                  </a:ext>
                </a:extLst>
              </a:tr>
              <a:tr h="640452">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extLst>
                  <a:ext uri="{0D108BD9-81ED-4DB2-BD59-A6C34878D82A}">
                    <a16:rowId xmlns:a16="http://schemas.microsoft.com/office/drawing/2014/main" val="2986945824"/>
                  </a:ext>
                </a:extLst>
              </a:tr>
            </a:tbl>
          </a:graphicData>
        </a:graphic>
      </p:graphicFrame>
      <p:cxnSp>
        <p:nvCxnSpPr>
          <p:cNvPr id="6" name="Straight Connector 5">
            <a:extLst>
              <a:ext uri="{FF2B5EF4-FFF2-40B4-BE49-F238E27FC236}">
                <a16:creationId xmlns:a16="http://schemas.microsoft.com/office/drawing/2014/main" id="{40F8AD44-87FC-4F15-844B-FC6EF264BAF4}"/>
              </a:ext>
            </a:extLst>
          </p:cNvPr>
          <p:cNvCxnSpPr>
            <a:cxnSpLocks/>
          </p:cNvCxnSpPr>
          <p:nvPr/>
        </p:nvCxnSpPr>
        <p:spPr>
          <a:xfrm>
            <a:off x="279256" y="1885701"/>
            <a:ext cx="3095110" cy="1158088"/>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E45F7EE-4E75-4E98-8144-1E02A1BC8B5B}"/>
              </a:ext>
            </a:extLst>
          </p:cNvPr>
          <p:cNvSpPr txBox="1"/>
          <p:nvPr/>
        </p:nvSpPr>
        <p:spPr>
          <a:xfrm>
            <a:off x="3923147" y="2189138"/>
            <a:ext cx="2054087" cy="523220"/>
          </a:xfrm>
          <a:prstGeom prst="rect">
            <a:avLst/>
          </a:prstGeom>
          <a:noFill/>
        </p:spPr>
        <p:txBody>
          <a:bodyPr wrap="square" rtlCol="0">
            <a:spAutoFit/>
          </a:bodyPr>
          <a:lstStyle/>
          <a:p>
            <a:r>
              <a:rPr lang="en-US" sz="2800" b="1">
                <a:solidFill>
                  <a:srgbClr val="FFFF00"/>
                </a:solidFill>
                <a:latin typeface="Arial" panose="020B0604020202020204" pitchFamily="34" charset="0"/>
                <a:cs typeface="Arial" panose="020B0604020202020204" pitchFamily="34" charset="0"/>
              </a:rPr>
              <a:t>1990</a:t>
            </a:r>
          </a:p>
        </p:txBody>
      </p:sp>
      <p:sp>
        <p:nvSpPr>
          <p:cNvPr id="16" name="TextBox 15">
            <a:extLst>
              <a:ext uri="{FF2B5EF4-FFF2-40B4-BE49-F238E27FC236}">
                <a16:creationId xmlns:a16="http://schemas.microsoft.com/office/drawing/2014/main" id="{784AF03C-A8E1-4C75-82BD-6B667723A7E8}"/>
              </a:ext>
            </a:extLst>
          </p:cNvPr>
          <p:cNvSpPr txBox="1"/>
          <p:nvPr/>
        </p:nvSpPr>
        <p:spPr>
          <a:xfrm>
            <a:off x="6056530" y="2211488"/>
            <a:ext cx="2054087" cy="461665"/>
          </a:xfrm>
          <a:prstGeom prst="rect">
            <a:avLst/>
          </a:prstGeom>
          <a:noFill/>
        </p:spPr>
        <p:txBody>
          <a:bodyPr wrap="square" rtlCol="0">
            <a:spAutoFit/>
          </a:bodyPr>
          <a:lstStyle/>
          <a:p>
            <a:r>
              <a:rPr lang="en-US" sz="2400" b="1">
                <a:solidFill>
                  <a:srgbClr val="FFFF00"/>
                </a:solidFill>
                <a:latin typeface="Arial" panose="020B0604020202020204" pitchFamily="34" charset="0"/>
                <a:cs typeface="Arial" panose="020B0604020202020204" pitchFamily="34" charset="0"/>
              </a:rPr>
              <a:t>2000</a:t>
            </a:r>
          </a:p>
        </p:txBody>
      </p:sp>
      <p:sp>
        <p:nvSpPr>
          <p:cNvPr id="17" name="TextBox 16">
            <a:extLst>
              <a:ext uri="{FF2B5EF4-FFF2-40B4-BE49-F238E27FC236}">
                <a16:creationId xmlns:a16="http://schemas.microsoft.com/office/drawing/2014/main" id="{EFA842CE-D5D3-433D-B379-F3CAEE9AA7C7}"/>
              </a:ext>
            </a:extLst>
          </p:cNvPr>
          <p:cNvSpPr txBox="1"/>
          <p:nvPr/>
        </p:nvSpPr>
        <p:spPr>
          <a:xfrm>
            <a:off x="8110617" y="2211488"/>
            <a:ext cx="1555212" cy="461665"/>
          </a:xfrm>
          <a:prstGeom prst="rect">
            <a:avLst/>
          </a:prstGeom>
          <a:noFill/>
        </p:spPr>
        <p:txBody>
          <a:bodyPr wrap="square" rtlCol="0">
            <a:spAutoFit/>
          </a:bodyPr>
          <a:lstStyle/>
          <a:p>
            <a:r>
              <a:rPr lang="en-US" sz="2400" b="1">
                <a:solidFill>
                  <a:srgbClr val="FFFF00"/>
                </a:solidFill>
                <a:latin typeface="Arial" panose="020B0604020202020204" pitchFamily="34" charset="0"/>
                <a:cs typeface="Arial" panose="020B0604020202020204" pitchFamily="34" charset="0"/>
              </a:rPr>
              <a:t>2010</a:t>
            </a:r>
          </a:p>
        </p:txBody>
      </p:sp>
      <p:sp>
        <p:nvSpPr>
          <p:cNvPr id="22" name="TextBox 21">
            <a:extLst>
              <a:ext uri="{FF2B5EF4-FFF2-40B4-BE49-F238E27FC236}">
                <a16:creationId xmlns:a16="http://schemas.microsoft.com/office/drawing/2014/main" id="{92F23537-858C-4865-9D35-D95285783704}"/>
              </a:ext>
            </a:extLst>
          </p:cNvPr>
          <p:cNvSpPr txBox="1"/>
          <p:nvPr/>
        </p:nvSpPr>
        <p:spPr>
          <a:xfrm>
            <a:off x="2210997" y="2105837"/>
            <a:ext cx="3335538" cy="461665"/>
          </a:xfrm>
          <a:prstGeom prst="rect">
            <a:avLst/>
          </a:prstGeom>
          <a:noFill/>
        </p:spPr>
        <p:txBody>
          <a:bodyPr wrap="square" rtlCol="0">
            <a:spAutoFit/>
          </a:bodyPr>
          <a:lstStyle/>
          <a:p>
            <a:r>
              <a:rPr lang="en-US" sz="2400" b="1">
                <a:solidFill>
                  <a:srgbClr val="FFFF00"/>
                </a:solidFill>
                <a:latin typeface="Arial" panose="020B0604020202020204" pitchFamily="34" charset="0"/>
                <a:cs typeface="Arial" panose="020B0604020202020204" pitchFamily="34" charset="0"/>
              </a:rPr>
              <a:t>Năm</a:t>
            </a:r>
          </a:p>
        </p:txBody>
      </p:sp>
      <p:sp>
        <p:nvSpPr>
          <p:cNvPr id="23" name="TextBox 22">
            <a:extLst>
              <a:ext uri="{FF2B5EF4-FFF2-40B4-BE49-F238E27FC236}">
                <a16:creationId xmlns:a16="http://schemas.microsoft.com/office/drawing/2014/main" id="{E742B97D-4A99-40ED-B1A7-9D6A3656E801}"/>
              </a:ext>
            </a:extLst>
          </p:cNvPr>
          <p:cNvSpPr txBox="1"/>
          <p:nvPr/>
        </p:nvSpPr>
        <p:spPr>
          <a:xfrm>
            <a:off x="326141" y="2505265"/>
            <a:ext cx="1449441" cy="461665"/>
          </a:xfrm>
          <a:prstGeom prst="rect">
            <a:avLst/>
          </a:prstGeom>
          <a:noFill/>
        </p:spPr>
        <p:txBody>
          <a:bodyPr wrap="square" rtlCol="0">
            <a:spAutoFit/>
          </a:bodyPr>
          <a:lstStyle/>
          <a:p>
            <a:r>
              <a:rPr lang="en-US" sz="2400" b="1">
                <a:solidFill>
                  <a:srgbClr val="FFFF00"/>
                </a:solidFill>
                <a:latin typeface="Arial" panose="020B0604020202020204" pitchFamily="34" charset="0"/>
                <a:cs typeface="Arial" panose="020B0604020202020204" pitchFamily="34" charset="0"/>
              </a:rPr>
              <a:t>Giới tính</a:t>
            </a:r>
          </a:p>
        </p:txBody>
      </p:sp>
      <p:sp>
        <p:nvSpPr>
          <p:cNvPr id="24" name="TextBox 23">
            <a:extLst>
              <a:ext uri="{FF2B5EF4-FFF2-40B4-BE49-F238E27FC236}">
                <a16:creationId xmlns:a16="http://schemas.microsoft.com/office/drawing/2014/main" id="{5445E3AC-6325-4AAF-B083-4495673A0A1E}"/>
              </a:ext>
            </a:extLst>
          </p:cNvPr>
          <p:cNvSpPr txBox="1"/>
          <p:nvPr/>
        </p:nvSpPr>
        <p:spPr>
          <a:xfrm>
            <a:off x="988473" y="3261240"/>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Nam</a:t>
            </a:r>
          </a:p>
        </p:txBody>
      </p:sp>
      <p:sp>
        <p:nvSpPr>
          <p:cNvPr id="25" name="TextBox 24">
            <a:extLst>
              <a:ext uri="{FF2B5EF4-FFF2-40B4-BE49-F238E27FC236}">
                <a16:creationId xmlns:a16="http://schemas.microsoft.com/office/drawing/2014/main" id="{FBE9098D-C552-4DCA-BB66-259CB4E3BDEF}"/>
              </a:ext>
            </a:extLst>
          </p:cNvPr>
          <p:cNvSpPr txBox="1"/>
          <p:nvPr/>
        </p:nvSpPr>
        <p:spPr>
          <a:xfrm>
            <a:off x="991505" y="3970195"/>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Nữ</a:t>
            </a:r>
          </a:p>
        </p:txBody>
      </p:sp>
      <p:sp>
        <p:nvSpPr>
          <p:cNvPr id="26" name="TextBox 25">
            <a:extLst>
              <a:ext uri="{FF2B5EF4-FFF2-40B4-BE49-F238E27FC236}">
                <a16:creationId xmlns:a16="http://schemas.microsoft.com/office/drawing/2014/main" id="{A99EFB0F-A97C-42D8-A1C9-9A25F4EEAFD5}"/>
              </a:ext>
            </a:extLst>
          </p:cNvPr>
          <p:cNvSpPr txBox="1"/>
          <p:nvPr/>
        </p:nvSpPr>
        <p:spPr>
          <a:xfrm>
            <a:off x="3884279" y="3261240"/>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48.1</a:t>
            </a:r>
          </a:p>
        </p:txBody>
      </p:sp>
      <p:sp>
        <p:nvSpPr>
          <p:cNvPr id="27" name="TextBox 26">
            <a:extLst>
              <a:ext uri="{FF2B5EF4-FFF2-40B4-BE49-F238E27FC236}">
                <a16:creationId xmlns:a16="http://schemas.microsoft.com/office/drawing/2014/main" id="{D3A59855-F2DE-45DD-A687-CA9048A785AA}"/>
              </a:ext>
            </a:extLst>
          </p:cNvPr>
          <p:cNvSpPr txBox="1"/>
          <p:nvPr/>
        </p:nvSpPr>
        <p:spPr>
          <a:xfrm>
            <a:off x="8292880" y="3970195"/>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51.8</a:t>
            </a:r>
          </a:p>
        </p:txBody>
      </p:sp>
      <p:sp>
        <p:nvSpPr>
          <p:cNvPr id="28" name="TextBox 27">
            <a:extLst>
              <a:ext uri="{FF2B5EF4-FFF2-40B4-BE49-F238E27FC236}">
                <a16:creationId xmlns:a16="http://schemas.microsoft.com/office/drawing/2014/main" id="{25AA0714-BCC1-4F8C-B163-FFC08A695FF5}"/>
              </a:ext>
            </a:extLst>
          </p:cNvPr>
          <p:cNvSpPr txBox="1"/>
          <p:nvPr/>
        </p:nvSpPr>
        <p:spPr>
          <a:xfrm>
            <a:off x="6213879" y="3261240"/>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48.2</a:t>
            </a:r>
          </a:p>
        </p:txBody>
      </p:sp>
      <p:sp>
        <p:nvSpPr>
          <p:cNvPr id="29" name="TextBox 28">
            <a:extLst>
              <a:ext uri="{FF2B5EF4-FFF2-40B4-BE49-F238E27FC236}">
                <a16:creationId xmlns:a16="http://schemas.microsoft.com/office/drawing/2014/main" id="{254B5FAA-C5A1-4E3F-A549-EB69DDFE1684}"/>
              </a:ext>
            </a:extLst>
          </p:cNvPr>
          <p:cNvSpPr txBox="1"/>
          <p:nvPr/>
        </p:nvSpPr>
        <p:spPr>
          <a:xfrm>
            <a:off x="3909192" y="3970195"/>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51.9</a:t>
            </a:r>
          </a:p>
        </p:txBody>
      </p:sp>
      <p:sp>
        <p:nvSpPr>
          <p:cNvPr id="30" name="TextBox 29">
            <a:extLst>
              <a:ext uri="{FF2B5EF4-FFF2-40B4-BE49-F238E27FC236}">
                <a16:creationId xmlns:a16="http://schemas.microsoft.com/office/drawing/2014/main" id="{219DA126-38C2-494C-B370-E91C99F4EE82}"/>
              </a:ext>
            </a:extLst>
          </p:cNvPr>
          <p:cNvSpPr txBox="1"/>
          <p:nvPr/>
        </p:nvSpPr>
        <p:spPr>
          <a:xfrm>
            <a:off x="6318685" y="3970195"/>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51.8</a:t>
            </a:r>
          </a:p>
        </p:txBody>
      </p:sp>
      <p:sp>
        <p:nvSpPr>
          <p:cNvPr id="31" name="TextBox 30">
            <a:extLst>
              <a:ext uri="{FF2B5EF4-FFF2-40B4-BE49-F238E27FC236}">
                <a16:creationId xmlns:a16="http://schemas.microsoft.com/office/drawing/2014/main" id="{2311A134-19AC-44D4-8C98-4B675D7DCBDB}"/>
              </a:ext>
            </a:extLst>
          </p:cNvPr>
          <p:cNvSpPr txBox="1"/>
          <p:nvPr/>
        </p:nvSpPr>
        <p:spPr>
          <a:xfrm>
            <a:off x="8178737" y="3261240"/>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48.2</a:t>
            </a:r>
          </a:p>
        </p:txBody>
      </p:sp>
      <p:sp>
        <p:nvSpPr>
          <p:cNvPr id="12" name="TextBox 11">
            <a:extLst>
              <a:ext uri="{FF2B5EF4-FFF2-40B4-BE49-F238E27FC236}">
                <a16:creationId xmlns:a16="http://schemas.microsoft.com/office/drawing/2014/main" id="{37F27141-B93E-464A-8F8E-7F560C56C290}"/>
              </a:ext>
            </a:extLst>
          </p:cNvPr>
          <p:cNvSpPr txBox="1"/>
          <p:nvPr/>
        </p:nvSpPr>
        <p:spPr>
          <a:xfrm>
            <a:off x="707207" y="1314953"/>
            <a:ext cx="11070419" cy="461665"/>
          </a:xfrm>
          <a:prstGeom prst="rect">
            <a:avLst/>
          </a:prstGeom>
          <a:noFill/>
        </p:spPr>
        <p:txBody>
          <a:bodyPr wrap="square" rtlCol="0">
            <a:spAutoFit/>
          </a:bodyPr>
          <a:lstStyle/>
          <a:p>
            <a:pPr algn="ctr"/>
            <a:r>
              <a:rPr lang="en-US" sz="2400">
                <a:solidFill>
                  <a:srgbClr val="1C11AF"/>
                </a:solidFill>
                <a:latin typeface="Arial" panose="020B0604020202020204" pitchFamily="34" charset="0"/>
                <a:cs typeface="Arial" panose="020B0604020202020204" pitchFamily="34" charset="0"/>
              </a:rPr>
              <a:t>Bảng 2. C</a:t>
            </a:r>
            <a:r>
              <a:rPr lang="vi-VN" sz="2400">
                <a:solidFill>
                  <a:srgbClr val="1C11AF"/>
                </a:solidFill>
                <a:latin typeface="Arial" panose="020B0604020202020204" pitchFamily="34" charset="0"/>
                <a:cs typeface="Arial" panose="020B0604020202020204" pitchFamily="34" charset="0"/>
              </a:rPr>
              <a:t>ơ</a:t>
            </a:r>
            <a:r>
              <a:rPr lang="en-US" sz="2400">
                <a:solidFill>
                  <a:srgbClr val="1C11AF"/>
                </a:solidFill>
                <a:latin typeface="Arial" panose="020B0604020202020204" pitchFamily="34" charset="0"/>
                <a:cs typeface="Arial" panose="020B0604020202020204" pitchFamily="34" charset="0"/>
              </a:rPr>
              <a:t> cấu dân số theo giới tính của Châu Âu giai đoạn 1990 - 2020 (%)</a:t>
            </a:r>
          </a:p>
        </p:txBody>
      </p:sp>
      <p:sp>
        <p:nvSpPr>
          <p:cNvPr id="32" name="TextBox 31">
            <a:extLst>
              <a:ext uri="{FF2B5EF4-FFF2-40B4-BE49-F238E27FC236}">
                <a16:creationId xmlns:a16="http://schemas.microsoft.com/office/drawing/2014/main" id="{2D9BC7CC-7F5A-42B9-89B6-1F7070B32FE8}"/>
              </a:ext>
            </a:extLst>
          </p:cNvPr>
          <p:cNvSpPr txBox="1"/>
          <p:nvPr/>
        </p:nvSpPr>
        <p:spPr>
          <a:xfrm>
            <a:off x="10164704" y="2276875"/>
            <a:ext cx="1555212" cy="461665"/>
          </a:xfrm>
          <a:prstGeom prst="rect">
            <a:avLst/>
          </a:prstGeom>
          <a:noFill/>
        </p:spPr>
        <p:txBody>
          <a:bodyPr wrap="square" rtlCol="0">
            <a:spAutoFit/>
          </a:bodyPr>
          <a:lstStyle/>
          <a:p>
            <a:r>
              <a:rPr lang="en-US" sz="2400" b="1">
                <a:solidFill>
                  <a:srgbClr val="FFFF00"/>
                </a:solidFill>
                <a:latin typeface="Arial" panose="020B0604020202020204" pitchFamily="34" charset="0"/>
                <a:cs typeface="Arial" panose="020B0604020202020204" pitchFamily="34" charset="0"/>
              </a:rPr>
              <a:t>2020</a:t>
            </a:r>
          </a:p>
        </p:txBody>
      </p:sp>
      <p:sp>
        <p:nvSpPr>
          <p:cNvPr id="33" name="TextBox 32">
            <a:extLst>
              <a:ext uri="{FF2B5EF4-FFF2-40B4-BE49-F238E27FC236}">
                <a16:creationId xmlns:a16="http://schemas.microsoft.com/office/drawing/2014/main" id="{9589A6F9-2CAF-4537-B302-83F900116F31}"/>
              </a:ext>
            </a:extLst>
          </p:cNvPr>
          <p:cNvSpPr txBox="1"/>
          <p:nvPr/>
        </p:nvSpPr>
        <p:spPr>
          <a:xfrm>
            <a:off x="10047499" y="3261240"/>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48.3</a:t>
            </a:r>
          </a:p>
        </p:txBody>
      </p:sp>
      <p:sp>
        <p:nvSpPr>
          <p:cNvPr id="34" name="TextBox 33">
            <a:extLst>
              <a:ext uri="{FF2B5EF4-FFF2-40B4-BE49-F238E27FC236}">
                <a16:creationId xmlns:a16="http://schemas.microsoft.com/office/drawing/2014/main" id="{1611199D-CB79-4DA9-8E38-A5BE6D2EE5CE}"/>
              </a:ext>
            </a:extLst>
          </p:cNvPr>
          <p:cNvSpPr txBox="1"/>
          <p:nvPr/>
        </p:nvSpPr>
        <p:spPr>
          <a:xfrm>
            <a:off x="10047499" y="3970195"/>
            <a:ext cx="2054087" cy="461665"/>
          </a:xfrm>
          <a:prstGeom prst="rect">
            <a:avLst/>
          </a:prstGeom>
          <a:noFill/>
        </p:spPr>
        <p:txBody>
          <a:bodyPr wrap="square" rtlCol="0">
            <a:spAutoFit/>
          </a:bodyPr>
          <a:lstStyle/>
          <a:p>
            <a:r>
              <a:rPr lang="en-US" sz="2400" b="1">
                <a:solidFill>
                  <a:srgbClr val="1C11AF"/>
                </a:solidFill>
                <a:latin typeface="Arial" panose="020B0604020202020204" pitchFamily="34" charset="0"/>
                <a:cs typeface="Arial" panose="020B0604020202020204" pitchFamily="34" charset="0"/>
              </a:rPr>
              <a:t>51.7</a:t>
            </a:r>
          </a:p>
        </p:txBody>
      </p:sp>
      <p:sp>
        <p:nvSpPr>
          <p:cNvPr id="35" name="TextBox 34">
            <a:extLst>
              <a:ext uri="{FF2B5EF4-FFF2-40B4-BE49-F238E27FC236}">
                <a16:creationId xmlns:a16="http://schemas.microsoft.com/office/drawing/2014/main" id="{4F0B266B-A5EE-48C2-B0F8-C6919CC24295}"/>
              </a:ext>
            </a:extLst>
          </p:cNvPr>
          <p:cNvSpPr txBox="1"/>
          <p:nvPr/>
        </p:nvSpPr>
        <p:spPr>
          <a:xfrm>
            <a:off x="635425" y="5268799"/>
            <a:ext cx="11444567" cy="584775"/>
          </a:xfrm>
          <a:prstGeom prst="rect">
            <a:avLst/>
          </a:prstGeom>
          <a:noFill/>
        </p:spPr>
        <p:txBody>
          <a:bodyPr wrap="square" rtlCol="0">
            <a:spAutoFit/>
          </a:bodyPr>
          <a:lstStyle/>
          <a:p>
            <a:r>
              <a:rPr lang="en-US" sz="3200">
                <a:solidFill>
                  <a:srgbClr val="0070C0"/>
                </a:solidFill>
                <a:latin typeface="Arial" panose="020B0604020202020204" pitchFamily="34" charset="0"/>
                <a:cs typeface="Arial" panose="020B0604020202020204" pitchFamily="34" charset="0"/>
              </a:rPr>
              <a:t>Tỉ số giới nữ nhiều hơn giới nam</a:t>
            </a:r>
          </a:p>
        </p:txBody>
      </p:sp>
      <p:grpSp>
        <p:nvGrpSpPr>
          <p:cNvPr id="36" name="Group 35">
            <a:extLst>
              <a:ext uri="{FF2B5EF4-FFF2-40B4-BE49-F238E27FC236}">
                <a16:creationId xmlns:a16="http://schemas.microsoft.com/office/drawing/2014/main" id="{49D0A0E5-149A-46D5-9AE5-A79DD860D700}"/>
              </a:ext>
            </a:extLst>
          </p:cNvPr>
          <p:cNvGrpSpPr/>
          <p:nvPr/>
        </p:nvGrpSpPr>
        <p:grpSpPr>
          <a:xfrm>
            <a:off x="2208401" y="115548"/>
            <a:ext cx="5247256" cy="872949"/>
            <a:chOff x="1133366" y="2220084"/>
            <a:chExt cx="5681780" cy="914400"/>
          </a:xfrm>
          <a:solidFill>
            <a:schemeClr val="accent4">
              <a:lumMod val="40000"/>
              <a:lumOff val="60000"/>
            </a:schemeClr>
          </a:solidFill>
        </p:grpSpPr>
        <p:sp>
          <p:nvSpPr>
            <p:cNvPr id="45" name="Arrow: Pentagon 44">
              <a:extLst>
                <a:ext uri="{FF2B5EF4-FFF2-40B4-BE49-F238E27FC236}">
                  <a16:creationId xmlns:a16="http://schemas.microsoft.com/office/drawing/2014/main" id="{7F2B9F9F-32CE-477E-B727-AA4089644E6A}"/>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6" name="TextBox 45">
              <a:extLst>
                <a:ext uri="{FF2B5EF4-FFF2-40B4-BE49-F238E27FC236}">
                  <a16:creationId xmlns:a16="http://schemas.microsoft.com/office/drawing/2014/main" id="{F06CF81C-FB7B-49C4-8016-5512875A7056}"/>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47" name="TextBox 46">
            <a:extLst>
              <a:ext uri="{FF2B5EF4-FFF2-40B4-BE49-F238E27FC236}">
                <a16:creationId xmlns:a16="http://schemas.microsoft.com/office/drawing/2014/main" id="{90E8020A-0E9B-406D-B073-87EA45CFF93B}"/>
              </a:ext>
            </a:extLst>
          </p:cNvPr>
          <p:cNvSpPr txBox="1"/>
          <p:nvPr/>
        </p:nvSpPr>
        <p:spPr>
          <a:xfrm>
            <a:off x="3387157" y="254609"/>
            <a:ext cx="3179580" cy="584775"/>
          </a:xfrm>
          <a:prstGeom prst="rect">
            <a:avLst/>
          </a:prstGeom>
          <a:noFill/>
        </p:spPr>
        <p:txBody>
          <a:bodyPr wrap="square" rtlCol="0">
            <a:spAutoFit/>
          </a:bodyPr>
          <a:lstStyle/>
          <a:p>
            <a:r>
              <a:rPr lang="en-US" sz="3200">
                <a:solidFill>
                  <a:srgbClr val="0070C0"/>
                </a:solidFill>
                <a:latin typeface="Arial" panose="020B0604020202020204" pitchFamily="34" charset="0"/>
                <a:cs typeface="Arial" panose="020B0604020202020204" pitchFamily="34" charset="0"/>
              </a:rPr>
              <a:t>Cơ cấu dân cư</a:t>
            </a:r>
          </a:p>
        </p:txBody>
      </p:sp>
      <p:grpSp>
        <p:nvGrpSpPr>
          <p:cNvPr id="48" name="Group 47">
            <a:extLst>
              <a:ext uri="{FF2B5EF4-FFF2-40B4-BE49-F238E27FC236}">
                <a16:creationId xmlns:a16="http://schemas.microsoft.com/office/drawing/2014/main" id="{E4A346F1-5949-4DC2-96CC-838EEA370A4F}"/>
              </a:ext>
            </a:extLst>
          </p:cNvPr>
          <p:cNvGrpSpPr/>
          <p:nvPr/>
        </p:nvGrpSpPr>
        <p:grpSpPr>
          <a:xfrm>
            <a:off x="1446173" y="115548"/>
            <a:ext cx="1301952" cy="872949"/>
            <a:chOff x="344605" y="154323"/>
            <a:chExt cx="1301952" cy="872949"/>
          </a:xfrm>
        </p:grpSpPr>
        <p:sp>
          <p:nvSpPr>
            <p:cNvPr id="49" name="Arrow: Pentagon 48">
              <a:extLst>
                <a:ext uri="{FF2B5EF4-FFF2-40B4-BE49-F238E27FC236}">
                  <a16:creationId xmlns:a16="http://schemas.microsoft.com/office/drawing/2014/main" id="{AC950DA5-147E-49A8-BCE1-74CA57072953}"/>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50" name="Isosceles Triangle 49">
              <a:extLst>
                <a:ext uri="{FF2B5EF4-FFF2-40B4-BE49-F238E27FC236}">
                  <a16:creationId xmlns:a16="http://schemas.microsoft.com/office/drawing/2014/main" id="{E3EF5E1F-2351-497D-92C3-D3AC29F20498}"/>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1" name="Picture 50" descr="Icon&#10;&#10;Description automatically generated">
            <a:extLst>
              <a:ext uri="{FF2B5EF4-FFF2-40B4-BE49-F238E27FC236}">
                <a16:creationId xmlns:a16="http://schemas.microsoft.com/office/drawing/2014/main" id="{DE7B5855-663D-495C-ADB1-2608E2585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378" y="21248"/>
            <a:ext cx="1103273" cy="1051495"/>
          </a:xfrm>
          <a:prstGeom prst="rect">
            <a:avLst/>
          </a:prstGeom>
        </p:spPr>
      </p:pic>
      <p:grpSp>
        <p:nvGrpSpPr>
          <p:cNvPr id="5" name="Group 4">
            <a:extLst>
              <a:ext uri="{FF2B5EF4-FFF2-40B4-BE49-F238E27FC236}">
                <a16:creationId xmlns:a16="http://schemas.microsoft.com/office/drawing/2014/main" id="{C2663F84-6D1C-4B56-9568-612698AA23C5}"/>
              </a:ext>
            </a:extLst>
          </p:cNvPr>
          <p:cNvGrpSpPr/>
          <p:nvPr/>
        </p:nvGrpSpPr>
        <p:grpSpPr>
          <a:xfrm>
            <a:off x="7214539" y="4703347"/>
            <a:ext cx="4645929" cy="1679399"/>
            <a:chOff x="7214539" y="4703347"/>
            <a:chExt cx="4645929" cy="1679399"/>
          </a:xfrm>
        </p:grpSpPr>
        <p:pic>
          <p:nvPicPr>
            <p:cNvPr id="2" name="Picture 1">
              <a:extLst>
                <a:ext uri="{FF2B5EF4-FFF2-40B4-BE49-F238E27FC236}">
                  <a16:creationId xmlns:a16="http://schemas.microsoft.com/office/drawing/2014/main" id="{6F13206D-A24A-4759-8C0D-CFCEE52A5386}"/>
                </a:ext>
              </a:extLst>
            </p:cNvPr>
            <p:cNvPicPr>
              <a:picLocks noChangeAspect="1"/>
            </p:cNvPicPr>
            <p:nvPr/>
          </p:nvPicPr>
          <p:blipFill rotWithShape="1">
            <a:blip r:embed="rId4"/>
            <a:srcRect t="9392"/>
            <a:stretch/>
          </p:blipFill>
          <p:spPr>
            <a:xfrm>
              <a:off x="7214539" y="4703347"/>
              <a:ext cx="4645929" cy="1679399"/>
            </a:xfrm>
            <a:prstGeom prst="rect">
              <a:avLst/>
            </a:prstGeom>
          </p:spPr>
        </p:pic>
        <p:sp>
          <p:nvSpPr>
            <p:cNvPr id="4" name="TextBox 3">
              <a:extLst>
                <a:ext uri="{FF2B5EF4-FFF2-40B4-BE49-F238E27FC236}">
                  <a16:creationId xmlns:a16="http://schemas.microsoft.com/office/drawing/2014/main" id="{86224AB7-B6EB-4CC0-BD31-5B30C0805995}"/>
                </a:ext>
              </a:extLst>
            </p:cNvPr>
            <p:cNvSpPr txBox="1"/>
            <p:nvPr/>
          </p:nvSpPr>
          <p:spPr>
            <a:xfrm>
              <a:off x="8110617" y="4834499"/>
              <a:ext cx="1258670" cy="523220"/>
            </a:xfrm>
            <a:prstGeom prst="rect">
              <a:avLst/>
            </a:prstGeom>
            <a:solidFill>
              <a:schemeClr val="accent3">
                <a:lumMod val="20000"/>
                <a:lumOff val="80000"/>
              </a:schemeClr>
            </a:solidFill>
          </p:spPr>
          <p:txBody>
            <a:bodyPr wrap="square" rtlCol="0">
              <a:spAutoFit/>
            </a:bodyPr>
            <a:lstStyle/>
            <a:p>
              <a:r>
                <a:rPr lang="en-US" sz="2800" b="1">
                  <a:solidFill>
                    <a:schemeClr val="accent2"/>
                  </a:solidFill>
                  <a:latin typeface="Arial" panose="020B0604020202020204" pitchFamily="34" charset="0"/>
                  <a:cs typeface="Arial" panose="020B0604020202020204" pitchFamily="34" charset="0"/>
                </a:rPr>
                <a:t>51.7%</a:t>
              </a:r>
            </a:p>
          </p:txBody>
        </p:sp>
        <p:sp>
          <p:nvSpPr>
            <p:cNvPr id="52" name="TextBox 51">
              <a:extLst>
                <a:ext uri="{FF2B5EF4-FFF2-40B4-BE49-F238E27FC236}">
                  <a16:creationId xmlns:a16="http://schemas.microsoft.com/office/drawing/2014/main" id="{B54078BE-77F1-45BC-8A2F-7D2880B2D02A}"/>
                </a:ext>
              </a:extLst>
            </p:cNvPr>
            <p:cNvSpPr txBox="1"/>
            <p:nvPr/>
          </p:nvSpPr>
          <p:spPr>
            <a:xfrm>
              <a:off x="9815872" y="5698803"/>
              <a:ext cx="1258670" cy="523220"/>
            </a:xfrm>
            <a:prstGeom prst="rect">
              <a:avLst/>
            </a:prstGeom>
            <a:solidFill>
              <a:schemeClr val="accent3">
                <a:lumMod val="20000"/>
                <a:lumOff val="80000"/>
              </a:schemeClr>
            </a:solidFill>
          </p:spPr>
          <p:txBody>
            <a:bodyPr wrap="square" rtlCol="0">
              <a:spAutoFit/>
            </a:bodyPr>
            <a:lstStyle/>
            <a:p>
              <a:r>
                <a:rPr lang="en-US" sz="2800" b="1">
                  <a:solidFill>
                    <a:srgbClr val="1C11AF"/>
                  </a:solidFill>
                  <a:latin typeface="Arial" panose="020B0604020202020204" pitchFamily="34" charset="0"/>
                  <a:cs typeface="Arial" panose="020B0604020202020204" pitchFamily="34" charset="0"/>
                </a:rPr>
                <a:t>48.3%</a:t>
              </a:r>
            </a:p>
          </p:txBody>
        </p:sp>
      </p:grpSp>
    </p:spTree>
    <p:extLst>
      <p:ext uri="{BB962C8B-B14F-4D97-AF65-F5344CB8AC3E}">
        <p14:creationId xmlns:p14="http://schemas.microsoft.com/office/powerpoint/2010/main" val="325197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
                                            <p:txEl>
                                              <p:pRg st="0" end="0"/>
                                            </p:txEl>
                                          </p:spTgt>
                                        </p:tgtEl>
                                        <p:attrNameLst>
                                          <p:attrName>style.visibility</p:attrName>
                                        </p:attrNameLst>
                                      </p:cBhvr>
                                      <p:to>
                                        <p:strVal val="visible"/>
                                      </p:to>
                                    </p:set>
                                    <p:animEffect transition="in" filter="wipe(left)">
                                      <p:cBhvr>
                                        <p:cTn id="12" dur="500"/>
                                        <p:tgtEl>
                                          <p:spTgt spid="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9008031-60ED-4818-BFC8-7D24EAA9E7B1}"/>
              </a:ext>
            </a:extLst>
          </p:cNvPr>
          <p:cNvSpPr txBox="1"/>
          <p:nvPr/>
        </p:nvSpPr>
        <p:spPr>
          <a:xfrm>
            <a:off x="226512" y="873947"/>
            <a:ext cx="3596740" cy="584775"/>
          </a:xfrm>
          <a:prstGeom prst="rect">
            <a:avLst/>
          </a:prstGeom>
          <a:solidFill>
            <a:srgbClr val="7030A0"/>
          </a:solidFill>
        </p:spPr>
        <p:txBody>
          <a:bodyPr wrap="square" rtlCol="0">
            <a:spAutoFit/>
          </a:bodyPr>
          <a:lstStyle/>
          <a:p>
            <a:r>
              <a:rPr lang="en-US" sz="3200">
                <a:solidFill>
                  <a:schemeClr val="bg1"/>
                </a:solidFill>
                <a:latin typeface="Arial" panose="020B0604020202020204" pitchFamily="34" charset="0"/>
                <a:cs typeface="Arial" panose="020B0604020202020204" pitchFamily="34" charset="0"/>
              </a:rPr>
              <a:t>Cơ cấu dân số già</a:t>
            </a:r>
          </a:p>
        </p:txBody>
      </p:sp>
      <p:sp>
        <p:nvSpPr>
          <p:cNvPr id="12" name="Rectangle 11">
            <a:extLst>
              <a:ext uri="{FF2B5EF4-FFF2-40B4-BE49-F238E27FC236}">
                <a16:creationId xmlns:a16="http://schemas.microsoft.com/office/drawing/2014/main" id="{5F97140C-C169-42DD-A3A4-95D8991F932B}"/>
              </a:ext>
            </a:extLst>
          </p:cNvPr>
          <p:cNvSpPr/>
          <p:nvPr/>
        </p:nvSpPr>
        <p:spPr>
          <a:xfrm>
            <a:off x="4518991" y="878659"/>
            <a:ext cx="2252870" cy="523220"/>
          </a:xfrm>
          <a:prstGeom prst="rect">
            <a:avLst/>
          </a:prstGeom>
          <a:solidFill>
            <a:srgbClr val="00B050"/>
          </a:solidFill>
        </p:spPr>
        <p:txBody>
          <a:bodyPr wrap="square">
            <a:spAutoFit/>
          </a:bodyPr>
          <a:lstStyle/>
          <a:p>
            <a:r>
              <a:rPr lang="vi-VN" sz="2800" b="1">
                <a:solidFill>
                  <a:srgbClr val="FFFF00"/>
                </a:solidFill>
                <a:latin typeface="Arial" panose="020B0604020202020204" pitchFamily="34" charset="0"/>
                <a:cs typeface="Arial" panose="020B0604020202020204" pitchFamily="34" charset="0"/>
              </a:rPr>
              <a:t>- </a:t>
            </a:r>
            <a:r>
              <a:rPr lang="en-US" sz="2800" b="1">
                <a:solidFill>
                  <a:srgbClr val="FFFF00"/>
                </a:solidFill>
                <a:latin typeface="Arial" panose="020B0604020202020204" pitchFamily="34" charset="0"/>
                <a:cs typeface="Arial" panose="020B0604020202020204" pitchFamily="34" charset="0"/>
              </a:rPr>
              <a:t>Tích cực</a:t>
            </a:r>
          </a:p>
        </p:txBody>
      </p:sp>
      <p:pic>
        <p:nvPicPr>
          <p:cNvPr id="13" name="Picture 12">
            <a:extLst>
              <a:ext uri="{FF2B5EF4-FFF2-40B4-BE49-F238E27FC236}">
                <a16:creationId xmlns:a16="http://schemas.microsoft.com/office/drawing/2014/main" id="{44C811B0-7BDF-4CC8-B627-1179A95E85F7}"/>
              </a:ext>
            </a:extLst>
          </p:cNvPr>
          <p:cNvPicPr>
            <a:picLocks noChangeAspect="1"/>
          </p:cNvPicPr>
          <p:nvPr/>
        </p:nvPicPr>
        <p:blipFill rotWithShape="1">
          <a:blip r:embed="rId3"/>
          <a:srcRect t="11617"/>
          <a:stretch/>
        </p:blipFill>
        <p:spPr>
          <a:xfrm>
            <a:off x="226512" y="1882028"/>
            <a:ext cx="3596740" cy="4768153"/>
          </a:xfrm>
          <a:prstGeom prst="rect">
            <a:avLst/>
          </a:prstGeom>
        </p:spPr>
      </p:pic>
      <p:sp>
        <p:nvSpPr>
          <p:cNvPr id="21" name="Rectangle 20">
            <a:extLst>
              <a:ext uri="{FF2B5EF4-FFF2-40B4-BE49-F238E27FC236}">
                <a16:creationId xmlns:a16="http://schemas.microsoft.com/office/drawing/2014/main" id="{ADC9F1FA-60C4-4991-B290-6099FF393EC7}"/>
              </a:ext>
            </a:extLst>
          </p:cNvPr>
          <p:cNvSpPr/>
          <p:nvPr/>
        </p:nvSpPr>
        <p:spPr>
          <a:xfrm>
            <a:off x="4305836" y="3810363"/>
            <a:ext cx="7659651" cy="1569660"/>
          </a:xfrm>
          <a:prstGeom prst="rect">
            <a:avLst/>
          </a:prstGeom>
        </p:spPr>
        <p:txBody>
          <a:bodyPr wrap="square">
            <a:spAutoFit/>
          </a:bodyPr>
          <a:lstStyle/>
          <a:p>
            <a:pPr marL="285750" indent="-285750">
              <a:buFont typeface="Wingdings" panose="05000000000000000000" pitchFamily="2" charset="2"/>
              <a:buChar char="ü"/>
            </a:pPr>
            <a:r>
              <a:rPr lang="vi-VN" sz="3200">
                <a:solidFill>
                  <a:srgbClr val="1C11AF"/>
                </a:solidFill>
                <a:latin typeface="Arial" panose="020B0604020202020204" pitchFamily="34" charset="0"/>
                <a:cs typeface="Arial" panose="020B0604020202020204" pitchFamily="34" charset="0"/>
              </a:rPr>
              <a:t> Tỉ lệ người già nhiều, chi phí phúc lợi xã hội cho người già lớn, gây sức ép lên các vấn đề y tế.</a:t>
            </a:r>
            <a:endParaRPr lang="en-US" sz="3200">
              <a:solidFill>
                <a:srgbClr val="1C11AF"/>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69494051-0440-4F74-A5F4-E31D55DDDC73}"/>
              </a:ext>
            </a:extLst>
          </p:cNvPr>
          <p:cNvSpPr/>
          <p:nvPr/>
        </p:nvSpPr>
        <p:spPr>
          <a:xfrm>
            <a:off x="4305837" y="1778457"/>
            <a:ext cx="7659651" cy="954107"/>
          </a:xfrm>
          <a:prstGeom prst="rect">
            <a:avLst/>
          </a:prstGeom>
        </p:spPr>
        <p:txBody>
          <a:bodyPr wrap="square">
            <a:spAutoFit/>
          </a:bodyPr>
          <a:lstStyle/>
          <a:p>
            <a:pPr marL="457200" indent="-457200">
              <a:buFont typeface="Wingdings" panose="05000000000000000000" pitchFamily="2" charset="2"/>
              <a:buChar char="ü"/>
            </a:pPr>
            <a:r>
              <a:rPr lang="en-US" sz="2800">
                <a:solidFill>
                  <a:srgbClr val="1C11AF"/>
                </a:solidFill>
                <a:latin typeface="OpenSans"/>
              </a:rPr>
              <a:t>T</a:t>
            </a:r>
            <a:r>
              <a:rPr lang="vi-VN" sz="2800">
                <a:solidFill>
                  <a:srgbClr val="1C11AF"/>
                </a:solidFill>
                <a:latin typeface="Arial" panose="020B0604020202020204" pitchFamily="34" charset="0"/>
                <a:cs typeface="Arial" panose="020B0604020202020204" pitchFamily="34" charset="0"/>
              </a:rPr>
              <a:t>ỉ lệ dân số phụ thuộc ít, nhiều lao động có kinh nghiệm lâu năm.</a:t>
            </a:r>
            <a:endParaRPr lang="en-US">
              <a:solidFill>
                <a:srgbClr val="1C11AF"/>
              </a:solidFill>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5996382B-8A92-4340-B70C-C6C6A034AE5D}"/>
              </a:ext>
            </a:extLst>
          </p:cNvPr>
          <p:cNvSpPr/>
          <p:nvPr/>
        </p:nvSpPr>
        <p:spPr>
          <a:xfrm>
            <a:off x="4518991" y="3001909"/>
            <a:ext cx="2252870" cy="523220"/>
          </a:xfrm>
          <a:prstGeom prst="rect">
            <a:avLst/>
          </a:prstGeom>
          <a:solidFill>
            <a:srgbClr val="00B050"/>
          </a:solidFill>
        </p:spPr>
        <p:txBody>
          <a:bodyPr wrap="square">
            <a:spAutoFit/>
          </a:bodyPr>
          <a:lstStyle/>
          <a:p>
            <a:r>
              <a:rPr lang="vi-VN" sz="2800" b="1">
                <a:solidFill>
                  <a:srgbClr val="FFFF00"/>
                </a:solidFill>
                <a:latin typeface="Arial" panose="020B0604020202020204" pitchFamily="34" charset="0"/>
                <a:cs typeface="Arial" panose="020B0604020202020204" pitchFamily="34" charset="0"/>
              </a:rPr>
              <a:t>- </a:t>
            </a:r>
            <a:r>
              <a:rPr lang="en-US" sz="2800" b="1">
                <a:solidFill>
                  <a:srgbClr val="FFFF00"/>
                </a:solidFill>
                <a:latin typeface="Arial" panose="020B0604020202020204" pitchFamily="34" charset="0"/>
                <a:cs typeface="Arial" panose="020B0604020202020204" pitchFamily="34" charset="0"/>
              </a:rPr>
              <a:t>Tiêu cực</a:t>
            </a:r>
          </a:p>
        </p:txBody>
      </p:sp>
      <p:sp>
        <p:nvSpPr>
          <p:cNvPr id="14" name="Rectangle 13">
            <a:extLst>
              <a:ext uri="{FF2B5EF4-FFF2-40B4-BE49-F238E27FC236}">
                <a16:creationId xmlns:a16="http://schemas.microsoft.com/office/drawing/2014/main" id="{6DFDDC05-E00F-4DA7-8291-903F93D966F3}"/>
              </a:ext>
            </a:extLst>
          </p:cNvPr>
          <p:cNvSpPr/>
          <p:nvPr/>
        </p:nvSpPr>
        <p:spPr>
          <a:xfrm>
            <a:off x="4305836" y="5542366"/>
            <a:ext cx="6096000" cy="584775"/>
          </a:xfrm>
          <a:prstGeom prst="rect">
            <a:avLst/>
          </a:prstGeom>
        </p:spPr>
        <p:txBody>
          <a:bodyPr>
            <a:spAutoFit/>
          </a:bodyPr>
          <a:lstStyle/>
          <a:p>
            <a:pPr marL="285750" indent="-285750">
              <a:buFont typeface="Wingdings" panose="05000000000000000000" pitchFamily="2" charset="2"/>
              <a:buChar char="ü"/>
            </a:pPr>
            <a:r>
              <a:rPr lang="vi-VN" sz="3200">
                <a:solidFill>
                  <a:srgbClr val="1C11AF"/>
                </a:solidFill>
                <a:latin typeface="Arial" panose="020B0604020202020204" pitchFamily="34" charset="0"/>
                <a:cs typeface="Arial" panose="020B0604020202020204" pitchFamily="34" charset="0"/>
              </a:rPr>
              <a:t> </a:t>
            </a:r>
            <a:r>
              <a:rPr lang="en-US" sz="3200">
                <a:solidFill>
                  <a:srgbClr val="1C11AF"/>
                </a:solidFill>
                <a:latin typeface="Arial" panose="020B0604020202020204" pitchFamily="34" charset="0"/>
                <a:cs typeface="Arial" panose="020B0604020202020204" pitchFamily="34" charset="0"/>
              </a:rPr>
              <a:t>Thiếu nguồn lao động</a:t>
            </a:r>
            <a:r>
              <a:rPr lang="vi-VN" sz="3200">
                <a:solidFill>
                  <a:srgbClr val="1C11AF"/>
                </a:solidFill>
                <a:latin typeface="Arial" panose="020B0604020202020204" pitchFamily="34" charset="0"/>
                <a:cs typeface="Arial" panose="020B0604020202020204" pitchFamily="34" charset="0"/>
              </a:rPr>
              <a:t>.</a:t>
            </a:r>
            <a:endParaRPr lang="en-US" sz="3200">
              <a:solidFill>
                <a:srgbClr val="1C11AF"/>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49C75812-600F-47DD-BC0B-56838E58D35B}"/>
              </a:ext>
            </a:extLst>
          </p:cNvPr>
          <p:cNvSpPr/>
          <p:nvPr/>
        </p:nvSpPr>
        <p:spPr>
          <a:xfrm>
            <a:off x="4305836" y="6134034"/>
            <a:ext cx="6096000" cy="1077218"/>
          </a:xfrm>
          <a:prstGeom prst="rect">
            <a:avLst/>
          </a:prstGeom>
        </p:spPr>
        <p:txBody>
          <a:bodyPr>
            <a:spAutoFit/>
          </a:bodyPr>
          <a:lstStyle/>
          <a:p>
            <a:pPr marL="285750" indent="-285750">
              <a:buFont typeface="Wingdings" panose="05000000000000000000" pitchFamily="2" charset="2"/>
              <a:buChar char="ü"/>
            </a:pPr>
            <a:r>
              <a:rPr lang="vi-VN" sz="3200">
                <a:solidFill>
                  <a:srgbClr val="1C11AF"/>
                </a:solidFill>
                <a:latin typeface="Arial" panose="020B0604020202020204" pitchFamily="34" charset="0"/>
                <a:cs typeface="Arial" panose="020B0604020202020204" pitchFamily="34" charset="0"/>
              </a:rPr>
              <a:t> Nguy cơ suy giảm dân số.</a:t>
            </a:r>
            <a:br>
              <a:rPr lang="vi-VN" sz="3200">
                <a:solidFill>
                  <a:srgbClr val="1C11AF"/>
                </a:solidFill>
                <a:latin typeface="Arial" panose="020B0604020202020204" pitchFamily="34" charset="0"/>
                <a:cs typeface="Arial" panose="020B0604020202020204" pitchFamily="34" charset="0"/>
              </a:rPr>
            </a:br>
            <a:endParaRPr lang="en-US" sz="3200">
              <a:solidFill>
                <a:srgbClr val="1C11A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950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p:bldP spid="27" grpId="0"/>
      <p:bldP spid="28" grpId="0" animBg="1"/>
      <p:bldP spid="14"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D36771-54BF-4E46-BBA9-A94F86796C17}"/>
              </a:ext>
            </a:extLst>
          </p:cNvPr>
          <p:cNvPicPr>
            <a:picLocks noChangeAspect="1"/>
          </p:cNvPicPr>
          <p:nvPr/>
        </p:nvPicPr>
        <p:blipFill rotWithShape="1">
          <a:blip r:embed="rId3"/>
          <a:srcRect t="3318"/>
          <a:stretch/>
        </p:blipFill>
        <p:spPr>
          <a:xfrm>
            <a:off x="2018804" y="1533273"/>
            <a:ext cx="8728363" cy="5225605"/>
          </a:xfrm>
          <a:prstGeom prst="rect">
            <a:avLst/>
          </a:prstGeom>
        </p:spPr>
      </p:pic>
      <p:sp>
        <p:nvSpPr>
          <p:cNvPr id="5" name="TextBox 4">
            <a:extLst>
              <a:ext uri="{FF2B5EF4-FFF2-40B4-BE49-F238E27FC236}">
                <a16:creationId xmlns:a16="http://schemas.microsoft.com/office/drawing/2014/main" id="{60BA4EBD-698D-48CA-B346-C22D1317DFF3}"/>
              </a:ext>
            </a:extLst>
          </p:cNvPr>
          <p:cNvSpPr txBox="1"/>
          <p:nvPr/>
        </p:nvSpPr>
        <p:spPr>
          <a:xfrm>
            <a:off x="344557" y="166255"/>
            <a:ext cx="11661396" cy="1200329"/>
          </a:xfrm>
          <a:prstGeom prst="rect">
            <a:avLst/>
          </a:prstGeom>
          <a:noFill/>
          <a:ln>
            <a:solidFill>
              <a:schemeClr val="accent1"/>
            </a:solidFill>
            <a:prstDash val="sysDash"/>
          </a:ln>
        </p:spPr>
        <p:txBody>
          <a:bodyPr wrap="square" rtlCol="0">
            <a:spAutoFit/>
          </a:bodyPr>
          <a:lstStyle/>
          <a:p>
            <a:r>
              <a:rPr lang="vi-VN" sz="2400">
                <a:solidFill>
                  <a:srgbClr val="1C11AF"/>
                </a:solidFill>
                <a:latin typeface="Arial" panose="020B0604020202020204" pitchFamily="34" charset="0"/>
                <a:cs typeface="Arial" panose="020B0604020202020204" pitchFamily="34" charset="0"/>
              </a:rPr>
              <a:t>Một quốc gia ở châu Âu cũng phải đối mặt với t</a:t>
            </a:r>
            <a:r>
              <a:rPr lang="en-US" sz="2400">
                <a:solidFill>
                  <a:srgbClr val="1C11AF"/>
                </a:solidFill>
                <a:latin typeface="Arial" panose="020B0604020202020204" pitchFamily="34" charset="0"/>
                <a:cs typeface="Arial" panose="020B0604020202020204" pitchFamily="34" charset="0"/>
              </a:rPr>
              <a:t>ì</a:t>
            </a:r>
            <a:r>
              <a:rPr lang="vi-VN" sz="2400">
                <a:solidFill>
                  <a:srgbClr val="1C11AF"/>
                </a:solidFill>
                <a:latin typeface="Arial" panose="020B0604020202020204" pitchFamily="34" charset="0"/>
                <a:cs typeface="Arial" panose="020B0604020202020204" pitchFamily="34" charset="0"/>
              </a:rPr>
              <a:t>nh trạng già hóa dân số đang diễn ra nhanh chóng, đó là Thụy Điển. Theo dự báo, trong hai thập kỷ tới, số người trên 80 tuổi ở Thụy Điển sẽ tăng từ khoảng 500.000 - 800.000 người</a:t>
            </a:r>
            <a:endParaRPr lang="en-US" sz="2400">
              <a:solidFill>
                <a:srgbClr val="1C11A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813522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195275369"/>
</p:tagLst>
</file>

<file path=ppt/tags/tag2.xml><?xml version="1.0" encoding="utf-8"?>
<p:tagLst xmlns:a="http://schemas.openxmlformats.org/drawingml/2006/main" xmlns:r="http://schemas.openxmlformats.org/officeDocument/2006/relationships" xmlns:p="http://schemas.openxmlformats.org/presentationml/2006/main">
  <p:tag name="TIMING" val="|6.5|2.4|0.5|0.5|0.5|0.4"/>
</p:tagLst>
</file>

<file path=ppt/tags/tag3.xml><?xml version="1.0" encoding="utf-8"?>
<p:tagLst xmlns:a="http://schemas.openxmlformats.org/drawingml/2006/main" xmlns:r="http://schemas.openxmlformats.org/officeDocument/2006/relationships" xmlns:p="http://schemas.openxmlformats.org/presentationml/2006/main">
  <p:tag name="TIMING" val="|6.5|2.4|0.5|0.5|0.5|0.4"/>
</p:tagLst>
</file>

<file path=ppt/tags/tag4.xml><?xml version="1.0" encoding="utf-8"?>
<p:tagLst xmlns:a="http://schemas.openxmlformats.org/drawingml/2006/main" xmlns:r="http://schemas.openxmlformats.org/officeDocument/2006/relationships" xmlns:p="http://schemas.openxmlformats.org/presentationml/2006/main">
  <p:tag name="TIMING" val="|6.5|2.4|0.5|0.5|0.5|0.4"/>
</p:tagLst>
</file>

<file path=ppt/tags/tag5.xml><?xml version="1.0" encoding="utf-8"?>
<p:tagLst xmlns:a="http://schemas.openxmlformats.org/drawingml/2006/main" xmlns:r="http://schemas.openxmlformats.org/officeDocument/2006/relationships" xmlns:p="http://schemas.openxmlformats.org/presentationml/2006/main">
  <p:tag name="TIMING" val="|6.5|2.4|0.5|0.5|0.5|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1084</TotalTime>
  <Words>2959</Words>
  <Application>Microsoft Office PowerPoint</Application>
  <PresentationFormat>Widescreen</PresentationFormat>
  <Paragraphs>352</Paragraphs>
  <Slides>34</Slides>
  <Notes>28</Notes>
  <HiddenSlides>0</HiddenSlides>
  <MMClips>3</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34</vt:i4>
      </vt:variant>
    </vt:vector>
  </HeadingPairs>
  <TitlesOfParts>
    <vt:vector size="49" baseType="lpstr">
      <vt:lpstr>.VnHelvetInsH</vt:lpstr>
      <vt:lpstr>.VnTime</vt:lpstr>
      <vt:lpstr>Arial</vt:lpstr>
      <vt:lpstr>Arial</vt:lpstr>
      <vt:lpstr>Calibri</vt:lpstr>
      <vt:lpstr>Calibri Light</vt:lpstr>
      <vt:lpstr>等线</vt:lpstr>
      <vt:lpstr>Impact</vt:lpstr>
      <vt:lpstr>Kids</vt:lpstr>
      <vt:lpstr>OpenSans</vt:lpstr>
      <vt:lpstr>Symbol</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83</cp:revision>
  <dcterms:created xsi:type="dcterms:W3CDTF">2022-03-06T01:27:20Z</dcterms:created>
  <dcterms:modified xsi:type="dcterms:W3CDTF">2023-09-26T18:56:38Z</dcterms:modified>
</cp:coreProperties>
</file>