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fntdata" ContentType="application/x-fontdata"/>
  <Default Extension="wav" ContentType="audio/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87" r:id="rId2"/>
    <p:sldMasterId id="2147483700" r:id="rId3"/>
    <p:sldMasterId id="2147483712" r:id="rId4"/>
    <p:sldMasterId id="2147483724" r:id="rId5"/>
  </p:sldMasterIdLst>
  <p:notesMasterIdLst>
    <p:notesMasterId r:id="rId72"/>
  </p:notesMasterIdLst>
  <p:sldIdLst>
    <p:sldId id="329" r:id="rId6"/>
    <p:sldId id="328" r:id="rId7"/>
    <p:sldId id="317" r:id="rId8"/>
    <p:sldId id="313" r:id="rId9"/>
    <p:sldId id="312" r:id="rId10"/>
    <p:sldId id="314" r:id="rId11"/>
    <p:sldId id="290" r:id="rId12"/>
    <p:sldId id="291" r:id="rId13"/>
    <p:sldId id="335" r:id="rId14"/>
    <p:sldId id="315" r:id="rId15"/>
    <p:sldId id="332" r:id="rId16"/>
    <p:sldId id="334" r:id="rId17"/>
    <p:sldId id="293" r:id="rId18"/>
    <p:sldId id="336" r:id="rId19"/>
    <p:sldId id="295" r:id="rId20"/>
    <p:sldId id="337" r:id="rId21"/>
    <p:sldId id="338" r:id="rId22"/>
    <p:sldId id="339" r:id="rId23"/>
    <p:sldId id="296" r:id="rId24"/>
    <p:sldId id="297" r:id="rId25"/>
    <p:sldId id="298" r:id="rId26"/>
    <p:sldId id="299" r:id="rId27"/>
    <p:sldId id="322" r:id="rId28"/>
    <p:sldId id="321" r:id="rId29"/>
    <p:sldId id="324" r:id="rId30"/>
    <p:sldId id="323" r:id="rId31"/>
    <p:sldId id="300" r:id="rId32"/>
    <p:sldId id="301" r:id="rId33"/>
    <p:sldId id="326" r:id="rId34"/>
    <p:sldId id="302" r:id="rId35"/>
    <p:sldId id="303" r:id="rId36"/>
    <p:sldId id="304" r:id="rId37"/>
    <p:sldId id="305" r:id="rId38"/>
    <p:sldId id="306" r:id="rId39"/>
    <p:sldId id="307" r:id="rId40"/>
    <p:sldId id="308" r:id="rId41"/>
    <p:sldId id="309" r:id="rId42"/>
    <p:sldId id="310" r:id="rId43"/>
    <p:sldId id="257" r:id="rId44"/>
    <p:sldId id="258" r:id="rId45"/>
    <p:sldId id="259" r:id="rId46"/>
    <p:sldId id="260" r:id="rId47"/>
    <p:sldId id="261" r:id="rId48"/>
    <p:sldId id="262" r:id="rId49"/>
    <p:sldId id="263" r:id="rId50"/>
    <p:sldId id="264" r:id="rId51"/>
    <p:sldId id="265" r:id="rId52"/>
    <p:sldId id="266" r:id="rId53"/>
    <p:sldId id="267" r:id="rId54"/>
    <p:sldId id="268" r:id="rId55"/>
    <p:sldId id="269" r:id="rId56"/>
    <p:sldId id="270" r:id="rId57"/>
    <p:sldId id="271" r:id="rId58"/>
    <p:sldId id="272" r:id="rId59"/>
    <p:sldId id="273" r:id="rId60"/>
    <p:sldId id="274" r:id="rId61"/>
    <p:sldId id="275" r:id="rId62"/>
    <p:sldId id="276" r:id="rId63"/>
    <p:sldId id="277" r:id="rId64"/>
    <p:sldId id="278" r:id="rId65"/>
    <p:sldId id="279" r:id="rId66"/>
    <p:sldId id="280" r:id="rId67"/>
    <p:sldId id="281" r:id="rId68"/>
    <p:sldId id="282" r:id="rId69"/>
    <p:sldId id="283" r:id="rId70"/>
    <p:sldId id="284" r:id="rId71"/>
  </p:sldIdLst>
  <p:sldSz cx="12192000" cy="6858000"/>
  <p:notesSz cx="6858000" cy="9144000"/>
  <p:embeddedFontLst>
    <p:embeddedFont>
      <p:font typeface=".VnTime" pitchFamily="34" charset="0"/>
      <p:regular r:id="rId73"/>
      <p:bold r:id="rId74"/>
      <p:italic r:id="rId75"/>
      <p:boldItalic r:id="rId76"/>
    </p:embeddedFont>
    <p:embeddedFont>
      <p:font typeface="Calibri" pitchFamily="34" charset="0"/>
      <p:regular r:id="rId77"/>
      <p:bold r:id="rId78"/>
      <p:italic r:id="rId79"/>
      <p:boldItalic r:id="rId80"/>
    </p:embeddedFont>
    <p:embeddedFont>
      <p:font typeface="Open Sans" charset="0"/>
      <p:regular r:id="rId81"/>
      <p:bold r:id="rId82"/>
      <p:italic r:id="rId83"/>
      <p:boldItalic r:id="rId84"/>
    </p:embeddedFont>
    <p:embeddedFont>
      <p:font typeface="맑은 고딕" pitchFamily="34" charset="-127"/>
      <p:regular r:id="rId85"/>
      <p:bold r:id="rId86"/>
    </p:embeddedFont>
    <p:embeddedFont>
      <p:font typeface="Calibri Light" charset="0"/>
      <p:regular r:id="rId87"/>
      <p:italic r:id="rId8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FFCC99"/>
    <a:srgbClr val="00CC99"/>
    <a:srgbClr val="66CCFF"/>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autoAdjust="0"/>
  </p:normalViewPr>
  <p:slideViewPr>
    <p:cSldViewPr snapToGrid="0">
      <p:cViewPr varScale="1">
        <p:scale>
          <a:sx n="74" d="100"/>
          <a:sy n="74" d="100"/>
        </p:scale>
        <p:origin x="-582" y="-9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font" Target="fonts/font4.fntdata"/><Relationship Id="rId84" Type="http://schemas.openxmlformats.org/officeDocument/2006/relationships/font" Target="fonts/font12.fntdata"/><Relationship Id="rId89" Type="http://schemas.openxmlformats.org/officeDocument/2006/relationships/presProps" Target="presProps.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font" Target="fonts/font2.fntdata"/><Relationship Id="rId79" Type="http://schemas.openxmlformats.org/officeDocument/2006/relationships/font" Target="fonts/font7.fntdata"/><Relationship Id="rId87" Type="http://schemas.openxmlformats.org/officeDocument/2006/relationships/font" Target="fonts/font15.fntdata"/><Relationship Id="rId5" Type="http://schemas.openxmlformats.org/officeDocument/2006/relationships/slideMaster" Target="slideMasters/slideMaster5.xml"/><Relationship Id="rId61" Type="http://schemas.openxmlformats.org/officeDocument/2006/relationships/slide" Target="slides/slide56.xml"/><Relationship Id="rId82" Type="http://schemas.openxmlformats.org/officeDocument/2006/relationships/font" Target="fonts/font10.fntdata"/><Relationship Id="rId90" Type="http://schemas.openxmlformats.org/officeDocument/2006/relationships/viewProps" Target="viewProp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font" Target="fonts/font5.fntdata"/><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notesMaster" Target="notesMasters/notesMaster1.xml"/><Relationship Id="rId80" Type="http://schemas.openxmlformats.org/officeDocument/2006/relationships/font" Target="fonts/font8.fntdata"/><Relationship Id="rId85" Type="http://schemas.openxmlformats.org/officeDocument/2006/relationships/font" Target="fonts/font13.fntdata"/><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font" Target="fonts/font3.fntdata"/><Relationship Id="rId83" Type="http://schemas.openxmlformats.org/officeDocument/2006/relationships/font" Target="fonts/font11.fntdata"/><Relationship Id="rId88" Type="http://schemas.openxmlformats.org/officeDocument/2006/relationships/font" Target="fonts/font16.fntdata"/><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font" Target="fonts/font1.fntdata"/><Relationship Id="rId78" Type="http://schemas.openxmlformats.org/officeDocument/2006/relationships/font" Target="fonts/font6.fntdata"/><Relationship Id="rId81" Type="http://schemas.openxmlformats.org/officeDocument/2006/relationships/font" Target="fonts/font9.fntdata"/><Relationship Id="rId86" Type="http://schemas.openxmlformats.org/officeDocument/2006/relationships/font" Target="fonts/font14.fntdata"/><Relationship Id="rId4" Type="http://schemas.openxmlformats.org/officeDocument/2006/relationships/slideMaster" Target="slideMasters/slideMaster4.xml"/><Relationship Id="rId9"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F7E349-C709-4007-B3AD-353B5F2D511E}" type="datetimeFigureOut">
              <a:rPr lang="en-US" smtClean="0"/>
              <a:t>30/11/2021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D30215-4D57-4865-A84E-6173DD87478D}" type="slidenum">
              <a:rPr lang="en-US" smtClean="0"/>
              <a:t>‹#›</a:t>
            </a:fld>
            <a:endParaRPr lang="en-US"/>
          </a:p>
        </p:txBody>
      </p:sp>
    </p:spTree>
    <p:extLst>
      <p:ext uri="{BB962C8B-B14F-4D97-AF65-F5344CB8AC3E}">
        <p14:creationId xmlns:p14="http://schemas.microsoft.com/office/powerpoint/2010/main" val="4688126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FA828A-F262-4255-8330-C95D3286967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29013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i="1">
                <a:solidFill>
                  <a:schemeClr val="tx1"/>
                </a:solidFill>
                <a:latin typeface="Times New Roman" pitchFamily="18" charset="0"/>
              </a:defRPr>
            </a:lvl1pPr>
            <a:lvl2pPr marL="742950" indent="-285750">
              <a:defRPr sz="2400" i="1">
                <a:solidFill>
                  <a:schemeClr val="tx1"/>
                </a:solidFill>
                <a:latin typeface="Times New Roman" pitchFamily="18" charset="0"/>
              </a:defRPr>
            </a:lvl2pPr>
            <a:lvl3pPr marL="1143000" indent="-228600">
              <a:defRPr sz="2400" i="1">
                <a:solidFill>
                  <a:schemeClr val="tx1"/>
                </a:solidFill>
                <a:latin typeface="Times New Roman" pitchFamily="18" charset="0"/>
              </a:defRPr>
            </a:lvl3pPr>
            <a:lvl4pPr marL="1600200" indent="-228600">
              <a:defRPr sz="2400" i="1">
                <a:solidFill>
                  <a:schemeClr val="tx1"/>
                </a:solidFill>
                <a:latin typeface="Times New Roman" pitchFamily="18" charset="0"/>
              </a:defRPr>
            </a:lvl4pPr>
            <a:lvl5pPr marL="2057400" indent="-228600">
              <a:defRPr sz="2400" i="1">
                <a:solidFill>
                  <a:schemeClr val="tx1"/>
                </a:solidFill>
                <a:latin typeface="Times New Roman" pitchFamily="18" charset="0"/>
              </a:defRPr>
            </a:lvl5pPr>
            <a:lvl6pPr marL="2514600" indent="-228600" eaLnBrk="0" fontAlgn="base" hangingPunct="0">
              <a:spcBef>
                <a:spcPct val="0"/>
              </a:spcBef>
              <a:spcAft>
                <a:spcPct val="0"/>
              </a:spcAft>
              <a:defRPr sz="2400" i="1">
                <a:solidFill>
                  <a:schemeClr val="tx1"/>
                </a:solidFill>
                <a:latin typeface="Times New Roman" pitchFamily="18" charset="0"/>
              </a:defRPr>
            </a:lvl6pPr>
            <a:lvl7pPr marL="2971800" indent="-228600" eaLnBrk="0" fontAlgn="base" hangingPunct="0">
              <a:spcBef>
                <a:spcPct val="0"/>
              </a:spcBef>
              <a:spcAft>
                <a:spcPct val="0"/>
              </a:spcAft>
              <a:defRPr sz="2400" i="1">
                <a:solidFill>
                  <a:schemeClr val="tx1"/>
                </a:solidFill>
                <a:latin typeface="Times New Roman" pitchFamily="18" charset="0"/>
              </a:defRPr>
            </a:lvl7pPr>
            <a:lvl8pPr marL="3429000" indent="-228600" eaLnBrk="0" fontAlgn="base" hangingPunct="0">
              <a:spcBef>
                <a:spcPct val="0"/>
              </a:spcBef>
              <a:spcAft>
                <a:spcPct val="0"/>
              </a:spcAft>
              <a:defRPr sz="2400" i="1">
                <a:solidFill>
                  <a:schemeClr val="tx1"/>
                </a:solidFill>
                <a:latin typeface="Times New Roman" pitchFamily="18" charset="0"/>
              </a:defRPr>
            </a:lvl8pPr>
            <a:lvl9pPr marL="3886200" indent="-228600" eaLnBrk="0" fontAlgn="base" hangingPunct="0">
              <a:spcBef>
                <a:spcPct val="0"/>
              </a:spcBef>
              <a:spcAft>
                <a:spcPct val="0"/>
              </a:spcAft>
              <a:defRPr sz="2400" i="1">
                <a:solidFill>
                  <a:schemeClr val="tx1"/>
                </a:solidFill>
                <a:latin typeface="Times New Roman" pitchFamily="18" charset="0"/>
              </a:defRPr>
            </a:lvl9pPr>
          </a:lstStyle>
          <a:p>
            <a:fld id="{1FBA33AA-4582-4DEB-999E-77FDA3050073}" type="slidenum">
              <a:rPr lang="en-US" sz="1200" i="0" smtClean="0">
                <a:latin typeface="Arial" charset="0"/>
              </a:rPr>
              <a:pPr/>
              <a:t>29</a:t>
            </a:fld>
            <a:endParaRPr lang="en-US" sz="1200" i="0" smtClean="0">
              <a:latin typeface="Arial" charset="0"/>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FA828A-F262-4255-8330-C95D3286967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524007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A11A828-28AC-4A4E-82F2-6EE6EFA4CA9E}" type="datetimeFigureOut">
              <a:rPr lang="en-US" smtClean="0"/>
              <a:t>30/11/2021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26AE18-13E7-49C0-BA24-6294B73403BE}" type="slidenum">
              <a:rPr lang="en-US" smtClean="0"/>
              <a:t>‹#›</a:t>
            </a:fld>
            <a:endParaRPr lang="en-US"/>
          </a:p>
        </p:txBody>
      </p:sp>
    </p:spTree>
    <p:extLst>
      <p:ext uri="{BB962C8B-B14F-4D97-AF65-F5344CB8AC3E}">
        <p14:creationId xmlns:p14="http://schemas.microsoft.com/office/powerpoint/2010/main" val="419917995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11A828-28AC-4A4E-82F2-6EE6EFA4CA9E}" type="datetimeFigureOut">
              <a:rPr lang="en-US" smtClean="0"/>
              <a:t>30/11/2021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26AE18-13E7-49C0-BA24-6294B73403BE}" type="slidenum">
              <a:rPr lang="en-US" smtClean="0"/>
              <a:t>‹#›</a:t>
            </a:fld>
            <a:endParaRPr lang="en-US"/>
          </a:p>
        </p:txBody>
      </p:sp>
    </p:spTree>
    <p:extLst>
      <p:ext uri="{BB962C8B-B14F-4D97-AF65-F5344CB8AC3E}">
        <p14:creationId xmlns:p14="http://schemas.microsoft.com/office/powerpoint/2010/main" val="387680195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11A828-28AC-4A4E-82F2-6EE6EFA4CA9E}" type="datetimeFigureOut">
              <a:rPr lang="en-US" smtClean="0"/>
              <a:t>30/11/2021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26AE18-13E7-49C0-BA24-6294B73403BE}" type="slidenum">
              <a:rPr lang="en-US" smtClean="0"/>
              <a:t>‹#›</a:t>
            </a:fld>
            <a:endParaRPr lang="en-US"/>
          </a:p>
        </p:txBody>
      </p:sp>
    </p:spTree>
    <p:extLst>
      <p:ext uri="{BB962C8B-B14F-4D97-AF65-F5344CB8AC3E}">
        <p14:creationId xmlns:p14="http://schemas.microsoft.com/office/powerpoint/2010/main" val="289096451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4"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5"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88147FFC-447A-47CB-92F1-4A1A2E5B5730}" type="slidenum">
              <a:rPr kumimoji="0" lang="en-US" altLang="en-US" sz="14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3181745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4C708D3-64BA-4FCB-88D5-7624CECE70E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83DEB745-49DA-4632-AFF5-676C94683E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D9EBAD55-14B1-401C-B699-8D9D3A0CA93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90A2A8-DD09-4ECF-9C06-13A3E19D12B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30/11/2021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xmlns="" id="{0015CA4C-2C98-4165-8A3F-04327795A26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xmlns="" id="{B5F29E2B-EEBC-4342-8BBD-6389FCDD99B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D10BE6-E645-41BF-BB1E-D9899B03ED4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946427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87A7E69-F80C-4A97-8DC6-AE74334749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15A22AB4-4778-48DC-9E46-369FC807D46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6F3DFD2-1B77-4E56-B5AA-E0F97FA95F7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90A2A8-DD09-4ECF-9C06-13A3E19D12B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30/11/2021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xmlns="" id="{11B24292-88D2-487F-91CE-42825E98E70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xmlns="" id="{A4A9A2EA-8FEA-484A-9B2C-1509447E354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D10BE6-E645-41BF-BB1E-D9899B03ED4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866441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0E52B7C-8B43-4603-8681-F37C1226630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25ADD286-CFA3-45A6-B777-ADDC3657759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436EC987-FE42-41D3-907F-2BC0FA286C4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90A2A8-DD09-4ECF-9C06-13A3E19D12B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30/11/2021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xmlns="" id="{FBB2B828-8582-4D6C-82FF-54F301A979C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xmlns="" id="{46F0316B-2245-4047-95DC-F26AA1C381F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D10BE6-E645-41BF-BB1E-D9899B03ED4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790232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048FBE3-4A3A-4B2D-9EBE-7231C67F6D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9980870A-33CC-45FF-AFB6-CACF4A4A0D4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78F18A08-07FF-4C19-A010-C1802E56B92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3A63748B-83FC-4E77-B1E4-A05A56F4E12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90A2A8-DD09-4ECF-9C06-13A3E19D12B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30/11/2021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xmlns="" id="{39F8A478-8CBB-4635-93A6-30BF306B152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xmlns="" id="{7A244B4B-12E1-40D8-B841-514C8B06303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D10BE6-E645-41BF-BB1E-D9899B03ED4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092042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A46B3E-1955-4699-A0DD-D52E503E01D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A386513F-2B92-45B3-B5EA-0BDD0EAB4DB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5454B346-CA07-411A-A85D-DE77D69D53A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F47EFF2C-1480-4467-86F7-9B2ABFD471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2098818F-4E07-4EBD-85CC-7F9A52FA9B3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28EAEA28-4A9C-4655-BAF8-8BAB4E187E9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90A2A8-DD09-4ECF-9C06-13A3E19D12B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30/11/2021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a:extLst>
              <a:ext uri="{FF2B5EF4-FFF2-40B4-BE49-F238E27FC236}">
                <a16:creationId xmlns:a16="http://schemas.microsoft.com/office/drawing/2014/main" xmlns="" id="{D0D267D2-8283-490A-8EFE-0E543925DD8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a:extLst>
              <a:ext uri="{FF2B5EF4-FFF2-40B4-BE49-F238E27FC236}">
                <a16:creationId xmlns:a16="http://schemas.microsoft.com/office/drawing/2014/main" xmlns="" id="{C1FE2B16-7DB9-4853-939D-7129F5382A4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D10BE6-E645-41BF-BB1E-D9899B03ED4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519075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D3DD628-2C72-426D-B27A-B5C7B71FB87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C915E177-203F-4C6A-9928-480893BE0D2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90A2A8-DD09-4ECF-9C06-13A3E19D12B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30/11/2021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xmlns="" id="{95F8DADE-5A50-4CB5-A546-E43529E4974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xmlns="" id="{AC5F6029-B9F0-4C8D-82AF-5234294736D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D10BE6-E645-41BF-BB1E-D9899B03ED4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33637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7A764F9C-3FE0-4BC7-8180-6BDD08717B6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90A2A8-DD09-4ECF-9C06-13A3E19D12B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30/11/2021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a:extLst>
              <a:ext uri="{FF2B5EF4-FFF2-40B4-BE49-F238E27FC236}">
                <a16:creationId xmlns:a16="http://schemas.microsoft.com/office/drawing/2014/main" xmlns="" id="{667698E2-9C37-45A6-908F-5AEA10B0267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xmlns="" id="{B3361D2B-7CAE-4512-8C73-5BCE7FDEFFA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D10BE6-E645-41BF-BB1E-D9899B03ED4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201790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11A828-28AC-4A4E-82F2-6EE6EFA4CA9E}" type="datetimeFigureOut">
              <a:rPr lang="en-US" smtClean="0"/>
              <a:t>30/11/2021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26AE18-13E7-49C0-BA24-6294B73403BE}" type="slidenum">
              <a:rPr lang="en-US" smtClean="0"/>
              <a:t>‹#›</a:t>
            </a:fld>
            <a:endParaRPr lang="en-US"/>
          </a:p>
        </p:txBody>
      </p:sp>
    </p:spTree>
    <p:extLst>
      <p:ext uri="{BB962C8B-B14F-4D97-AF65-F5344CB8AC3E}">
        <p14:creationId xmlns:p14="http://schemas.microsoft.com/office/powerpoint/2010/main" val="3644103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A13C88E-5D3A-4FFE-8F48-D013505E73A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5D3B74C9-F1EF-4A5B-9347-DF4CD2CF6D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02299F05-36AD-41AB-A25A-DA830EC977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E51AC6EC-1F05-486D-BD34-74EBCE4C829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90A2A8-DD09-4ECF-9C06-13A3E19D12B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30/11/2021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xmlns="" id="{C361D3CA-E2A3-4854-910A-057A75FE1C3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xmlns="" id="{3A9CD3FA-EE11-462B-B7BA-781383104E8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D10BE6-E645-41BF-BB1E-D9899B03ED4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366050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82AE17C-04AC-48E3-B1D5-AACC95E313E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BA1906A0-E9CE-4C2A-AD7F-02550022453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99AB589A-88A0-4FE9-A552-1FC3D6C9A0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DC284501-696B-438A-86B5-7D45CB2CC98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90A2A8-DD09-4ECF-9C06-13A3E19D12B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30/11/2021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xmlns="" id="{FBAC6FC7-99C7-4A65-83F4-8BD62EA26CB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xmlns="" id="{7DC66E03-B5C1-4D57-B5D0-DBB97AF9B2C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D10BE6-E645-41BF-BB1E-D9899B03ED4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096381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AF2C7F-C412-4328-92DD-5E3AC09585F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221DDAFA-684B-4ECC-82FC-433CE09E8F9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EB11CB5-8A3B-4A63-A379-F9AFA8E6848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90A2A8-DD09-4ECF-9C06-13A3E19D12B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30/11/2021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xmlns="" id="{42E12BFB-8502-408D-89FD-4A86220287A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xmlns="" id="{A6C3942A-C379-43EF-AED4-A94733539C7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D10BE6-E645-41BF-BB1E-D9899B03ED4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045213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FF3991A2-0B1F-460F-9B5C-8129F2305AB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4F782A46-3370-4D37-A959-4DFA453FF68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0332FFA-5AA4-4EC1-BF28-F48128FDAA8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90A2A8-DD09-4ECF-9C06-13A3E19D12B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30/11/2021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xmlns="" id="{DC78DAFF-88C5-42A7-B2B9-4673B473DD3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xmlns="" id="{E132CC0A-45AA-4352-BB3B-F49B9252227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D10BE6-E645-41BF-BB1E-D9899B03ED4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870112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287255"/>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34433943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C72A496D-E9A1-4F1E-AD8D-6605EEC5FEA4}" type="datetimeFigureOut">
              <a:rPr lang="en-US" smtClean="0">
                <a:solidFill>
                  <a:prstClr val="black">
                    <a:tint val="75000"/>
                  </a:prstClr>
                </a:solidFill>
              </a:rPr>
              <a:pPr>
                <a:defRPr/>
              </a:pPr>
              <a:t>30/11/2021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fontAlgn="base">
              <a:spcBef>
                <a:spcPct val="0"/>
              </a:spcBef>
              <a:spcAft>
                <a:spcPct val="0"/>
              </a:spcAft>
            </a:pPr>
            <a:fld id="{F69661E8-0244-4586-97F4-1B8EE7D39C17}" type="slidenum">
              <a:rPr lang="en-US" altLang="en-US" smtClean="0">
                <a:cs typeface="Arial" panose="020B0604020202020204" pitchFamily="34" charset="0"/>
              </a:rPr>
              <a:pPr fontAlgn="base">
                <a:spcBef>
                  <a:spcPct val="0"/>
                </a:spcBef>
                <a:spcAft>
                  <a:spcPct val="0"/>
                </a:spcAft>
              </a:pPr>
              <a:t>‹#›</a:t>
            </a:fld>
            <a:endParaRPr lang="en-US" altLang="en-US" smtClean="0">
              <a:cs typeface="Arial" panose="020B0604020202020204" pitchFamily="34" charset="0"/>
            </a:endParaRPr>
          </a:p>
        </p:txBody>
      </p:sp>
    </p:spTree>
    <p:extLst>
      <p:ext uri="{BB962C8B-B14F-4D97-AF65-F5344CB8AC3E}">
        <p14:creationId xmlns:p14="http://schemas.microsoft.com/office/powerpoint/2010/main" val="129937539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6E9982B-1542-4982-AE2A-251C6D82E6D1}" type="datetimeFigureOut">
              <a:rPr lang="en-US" smtClean="0">
                <a:solidFill>
                  <a:prstClr val="black">
                    <a:tint val="75000"/>
                  </a:prstClr>
                </a:solidFill>
              </a:rPr>
              <a:pPr>
                <a:defRPr/>
              </a:pPr>
              <a:t>30/11/2021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fontAlgn="base">
              <a:spcBef>
                <a:spcPct val="0"/>
              </a:spcBef>
              <a:spcAft>
                <a:spcPct val="0"/>
              </a:spcAft>
            </a:pPr>
            <a:fld id="{D69522A0-F7A6-413B-8918-858292258256}" type="slidenum">
              <a:rPr lang="en-US" altLang="en-US" smtClean="0">
                <a:cs typeface="Arial" panose="020B0604020202020204" pitchFamily="34" charset="0"/>
              </a:rPr>
              <a:pPr fontAlgn="base">
                <a:spcBef>
                  <a:spcPct val="0"/>
                </a:spcBef>
                <a:spcAft>
                  <a:spcPct val="0"/>
                </a:spcAft>
              </a:pPr>
              <a:t>‹#›</a:t>
            </a:fld>
            <a:endParaRPr lang="en-US" altLang="en-US" smtClean="0">
              <a:cs typeface="Arial" panose="020B0604020202020204" pitchFamily="34" charset="0"/>
            </a:endParaRPr>
          </a:p>
        </p:txBody>
      </p:sp>
    </p:spTree>
    <p:extLst>
      <p:ext uri="{BB962C8B-B14F-4D97-AF65-F5344CB8AC3E}">
        <p14:creationId xmlns:p14="http://schemas.microsoft.com/office/powerpoint/2010/main" val="169654385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F349DDC7-DC70-425A-B5DF-89D7515BED56}" type="datetimeFigureOut">
              <a:rPr lang="en-US" smtClean="0">
                <a:solidFill>
                  <a:prstClr val="black">
                    <a:tint val="75000"/>
                  </a:prstClr>
                </a:solidFill>
              </a:rPr>
              <a:pPr>
                <a:defRPr/>
              </a:pPr>
              <a:t>30/11/2021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fontAlgn="base">
              <a:spcBef>
                <a:spcPct val="0"/>
              </a:spcBef>
              <a:spcAft>
                <a:spcPct val="0"/>
              </a:spcAft>
            </a:pPr>
            <a:fld id="{2D8EF797-66EE-466F-ABD4-09188E84B833}" type="slidenum">
              <a:rPr lang="en-US" altLang="en-US" smtClean="0">
                <a:cs typeface="Arial" panose="020B0604020202020204" pitchFamily="34" charset="0"/>
              </a:rPr>
              <a:pPr fontAlgn="base">
                <a:spcBef>
                  <a:spcPct val="0"/>
                </a:spcBef>
                <a:spcAft>
                  <a:spcPct val="0"/>
                </a:spcAft>
              </a:pPr>
              <a:t>‹#›</a:t>
            </a:fld>
            <a:endParaRPr lang="en-US" altLang="en-US" smtClean="0">
              <a:cs typeface="Arial" panose="020B0604020202020204" pitchFamily="34" charset="0"/>
            </a:endParaRPr>
          </a:p>
        </p:txBody>
      </p:sp>
    </p:spTree>
    <p:extLst>
      <p:ext uri="{BB962C8B-B14F-4D97-AF65-F5344CB8AC3E}">
        <p14:creationId xmlns:p14="http://schemas.microsoft.com/office/powerpoint/2010/main" val="406662586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F9E91017-9598-4CAC-86F8-21752F1624B5}" type="datetimeFigureOut">
              <a:rPr lang="en-US" smtClean="0">
                <a:solidFill>
                  <a:prstClr val="black">
                    <a:tint val="75000"/>
                  </a:prstClr>
                </a:solidFill>
              </a:rPr>
              <a:pPr>
                <a:defRPr/>
              </a:pPr>
              <a:t>30/11/2021</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fontAlgn="base">
              <a:spcBef>
                <a:spcPct val="0"/>
              </a:spcBef>
              <a:spcAft>
                <a:spcPct val="0"/>
              </a:spcAft>
            </a:pPr>
            <a:fld id="{55B79225-192C-41B1-8919-943232A9C236}" type="slidenum">
              <a:rPr lang="en-US" altLang="en-US" smtClean="0">
                <a:cs typeface="Arial" panose="020B0604020202020204" pitchFamily="34" charset="0"/>
              </a:rPr>
              <a:pPr fontAlgn="base">
                <a:spcBef>
                  <a:spcPct val="0"/>
                </a:spcBef>
                <a:spcAft>
                  <a:spcPct val="0"/>
                </a:spcAft>
              </a:pPr>
              <a:t>‹#›</a:t>
            </a:fld>
            <a:endParaRPr lang="en-US" altLang="en-US" smtClean="0">
              <a:cs typeface="Arial" panose="020B0604020202020204" pitchFamily="34" charset="0"/>
            </a:endParaRPr>
          </a:p>
        </p:txBody>
      </p:sp>
    </p:spTree>
    <p:extLst>
      <p:ext uri="{BB962C8B-B14F-4D97-AF65-F5344CB8AC3E}">
        <p14:creationId xmlns:p14="http://schemas.microsoft.com/office/powerpoint/2010/main" val="337574778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B969F97D-567C-4069-9BCF-F4762B7B1CE5}" type="datetimeFigureOut">
              <a:rPr lang="en-US" smtClean="0">
                <a:solidFill>
                  <a:prstClr val="black">
                    <a:tint val="75000"/>
                  </a:prstClr>
                </a:solidFill>
              </a:rPr>
              <a:pPr>
                <a:defRPr/>
              </a:pPr>
              <a:t>30/11/2021</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fontAlgn="base">
              <a:spcBef>
                <a:spcPct val="0"/>
              </a:spcBef>
              <a:spcAft>
                <a:spcPct val="0"/>
              </a:spcAft>
            </a:pPr>
            <a:fld id="{E06298F1-70F4-4228-A879-CB0F3B504205}" type="slidenum">
              <a:rPr lang="en-US" altLang="en-US" smtClean="0">
                <a:cs typeface="Arial" panose="020B0604020202020204" pitchFamily="34" charset="0"/>
              </a:rPr>
              <a:pPr fontAlgn="base">
                <a:spcBef>
                  <a:spcPct val="0"/>
                </a:spcBef>
                <a:spcAft>
                  <a:spcPct val="0"/>
                </a:spcAft>
              </a:pPr>
              <a:t>‹#›</a:t>
            </a:fld>
            <a:endParaRPr lang="en-US" altLang="en-US" smtClean="0">
              <a:cs typeface="Arial" panose="020B0604020202020204" pitchFamily="34" charset="0"/>
            </a:endParaRPr>
          </a:p>
        </p:txBody>
      </p:sp>
    </p:spTree>
    <p:extLst>
      <p:ext uri="{BB962C8B-B14F-4D97-AF65-F5344CB8AC3E}">
        <p14:creationId xmlns:p14="http://schemas.microsoft.com/office/powerpoint/2010/main" val="335731211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A11A828-28AC-4A4E-82F2-6EE6EFA4CA9E}" type="datetimeFigureOut">
              <a:rPr lang="en-US" smtClean="0"/>
              <a:t>30/11/2021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26AE18-13E7-49C0-BA24-6294B73403BE}" type="slidenum">
              <a:rPr lang="en-US" smtClean="0"/>
              <a:t>‹#›</a:t>
            </a:fld>
            <a:endParaRPr lang="en-US"/>
          </a:p>
        </p:txBody>
      </p:sp>
    </p:spTree>
    <p:extLst>
      <p:ext uri="{BB962C8B-B14F-4D97-AF65-F5344CB8AC3E}">
        <p14:creationId xmlns:p14="http://schemas.microsoft.com/office/powerpoint/2010/main" val="99376429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B9F9139D-C0BE-41BF-9447-D935F9B86DBA}" type="datetimeFigureOut">
              <a:rPr lang="en-US" smtClean="0">
                <a:solidFill>
                  <a:prstClr val="black">
                    <a:tint val="75000"/>
                  </a:prstClr>
                </a:solidFill>
              </a:rPr>
              <a:pPr>
                <a:defRPr/>
              </a:pPr>
              <a:t>30/11/2021</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fontAlgn="base">
              <a:spcBef>
                <a:spcPct val="0"/>
              </a:spcBef>
              <a:spcAft>
                <a:spcPct val="0"/>
              </a:spcAft>
            </a:pPr>
            <a:fld id="{42964367-575C-46A0-AC2F-ADB31D569A17}" type="slidenum">
              <a:rPr lang="en-US" altLang="en-US" smtClean="0">
                <a:cs typeface="Arial" panose="020B0604020202020204" pitchFamily="34" charset="0"/>
              </a:rPr>
              <a:pPr fontAlgn="base">
                <a:spcBef>
                  <a:spcPct val="0"/>
                </a:spcBef>
                <a:spcAft>
                  <a:spcPct val="0"/>
                </a:spcAft>
              </a:pPr>
              <a:t>‹#›</a:t>
            </a:fld>
            <a:endParaRPr lang="en-US" altLang="en-US" smtClean="0">
              <a:cs typeface="Arial" panose="020B0604020202020204" pitchFamily="34" charset="0"/>
            </a:endParaRPr>
          </a:p>
        </p:txBody>
      </p:sp>
    </p:spTree>
    <p:extLst>
      <p:ext uri="{BB962C8B-B14F-4D97-AF65-F5344CB8AC3E}">
        <p14:creationId xmlns:p14="http://schemas.microsoft.com/office/powerpoint/2010/main" val="358828515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8D36ECA-F5C3-455C-9101-92F2FC6C3496}" type="datetimeFigureOut">
              <a:rPr lang="en-US" smtClean="0">
                <a:solidFill>
                  <a:prstClr val="black">
                    <a:tint val="75000"/>
                  </a:prstClr>
                </a:solidFill>
              </a:rPr>
              <a:pPr>
                <a:defRPr/>
              </a:pPr>
              <a:t>30/11/2021</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fontAlgn="base">
              <a:spcBef>
                <a:spcPct val="0"/>
              </a:spcBef>
              <a:spcAft>
                <a:spcPct val="0"/>
              </a:spcAft>
            </a:pPr>
            <a:fld id="{FCA230B0-460C-4DED-81CF-B9C4C17F5C40}" type="slidenum">
              <a:rPr lang="en-US" altLang="en-US" smtClean="0">
                <a:cs typeface="Arial" panose="020B0604020202020204" pitchFamily="34" charset="0"/>
              </a:rPr>
              <a:pPr fontAlgn="base">
                <a:spcBef>
                  <a:spcPct val="0"/>
                </a:spcBef>
                <a:spcAft>
                  <a:spcPct val="0"/>
                </a:spcAft>
              </a:pPr>
              <a:t>‹#›</a:t>
            </a:fld>
            <a:endParaRPr lang="en-US" altLang="en-US" smtClean="0">
              <a:cs typeface="Arial" panose="020B0604020202020204" pitchFamily="34" charset="0"/>
            </a:endParaRPr>
          </a:p>
        </p:txBody>
      </p:sp>
    </p:spTree>
    <p:extLst>
      <p:ext uri="{BB962C8B-B14F-4D97-AF65-F5344CB8AC3E}">
        <p14:creationId xmlns:p14="http://schemas.microsoft.com/office/powerpoint/2010/main" val="275037912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8218F8FD-B479-4AEF-A333-9818F817E6CC}" type="datetimeFigureOut">
              <a:rPr lang="en-US" smtClean="0">
                <a:solidFill>
                  <a:prstClr val="black">
                    <a:tint val="75000"/>
                  </a:prstClr>
                </a:solidFill>
              </a:rPr>
              <a:pPr>
                <a:defRPr/>
              </a:pPr>
              <a:t>30/11/2021</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fontAlgn="base">
              <a:spcBef>
                <a:spcPct val="0"/>
              </a:spcBef>
              <a:spcAft>
                <a:spcPct val="0"/>
              </a:spcAft>
            </a:pPr>
            <a:fld id="{7F5BFA67-85C8-44FF-A759-F9D842812D69}" type="slidenum">
              <a:rPr lang="en-US" altLang="en-US" smtClean="0">
                <a:cs typeface="Arial" panose="020B0604020202020204" pitchFamily="34" charset="0"/>
              </a:rPr>
              <a:pPr fontAlgn="base">
                <a:spcBef>
                  <a:spcPct val="0"/>
                </a:spcBef>
                <a:spcAft>
                  <a:spcPct val="0"/>
                </a:spcAft>
              </a:pPr>
              <a:t>‹#›</a:t>
            </a:fld>
            <a:endParaRPr lang="en-US" altLang="en-US" smtClean="0">
              <a:cs typeface="Arial" panose="020B0604020202020204" pitchFamily="34" charset="0"/>
            </a:endParaRPr>
          </a:p>
        </p:txBody>
      </p:sp>
    </p:spTree>
    <p:extLst>
      <p:ext uri="{BB962C8B-B14F-4D97-AF65-F5344CB8AC3E}">
        <p14:creationId xmlns:p14="http://schemas.microsoft.com/office/powerpoint/2010/main" val="206761478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76DA507-2C79-4EEB-BCF3-6CDBA0E19955}" type="datetimeFigureOut">
              <a:rPr lang="en-US" smtClean="0">
                <a:solidFill>
                  <a:prstClr val="black">
                    <a:tint val="75000"/>
                  </a:prstClr>
                </a:solidFill>
              </a:rPr>
              <a:pPr>
                <a:defRPr/>
              </a:pPr>
              <a:t>30/11/2021</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fontAlgn="base">
              <a:spcBef>
                <a:spcPct val="0"/>
              </a:spcBef>
              <a:spcAft>
                <a:spcPct val="0"/>
              </a:spcAft>
            </a:pPr>
            <a:fld id="{B573DB5D-12F0-41F4-A800-864817D92684}" type="slidenum">
              <a:rPr lang="en-US" altLang="en-US" smtClean="0">
                <a:cs typeface="Arial" panose="020B0604020202020204" pitchFamily="34" charset="0"/>
              </a:rPr>
              <a:pPr fontAlgn="base">
                <a:spcBef>
                  <a:spcPct val="0"/>
                </a:spcBef>
                <a:spcAft>
                  <a:spcPct val="0"/>
                </a:spcAft>
              </a:pPr>
              <a:t>‹#›</a:t>
            </a:fld>
            <a:endParaRPr lang="en-US" altLang="en-US" smtClean="0">
              <a:cs typeface="Arial" panose="020B0604020202020204" pitchFamily="34" charset="0"/>
            </a:endParaRPr>
          </a:p>
        </p:txBody>
      </p:sp>
    </p:spTree>
    <p:extLst>
      <p:ext uri="{BB962C8B-B14F-4D97-AF65-F5344CB8AC3E}">
        <p14:creationId xmlns:p14="http://schemas.microsoft.com/office/powerpoint/2010/main" val="297370984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4707BEE-120D-410F-9A8E-27BD55C6D983}" type="datetimeFigureOut">
              <a:rPr lang="en-US" smtClean="0">
                <a:solidFill>
                  <a:prstClr val="black">
                    <a:tint val="75000"/>
                  </a:prstClr>
                </a:solidFill>
              </a:rPr>
              <a:pPr>
                <a:defRPr/>
              </a:pPr>
              <a:t>30/11/2021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fontAlgn="base">
              <a:spcBef>
                <a:spcPct val="0"/>
              </a:spcBef>
              <a:spcAft>
                <a:spcPct val="0"/>
              </a:spcAft>
            </a:pPr>
            <a:fld id="{54848926-750B-49C1-9C93-A1B7C8C795F1}" type="slidenum">
              <a:rPr lang="en-US" altLang="en-US" smtClean="0">
                <a:cs typeface="Arial" panose="020B0604020202020204" pitchFamily="34" charset="0"/>
              </a:rPr>
              <a:pPr fontAlgn="base">
                <a:spcBef>
                  <a:spcPct val="0"/>
                </a:spcBef>
                <a:spcAft>
                  <a:spcPct val="0"/>
                </a:spcAft>
              </a:pPr>
              <a:t>‹#›</a:t>
            </a:fld>
            <a:endParaRPr lang="en-US" altLang="en-US" smtClean="0">
              <a:cs typeface="Arial" panose="020B0604020202020204" pitchFamily="34" charset="0"/>
            </a:endParaRPr>
          </a:p>
        </p:txBody>
      </p:sp>
    </p:spTree>
    <p:extLst>
      <p:ext uri="{BB962C8B-B14F-4D97-AF65-F5344CB8AC3E}">
        <p14:creationId xmlns:p14="http://schemas.microsoft.com/office/powerpoint/2010/main" val="312073272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CA94AE2-975C-4086-AF6B-7B720B8EDBA5}" type="datetimeFigureOut">
              <a:rPr lang="en-US" smtClean="0">
                <a:solidFill>
                  <a:prstClr val="black">
                    <a:tint val="75000"/>
                  </a:prstClr>
                </a:solidFill>
              </a:rPr>
              <a:pPr>
                <a:defRPr/>
              </a:pPr>
              <a:t>30/11/2021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fontAlgn="base">
              <a:spcBef>
                <a:spcPct val="0"/>
              </a:spcBef>
              <a:spcAft>
                <a:spcPct val="0"/>
              </a:spcAft>
            </a:pPr>
            <a:fld id="{2407F9C5-C991-419F-B029-9FC47D827000}" type="slidenum">
              <a:rPr lang="en-US" altLang="en-US" smtClean="0">
                <a:cs typeface="Arial" panose="020B0604020202020204" pitchFamily="34" charset="0"/>
              </a:rPr>
              <a:pPr fontAlgn="base">
                <a:spcBef>
                  <a:spcPct val="0"/>
                </a:spcBef>
                <a:spcAft>
                  <a:spcPct val="0"/>
                </a:spcAft>
              </a:pPr>
              <a:t>‹#›</a:t>
            </a:fld>
            <a:endParaRPr lang="en-US" altLang="en-US" smtClean="0">
              <a:cs typeface="Arial" panose="020B0604020202020204" pitchFamily="34" charset="0"/>
            </a:endParaRPr>
          </a:p>
        </p:txBody>
      </p:sp>
    </p:spTree>
    <p:extLst>
      <p:ext uri="{BB962C8B-B14F-4D97-AF65-F5344CB8AC3E}">
        <p14:creationId xmlns:p14="http://schemas.microsoft.com/office/powerpoint/2010/main" val="142667693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348EB5DC-B438-40FD-BE98-E599382AD1A0}" type="slidenum">
              <a:rPr lang="en-US" altLang="en-US" smtClean="0">
                <a:solidFill>
                  <a:srgbClr val="000000"/>
                </a:solidFill>
              </a:rPr>
              <a:pPr fontAlgn="base">
                <a:spcBef>
                  <a:spcPct val="0"/>
                </a:spcBef>
                <a:spcAft>
                  <a:spcPct val="0"/>
                </a:spcAft>
              </a:pPr>
              <a:t>‹#›</a:t>
            </a:fld>
            <a:endParaRPr lang="en-US" altLang="en-US" smtClean="0">
              <a:solidFill>
                <a:srgbClr val="000000"/>
              </a:solidFill>
            </a:endParaRPr>
          </a:p>
        </p:txBody>
      </p:sp>
    </p:spTree>
    <p:extLst>
      <p:ext uri="{BB962C8B-B14F-4D97-AF65-F5344CB8AC3E}">
        <p14:creationId xmlns:p14="http://schemas.microsoft.com/office/powerpoint/2010/main" val="389714097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597A6308-20C7-4FC7-9BFD-75B817952498}" type="slidenum">
              <a:rPr lang="en-US" altLang="en-US" smtClean="0">
                <a:solidFill>
                  <a:srgbClr val="000000"/>
                </a:solidFill>
              </a:rPr>
              <a:pPr fontAlgn="base">
                <a:spcBef>
                  <a:spcPct val="0"/>
                </a:spcBef>
                <a:spcAft>
                  <a:spcPct val="0"/>
                </a:spcAft>
              </a:pPr>
              <a:t>‹#›</a:t>
            </a:fld>
            <a:endParaRPr lang="en-US" altLang="en-US" smtClean="0">
              <a:solidFill>
                <a:srgbClr val="000000"/>
              </a:solidFill>
            </a:endParaRPr>
          </a:p>
        </p:txBody>
      </p:sp>
    </p:spTree>
    <p:extLst>
      <p:ext uri="{BB962C8B-B14F-4D97-AF65-F5344CB8AC3E}">
        <p14:creationId xmlns:p14="http://schemas.microsoft.com/office/powerpoint/2010/main" val="165059732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FE2BA589-0DA6-45F5-A36F-EDD7B6993F0D}" type="slidenum">
              <a:rPr lang="en-US" altLang="en-US" smtClean="0">
                <a:solidFill>
                  <a:srgbClr val="000000"/>
                </a:solidFill>
              </a:rPr>
              <a:pPr fontAlgn="base">
                <a:spcBef>
                  <a:spcPct val="0"/>
                </a:spcBef>
                <a:spcAft>
                  <a:spcPct val="0"/>
                </a:spcAft>
              </a:pPr>
              <a:t>‹#›</a:t>
            </a:fld>
            <a:endParaRPr lang="en-US" altLang="en-US" smtClean="0">
              <a:solidFill>
                <a:srgbClr val="000000"/>
              </a:solidFill>
            </a:endParaRPr>
          </a:p>
        </p:txBody>
      </p:sp>
    </p:spTree>
    <p:extLst>
      <p:ext uri="{BB962C8B-B14F-4D97-AF65-F5344CB8AC3E}">
        <p14:creationId xmlns:p14="http://schemas.microsoft.com/office/powerpoint/2010/main" val="189834234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5310092B-5710-4E4A-9FF2-1610E6EA9059}" type="slidenum">
              <a:rPr lang="en-US" altLang="en-US" smtClean="0">
                <a:solidFill>
                  <a:srgbClr val="000000"/>
                </a:solidFill>
              </a:rPr>
              <a:pPr fontAlgn="base">
                <a:spcBef>
                  <a:spcPct val="0"/>
                </a:spcBef>
                <a:spcAft>
                  <a:spcPct val="0"/>
                </a:spcAft>
              </a:pPr>
              <a:t>‹#›</a:t>
            </a:fld>
            <a:endParaRPr lang="en-US" altLang="en-US" smtClean="0">
              <a:solidFill>
                <a:srgbClr val="000000"/>
              </a:solidFill>
            </a:endParaRPr>
          </a:p>
        </p:txBody>
      </p:sp>
    </p:spTree>
    <p:extLst>
      <p:ext uri="{BB962C8B-B14F-4D97-AF65-F5344CB8AC3E}">
        <p14:creationId xmlns:p14="http://schemas.microsoft.com/office/powerpoint/2010/main" val="257683875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A11A828-28AC-4A4E-82F2-6EE6EFA4CA9E}" type="datetimeFigureOut">
              <a:rPr lang="en-US" smtClean="0"/>
              <a:t>30/11/2021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26AE18-13E7-49C0-BA24-6294B73403BE}" type="slidenum">
              <a:rPr lang="en-US" smtClean="0"/>
              <a:t>‹#›</a:t>
            </a:fld>
            <a:endParaRPr lang="en-US"/>
          </a:p>
        </p:txBody>
      </p:sp>
    </p:spTree>
    <p:extLst>
      <p:ext uri="{BB962C8B-B14F-4D97-AF65-F5344CB8AC3E}">
        <p14:creationId xmlns:p14="http://schemas.microsoft.com/office/powerpoint/2010/main" val="143681534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D4B3C262-B75E-4CBC-86F0-210D4020EC32}" type="slidenum">
              <a:rPr lang="en-US" altLang="en-US" smtClean="0">
                <a:solidFill>
                  <a:srgbClr val="000000"/>
                </a:solidFill>
              </a:rPr>
              <a:pPr fontAlgn="base">
                <a:spcBef>
                  <a:spcPct val="0"/>
                </a:spcBef>
                <a:spcAft>
                  <a:spcPct val="0"/>
                </a:spcAft>
              </a:pPr>
              <a:t>‹#›</a:t>
            </a:fld>
            <a:endParaRPr lang="en-US" altLang="en-US" smtClean="0">
              <a:solidFill>
                <a:srgbClr val="000000"/>
              </a:solidFill>
            </a:endParaRPr>
          </a:p>
        </p:txBody>
      </p:sp>
    </p:spTree>
    <p:extLst>
      <p:ext uri="{BB962C8B-B14F-4D97-AF65-F5344CB8AC3E}">
        <p14:creationId xmlns:p14="http://schemas.microsoft.com/office/powerpoint/2010/main" val="350815541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055CE9E8-6597-472A-8479-4B1534820166}" type="slidenum">
              <a:rPr lang="en-US" altLang="en-US" smtClean="0">
                <a:solidFill>
                  <a:srgbClr val="000000"/>
                </a:solidFill>
              </a:rPr>
              <a:pPr fontAlgn="base">
                <a:spcBef>
                  <a:spcPct val="0"/>
                </a:spcBef>
                <a:spcAft>
                  <a:spcPct val="0"/>
                </a:spcAft>
              </a:pPr>
              <a:t>‹#›</a:t>
            </a:fld>
            <a:endParaRPr lang="en-US" altLang="en-US" smtClean="0">
              <a:solidFill>
                <a:srgbClr val="000000"/>
              </a:solidFill>
            </a:endParaRPr>
          </a:p>
        </p:txBody>
      </p:sp>
    </p:spTree>
    <p:extLst>
      <p:ext uri="{BB962C8B-B14F-4D97-AF65-F5344CB8AC3E}">
        <p14:creationId xmlns:p14="http://schemas.microsoft.com/office/powerpoint/2010/main" val="141975878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E531FDFB-C386-42BB-B8F0-E9C6E5E1796F}" type="slidenum">
              <a:rPr lang="en-US" altLang="en-US" smtClean="0">
                <a:solidFill>
                  <a:srgbClr val="000000"/>
                </a:solidFill>
              </a:rPr>
              <a:pPr fontAlgn="base">
                <a:spcBef>
                  <a:spcPct val="0"/>
                </a:spcBef>
                <a:spcAft>
                  <a:spcPct val="0"/>
                </a:spcAft>
              </a:pPr>
              <a:t>‹#›</a:t>
            </a:fld>
            <a:endParaRPr lang="en-US" altLang="en-US" smtClean="0">
              <a:solidFill>
                <a:srgbClr val="000000"/>
              </a:solidFill>
            </a:endParaRPr>
          </a:p>
        </p:txBody>
      </p:sp>
    </p:spTree>
    <p:extLst>
      <p:ext uri="{BB962C8B-B14F-4D97-AF65-F5344CB8AC3E}">
        <p14:creationId xmlns:p14="http://schemas.microsoft.com/office/powerpoint/2010/main" val="241857520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1FFFB77E-BA73-4D96-8C1C-E172F7B958DB}" type="slidenum">
              <a:rPr lang="en-US" altLang="en-US" smtClean="0">
                <a:solidFill>
                  <a:srgbClr val="000000"/>
                </a:solidFill>
              </a:rPr>
              <a:pPr fontAlgn="base">
                <a:spcBef>
                  <a:spcPct val="0"/>
                </a:spcBef>
                <a:spcAft>
                  <a:spcPct val="0"/>
                </a:spcAft>
              </a:pPr>
              <a:t>‹#›</a:t>
            </a:fld>
            <a:endParaRPr lang="en-US" altLang="en-US" smtClean="0">
              <a:solidFill>
                <a:srgbClr val="000000"/>
              </a:solidFill>
            </a:endParaRPr>
          </a:p>
        </p:txBody>
      </p:sp>
    </p:spTree>
    <p:extLst>
      <p:ext uri="{BB962C8B-B14F-4D97-AF65-F5344CB8AC3E}">
        <p14:creationId xmlns:p14="http://schemas.microsoft.com/office/powerpoint/2010/main" val="272983420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E37DF500-8222-4C4B-8594-9E64BBFC0561}" type="slidenum">
              <a:rPr lang="en-US" altLang="en-US" smtClean="0">
                <a:solidFill>
                  <a:srgbClr val="000000"/>
                </a:solidFill>
              </a:rPr>
              <a:pPr fontAlgn="base">
                <a:spcBef>
                  <a:spcPct val="0"/>
                </a:spcBef>
                <a:spcAft>
                  <a:spcPct val="0"/>
                </a:spcAft>
              </a:pPr>
              <a:t>‹#›</a:t>
            </a:fld>
            <a:endParaRPr lang="en-US" altLang="en-US" smtClean="0">
              <a:solidFill>
                <a:srgbClr val="000000"/>
              </a:solidFill>
            </a:endParaRPr>
          </a:p>
        </p:txBody>
      </p:sp>
    </p:spTree>
    <p:extLst>
      <p:ext uri="{BB962C8B-B14F-4D97-AF65-F5344CB8AC3E}">
        <p14:creationId xmlns:p14="http://schemas.microsoft.com/office/powerpoint/2010/main" val="275075080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03B50F2F-E2C5-468B-80C0-30F24F01F213}" type="slidenum">
              <a:rPr lang="en-US" altLang="en-US" smtClean="0">
                <a:solidFill>
                  <a:srgbClr val="000000"/>
                </a:solidFill>
              </a:rPr>
              <a:pPr fontAlgn="base">
                <a:spcBef>
                  <a:spcPct val="0"/>
                </a:spcBef>
                <a:spcAft>
                  <a:spcPct val="0"/>
                </a:spcAft>
              </a:pPr>
              <a:t>‹#›</a:t>
            </a:fld>
            <a:endParaRPr lang="en-US" altLang="en-US" smtClean="0">
              <a:solidFill>
                <a:srgbClr val="000000"/>
              </a:solidFill>
            </a:endParaRPr>
          </a:p>
        </p:txBody>
      </p:sp>
    </p:spTree>
    <p:extLst>
      <p:ext uri="{BB962C8B-B14F-4D97-AF65-F5344CB8AC3E}">
        <p14:creationId xmlns:p14="http://schemas.microsoft.com/office/powerpoint/2010/main" val="184759992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4E99F70C-0E8D-4149-ACA0-8EC87D78C425}" type="slidenum">
              <a:rPr lang="en-US" altLang="en-US" smtClean="0">
                <a:solidFill>
                  <a:srgbClr val="000000"/>
                </a:solidFill>
              </a:rPr>
              <a:pPr fontAlgn="base">
                <a:spcBef>
                  <a:spcPct val="0"/>
                </a:spcBef>
                <a:spcAft>
                  <a:spcPct val="0"/>
                </a:spcAft>
              </a:pPr>
              <a:t>‹#›</a:t>
            </a:fld>
            <a:endParaRPr lang="en-US" altLang="en-US" smtClean="0">
              <a:solidFill>
                <a:srgbClr val="000000"/>
              </a:solidFill>
            </a:endParaRPr>
          </a:p>
        </p:txBody>
      </p:sp>
    </p:spTree>
    <p:extLst>
      <p:ext uri="{BB962C8B-B14F-4D97-AF65-F5344CB8AC3E}">
        <p14:creationId xmlns:p14="http://schemas.microsoft.com/office/powerpoint/2010/main" val="62353296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4C708D3-64BA-4FCB-88D5-7624CECE70E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83DEB745-49DA-4632-AFF5-676C94683E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D9EBAD55-14B1-401C-B699-8D9D3A0CA93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90A2A8-DD09-4ECF-9C06-13A3E19D12B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30/11/2021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xmlns="" id="{0015CA4C-2C98-4165-8A3F-04327795A26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xmlns="" id="{B5F29E2B-EEBC-4342-8BBD-6389FCDD99B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D10BE6-E645-41BF-BB1E-D9899B03ED4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187562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87A7E69-F80C-4A97-8DC6-AE74334749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15A22AB4-4778-48DC-9E46-369FC807D46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6F3DFD2-1B77-4E56-B5AA-E0F97FA95F7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90A2A8-DD09-4ECF-9C06-13A3E19D12B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30/11/2021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xmlns="" id="{11B24292-88D2-487F-91CE-42825E98E70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xmlns="" id="{A4A9A2EA-8FEA-484A-9B2C-1509447E354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D10BE6-E645-41BF-BB1E-D9899B03ED4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362474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0E52B7C-8B43-4603-8681-F37C1226630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25ADD286-CFA3-45A6-B777-ADDC3657759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436EC987-FE42-41D3-907F-2BC0FA286C4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90A2A8-DD09-4ECF-9C06-13A3E19D12B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30/11/2021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xmlns="" id="{FBB2B828-8582-4D6C-82FF-54F301A979C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xmlns="" id="{46F0316B-2245-4047-95DC-F26AA1C381F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D10BE6-E645-41BF-BB1E-D9899B03ED4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3044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A11A828-28AC-4A4E-82F2-6EE6EFA4CA9E}" type="datetimeFigureOut">
              <a:rPr lang="en-US" smtClean="0"/>
              <a:t>30/11/2021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926AE18-13E7-49C0-BA24-6294B73403BE}" type="slidenum">
              <a:rPr lang="en-US" smtClean="0"/>
              <a:t>‹#›</a:t>
            </a:fld>
            <a:endParaRPr lang="en-US"/>
          </a:p>
        </p:txBody>
      </p:sp>
    </p:spTree>
    <p:extLst>
      <p:ext uri="{BB962C8B-B14F-4D97-AF65-F5344CB8AC3E}">
        <p14:creationId xmlns:p14="http://schemas.microsoft.com/office/powerpoint/2010/main" val="110725813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048FBE3-4A3A-4B2D-9EBE-7231C67F6D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9980870A-33CC-45FF-AFB6-CACF4A4A0D4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78F18A08-07FF-4C19-A010-C1802E56B92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3A63748B-83FC-4E77-B1E4-A05A56F4E12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90A2A8-DD09-4ECF-9C06-13A3E19D12B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30/11/2021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xmlns="" id="{39F8A478-8CBB-4635-93A6-30BF306B152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xmlns="" id="{7A244B4B-12E1-40D8-B841-514C8B06303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D10BE6-E645-41BF-BB1E-D9899B03ED4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801872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A46B3E-1955-4699-A0DD-D52E503E01D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A386513F-2B92-45B3-B5EA-0BDD0EAB4DB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5454B346-CA07-411A-A85D-DE77D69D53A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F47EFF2C-1480-4467-86F7-9B2ABFD471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2098818F-4E07-4EBD-85CC-7F9A52FA9B3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28EAEA28-4A9C-4655-BAF8-8BAB4E187E9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90A2A8-DD09-4ECF-9C06-13A3E19D12B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30/11/2021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a:extLst>
              <a:ext uri="{FF2B5EF4-FFF2-40B4-BE49-F238E27FC236}">
                <a16:creationId xmlns:a16="http://schemas.microsoft.com/office/drawing/2014/main" xmlns="" id="{D0D267D2-8283-490A-8EFE-0E543925DD8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a:extLst>
              <a:ext uri="{FF2B5EF4-FFF2-40B4-BE49-F238E27FC236}">
                <a16:creationId xmlns:a16="http://schemas.microsoft.com/office/drawing/2014/main" xmlns="" id="{C1FE2B16-7DB9-4853-939D-7129F5382A4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D10BE6-E645-41BF-BB1E-D9899B03ED4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321592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D3DD628-2C72-426D-B27A-B5C7B71FB87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C915E177-203F-4C6A-9928-480893BE0D2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90A2A8-DD09-4ECF-9C06-13A3E19D12B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30/11/2021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xmlns="" id="{95F8DADE-5A50-4CB5-A546-E43529E4974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xmlns="" id="{AC5F6029-B9F0-4C8D-82AF-5234294736D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D10BE6-E645-41BF-BB1E-D9899B03ED4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921552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7A764F9C-3FE0-4BC7-8180-6BDD08717B6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90A2A8-DD09-4ECF-9C06-13A3E19D12B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30/11/2021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a:extLst>
              <a:ext uri="{FF2B5EF4-FFF2-40B4-BE49-F238E27FC236}">
                <a16:creationId xmlns:a16="http://schemas.microsoft.com/office/drawing/2014/main" xmlns="" id="{667698E2-9C37-45A6-908F-5AEA10B0267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xmlns="" id="{B3361D2B-7CAE-4512-8C73-5BCE7FDEFFA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D10BE6-E645-41BF-BB1E-D9899B03ED4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042379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A13C88E-5D3A-4FFE-8F48-D013505E73A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5D3B74C9-F1EF-4A5B-9347-DF4CD2CF6D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02299F05-36AD-41AB-A25A-DA830EC977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E51AC6EC-1F05-486D-BD34-74EBCE4C829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90A2A8-DD09-4ECF-9C06-13A3E19D12B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30/11/2021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xmlns="" id="{C361D3CA-E2A3-4854-910A-057A75FE1C3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xmlns="" id="{3A9CD3FA-EE11-462B-B7BA-781383104E8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D10BE6-E645-41BF-BB1E-D9899B03ED4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420928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82AE17C-04AC-48E3-B1D5-AACC95E313E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BA1906A0-E9CE-4C2A-AD7F-02550022453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99AB589A-88A0-4FE9-A552-1FC3D6C9A0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DC284501-696B-438A-86B5-7D45CB2CC98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90A2A8-DD09-4ECF-9C06-13A3E19D12B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30/11/2021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xmlns="" id="{FBAC6FC7-99C7-4A65-83F4-8BD62EA26CB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xmlns="" id="{7DC66E03-B5C1-4D57-B5D0-DBB97AF9B2C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D10BE6-E645-41BF-BB1E-D9899B03ED4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280028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AF2C7F-C412-4328-92DD-5E3AC09585F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221DDAFA-684B-4ECC-82FC-433CE09E8F9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EB11CB5-8A3B-4A63-A379-F9AFA8E6848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90A2A8-DD09-4ECF-9C06-13A3E19D12B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30/11/2021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xmlns="" id="{42E12BFB-8502-408D-89FD-4A86220287A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xmlns="" id="{A6C3942A-C379-43EF-AED4-A94733539C7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D10BE6-E645-41BF-BB1E-D9899B03ED4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475858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FF3991A2-0B1F-460F-9B5C-8129F2305AB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4F782A46-3370-4D37-A959-4DFA453FF68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0332FFA-5AA4-4EC1-BF28-F48128FDAA8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90A2A8-DD09-4ECF-9C06-13A3E19D12B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30/11/2021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xmlns="" id="{DC78DAFF-88C5-42A7-B2B9-4673B473DD3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xmlns="" id="{E132CC0A-45AA-4352-BB3B-F49B9252227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D10BE6-E645-41BF-BB1E-D9899B03ED4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941120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287255"/>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041841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A11A828-28AC-4A4E-82F2-6EE6EFA4CA9E}" type="datetimeFigureOut">
              <a:rPr lang="en-US" smtClean="0"/>
              <a:t>30/11/2021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926AE18-13E7-49C0-BA24-6294B73403BE}" type="slidenum">
              <a:rPr lang="en-US" smtClean="0"/>
              <a:t>‹#›</a:t>
            </a:fld>
            <a:endParaRPr lang="en-US"/>
          </a:p>
        </p:txBody>
      </p:sp>
    </p:spTree>
    <p:extLst>
      <p:ext uri="{BB962C8B-B14F-4D97-AF65-F5344CB8AC3E}">
        <p14:creationId xmlns:p14="http://schemas.microsoft.com/office/powerpoint/2010/main" val="407563378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11A828-28AC-4A4E-82F2-6EE6EFA4CA9E}" type="datetimeFigureOut">
              <a:rPr lang="en-US" smtClean="0"/>
              <a:t>30/11/2021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926AE18-13E7-49C0-BA24-6294B73403BE}" type="slidenum">
              <a:rPr lang="en-US" smtClean="0"/>
              <a:t>‹#›</a:t>
            </a:fld>
            <a:endParaRPr lang="en-US"/>
          </a:p>
        </p:txBody>
      </p:sp>
    </p:spTree>
    <p:extLst>
      <p:ext uri="{BB962C8B-B14F-4D97-AF65-F5344CB8AC3E}">
        <p14:creationId xmlns:p14="http://schemas.microsoft.com/office/powerpoint/2010/main" val="341992957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A11A828-28AC-4A4E-82F2-6EE6EFA4CA9E}" type="datetimeFigureOut">
              <a:rPr lang="en-US" smtClean="0"/>
              <a:t>30/11/2021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26AE18-13E7-49C0-BA24-6294B73403BE}" type="slidenum">
              <a:rPr lang="en-US" smtClean="0"/>
              <a:t>‹#›</a:t>
            </a:fld>
            <a:endParaRPr lang="en-US"/>
          </a:p>
        </p:txBody>
      </p:sp>
    </p:spTree>
    <p:extLst>
      <p:ext uri="{BB962C8B-B14F-4D97-AF65-F5344CB8AC3E}">
        <p14:creationId xmlns:p14="http://schemas.microsoft.com/office/powerpoint/2010/main" val="382185716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A11A828-28AC-4A4E-82F2-6EE6EFA4CA9E}" type="datetimeFigureOut">
              <a:rPr lang="en-US" smtClean="0"/>
              <a:t>30/11/2021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26AE18-13E7-49C0-BA24-6294B73403BE}" type="slidenum">
              <a:rPr lang="en-US" smtClean="0"/>
              <a:t>‹#›</a:t>
            </a:fld>
            <a:endParaRPr lang="en-US"/>
          </a:p>
        </p:txBody>
      </p:sp>
    </p:spTree>
    <p:extLst>
      <p:ext uri="{BB962C8B-B14F-4D97-AF65-F5344CB8AC3E}">
        <p14:creationId xmlns:p14="http://schemas.microsoft.com/office/powerpoint/2010/main" val="397017867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theme" Target="../theme/theme5.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11A828-28AC-4A4E-82F2-6EE6EFA4CA9E}" type="datetimeFigureOut">
              <a:rPr lang="en-US" smtClean="0"/>
              <a:t>30/11/2021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26AE18-13E7-49C0-BA24-6294B73403BE}" type="slidenum">
              <a:rPr lang="en-US" smtClean="0"/>
              <a:t>‹#›</a:t>
            </a:fld>
            <a:endParaRPr lang="en-US"/>
          </a:p>
        </p:txBody>
      </p:sp>
    </p:spTree>
    <p:extLst>
      <p:ext uri="{BB962C8B-B14F-4D97-AF65-F5344CB8AC3E}">
        <p14:creationId xmlns:p14="http://schemas.microsoft.com/office/powerpoint/2010/main" val="5483352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86" r:id="rId12"/>
  </p:sldLayoutIdLst>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2BA0DBEB-58EE-44A4-8518-0E780904B47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8CD49B97-491D-4170-B338-64F5B7C21E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BDC89263-8391-4038-AF9B-086A7D9F78E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E90A2A8-DD09-4ECF-9C06-13A3E19D12B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30/11/2021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xmlns="" id="{31E069C1-1237-4B45-874C-F77AEB8F4EA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xmlns="" id="{F0DE60EB-848E-4EF6-B601-F0606465355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FD10BE6-E645-41BF-BB1E-D9899B03ED4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4811966"/>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82378AB-F2D4-48AE-BA10-6DF7D69414FE}" type="datetimeFigureOut">
              <a:rPr lang="en-US" smtClean="0">
                <a:solidFill>
                  <a:prstClr val="black">
                    <a:tint val="75000"/>
                  </a:prstClr>
                </a:solidFill>
              </a:rPr>
              <a:pPr>
                <a:defRPr/>
              </a:pPr>
              <a:t>30/11/2021</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pPr fontAlgn="base">
              <a:spcBef>
                <a:spcPct val="0"/>
              </a:spcBef>
              <a:spcAft>
                <a:spcPct val="0"/>
              </a:spcAft>
            </a:pPr>
            <a:fld id="{84EA191D-4527-4A83-9EAA-F6EC2519180F}" type="slidenum">
              <a:rPr lang="en-US" altLang="en-US" smtClean="0">
                <a:cs typeface="Arial" panose="020B0604020202020204" pitchFamily="34" charset="0"/>
              </a:rPr>
              <a:pPr fontAlgn="base">
                <a:spcBef>
                  <a:spcPct val="0"/>
                </a:spcBef>
                <a:spcAft>
                  <a:spcPct val="0"/>
                </a:spcAft>
              </a:pPr>
              <a:t>‹#›</a:t>
            </a:fld>
            <a:endParaRPr lang="en-US" altLang="en-US" smtClean="0">
              <a:cs typeface="Arial" panose="020B0604020202020204" pitchFamily="34" charset="0"/>
            </a:endParaRPr>
          </a:p>
        </p:txBody>
      </p:sp>
    </p:spTree>
    <p:extLst>
      <p:ext uri="{BB962C8B-B14F-4D97-AF65-F5344CB8AC3E}">
        <p14:creationId xmlns:p14="http://schemas.microsoft.com/office/powerpoint/2010/main" val="2227691151"/>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90BE50F9-A23F-40CC-BC99-503E8F2C35DB}" type="slidenum">
              <a:rPr lang="en-US" altLang="en-US" smtClean="0">
                <a:solidFill>
                  <a:srgbClr val="000000"/>
                </a:solidFill>
              </a:rPr>
              <a:pPr fontAlgn="base">
                <a:spcBef>
                  <a:spcPct val="0"/>
                </a:spcBef>
                <a:spcAft>
                  <a:spcPct val="0"/>
                </a:spcAft>
              </a:pPr>
              <a:t>‹#›</a:t>
            </a:fld>
            <a:endParaRPr lang="en-US" altLang="en-US" smtClean="0">
              <a:solidFill>
                <a:srgbClr val="000000"/>
              </a:solidFill>
            </a:endParaRPr>
          </a:p>
        </p:txBody>
      </p:sp>
    </p:spTree>
    <p:extLst>
      <p:ext uri="{BB962C8B-B14F-4D97-AF65-F5344CB8AC3E}">
        <p14:creationId xmlns:p14="http://schemas.microsoft.com/office/powerpoint/2010/main" val="3899285397"/>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2BA0DBEB-58EE-44A4-8518-0E780904B47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8CD49B97-491D-4170-B338-64F5B7C21E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BDC89263-8391-4038-AF9B-086A7D9F78E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E90A2A8-DD09-4ECF-9C06-13A3E19D12B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30/11/2021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xmlns="" id="{31E069C1-1237-4B45-874C-F77AEB8F4EA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xmlns="" id="{F0DE60EB-848E-4EF6-B601-F0606465355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FD10BE6-E645-41BF-BB1E-D9899B03ED4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9798774"/>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gif"/><Relationship Id="rId7" Type="http://schemas.openxmlformats.org/officeDocument/2006/relationships/image" Target="../media/image6.gif"/><Relationship Id="rId2" Type="http://schemas.openxmlformats.org/officeDocument/2006/relationships/image" Target="../media/image1.gif"/><Relationship Id="rId1" Type="http://schemas.openxmlformats.org/officeDocument/2006/relationships/slideLayout" Target="../slideLayouts/slideLayout1.xml"/><Relationship Id="rId6" Type="http://schemas.openxmlformats.org/officeDocument/2006/relationships/image" Target="../media/image5.gif"/><Relationship Id="rId5" Type="http://schemas.openxmlformats.org/officeDocument/2006/relationships/image" Target="../media/image4.gif"/><Relationship Id="rId4" Type="http://schemas.openxmlformats.org/officeDocument/2006/relationships/image" Target="../media/image3.gif"/><Relationship Id="rId9" Type="http://schemas.openxmlformats.org/officeDocument/2006/relationships/image" Target="../media/image8.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12.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microsoft.com/office/2007/relationships/hdphoto" Target="../media/hdphoto2.wdp"/></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1.png"/><Relationship Id="rId1" Type="http://schemas.openxmlformats.org/officeDocument/2006/relationships/slideLayout" Target="../slideLayouts/slideLayout12.xml"/><Relationship Id="rId5" Type="http://schemas.microsoft.com/office/2007/relationships/hdphoto" Target="../media/hdphoto4.wdp"/><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1.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1.xml"/><Relationship Id="rId4" Type="http://schemas.microsoft.com/office/2007/relationships/hdphoto" Target="../media/hdphoto6.wdp"/></Relationships>
</file>

<file path=ppt/slides/_rels/slide28.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42.xml"/></Relationships>
</file>

<file path=ppt/slides/_rels/slide29.xml.rels><?xml version="1.0" encoding="UTF-8" standalone="yes"?>
<Relationships xmlns="http://schemas.openxmlformats.org/package/2006/relationships"><Relationship Id="rId8" Type="http://schemas.openxmlformats.org/officeDocument/2006/relationships/image" Target="../media/image33.gif"/><Relationship Id="rId3" Type="http://schemas.openxmlformats.org/officeDocument/2006/relationships/audio" Target="../media/audio1.wav"/><Relationship Id="rId7" Type="http://schemas.openxmlformats.org/officeDocument/2006/relationships/image" Target="../media/image32.png"/><Relationship Id="rId2" Type="http://schemas.openxmlformats.org/officeDocument/2006/relationships/notesSlide" Target="../notesSlides/notesSlide2.xml"/><Relationship Id="rId1" Type="http://schemas.openxmlformats.org/officeDocument/2006/relationships/slideLayout" Target="../slideLayouts/slideLayout42.xml"/><Relationship Id="rId6" Type="http://schemas.openxmlformats.org/officeDocument/2006/relationships/image" Target="../media/image31.wmf"/><Relationship Id="rId5" Type="http://schemas.openxmlformats.org/officeDocument/2006/relationships/image" Target="../media/image30.wmf"/><Relationship Id="rId4" Type="http://schemas.openxmlformats.org/officeDocument/2006/relationships/image" Target="../media/image29.w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42.xml"/><Relationship Id="rId4" Type="http://schemas.microsoft.com/office/2007/relationships/hdphoto" Target="../media/hdphoto7.wdp"/></Relationships>
</file>

<file path=ppt/slides/_rels/slide31.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36.png"/><Relationship Id="rId1" Type="http://schemas.openxmlformats.org/officeDocument/2006/relationships/slideLayout" Target="../slideLayouts/slideLayout42.xml"/></Relationships>
</file>

<file path=ppt/slides/_rels/slide32.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7.png"/><Relationship Id="rId1" Type="http://schemas.openxmlformats.org/officeDocument/2006/relationships/slideLayout" Target="../slideLayouts/slideLayout42.xml"/><Relationship Id="rId5" Type="http://schemas.microsoft.com/office/2007/relationships/hdphoto" Target="../media/hdphoto10.wdp"/><Relationship Id="rId4" Type="http://schemas.openxmlformats.org/officeDocument/2006/relationships/image" Target="../media/image38.png"/></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6.png"/><Relationship Id="rId1" Type="http://schemas.openxmlformats.org/officeDocument/2006/relationships/slideLayout" Target="../slideLayouts/slideLayout42.xml"/><Relationship Id="rId6" Type="http://schemas.microsoft.com/office/2007/relationships/hdphoto" Target="../media/hdphoto12.wdp"/><Relationship Id="rId5" Type="http://schemas.openxmlformats.org/officeDocument/2006/relationships/image" Target="../media/image40.png"/><Relationship Id="rId4" Type="http://schemas.microsoft.com/office/2007/relationships/hdphoto" Target="../media/hdphoto11.wdp"/></Relationships>
</file>

<file path=ppt/slides/_rels/slide3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2.xml"/></Relationships>
</file>

<file path=ppt/slides/_rels/slide3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2.xml"/></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42.xml"/><Relationship Id="rId4" Type="http://schemas.microsoft.com/office/2007/relationships/hdphoto" Target="../media/hdphoto13.wdp"/></Relationships>
</file>

<file path=ppt/slides/_rels/slide3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42.xml"/><Relationship Id="rId4" Type="http://schemas.microsoft.com/office/2007/relationships/hdphoto" Target="../media/hdphoto13.wdp"/></Relationships>
</file>

<file path=ppt/slides/_rels/slide38.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3.png"/><Relationship Id="rId18" Type="http://schemas.openxmlformats.org/officeDocument/2006/relationships/image" Target="../media/image58.png"/><Relationship Id="rId3" Type="http://schemas.openxmlformats.org/officeDocument/2006/relationships/image" Target="../media/image43.png"/><Relationship Id="rId21" Type="http://schemas.openxmlformats.org/officeDocument/2006/relationships/image" Target="../media/image61.png"/><Relationship Id="rId7" Type="http://schemas.openxmlformats.org/officeDocument/2006/relationships/image" Target="../media/image47.png"/><Relationship Id="rId12" Type="http://schemas.openxmlformats.org/officeDocument/2006/relationships/image" Target="../media/image52.png"/><Relationship Id="rId17" Type="http://schemas.openxmlformats.org/officeDocument/2006/relationships/image" Target="../media/image57.png"/><Relationship Id="rId25" Type="http://schemas.openxmlformats.org/officeDocument/2006/relationships/image" Target="../media/image65.jpeg"/><Relationship Id="rId2" Type="http://schemas.openxmlformats.org/officeDocument/2006/relationships/notesSlide" Target="../notesSlides/notesSlide3.xml"/><Relationship Id="rId16" Type="http://schemas.openxmlformats.org/officeDocument/2006/relationships/image" Target="../media/image56.png"/><Relationship Id="rId20" Type="http://schemas.openxmlformats.org/officeDocument/2006/relationships/image" Target="../media/image60.png"/><Relationship Id="rId1" Type="http://schemas.openxmlformats.org/officeDocument/2006/relationships/slideLayout" Target="../slideLayouts/slideLayout53.xml"/><Relationship Id="rId6" Type="http://schemas.openxmlformats.org/officeDocument/2006/relationships/image" Target="../media/image46.png"/><Relationship Id="rId11" Type="http://schemas.openxmlformats.org/officeDocument/2006/relationships/image" Target="../media/image51.png"/><Relationship Id="rId24" Type="http://schemas.openxmlformats.org/officeDocument/2006/relationships/image" Target="../media/image64.jpeg"/><Relationship Id="rId5" Type="http://schemas.openxmlformats.org/officeDocument/2006/relationships/image" Target="../media/image45.png"/><Relationship Id="rId15" Type="http://schemas.openxmlformats.org/officeDocument/2006/relationships/image" Target="../media/image55.png"/><Relationship Id="rId23" Type="http://schemas.openxmlformats.org/officeDocument/2006/relationships/image" Target="../media/image63.jpeg"/><Relationship Id="rId10" Type="http://schemas.openxmlformats.org/officeDocument/2006/relationships/image" Target="../media/image50.png"/><Relationship Id="rId19" Type="http://schemas.openxmlformats.org/officeDocument/2006/relationships/image" Target="../media/image59.png"/><Relationship Id="rId4" Type="http://schemas.openxmlformats.org/officeDocument/2006/relationships/image" Target="../media/image44.png"/><Relationship Id="rId9" Type="http://schemas.openxmlformats.org/officeDocument/2006/relationships/image" Target="../media/image49.png"/><Relationship Id="rId14" Type="http://schemas.openxmlformats.org/officeDocument/2006/relationships/image" Target="../media/image54.png"/><Relationship Id="rId22" Type="http://schemas.openxmlformats.org/officeDocument/2006/relationships/image" Target="../media/image62.png"/></Relationships>
</file>

<file path=ppt/slides/_rels/slide3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hyperlink" Target="https://doctailieu.com/lang-c4686" TargetMode="External"/><Relationship Id="rId1" Type="http://schemas.openxmlformats.org/officeDocument/2006/relationships/slideLayout" Target="../slideLayouts/slideLayout2.xml"/><Relationship Id="rId4" Type="http://schemas.microsoft.com/office/2007/relationships/hdphoto" Target="../media/hdphoto15.wdp"/></Relationships>
</file>

<file path=ppt/slides/_rels/slide4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microsoft.com/office/2007/relationships/hdphoto" Target="../media/hdphoto16.wdp"/><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microsoft.com/office/2007/relationships/hdphoto" Target="../media/hdphoto20.wdp"/><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microsoft.com/office/2007/relationships/hdphoto" Target="../media/hdphoto21.wdp"/><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microsoft.com/office/2007/relationships/hdphoto" Target="../media/hdphoto22.wdp"/><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microsoft.com/office/2007/relationships/hdphoto" Target="../media/hdphoto23.wdp"/><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microsoft.com/office/2007/relationships/hdphoto" Target="../media/hdphoto24.wdp"/><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microsoft.com/office/2007/relationships/hdphoto" Target="../media/hdphoto25.wdp"/><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WordArt 2"/>
          <p:cNvSpPr>
            <a:spLocks noChangeArrowheads="1" noChangeShapeType="1" noTextEdit="1"/>
          </p:cNvSpPr>
          <p:nvPr/>
        </p:nvSpPr>
        <p:spPr bwMode="auto">
          <a:xfrm>
            <a:off x="2438400" y="838200"/>
            <a:ext cx="7620000" cy="4800600"/>
          </a:xfrm>
          <a:prstGeom prst="rect">
            <a:avLst/>
          </a:prstGeom>
        </p:spPr>
        <p:txBody>
          <a:bodyPr spcFirstLastPara="1" wrap="none" fromWordArt="1">
            <a:prstTxWarp prst="textArchUp">
              <a:avLst>
                <a:gd name="adj" fmla="val 11340895"/>
              </a:avLst>
            </a:prstTxWarp>
          </a:bodyPr>
          <a:lstStyle/>
          <a:p>
            <a:pPr algn="ctr"/>
            <a:endParaRPr lang="en-US" sz="3600" kern="10" dirty="0">
              <a:ln w="9525">
                <a:solidFill>
                  <a:srgbClr val="0000FF"/>
                </a:solidFill>
                <a:round/>
                <a:headEnd/>
                <a:tailEnd/>
              </a:ln>
              <a:solidFill>
                <a:srgbClr val="0000FF"/>
              </a:solidFill>
              <a:latin typeface="Times New Roman"/>
              <a:cs typeface="Times New Roman"/>
            </a:endParaRPr>
          </a:p>
        </p:txBody>
      </p:sp>
      <p:sp>
        <p:nvSpPr>
          <p:cNvPr id="8195" name="WordArt 3"/>
          <p:cNvSpPr>
            <a:spLocks noChangeArrowheads="1" noChangeShapeType="1" noTextEdit="1"/>
          </p:cNvSpPr>
          <p:nvPr/>
        </p:nvSpPr>
        <p:spPr bwMode="auto">
          <a:xfrm>
            <a:off x="3149600" y="5334000"/>
            <a:ext cx="5283200" cy="1295400"/>
          </a:xfrm>
          <a:prstGeom prst="rect">
            <a:avLst/>
          </a:prstGeom>
        </p:spPr>
        <p:txBody>
          <a:bodyPr wrap="none" fromWordArt="1">
            <a:prstTxWarp prst="textPlain">
              <a:avLst>
                <a:gd name="adj" fmla="val 50000"/>
              </a:avLst>
            </a:prstTxWarp>
          </a:bodyPr>
          <a:lstStyle/>
          <a:p>
            <a:pPr algn="ctr"/>
            <a:r>
              <a:rPr lang="en-US" kern="10" dirty="0">
                <a:ln w="9525">
                  <a:solidFill>
                    <a:srgbClr val="0000FF"/>
                  </a:solidFill>
                  <a:round/>
                  <a:headEnd/>
                  <a:tailEnd/>
                </a:ln>
                <a:solidFill>
                  <a:srgbClr val="006600"/>
                </a:solidFill>
                <a:latin typeface="Times New Roman"/>
                <a:cs typeface="Times New Roman"/>
              </a:rPr>
              <a:t>GIÁO VIÊN: NGUYỄN THỊ </a:t>
            </a:r>
            <a:r>
              <a:rPr lang="en-US" kern="10" dirty="0" smtClean="0">
                <a:ln w="9525">
                  <a:solidFill>
                    <a:srgbClr val="0000FF"/>
                  </a:solidFill>
                  <a:round/>
                  <a:headEnd/>
                  <a:tailEnd/>
                </a:ln>
                <a:solidFill>
                  <a:srgbClr val="006600"/>
                </a:solidFill>
                <a:latin typeface="Times New Roman"/>
                <a:cs typeface="Times New Roman"/>
              </a:rPr>
              <a:t>THANH THỦY</a:t>
            </a:r>
          </a:p>
          <a:p>
            <a:pPr algn="ctr"/>
            <a:r>
              <a:rPr lang="en-US" kern="10" dirty="0" err="1" smtClean="0">
                <a:ln w="9525">
                  <a:solidFill>
                    <a:srgbClr val="0000FF"/>
                  </a:solidFill>
                  <a:round/>
                  <a:headEnd/>
                  <a:tailEnd/>
                </a:ln>
                <a:solidFill>
                  <a:srgbClr val="006600"/>
                </a:solidFill>
                <a:latin typeface="Times New Roman"/>
                <a:cs typeface="Times New Roman"/>
              </a:rPr>
              <a:t>Tổ</a:t>
            </a:r>
            <a:r>
              <a:rPr lang="en-US" kern="10" dirty="0" smtClean="0">
                <a:ln w="9525">
                  <a:solidFill>
                    <a:srgbClr val="0000FF"/>
                  </a:solidFill>
                  <a:round/>
                  <a:headEnd/>
                  <a:tailEnd/>
                </a:ln>
                <a:solidFill>
                  <a:srgbClr val="006600"/>
                </a:solidFill>
                <a:latin typeface="Times New Roman"/>
                <a:cs typeface="Times New Roman"/>
              </a:rPr>
              <a:t>: </a:t>
            </a:r>
            <a:r>
              <a:rPr lang="en-US" kern="10" dirty="0" err="1" smtClean="0">
                <a:ln w="9525">
                  <a:solidFill>
                    <a:srgbClr val="0000FF"/>
                  </a:solidFill>
                  <a:round/>
                  <a:headEnd/>
                  <a:tailEnd/>
                </a:ln>
                <a:solidFill>
                  <a:srgbClr val="006600"/>
                </a:solidFill>
                <a:latin typeface="Times New Roman"/>
                <a:cs typeface="Times New Roman"/>
              </a:rPr>
              <a:t>Khoa</a:t>
            </a:r>
            <a:r>
              <a:rPr lang="en-US" kern="10" dirty="0" smtClean="0">
                <a:ln w="9525">
                  <a:solidFill>
                    <a:srgbClr val="0000FF"/>
                  </a:solidFill>
                  <a:round/>
                  <a:headEnd/>
                  <a:tailEnd/>
                </a:ln>
                <a:solidFill>
                  <a:srgbClr val="006600"/>
                </a:solidFill>
                <a:latin typeface="Times New Roman"/>
                <a:cs typeface="Times New Roman"/>
              </a:rPr>
              <a:t> </a:t>
            </a:r>
            <a:r>
              <a:rPr lang="en-US" kern="10" dirty="0" err="1" smtClean="0">
                <a:ln w="9525">
                  <a:solidFill>
                    <a:srgbClr val="0000FF"/>
                  </a:solidFill>
                  <a:round/>
                  <a:headEnd/>
                  <a:tailEnd/>
                </a:ln>
                <a:solidFill>
                  <a:srgbClr val="006600"/>
                </a:solidFill>
                <a:latin typeface="Times New Roman"/>
                <a:cs typeface="Times New Roman"/>
              </a:rPr>
              <a:t>học</a:t>
            </a:r>
            <a:r>
              <a:rPr lang="en-US" kern="10" dirty="0" smtClean="0">
                <a:ln w="9525">
                  <a:solidFill>
                    <a:srgbClr val="0000FF"/>
                  </a:solidFill>
                  <a:round/>
                  <a:headEnd/>
                  <a:tailEnd/>
                </a:ln>
                <a:solidFill>
                  <a:srgbClr val="006600"/>
                </a:solidFill>
                <a:latin typeface="Times New Roman"/>
                <a:cs typeface="Times New Roman"/>
              </a:rPr>
              <a:t> </a:t>
            </a:r>
            <a:r>
              <a:rPr lang="en-US" kern="10" dirty="0" err="1" smtClean="0">
                <a:ln w="9525">
                  <a:solidFill>
                    <a:srgbClr val="0000FF"/>
                  </a:solidFill>
                  <a:round/>
                  <a:headEnd/>
                  <a:tailEnd/>
                </a:ln>
                <a:solidFill>
                  <a:srgbClr val="006600"/>
                </a:solidFill>
                <a:latin typeface="Times New Roman"/>
                <a:cs typeface="Times New Roman"/>
              </a:rPr>
              <a:t>xã</a:t>
            </a:r>
            <a:r>
              <a:rPr lang="en-US" kern="10" dirty="0" smtClean="0">
                <a:ln w="9525">
                  <a:solidFill>
                    <a:srgbClr val="0000FF"/>
                  </a:solidFill>
                  <a:round/>
                  <a:headEnd/>
                  <a:tailEnd/>
                </a:ln>
                <a:solidFill>
                  <a:srgbClr val="006600"/>
                </a:solidFill>
                <a:latin typeface="Times New Roman"/>
                <a:cs typeface="Times New Roman"/>
              </a:rPr>
              <a:t> </a:t>
            </a:r>
            <a:r>
              <a:rPr lang="en-US" kern="10" dirty="0" err="1" smtClean="0">
                <a:ln w="9525">
                  <a:solidFill>
                    <a:srgbClr val="0000FF"/>
                  </a:solidFill>
                  <a:round/>
                  <a:headEnd/>
                  <a:tailEnd/>
                </a:ln>
                <a:solidFill>
                  <a:srgbClr val="006600"/>
                </a:solidFill>
                <a:latin typeface="Times New Roman"/>
                <a:cs typeface="Times New Roman"/>
              </a:rPr>
              <a:t>hội</a:t>
            </a:r>
            <a:endParaRPr lang="en-US" kern="10" dirty="0" smtClean="0">
              <a:ln w="9525">
                <a:solidFill>
                  <a:srgbClr val="0000FF"/>
                </a:solidFill>
                <a:round/>
                <a:headEnd/>
                <a:tailEnd/>
              </a:ln>
              <a:solidFill>
                <a:srgbClr val="006600"/>
              </a:solidFill>
              <a:latin typeface="Times New Roman"/>
              <a:cs typeface="Times New Roman"/>
            </a:endParaRPr>
          </a:p>
          <a:p>
            <a:pPr algn="ctr"/>
            <a:endParaRPr lang="en-US" kern="10" dirty="0">
              <a:ln w="9525">
                <a:solidFill>
                  <a:srgbClr val="0000FF"/>
                </a:solidFill>
                <a:round/>
                <a:headEnd/>
                <a:tailEnd/>
              </a:ln>
              <a:solidFill>
                <a:srgbClr val="006600"/>
              </a:solidFill>
              <a:latin typeface="Times New Roman"/>
              <a:cs typeface="Times New Roman"/>
            </a:endParaRPr>
          </a:p>
        </p:txBody>
      </p:sp>
      <p:sp>
        <p:nvSpPr>
          <p:cNvPr id="8196" name="WordArt 4"/>
          <p:cNvSpPr>
            <a:spLocks noChangeArrowheads="1" noChangeShapeType="1" noTextEdit="1"/>
          </p:cNvSpPr>
          <p:nvPr/>
        </p:nvSpPr>
        <p:spPr bwMode="auto">
          <a:xfrm>
            <a:off x="2235200" y="4476750"/>
            <a:ext cx="8432800" cy="533400"/>
          </a:xfrm>
          <a:prstGeom prst="rect">
            <a:avLst/>
          </a:prstGeom>
        </p:spPr>
        <p:txBody>
          <a:bodyPr wrap="none" fromWordArt="1">
            <a:prstTxWarp prst="textPlain">
              <a:avLst>
                <a:gd name="adj" fmla="val 50000"/>
              </a:avLst>
            </a:prstTxWarp>
          </a:bodyPr>
          <a:lstStyle/>
          <a:p>
            <a:pPr algn="ctr"/>
            <a:r>
              <a:rPr lang="vi-VN" kern="10" dirty="0">
                <a:ln w="9525">
                  <a:solidFill>
                    <a:srgbClr val="FF0066"/>
                  </a:solidFill>
                  <a:round/>
                  <a:headEnd/>
                  <a:tailEnd/>
                </a:ln>
                <a:solidFill>
                  <a:schemeClr val="bg1"/>
                </a:solidFill>
                <a:latin typeface="Times New Roman"/>
                <a:cs typeface="Times New Roman"/>
              </a:rPr>
              <a:t>TRƯỜNG THCS </a:t>
            </a:r>
            <a:r>
              <a:rPr lang="en-US" kern="10" dirty="0" smtClean="0">
                <a:ln w="9525">
                  <a:solidFill>
                    <a:srgbClr val="FF0066"/>
                  </a:solidFill>
                  <a:round/>
                  <a:headEnd/>
                  <a:tailEnd/>
                </a:ln>
                <a:solidFill>
                  <a:schemeClr val="bg1"/>
                </a:solidFill>
                <a:latin typeface="Times New Roman"/>
                <a:cs typeface="Times New Roman"/>
              </a:rPr>
              <a:t>VĂN HOÀNG</a:t>
            </a:r>
            <a:endParaRPr lang="en-US" kern="10" dirty="0">
              <a:ln w="9525">
                <a:solidFill>
                  <a:srgbClr val="FF0066"/>
                </a:solidFill>
                <a:round/>
                <a:headEnd/>
                <a:tailEnd/>
              </a:ln>
              <a:solidFill>
                <a:schemeClr val="bg1"/>
              </a:solidFill>
              <a:latin typeface="Times New Roman"/>
              <a:cs typeface="Times New Roman"/>
            </a:endParaRPr>
          </a:p>
        </p:txBody>
      </p:sp>
      <p:pic>
        <p:nvPicPr>
          <p:cNvPr id="8197" name="Picture 5" descr="nhom hoa"/>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2235200" y="-1676400"/>
            <a:ext cx="7620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8" name="Picture 8" descr="x53122380[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9702800" y="4775200"/>
            <a:ext cx="914400" cy="325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9" name="Picture 8" descr="x53122380[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1244600" y="4851400"/>
            <a:ext cx="762000" cy="325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0" name="Picture 8" descr="nhom hoa"/>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9296400" y="-1676400"/>
            <a:ext cx="7620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1" name="Picture 9" descr="__Mot1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 y="2743201"/>
            <a:ext cx="2070100" cy="141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2" name="Picture 10" descr="5"/>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10800000">
            <a:off x="10160001" y="4124326"/>
            <a:ext cx="2679700" cy="273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3" name="Picture 11" descr="Butterfly-03-june"/>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0287000" y="3048000"/>
            <a:ext cx="19050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4" name="Picture 12" descr="20070910141832536"/>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rot="10800000">
            <a:off x="11074400" y="0"/>
            <a:ext cx="11176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5" name="Picture 13" descr="20070910141832536"/>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10160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6" name="Picture 14" descr="5"/>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09599" y="3657601"/>
            <a:ext cx="2679700" cy="273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7" name="Picture 15" descr="book000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49600" y="2438400"/>
            <a:ext cx="5892800" cy="1905000"/>
          </a:xfrm>
          <a:prstGeom prst="rect">
            <a:avLst/>
          </a:prstGeom>
          <a:solidFill>
            <a:schemeClr val="bg1"/>
          </a:solidFill>
          <a:ln w="9525">
            <a:solidFill>
              <a:schemeClr val="bg1"/>
            </a:solidFill>
            <a:miter lim="800000"/>
            <a:headEnd/>
            <a:tailEnd/>
          </a:ln>
        </p:spPr>
      </p:pic>
      <p:sp>
        <p:nvSpPr>
          <p:cNvPr id="8208" name="Text Box 16"/>
          <p:cNvSpPr txBox="1">
            <a:spLocks noChangeArrowheads="1"/>
          </p:cNvSpPr>
          <p:nvPr/>
        </p:nvSpPr>
        <p:spPr bwMode="auto">
          <a:xfrm>
            <a:off x="6299200" y="3016250"/>
            <a:ext cx="1828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pPr>
            <a:r>
              <a:rPr lang="en-US" sz="1600" b="1">
                <a:solidFill>
                  <a:srgbClr val="FF0066"/>
                </a:solidFill>
                <a:latin typeface="Times New Roman" pitchFamily="18" charset="0"/>
              </a:rPr>
              <a:t>HỌC TỐT</a:t>
            </a:r>
          </a:p>
        </p:txBody>
      </p:sp>
      <p:pic>
        <p:nvPicPr>
          <p:cNvPr id="8209" name="Picture 17" descr="bocau000"/>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5080000" y="849573"/>
            <a:ext cx="2235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10" name="Text Box 18"/>
          <p:cNvSpPr txBox="1">
            <a:spLocks noChangeArrowheads="1"/>
          </p:cNvSpPr>
          <p:nvPr/>
        </p:nvSpPr>
        <p:spPr bwMode="auto">
          <a:xfrm>
            <a:off x="4368800" y="3016250"/>
            <a:ext cx="1828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pPr>
            <a:r>
              <a:rPr lang="en-US" sz="1600" b="1" dirty="0">
                <a:solidFill>
                  <a:srgbClr val="FF0066"/>
                </a:solidFill>
                <a:latin typeface="Times New Roman" pitchFamily="18" charset="0"/>
              </a:rPr>
              <a:t>DẠY TỐT</a:t>
            </a:r>
          </a:p>
        </p:txBody>
      </p:sp>
    </p:spTree>
    <p:extLst>
      <p:ext uri="{BB962C8B-B14F-4D97-AF65-F5344CB8AC3E}">
        <p14:creationId xmlns:p14="http://schemas.microsoft.com/office/powerpoint/2010/main" val="3655918587"/>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711200" y="228600"/>
            <a:ext cx="10972800" cy="533400"/>
          </a:xfrm>
        </p:spPr>
        <p:txBody>
          <a:bodyPr/>
          <a:lstStyle/>
          <a:p>
            <a:endParaRPr lang="en-US" sz="1800" dirty="0" smtClean="0">
              <a:latin typeface="Times New Roman" pitchFamily="18" charset="0"/>
              <a:cs typeface="Times New Roman" pitchFamily="18" charset="0"/>
            </a:endParaRPr>
          </a:p>
        </p:txBody>
      </p:sp>
      <p:sp>
        <p:nvSpPr>
          <p:cNvPr id="4" name="Content Placeholder 2"/>
          <p:cNvSpPr txBox="1">
            <a:spLocks/>
          </p:cNvSpPr>
          <p:nvPr/>
        </p:nvSpPr>
        <p:spPr bwMode="auto">
          <a:xfrm>
            <a:off x="501651" y="762000"/>
            <a:ext cx="11379200" cy="6096000"/>
          </a:xfrm>
          <a:prstGeom prst="rect">
            <a:avLst/>
          </a:prstGeom>
          <a:noFill/>
          <a:ln w="9525">
            <a:noFill/>
            <a:miter lim="800000"/>
            <a:headEnd/>
            <a:tailEnd/>
          </a:ln>
        </p:spPr>
        <p:txBody>
          <a:bodyPr/>
          <a:lstStyle/>
          <a:p>
            <a:pPr marL="571500" indent="-571500">
              <a:buAutoNum type="romanUcPeriod"/>
            </a:pPr>
            <a:r>
              <a:rPr lang="en-US" sz="2800" b="1" dirty="0" err="1" smtClean="0">
                <a:latin typeface="Times New Roman" pitchFamily="18" charset="0"/>
                <a:cs typeface="Times New Roman" pitchFamily="18" charset="0"/>
              </a:rPr>
              <a:t>Đọc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tìm</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hiểu</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chung</a:t>
            </a:r>
            <a:endParaRPr lang="en-US" sz="2800" b="1" dirty="0">
              <a:latin typeface="Times New Roman" pitchFamily="18" charset="0"/>
              <a:cs typeface="Times New Roman" pitchFamily="18" charset="0"/>
            </a:endParaRPr>
          </a:p>
          <a:p>
            <a:pPr marL="514350" indent="-514350">
              <a:buAutoNum type="arabicPeriod"/>
            </a:pPr>
            <a:r>
              <a:rPr lang="en-US" sz="2800" b="1" dirty="0" err="1" smtClean="0">
                <a:latin typeface="Times New Roman" pitchFamily="18" charset="0"/>
                <a:cs typeface="Times New Roman" pitchFamily="18" charset="0"/>
              </a:rPr>
              <a:t>Tác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giả</a:t>
            </a:r>
            <a:endParaRPr lang="en-US" sz="2800" b="1" dirty="0" smtClean="0">
              <a:latin typeface="Times New Roman" pitchFamily="18" charset="0"/>
              <a:cs typeface="Times New Roman" pitchFamily="18" charset="0"/>
            </a:endParaRPr>
          </a:p>
          <a:p>
            <a:pPr marL="514350" indent="-514350">
              <a:buAutoNum type="arabicPeriod"/>
            </a:pPr>
            <a:r>
              <a:rPr lang="en-US" sz="2800" b="1" dirty="0" err="1" smtClean="0">
                <a:latin typeface="Times New Roman" pitchFamily="18" charset="0"/>
                <a:cs typeface="Times New Roman" pitchFamily="18" charset="0"/>
              </a:rPr>
              <a:t>Tác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phẩm</a:t>
            </a:r>
            <a:endParaRPr lang="en-US" sz="2800" b="1" dirty="0" smtClean="0">
              <a:latin typeface="Times New Roman" pitchFamily="18" charset="0"/>
              <a:cs typeface="Times New Roman" pitchFamily="18" charset="0"/>
            </a:endParaRPr>
          </a:p>
          <a:p>
            <a:pPr marL="514350" indent="-514350">
              <a:buAutoNum type="alphaLcPeriod"/>
            </a:pPr>
            <a:r>
              <a:rPr lang="en-US" sz="2800" b="1" dirty="0" err="1" smtClean="0">
                <a:latin typeface="Times New Roman" pitchFamily="18" charset="0"/>
                <a:cs typeface="Times New Roman" pitchFamily="18" charset="0"/>
              </a:rPr>
              <a:t>Hoàn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cảnh</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ra</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đời</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tác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phẩm</a:t>
            </a:r>
            <a:r>
              <a:rPr lang="en-US" sz="2800" b="1" dirty="0" smtClean="0">
                <a:latin typeface="Times New Roman" pitchFamily="18" charset="0"/>
                <a:cs typeface="Times New Roman" pitchFamily="18" charset="0"/>
              </a:rPr>
              <a:t>.</a:t>
            </a:r>
          </a:p>
          <a:p>
            <a:pPr marL="514350" indent="-514350">
              <a:buAutoNum type="alphaLcPeriod"/>
            </a:pPr>
            <a:r>
              <a:rPr lang="en-US" sz="2800" b="1" dirty="0" err="1" smtClean="0">
                <a:latin typeface="Times New Roman" pitchFamily="18" charset="0"/>
                <a:cs typeface="Times New Roman" pitchFamily="18" charset="0"/>
              </a:rPr>
              <a:t>Đọc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chú</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thích</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tóm</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tắt</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thể</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loại</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phương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thức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biểu</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đạt</a:t>
            </a:r>
            <a:endParaRPr lang="en-US" sz="2800" b="1" dirty="0" smtClean="0">
              <a:latin typeface="Times New Roman" pitchFamily="18" charset="0"/>
              <a:cs typeface="Times New Roman" pitchFamily="18" charset="0"/>
            </a:endParaRPr>
          </a:p>
          <a:p>
            <a:r>
              <a:rPr lang="en-US" sz="2800" b="1" dirty="0" smtClean="0">
                <a:latin typeface="Times New Roman" pitchFamily="18" charset="0"/>
                <a:cs typeface="Times New Roman" pitchFamily="18" charset="0"/>
              </a:rPr>
              <a:t>  * </a:t>
            </a:r>
            <a:r>
              <a:rPr lang="en-US" sz="2800" b="1" dirty="0" err="1" smtClean="0">
                <a:latin typeface="Times New Roman" pitchFamily="18" charset="0"/>
                <a:cs typeface="Times New Roman" pitchFamily="18" charset="0"/>
              </a:rPr>
              <a:t>Đọc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chú</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thích</a:t>
            </a:r>
            <a:r>
              <a:rPr lang="en-US" sz="2800" b="1" dirty="0" smtClean="0">
                <a:latin typeface="Times New Roman" pitchFamily="18" charset="0"/>
                <a:cs typeface="Times New Roman" pitchFamily="18" charset="0"/>
              </a:rPr>
              <a:t> </a:t>
            </a:r>
          </a:p>
          <a:p>
            <a:r>
              <a:rPr lang="en-US" sz="2800" b="1" dirty="0" smtClean="0">
                <a:latin typeface="Times New Roman" pitchFamily="18" charset="0"/>
                <a:cs typeface="Times New Roman" pitchFamily="18" charset="0"/>
              </a:rPr>
              <a:t>  * </a:t>
            </a:r>
            <a:r>
              <a:rPr lang="en-US" sz="2800" b="1" dirty="0" err="1" smtClean="0">
                <a:latin typeface="Times New Roman" pitchFamily="18" charset="0"/>
                <a:cs typeface="Times New Roman" pitchFamily="18" charset="0"/>
              </a:rPr>
              <a:t>Tóm</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tắt</a:t>
            </a:r>
            <a:endParaRPr lang="en-US" sz="2800" b="1" dirty="0" smtClean="0">
              <a:latin typeface="Times New Roman" pitchFamily="18" charset="0"/>
              <a:cs typeface="Times New Roman" pitchFamily="18" charset="0"/>
            </a:endParaRPr>
          </a:p>
          <a:p>
            <a:endParaRPr lang="en-US" sz="2800" b="1" u="sng" dirty="0">
              <a:latin typeface="Times New Roman" pitchFamily="18" charset="0"/>
              <a:cs typeface="Times New Roman" pitchFamily="18" charset="0"/>
            </a:endParaRPr>
          </a:p>
        </p:txBody>
      </p:sp>
      <p:sp>
        <p:nvSpPr>
          <p:cNvPr id="2" name="Slide Number Placeholder 1"/>
          <p:cNvSpPr>
            <a:spLocks noGrp="1"/>
          </p:cNvSpPr>
          <p:nvPr>
            <p:ph type="sldNum" sz="quarter" idx="12"/>
          </p:nvPr>
        </p:nvSpPr>
        <p:spPr/>
        <p:txBody>
          <a:bodyPr/>
          <a:lstStyle/>
          <a:p>
            <a:pPr>
              <a:defRPr/>
            </a:pPr>
            <a:fld id="{3D593764-C018-4DCD-BA40-851A22024552}" type="slidenum">
              <a:rPr lang="en-US" smtClean="0"/>
              <a:pPr>
                <a:defRPr/>
              </a:pPr>
              <a:t>10</a:t>
            </a:fld>
            <a:endParaRPr lang="en-US"/>
          </a:p>
        </p:txBody>
      </p:sp>
    </p:spTree>
    <p:extLst>
      <p:ext uri="{BB962C8B-B14F-4D97-AF65-F5344CB8AC3E}">
        <p14:creationId xmlns:p14="http://schemas.microsoft.com/office/powerpoint/2010/main" val="134757827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ox(i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ox(in)">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ox(in)">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ox(in)">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box(in)">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box(in)">
                                      <p:cBhvr>
                                        <p:cTn id="32" dur="5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box(in)">
                                      <p:cBhvr>
                                        <p:cTn id="37"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0" name="Picture 6" descr="Ghim trên Power poi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684" y="0"/>
            <a:ext cx="12192000" cy="683514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bwMode="auto">
          <a:xfrm>
            <a:off x="3944550" y="141972"/>
            <a:ext cx="5287086" cy="769441"/>
          </a:xfrm>
          <a:prstGeom prst="rect">
            <a:avLst/>
          </a:prstGeom>
          <a:noFill/>
        </p:spPr>
        <p:txBody>
          <a:bodyPr wrap="square">
            <a:spAutoFit/>
          </a:bodyPr>
          <a:lstStyle/>
          <a:p>
            <a:pPr defTabSz="914377">
              <a:defRPr/>
            </a:pPr>
            <a:r>
              <a:rPr lang="en-US" sz="4400" b="1" dirty="0" err="1" smtClean="0">
                <a:solidFill>
                  <a:srgbClr val="FF0000"/>
                </a:solidFill>
                <a:latin typeface="Times New Roman" panose="02020603050405020304" pitchFamily="18" charset="0"/>
                <a:ea typeface="Open Sans" panose="020B0606030504020204" pitchFamily="34" charset="0"/>
                <a:cs typeface="Times New Roman" panose="02020603050405020304" pitchFamily="18" charset="0"/>
              </a:rPr>
              <a:t>Tóm</a:t>
            </a:r>
            <a:r>
              <a:rPr lang="en-US" sz="4400" b="1" dirty="0" smtClean="0">
                <a:solidFill>
                  <a:srgbClr val="FF0000"/>
                </a:solidFill>
                <a:latin typeface="Times New Roman" panose="02020603050405020304" pitchFamily="18" charset="0"/>
                <a:ea typeface="Open Sans" panose="020B0606030504020204" pitchFamily="34" charset="0"/>
                <a:cs typeface="Times New Roman" panose="02020603050405020304" pitchFamily="18" charset="0"/>
              </a:rPr>
              <a:t> </a:t>
            </a:r>
            <a:r>
              <a:rPr lang="en-US" sz="4400" b="1" dirty="0" err="1" smtClean="0">
                <a:solidFill>
                  <a:srgbClr val="FF0000"/>
                </a:solidFill>
                <a:latin typeface="Times New Roman" panose="02020603050405020304" pitchFamily="18" charset="0"/>
                <a:ea typeface="Open Sans" panose="020B0606030504020204" pitchFamily="34" charset="0"/>
                <a:cs typeface="Times New Roman" panose="02020603050405020304" pitchFamily="18" charset="0"/>
              </a:rPr>
              <a:t>tắt</a:t>
            </a:r>
            <a:r>
              <a:rPr lang="en-US" sz="4400" b="1" dirty="0" smtClean="0">
                <a:solidFill>
                  <a:srgbClr val="FF0000"/>
                </a:solidFill>
                <a:latin typeface="Times New Roman" panose="02020603050405020304" pitchFamily="18" charset="0"/>
                <a:ea typeface="Open Sans" panose="020B0606030504020204" pitchFamily="34" charset="0"/>
                <a:cs typeface="Times New Roman" panose="02020603050405020304" pitchFamily="18" charset="0"/>
              </a:rPr>
              <a:t> </a:t>
            </a:r>
            <a:r>
              <a:rPr lang="en-US" sz="4400" b="1" dirty="0" err="1" smtClean="0">
                <a:solidFill>
                  <a:srgbClr val="FF0000"/>
                </a:solidFill>
                <a:latin typeface="Times New Roman" panose="02020603050405020304" pitchFamily="18" charset="0"/>
                <a:ea typeface="Open Sans" panose="020B0606030504020204" pitchFamily="34" charset="0"/>
                <a:cs typeface="Times New Roman" panose="02020603050405020304" pitchFamily="18" charset="0"/>
              </a:rPr>
              <a:t>văn</a:t>
            </a:r>
            <a:r>
              <a:rPr lang="en-US" sz="4400" b="1" dirty="0" smtClean="0">
                <a:solidFill>
                  <a:srgbClr val="FF0000"/>
                </a:solidFill>
                <a:latin typeface="Times New Roman" panose="02020603050405020304" pitchFamily="18" charset="0"/>
                <a:ea typeface="Open Sans" panose="020B0606030504020204" pitchFamily="34" charset="0"/>
                <a:cs typeface="Times New Roman" panose="02020603050405020304" pitchFamily="18" charset="0"/>
              </a:rPr>
              <a:t> </a:t>
            </a:r>
            <a:r>
              <a:rPr lang="en-US" sz="4400" b="1" dirty="0" err="1" smtClean="0">
                <a:solidFill>
                  <a:srgbClr val="FF0000"/>
                </a:solidFill>
                <a:latin typeface="Times New Roman" panose="02020603050405020304" pitchFamily="18" charset="0"/>
                <a:ea typeface="Open Sans" panose="020B0606030504020204" pitchFamily="34" charset="0"/>
                <a:cs typeface="Times New Roman" panose="02020603050405020304" pitchFamily="18" charset="0"/>
              </a:rPr>
              <a:t>bản</a:t>
            </a:r>
            <a:endParaRPr lang="en-US" sz="4400" b="1" dirty="0">
              <a:solidFill>
                <a:srgbClr val="FF0000"/>
              </a:solidFill>
              <a:latin typeface="Times New Roman" panose="02020603050405020304" pitchFamily="18" charset="0"/>
              <a:ea typeface="Open Sans" panose="020B0606030504020204" pitchFamily="34" charset="0"/>
              <a:cs typeface="Times New Roman" panose="02020603050405020304" pitchFamily="18" charset="0"/>
            </a:endParaRPr>
          </a:p>
        </p:txBody>
      </p:sp>
      <p:sp>
        <p:nvSpPr>
          <p:cNvPr id="3" name="AutoShape 8" descr="Hình ảnh nam học sinh nhí ngồi đọc sách - P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Times New Roman" panose="02020603050405020304" pitchFamily="18" charset="0"/>
              <a:cs typeface="Times New Roman" panose="02020603050405020304" pitchFamily="18" charset="0"/>
            </a:endParaRPr>
          </a:p>
        </p:txBody>
      </p:sp>
      <p:sp>
        <p:nvSpPr>
          <p:cNvPr id="4" name="AutoShape 10" descr="Hình ảnh nam học sinh nhí ngồi đọc sách - PN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Times New Roman" panose="02020603050405020304" pitchFamily="18" charset="0"/>
              <a:cs typeface="Times New Roman" panose="02020603050405020304" pitchFamily="18" charset="0"/>
            </a:endParaRPr>
          </a:p>
        </p:txBody>
      </p:sp>
      <p:sp>
        <p:nvSpPr>
          <p:cNvPr id="5" name="AutoShape 12" descr="Hình ảnh nam học sinh nhí ngồi đọc sách - PN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Times New Roman" panose="02020603050405020304" pitchFamily="18" charset="0"/>
              <a:cs typeface="Times New Roman" panose="02020603050405020304" pitchFamily="18" charset="0"/>
            </a:endParaRPr>
          </a:p>
        </p:txBody>
      </p:sp>
      <p:pic>
        <p:nvPicPr>
          <p:cNvPr id="6160" name="Picture 16" descr="Children Read, Children Clipart, Child, Reading PNG Transparent Clipart  Image and PSD File for Free Download | Kids reading, Kids clipart, Clip art"/>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304800" y="3857432"/>
            <a:ext cx="3898830" cy="3122171"/>
          </a:xfrm>
          <a:prstGeom prst="rect">
            <a:avLst/>
          </a:prstGeom>
          <a:noFill/>
          <a:extLst>
            <a:ext uri="{909E8E84-426E-40DD-AFC4-6F175D3DCCD1}">
              <a14:hiddenFill xmlns:a14="http://schemas.microsoft.com/office/drawing/2010/main">
                <a:solidFill>
                  <a:srgbClr val="FFFFFF"/>
                </a:solidFill>
              </a14:hiddenFill>
            </a:ext>
          </a:extLst>
        </p:spPr>
      </p:pic>
      <p:sp>
        <p:nvSpPr>
          <p:cNvPr id="13" name="Hộp Văn bản 8">
            <a:extLst>
              <a:ext uri="{FF2B5EF4-FFF2-40B4-BE49-F238E27FC236}">
                <a16:creationId xmlns:a16="http://schemas.microsoft.com/office/drawing/2014/main" xmlns="" id="{1436EF72-D871-4D40-9FC5-110F85D3482B}"/>
              </a:ext>
            </a:extLst>
          </p:cNvPr>
          <p:cNvSpPr txBox="1"/>
          <p:nvPr/>
        </p:nvSpPr>
        <p:spPr>
          <a:xfrm>
            <a:off x="353695" y="1047383"/>
            <a:ext cx="11442065" cy="3970318"/>
          </a:xfrm>
          <a:prstGeom prst="rect">
            <a:avLst/>
          </a:prstGeom>
          <a:noFill/>
          <a:ln>
            <a:solidFill>
              <a:schemeClr val="tx1"/>
            </a:solidFill>
            <a:prstDash val="dash"/>
          </a:ln>
        </p:spPr>
        <p:txBody>
          <a:bodyPr wrap="square">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US" sz="2800" i="0" u="none" strike="noStrike" kern="0" cap="none" spc="0" normalizeH="0" baseline="0" noProof="0" dirty="0" smtClean="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vi-VN" sz="2800" i="0" u="none" strike="noStrike" kern="0" cap="none" spc="0" normalizeH="0" baseline="0" noProof="0" dirty="0" smtClean="0">
                <a:ln>
                  <a:noFill/>
                </a:ln>
                <a:solidFill>
                  <a:srgbClr val="002060"/>
                </a:solidFill>
                <a:effectLst/>
                <a:uLnTx/>
                <a:uFillTx/>
                <a:latin typeface="Times New Roman" panose="02020603050405020304" pitchFamily="18" charset="0"/>
                <a:cs typeface="Times New Roman" panose="02020603050405020304" pitchFamily="18" charset="0"/>
              </a:rPr>
              <a:t>Ông Hai là một người nông dân sống ở làng Chợ Dầu, do chiến tranh nên ông phải đi tản cư. Ở nơi tản cư, ông luôn tự hào về cái làng của mình và mang nó khoe với mọi người. Khi tin làng Chợ Dầu theo giặc, ông sững sờ, cổ ông nghẹn ắng lại, da mặt tê rân rân, xấu hổ tới mức cứ cúi gằm mặt xuống mà đi. Suốt mấy ngày ở nhà, ông chẳng dám đi đâu, mang nỗi ám ảnh nặng nề, đau đớn, tủi hổ, bế tắc, tuyệt vọng. Tâm trạng ông bế tắc khi mụ chủ nhà nói sẽ đuổi hết người làng Chợ Dầu khỏi nơi sơ tán. Rồi cái tin cải chính khiến ông sung sướng đi khoe về làng mình với tâm trạng như lúc ban đầu, ông hạnh phúc khi khoe Tây nó đốt nhà mình.</a:t>
            </a:r>
          </a:p>
        </p:txBody>
      </p:sp>
    </p:spTree>
    <p:extLst>
      <p:ext uri="{BB962C8B-B14F-4D97-AF65-F5344CB8AC3E}">
        <p14:creationId xmlns:p14="http://schemas.microsoft.com/office/powerpoint/2010/main" val="361553426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711200" y="228600"/>
            <a:ext cx="10972800" cy="533400"/>
          </a:xfrm>
        </p:spPr>
        <p:txBody>
          <a:bodyPr/>
          <a:lstStyle/>
          <a:p>
            <a:endParaRPr lang="en-US" sz="1800" dirty="0" smtClean="0">
              <a:latin typeface="Times New Roman" pitchFamily="18" charset="0"/>
              <a:cs typeface="Times New Roman" pitchFamily="18" charset="0"/>
            </a:endParaRPr>
          </a:p>
        </p:txBody>
      </p:sp>
      <p:sp>
        <p:nvSpPr>
          <p:cNvPr id="4" name="Content Placeholder 2"/>
          <p:cNvSpPr txBox="1">
            <a:spLocks/>
          </p:cNvSpPr>
          <p:nvPr/>
        </p:nvSpPr>
        <p:spPr bwMode="auto">
          <a:xfrm>
            <a:off x="501651" y="762000"/>
            <a:ext cx="11379200" cy="6096000"/>
          </a:xfrm>
          <a:prstGeom prst="rect">
            <a:avLst/>
          </a:prstGeom>
          <a:noFill/>
          <a:ln w="9525">
            <a:noFill/>
            <a:miter lim="800000"/>
            <a:headEnd/>
            <a:tailEnd/>
          </a:ln>
        </p:spPr>
        <p:txBody>
          <a:bodyPr/>
          <a:lstStyle/>
          <a:p>
            <a:pPr marL="571500" indent="-571500">
              <a:buAutoNum type="romanUcPeriod"/>
            </a:pPr>
            <a:r>
              <a:rPr lang="en-US" sz="2800" b="1" dirty="0" err="1" smtClean="0">
                <a:latin typeface="Times New Roman" pitchFamily="18" charset="0"/>
                <a:cs typeface="Times New Roman" pitchFamily="18" charset="0"/>
              </a:rPr>
              <a:t>Đọc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tìm</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hiểu</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chung</a:t>
            </a:r>
            <a:endParaRPr lang="en-US" sz="2800" b="1" dirty="0">
              <a:latin typeface="Times New Roman" pitchFamily="18" charset="0"/>
              <a:cs typeface="Times New Roman" pitchFamily="18" charset="0"/>
            </a:endParaRPr>
          </a:p>
          <a:p>
            <a:pPr marL="514350" indent="-514350">
              <a:buAutoNum type="arabicPeriod"/>
            </a:pPr>
            <a:r>
              <a:rPr lang="en-US" sz="2800" b="1" dirty="0" err="1" smtClean="0">
                <a:latin typeface="Times New Roman" pitchFamily="18" charset="0"/>
                <a:cs typeface="Times New Roman" pitchFamily="18" charset="0"/>
              </a:rPr>
              <a:t>Tác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giả</a:t>
            </a:r>
            <a:endParaRPr lang="en-US" sz="2800" b="1" dirty="0" smtClean="0">
              <a:latin typeface="Times New Roman" pitchFamily="18" charset="0"/>
              <a:cs typeface="Times New Roman" pitchFamily="18" charset="0"/>
            </a:endParaRPr>
          </a:p>
          <a:p>
            <a:pPr marL="514350" indent="-514350">
              <a:buAutoNum type="arabicPeriod"/>
            </a:pPr>
            <a:r>
              <a:rPr lang="en-US" sz="2800" b="1" dirty="0" err="1" smtClean="0">
                <a:latin typeface="Times New Roman" pitchFamily="18" charset="0"/>
                <a:cs typeface="Times New Roman" pitchFamily="18" charset="0"/>
              </a:rPr>
              <a:t>Tác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phẩm</a:t>
            </a:r>
            <a:endParaRPr lang="en-US" sz="2800" b="1" dirty="0" smtClean="0">
              <a:latin typeface="Times New Roman" pitchFamily="18" charset="0"/>
              <a:cs typeface="Times New Roman" pitchFamily="18" charset="0"/>
            </a:endParaRPr>
          </a:p>
          <a:p>
            <a:pPr marL="514350" indent="-514350">
              <a:buAutoNum type="alphaLcPeriod"/>
            </a:pPr>
            <a:r>
              <a:rPr lang="en-US" sz="2800" b="1" dirty="0" err="1" smtClean="0">
                <a:latin typeface="Times New Roman" pitchFamily="18" charset="0"/>
                <a:cs typeface="Times New Roman" pitchFamily="18" charset="0"/>
              </a:rPr>
              <a:t>Hoàn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cảnh</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ra</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đời</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tác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phẩm</a:t>
            </a:r>
            <a:r>
              <a:rPr lang="en-US" sz="2800" b="1" dirty="0" smtClean="0">
                <a:latin typeface="Times New Roman" pitchFamily="18" charset="0"/>
                <a:cs typeface="Times New Roman" pitchFamily="18" charset="0"/>
              </a:rPr>
              <a:t>.</a:t>
            </a:r>
          </a:p>
          <a:p>
            <a:pPr marL="514350" indent="-514350">
              <a:buAutoNum type="alphaLcPeriod"/>
            </a:pPr>
            <a:r>
              <a:rPr lang="en-US" sz="2800" b="1" dirty="0" err="1" smtClean="0">
                <a:latin typeface="Times New Roman" pitchFamily="18" charset="0"/>
                <a:cs typeface="Times New Roman" pitchFamily="18" charset="0"/>
              </a:rPr>
              <a:t>Đọc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chú</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thích</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tóm</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tắt</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thể</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loại</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phương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thức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biểu</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đạt</a:t>
            </a:r>
            <a:endParaRPr lang="en-US" sz="2800" b="1" dirty="0" smtClean="0">
              <a:latin typeface="Times New Roman" pitchFamily="18" charset="0"/>
              <a:cs typeface="Times New Roman" pitchFamily="18" charset="0"/>
            </a:endParaRPr>
          </a:p>
          <a:p>
            <a:r>
              <a:rPr lang="en-US" sz="2800" b="1" dirty="0">
                <a:latin typeface="Times New Roman" pitchFamily="18" charset="0"/>
                <a:cs typeface="Times New Roman" pitchFamily="18" charset="0"/>
              </a:rPr>
              <a:t> </a:t>
            </a:r>
            <a:r>
              <a:rPr lang="en-US" sz="2800" b="1" dirty="0" smtClean="0">
                <a:latin typeface="Times New Roman" pitchFamily="18" charset="0"/>
                <a:cs typeface="Times New Roman" pitchFamily="18" charset="0"/>
              </a:rPr>
              <a:t> * </a:t>
            </a:r>
            <a:r>
              <a:rPr lang="en-US" sz="2800" b="1" dirty="0" err="1" smtClean="0">
                <a:latin typeface="Times New Roman" pitchFamily="18" charset="0"/>
                <a:cs typeface="Times New Roman" pitchFamily="18" charset="0"/>
              </a:rPr>
              <a:t>Đọc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chú</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thích</a:t>
            </a:r>
            <a:endParaRPr lang="en-US" sz="2800" b="1" dirty="0" smtClean="0">
              <a:latin typeface="Times New Roman" pitchFamily="18" charset="0"/>
              <a:cs typeface="Times New Roman" pitchFamily="18" charset="0"/>
            </a:endParaRPr>
          </a:p>
          <a:p>
            <a:r>
              <a:rPr lang="en-US" sz="2800" b="1" dirty="0" smtClean="0">
                <a:latin typeface="Times New Roman" pitchFamily="18" charset="0"/>
                <a:cs typeface="Times New Roman" pitchFamily="18" charset="0"/>
              </a:rPr>
              <a:t>  * </a:t>
            </a:r>
            <a:r>
              <a:rPr lang="en-US" sz="2800" b="1" dirty="0" err="1" smtClean="0">
                <a:latin typeface="Times New Roman" pitchFamily="18" charset="0"/>
                <a:cs typeface="Times New Roman" pitchFamily="18" charset="0"/>
              </a:rPr>
              <a:t>Tóm</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tắt</a:t>
            </a:r>
            <a:endParaRPr lang="en-US" sz="2800" b="1" dirty="0" smtClean="0">
              <a:latin typeface="Times New Roman" pitchFamily="18" charset="0"/>
              <a:cs typeface="Times New Roman" pitchFamily="18" charset="0"/>
            </a:endParaRPr>
          </a:p>
          <a:p>
            <a:r>
              <a:rPr lang="en-US" sz="2800" b="1" dirty="0">
                <a:latin typeface="Times New Roman" pitchFamily="18" charset="0"/>
                <a:cs typeface="Times New Roman" pitchFamily="18" charset="0"/>
              </a:rPr>
              <a:t> </a:t>
            </a:r>
            <a:r>
              <a:rPr lang="en-US" sz="2800" b="1" dirty="0" smtClean="0">
                <a:latin typeface="Times New Roman" pitchFamily="18" charset="0"/>
                <a:cs typeface="Times New Roman" pitchFamily="18" charset="0"/>
              </a:rPr>
              <a:t> * </a:t>
            </a:r>
            <a:r>
              <a:rPr lang="en-US" sz="2800" b="1" dirty="0" err="1" smtClean="0">
                <a:latin typeface="Times New Roman" pitchFamily="18" charset="0"/>
                <a:cs typeface="Times New Roman" pitchFamily="18" charset="0"/>
              </a:rPr>
              <a:t>Thể</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loại</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truyện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ngắn</a:t>
            </a:r>
            <a:endParaRPr lang="en-US" sz="2800" b="1" dirty="0" smtClean="0">
              <a:latin typeface="Times New Roman" pitchFamily="18" charset="0"/>
              <a:cs typeface="Times New Roman" pitchFamily="18" charset="0"/>
            </a:endParaRPr>
          </a:p>
          <a:p>
            <a:r>
              <a:rPr lang="en-US" sz="2800" b="1" dirty="0">
                <a:latin typeface="Times New Roman" pitchFamily="18" charset="0"/>
                <a:cs typeface="Times New Roman" pitchFamily="18" charset="0"/>
              </a:rPr>
              <a:t> </a:t>
            </a:r>
            <a:r>
              <a:rPr lang="en-US" sz="2800" b="1" dirty="0" smtClean="0">
                <a:latin typeface="Times New Roman" pitchFamily="18" charset="0"/>
                <a:cs typeface="Times New Roman" pitchFamily="18" charset="0"/>
              </a:rPr>
              <a:t> * </a:t>
            </a:r>
            <a:r>
              <a:rPr lang="en-US" sz="2800" b="1" dirty="0" err="1" smtClean="0">
                <a:latin typeface="Times New Roman" pitchFamily="18" charset="0"/>
                <a:cs typeface="Times New Roman" pitchFamily="18" charset="0"/>
              </a:rPr>
              <a:t>Phương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thức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biểu</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đạt</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tự</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sự</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miêu</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tả</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biểu</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cảm</a:t>
            </a:r>
            <a:r>
              <a:rPr lang="en-US" sz="2800" b="1" dirty="0" smtClean="0">
                <a:latin typeface="Times New Roman" pitchFamily="18" charset="0"/>
                <a:cs typeface="Times New Roman" pitchFamily="18" charset="0"/>
              </a:rPr>
              <a:t>.</a:t>
            </a:r>
          </a:p>
          <a:p>
            <a:endParaRPr lang="en-US" sz="2800" b="1" u="sng" dirty="0">
              <a:latin typeface="Times New Roman" pitchFamily="18" charset="0"/>
              <a:cs typeface="Times New Roman" pitchFamily="18" charset="0"/>
            </a:endParaRPr>
          </a:p>
        </p:txBody>
      </p:sp>
      <p:sp>
        <p:nvSpPr>
          <p:cNvPr id="2" name="Slide Number Placeholder 1"/>
          <p:cNvSpPr>
            <a:spLocks noGrp="1"/>
          </p:cNvSpPr>
          <p:nvPr>
            <p:ph type="sldNum" sz="quarter" idx="12"/>
          </p:nvPr>
        </p:nvSpPr>
        <p:spPr/>
        <p:txBody>
          <a:bodyPr/>
          <a:lstStyle/>
          <a:p>
            <a:pPr>
              <a:defRPr/>
            </a:pPr>
            <a:fld id="{3D593764-C018-4DCD-BA40-851A22024552}" type="slidenum">
              <a:rPr lang="en-US" smtClean="0"/>
              <a:pPr>
                <a:defRPr/>
              </a:pPr>
              <a:t>12</a:t>
            </a:fld>
            <a:endParaRPr lang="en-US"/>
          </a:p>
        </p:txBody>
      </p:sp>
    </p:spTree>
    <p:extLst>
      <p:ext uri="{BB962C8B-B14F-4D97-AF65-F5344CB8AC3E}">
        <p14:creationId xmlns:p14="http://schemas.microsoft.com/office/powerpoint/2010/main" val="332365208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ox(i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ox(in)">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ox(in)">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ox(in)">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box(in)">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box(in)">
                                      <p:cBhvr>
                                        <p:cTn id="32" dur="5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box(in)">
                                      <p:cBhvr>
                                        <p:cTn id="37" dur="500"/>
                                        <p:tgtEl>
                                          <p:spTgt spid="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box(in)">
                                      <p:cBhvr>
                                        <p:cTn id="42" dur="500"/>
                                        <p:tgtEl>
                                          <p:spTgt spid="4">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nodeType="clickEffect">
                                  <p:stCondLst>
                                    <p:cond delay="0"/>
                                  </p:stCondLst>
                                  <p:childTnLst>
                                    <p:set>
                                      <p:cBhvr>
                                        <p:cTn id="46" dur="1" fill="hold">
                                          <p:stCondLst>
                                            <p:cond delay="0"/>
                                          </p:stCondLst>
                                        </p:cTn>
                                        <p:tgtEl>
                                          <p:spTgt spid="4">
                                            <p:txEl>
                                              <p:pRg st="8" end="8"/>
                                            </p:txEl>
                                          </p:spTgt>
                                        </p:tgtEl>
                                        <p:attrNameLst>
                                          <p:attrName>style.visibility</p:attrName>
                                        </p:attrNameLst>
                                      </p:cBhvr>
                                      <p:to>
                                        <p:strVal val="visible"/>
                                      </p:to>
                                    </p:set>
                                    <p:animEffect transition="in" filter="box(in)">
                                      <p:cBhvr>
                                        <p:cTn id="47"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Phong Cảnh Núi Non Tuyệt Vời Và Các Yếu Tố Nền Nhà, Núi Lớn, Sâu, Xây Nhà  Hình nền Vector để tải xuống miễn phí"/>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9717"/>
            <a:ext cx="12191998"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bwMode="auto">
          <a:xfrm>
            <a:off x="271710" y="288446"/>
            <a:ext cx="5287086" cy="646331"/>
          </a:xfrm>
          <a:prstGeom prst="rect">
            <a:avLst/>
          </a:prstGeom>
          <a:noFill/>
        </p:spPr>
        <p:txBody>
          <a:bodyPr wrap="square">
            <a:spAutoFit/>
          </a:bodyPr>
          <a:lstStyle/>
          <a:p>
            <a:pPr defTabSz="914377">
              <a:defRPr/>
            </a:pPr>
            <a:r>
              <a:rPr lang="en-US" sz="3600" b="1" dirty="0" smtClean="0">
                <a:solidFill>
                  <a:srgbClr val="FF0000"/>
                </a:solidFill>
                <a:latin typeface="Times New Roman" panose="02020603050405020304" pitchFamily="18" charset="0"/>
                <a:ea typeface="Open Sans" panose="020B0606030504020204" pitchFamily="34" charset="0"/>
                <a:cs typeface="Times New Roman" panose="02020603050405020304" pitchFamily="18" charset="0"/>
              </a:rPr>
              <a:t>2. </a:t>
            </a:r>
            <a:r>
              <a:rPr lang="en-US" sz="3600" b="1" dirty="0" err="1">
                <a:solidFill>
                  <a:srgbClr val="FF0000"/>
                </a:solidFill>
                <a:latin typeface="Times New Roman" panose="02020603050405020304" pitchFamily="18" charset="0"/>
                <a:ea typeface="Open Sans" panose="020B0606030504020204" pitchFamily="34" charset="0"/>
                <a:cs typeface="Times New Roman" panose="02020603050405020304" pitchFamily="18" charset="0"/>
              </a:rPr>
              <a:t>T</a:t>
            </a:r>
            <a:r>
              <a:rPr lang="en-US" sz="3600" b="1" dirty="0" err="1" smtClean="0">
                <a:solidFill>
                  <a:srgbClr val="FF0000"/>
                </a:solidFill>
                <a:latin typeface="Times New Roman" panose="02020603050405020304" pitchFamily="18" charset="0"/>
                <a:ea typeface="Open Sans" panose="020B0606030504020204" pitchFamily="34" charset="0"/>
                <a:cs typeface="Times New Roman" panose="02020603050405020304" pitchFamily="18" charset="0"/>
              </a:rPr>
              <a:t>ác</a:t>
            </a:r>
            <a:r>
              <a:rPr lang="en-US" sz="3600" b="1" dirty="0" smtClean="0">
                <a:solidFill>
                  <a:srgbClr val="FF0000"/>
                </a:solidFill>
                <a:latin typeface="Times New Roman" panose="02020603050405020304" pitchFamily="18" charset="0"/>
                <a:ea typeface="Open Sans" panose="020B0606030504020204" pitchFamily="34" charset="0"/>
                <a:cs typeface="Times New Roman" panose="02020603050405020304" pitchFamily="18" charset="0"/>
              </a:rPr>
              <a:t> </a:t>
            </a:r>
            <a:r>
              <a:rPr lang="en-US" sz="3600" b="1" dirty="0" err="1" smtClean="0">
                <a:solidFill>
                  <a:srgbClr val="FF0000"/>
                </a:solidFill>
                <a:latin typeface="Times New Roman" panose="02020603050405020304" pitchFamily="18" charset="0"/>
                <a:ea typeface="Open Sans" panose="020B0606030504020204" pitchFamily="34" charset="0"/>
                <a:cs typeface="Times New Roman" panose="02020603050405020304" pitchFamily="18" charset="0"/>
              </a:rPr>
              <a:t>phẩm</a:t>
            </a:r>
            <a:endParaRPr lang="en-US" sz="3600" b="1" dirty="0">
              <a:solidFill>
                <a:srgbClr val="FF0000"/>
              </a:solidFill>
              <a:latin typeface="Times New Roman" panose="02020603050405020304" pitchFamily="18" charset="0"/>
              <a:ea typeface="Open Sans" panose="020B0606030504020204" pitchFamily="34" charset="0"/>
              <a:cs typeface="Times New Roman" panose="02020603050405020304" pitchFamily="18" charset="0"/>
            </a:endParaRPr>
          </a:p>
        </p:txBody>
      </p:sp>
      <p:grpSp>
        <p:nvGrpSpPr>
          <p:cNvPr id="9" name="Google Shape;2612;p39"/>
          <p:cNvGrpSpPr/>
          <p:nvPr/>
        </p:nvGrpSpPr>
        <p:grpSpPr>
          <a:xfrm>
            <a:off x="1446144" y="2426707"/>
            <a:ext cx="1318219" cy="948422"/>
            <a:chOff x="1608418" y="2694788"/>
            <a:chExt cx="683441" cy="554017"/>
          </a:xfrm>
        </p:grpSpPr>
        <p:sp>
          <p:nvSpPr>
            <p:cNvPr id="10" name="Google Shape;2613;p39"/>
            <p:cNvSpPr/>
            <p:nvPr/>
          </p:nvSpPr>
          <p:spPr>
            <a:xfrm rot="-1324817">
              <a:off x="1653885" y="2793041"/>
              <a:ext cx="592506" cy="357511"/>
            </a:xfrm>
            <a:custGeom>
              <a:avLst/>
              <a:gdLst/>
              <a:ahLst/>
              <a:cxnLst/>
              <a:rect l="l" t="t" r="r" b="b"/>
              <a:pathLst>
                <a:path w="25564" h="15425" extrusionOk="0">
                  <a:moveTo>
                    <a:pt x="12212" y="1"/>
                  </a:moveTo>
                  <a:cubicBezTo>
                    <a:pt x="8973" y="1"/>
                    <a:pt x="8333" y="13785"/>
                    <a:pt x="8333" y="13785"/>
                  </a:cubicBezTo>
                  <a:cubicBezTo>
                    <a:pt x="8333" y="13785"/>
                    <a:pt x="6052" y="373"/>
                    <a:pt x="3330" y="373"/>
                  </a:cubicBezTo>
                  <a:cubicBezTo>
                    <a:pt x="3190" y="373"/>
                    <a:pt x="3050" y="408"/>
                    <a:pt x="2909" y="481"/>
                  </a:cubicBezTo>
                  <a:cubicBezTo>
                    <a:pt x="1" y="2001"/>
                    <a:pt x="8333" y="15062"/>
                    <a:pt x="8333" y="15062"/>
                  </a:cubicBezTo>
                  <a:lnTo>
                    <a:pt x="10328" y="15424"/>
                  </a:lnTo>
                  <a:cubicBezTo>
                    <a:pt x="10328" y="15424"/>
                    <a:pt x="25563" y="7716"/>
                    <a:pt x="23609" y="6037"/>
                  </a:cubicBezTo>
                  <a:cubicBezTo>
                    <a:pt x="23455" y="5905"/>
                    <a:pt x="23250" y="5844"/>
                    <a:pt x="23001" y="5844"/>
                  </a:cubicBezTo>
                  <a:cubicBezTo>
                    <a:pt x="20095" y="5844"/>
                    <a:pt x="11339" y="14184"/>
                    <a:pt x="11339" y="14184"/>
                  </a:cubicBezTo>
                  <a:cubicBezTo>
                    <a:pt x="11339" y="14184"/>
                    <a:pt x="21786" y="2759"/>
                    <a:pt x="19269" y="2081"/>
                  </a:cubicBezTo>
                  <a:cubicBezTo>
                    <a:pt x="19202" y="2063"/>
                    <a:pt x="19132" y="2054"/>
                    <a:pt x="19060" y="2054"/>
                  </a:cubicBezTo>
                  <a:cubicBezTo>
                    <a:pt x="16395" y="2054"/>
                    <a:pt x="9939" y="13826"/>
                    <a:pt x="9939" y="13826"/>
                  </a:cubicBezTo>
                  <a:cubicBezTo>
                    <a:pt x="9939" y="13826"/>
                    <a:pt x="15581" y="203"/>
                    <a:pt x="12282" y="3"/>
                  </a:cubicBezTo>
                  <a:cubicBezTo>
                    <a:pt x="12259" y="1"/>
                    <a:pt x="12236" y="1"/>
                    <a:pt x="12212" y="1"/>
                  </a:cubicBezTo>
                  <a:close/>
                </a:path>
              </a:pathLst>
            </a:custGeom>
            <a:solidFill>
              <a:srgbClr val="83B2A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1" name="Google Shape;2614;p39"/>
            <p:cNvSpPr/>
            <p:nvPr/>
          </p:nvSpPr>
          <p:spPr>
            <a:xfrm rot="-1324817">
              <a:off x="1756988" y="2847999"/>
              <a:ext cx="31035" cy="22111"/>
            </a:xfrm>
            <a:custGeom>
              <a:avLst/>
              <a:gdLst/>
              <a:ahLst/>
              <a:cxnLst/>
              <a:rect l="l" t="t" r="r" b="b"/>
              <a:pathLst>
                <a:path w="1339" h="954" extrusionOk="0">
                  <a:moveTo>
                    <a:pt x="667" y="0"/>
                  </a:moveTo>
                  <a:cubicBezTo>
                    <a:pt x="1" y="0"/>
                    <a:pt x="1" y="954"/>
                    <a:pt x="667" y="954"/>
                  </a:cubicBezTo>
                  <a:cubicBezTo>
                    <a:pt x="1338" y="954"/>
                    <a:pt x="1338" y="0"/>
                    <a:pt x="667" y="0"/>
                  </a:cubicBezTo>
                  <a:close/>
                </a:path>
              </a:pathLst>
            </a:custGeom>
            <a:solidFill>
              <a:srgbClr val="04302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2" name="Google Shape;2615;p39"/>
            <p:cNvSpPr/>
            <p:nvPr/>
          </p:nvSpPr>
          <p:spPr>
            <a:xfrm rot="-1324817">
              <a:off x="1913360" y="2794216"/>
              <a:ext cx="33491" cy="23873"/>
            </a:xfrm>
            <a:custGeom>
              <a:avLst/>
              <a:gdLst/>
              <a:ahLst/>
              <a:cxnLst/>
              <a:rect l="l" t="t" r="r" b="b"/>
              <a:pathLst>
                <a:path w="1445" h="1030" extrusionOk="0">
                  <a:moveTo>
                    <a:pt x="722" y="0"/>
                  </a:moveTo>
                  <a:cubicBezTo>
                    <a:pt x="4" y="0"/>
                    <a:pt x="1" y="1029"/>
                    <a:pt x="722" y="1029"/>
                  </a:cubicBezTo>
                  <a:cubicBezTo>
                    <a:pt x="1445" y="1029"/>
                    <a:pt x="1445" y="0"/>
                    <a:pt x="722" y="0"/>
                  </a:cubicBezTo>
                  <a:close/>
                </a:path>
              </a:pathLst>
            </a:custGeom>
            <a:solidFill>
              <a:srgbClr val="04302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3" name="Google Shape;2616;p39"/>
            <p:cNvSpPr/>
            <p:nvPr/>
          </p:nvSpPr>
          <p:spPr>
            <a:xfrm rot="-1324817">
              <a:off x="2122320" y="2801389"/>
              <a:ext cx="18936" cy="13651"/>
            </a:xfrm>
            <a:custGeom>
              <a:avLst/>
              <a:gdLst/>
              <a:ahLst/>
              <a:cxnLst/>
              <a:rect l="l" t="t" r="r" b="b"/>
              <a:pathLst>
                <a:path w="817" h="589" extrusionOk="0">
                  <a:moveTo>
                    <a:pt x="411" y="1"/>
                  </a:moveTo>
                  <a:cubicBezTo>
                    <a:pt x="1" y="1"/>
                    <a:pt x="1" y="588"/>
                    <a:pt x="411" y="588"/>
                  </a:cubicBezTo>
                  <a:cubicBezTo>
                    <a:pt x="816" y="588"/>
                    <a:pt x="816" y="1"/>
                    <a:pt x="411" y="1"/>
                  </a:cubicBezTo>
                  <a:close/>
                </a:path>
              </a:pathLst>
            </a:custGeom>
            <a:solidFill>
              <a:srgbClr val="04302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4" name="Google Shape;2617;p39"/>
            <p:cNvSpPr/>
            <p:nvPr/>
          </p:nvSpPr>
          <p:spPr>
            <a:xfrm rot="-1324817">
              <a:off x="1914438" y="3147736"/>
              <a:ext cx="67006" cy="53772"/>
            </a:xfrm>
            <a:custGeom>
              <a:avLst/>
              <a:gdLst/>
              <a:ahLst/>
              <a:cxnLst/>
              <a:rect l="l" t="t" r="r" b="b"/>
              <a:pathLst>
                <a:path w="2891" h="2320" extrusionOk="0">
                  <a:moveTo>
                    <a:pt x="146" y="1"/>
                  </a:moveTo>
                  <a:cubicBezTo>
                    <a:pt x="146" y="1"/>
                    <a:pt x="1" y="1929"/>
                    <a:pt x="1187" y="2281"/>
                  </a:cubicBezTo>
                  <a:cubicBezTo>
                    <a:pt x="1275" y="2308"/>
                    <a:pt x="1360" y="2320"/>
                    <a:pt x="1441" y="2320"/>
                  </a:cubicBezTo>
                  <a:cubicBezTo>
                    <a:pt x="2444" y="2320"/>
                    <a:pt x="2891" y="436"/>
                    <a:pt x="2891" y="436"/>
                  </a:cubicBezTo>
                  <a:lnTo>
                    <a:pt x="146" y="1"/>
                  </a:lnTo>
                  <a:close/>
                </a:path>
              </a:pathLst>
            </a:custGeom>
            <a:solidFill>
              <a:srgbClr val="04302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grpSp>
      <p:grpSp>
        <p:nvGrpSpPr>
          <p:cNvPr id="15" name="Google Shape;2618;p39"/>
          <p:cNvGrpSpPr/>
          <p:nvPr/>
        </p:nvGrpSpPr>
        <p:grpSpPr>
          <a:xfrm>
            <a:off x="5626040" y="1356774"/>
            <a:ext cx="1318219" cy="948422"/>
            <a:chOff x="4219705" y="1821913"/>
            <a:chExt cx="683441" cy="554017"/>
          </a:xfrm>
        </p:grpSpPr>
        <p:sp>
          <p:nvSpPr>
            <p:cNvPr id="16" name="Google Shape;2619;p39"/>
            <p:cNvSpPr/>
            <p:nvPr/>
          </p:nvSpPr>
          <p:spPr>
            <a:xfrm rot="-1324817">
              <a:off x="4265173" y="1920166"/>
              <a:ext cx="592506" cy="357511"/>
            </a:xfrm>
            <a:custGeom>
              <a:avLst/>
              <a:gdLst/>
              <a:ahLst/>
              <a:cxnLst/>
              <a:rect l="l" t="t" r="r" b="b"/>
              <a:pathLst>
                <a:path w="25564" h="15425" extrusionOk="0">
                  <a:moveTo>
                    <a:pt x="12212" y="1"/>
                  </a:moveTo>
                  <a:cubicBezTo>
                    <a:pt x="8973" y="1"/>
                    <a:pt x="8333" y="13785"/>
                    <a:pt x="8333" y="13785"/>
                  </a:cubicBezTo>
                  <a:cubicBezTo>
                    <a:pt x="8333" y="13785"/>
                    <a:pt x="6052" y="373"/>
                    <a:pt x="3330" y="373"/>
                  </a:cubicBezTo>
                  <a:cubicBezTo>
                    <a:pt x="3190" y="373"/>
                    <a:pt x="3050" y="408"/>
                    <a:pt x="2909" y="481"/>
                  </a:cubicBezTo>
                  <a:cubicBezTo>
                    <a:pt x="1" y="2001"/>
                    <a:pt x="8333" y="15062"/>
                    <a:pt x="8333" y="15062"/>
                  </a:cubicBezTo>
                  <a:lnTo>
                    <a:pt x="10328" y="15424"/>
                  </a:lnTo>
                  <a:cubicBezTo>
                    <a:pt x="10328" y="15424"/>
                    <a:pt x="25563" y="7716"/>
                    <a:pt x="23609" y="6037"/>
                  </a:cubicBezTo>
                  <a:cubicBezTo>
                    <a:pt x="23455" y="5905"/>
                    <a:pt x="23250" y="5844"/>
                    <a:pt x="23001" y="5844"/>
                  </a:cubicBezTo>
                  <a:cubicBezTo>
                    <a:pt x="20095" y="5844"/>
                    <a:pt x="11339" y="14184"/>
                    <a:pt x="11339" y="14184"/>
                  </a:cubicBezTo>
                  <a:cubicBezTo>
                    <a:pt x="11339" y="14184"/>
                    <a:pt x="21786" y="2759"/>
                    <a:pt x="19269" y="2081"/>
                  </a:cubicBezTo>
                  <a:cubicBezTo>
                    <a:pt x="19202" y="2063"/>
                    <a:pt x="19132" y="2054"/>
                    <a:pt x="19060" y="2054"/>
                  </a:cubicBezTo>
                  <a:cubicBezTo>
                    <a:pt x="16395" y="2054"/>
                    <a:pt x="9939" y="13826"/>
                    <a:pt x="9939" y="13826"/>
                  </a:cubicBezTo>
                  <a:cubicBezTo>
                    <a:pt x="9939" y="13826"/>
                    <a:pt x="15581" y="203"/>
                    <a:pt x="12282" y="3"/>
                  </a:cubicBezTo>
                  <a:cubicBezTo>
                    <a:pt x="12259" y="1"/>
                    <a:pt x="12236" y="1"/>
                    <a:pt x="12212" y="1"/>
                  </a:cubicBezTo>
                  <a:close/>
                </a:path>
              </a:pathLst>
            </a:custGeom>
            <a:solidFill>
              <a:srgbClr val="F9786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7" name="Google Shape;2620;p39"/>
            <p:cNvSpPr/>
            <p:nvPr/>
          </p:nvSpPr>
          <p:spPr>
            <a:xfrm rot="-1324817">
              <a:off x="4368275" y="1975124"/>
              <a:ext cx="31035" cy="22111"/>
            </a:xfrm>
            <a:custGeom>
              <a:avLst/>
              <a:gdLst/>
              <a:ahLst/>
              <a:cxnLst/>
              <a:rect l="l" t="t" r="r" b="b"/>
              <a:pathLst>
                <a:path w="1339" h="954" extrusionOk="0">
                  <a:moveTo>
                    <a:pt x="667" y="0"/>
                  </a:moveTo>
                  <a:cubicBezTo>
                    <a:pt x="1" y="0"/>
                    <a:pt x="1" y="954"/>
                    <a:pt x="667" y="954"/>
                  </a:cubicBezTo>
                  <a:cubicBezTo>
                    <a:pt x="1338" y="954"/>
                    <a:pt x="1338" y="0"/>
                    <a:pt x="667" y="0"/>
                  </a:cubicBezTo>
                  <a:close/>
                </a:path>
              </a:pathLst>
            </a:custGeom>
            <a:solidFill>
              <a:srgbClr val="04302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8" name="Google Shape;2621;p39"/>
            <p:cNvSpPr/>
            <p:nvPr/>
          </p:nvSpPr>
          <p:spPr>
            <a:xfrm rot="-1324817">
              <a:off x="4524647" y="1921341"/>
              <a:ext cx="33491" cy="23873"/>
            </a:xfrm>
            <a:custGeom>
              <a:avLst/>
              <a:gdLst/>
              <a:ahLst/>
              <a:cxnLst/>
              <a:rect l="l" t="t" r="r" b="b"/>
              <a:pathLst>
                <a:path w="1445" h="1030" extrusionOk="0">
                  <a:moveTo>
                    <a:pt x="722" y="0"/>
                  </a:moveTo>
                  <a:cubicBezTo>
                    <a:pt x="4" y="0"/>
                    <a:pt x="1" y="1029"/>
                    <a:pt x="722" y="1029"/>
                  </a:cubicBezTo>
                  <a:cubicBezTo>
                    <a:pt x="1445" y="1029"/>
                    <a:pt x="1445" y="0"/>
                    <a:pt x="722" y="0"/>
                  </a:cubicBezTo>
                  <a:close/>
                </a:path>
              </a:pathLst>
            </a:custGeom>
            <a:solidFill>
              <a:srgbClr val="04302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9" name="Google Shape;2622;p39"/>
            <p:cNvSpPr/>
            <p:nvPr/>
          </p:nvSpPr>
          <p:spPr>
            <a:xfrm rot="-1324817">
              <a:off x="4733608" y="1928514"/>
              <a:ext cx="18936" cy="13651"/>
            </a:xfrm>
            <a:custGeom>
              <a:avLst/>
              <a:gdLst/>
              <a:ahLst/>
              <a:cxnLst/>
              <a:rect l="l" t="t" r="r" b="b"/>
              <a:pathLst>
                <a:path w="817" h="589" extrusionOk="0">
                  <a:moveTo>
                    <a:pt x="411" y="1"/>
                  </a:moveTo>
                  <a:cubicBezTo>
                    <a:pt x="1" y="1"/>
                    <a:pt x="1" y="588"/>
                    <a:pt x="411" y="588"/>
                  </a:cubicBezTo>
                  <a:cubicBezTo>
                    <a:pt x="816" y="588"/>
                    <a:pt x="816" y="1"/>
                    <a:pt x="411" y="1"/>
                  </a:cubicBezTo>
                  <a:close/>
                </a:path>
              </a:pathLst>
            </a:custGeom>
            <a:solidFill>
              <a:srgbClr val="04302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20" name="Google Shape;2623;p39"/>
            <p:cNvSpPr/>
            <p:nvPr/>
          </p:nvSpPr>
          <p:spPr>
            <a:xfrm rot="-1324817">
              <a:off x="4525726" y="2274861"/>
              <a:ext cx="67006" cy="53772"/>
            </a:xfrm>
            <a:custGeom>
              <a:avLst/>
              <a:gdLst/>
              <a:ahLst/>
              <a:cxnLst/>
              <a:rect l="l" t="t" r="r" b="b"/>
              <a:pathLst>
                <a:path w="2891" h="2320" extrusionOk="0">
                  <a:moveTo>
                    <a:pt x="146" y="1"/>
                  </a:moveTo>
                  <a:cubicBezTo>
                    <a:pt x="146" y="1"/>
                    <a:pt x="1" y="1929"/>
                    <a:pt x="1187" y="2281"/>
                  </a:cubicBezTo>
                  <a:cubicBezTo>
                    <a:pt x="1275" y="2308"/>
                    <a:pt x="1360" y="2320"/>
                    <a:pt x="1441" y="2320"/>
                  </a:cubicBezTo>
                  <a:cubicBezTo>
                    <a:pt x="2444" y="2320"/>
                    <a:pt x="2891" y="436"/>
                    <a:pt x="2891" y="436"/>
                  </a:cubicBezTo>
                  <a:lnTo>
                    <a:pt x="146" y="1"/>
                  </a:lnTo>
                  <a:close/>
                </a:path>
              </a:pathLst>
            </a:custGeom>
            <a:solidFill>
              <a:srgbClr val="04302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grpSp>
      <p:grpSp>
        <p:nvGrpSpPr>
          <p:cNvPr id="21" name="Google Shape;2624;p39"/>
          <p:cNvGrpSpPr/>
          <p:nvPr/>
        </p:nvGrpSpPr>
        <p:grpSpPr>
          <a:xfrm>
            <a:off x="9693604" y="660771"/>
            <a:ext cx="1318219" cy="948422"/>
            <a:chOff x="1608418" y="2694788"/>
            <a:chExt cx="683441" cy="554017"/>
          </a:xfrm>
        </p:grpSpPr>
        <p:sp>
          <p:nvSpPr>
            <p:cNvPr id="22" name="Google Shape;2625;p39"/>
            <p:cNvSpPr/>
            <p:nvPr/>
          </p:nvSpPr>
          <p:spPr>
            <a:xfrm rot="-1324817">
              <a:off x="1653885" y="2793041"/>
              <a:ext cx="592506" cy="357511"/>
            </a:xfrm>
            <a:custGeom>
              <a:avLst/>
              <a:gdLst/>
              <a:ahLst/>
              <a:cxnLst/>
              <a:rect l="l" t="t" r="r" b="b"/>
              <a:pathLst>
                <a:path w="25564" h="15425" extrusionOk="0">
                  <a:moveTo>
                    <a:pt x="12212" y="1"/>
                  </a:moveTo>
                  <a:cubicBezTo>
                    <a:pt x="8973" y="1"/>
                    <a:pt x="8333" y="13785"/>
                    <a:pt x="8333" y="13785"/>
                  </a:cubicBezTo>
                  <a:cubicBezTo>
                    <a:pt x="8333" y="13785"/>
                    <a:pt x="6052" y="373"/>
                    <a:pt x="3330" y="373"/>
                  </a:cubicBezTo>
                  <a:cubicBezTo>
                    <a:pt x="3190" y="373"/>
                    <a:pt x="3050" y="408"/>
                    <a:pt x="2909" y="481"/>
                  </a:cubicBezTo>
                  <a:cubicBezTo>
                    <a:pt x="1" y="2001"/>
                    <a:pt x="8333" y="15062"/>
                    <a:pt x="8333" y="15062"/>
                  </a:cubicBezTo>
                  <a:lnTo>
                    <a:pt x="10328" y="15424"/>
                  </a:lnTo>
                  <a:cubicBezTo>
                    <a:pt x="10328" y="15424"/>
                    <a:pt x="25563" y="7716"/>
                    <a:pt x="23609" y="6037"/>
                  </a:cubicBezTo>
                  <a:cubicBezTo>
                    <a:pt x="23455" y="5905"/>
                    <a:pt x="23250" y="5844"/>
                    <a:pt x="23001" y="5844"/>
                  </a:cubicBezTo>
                  <a:cubicBezTo>
                    <a:pt x="20095" y="5844"/>
                    <a:pt x="11339" y="14184"/>
                    <a:pt x="11339" y="14184"/>
                  </a:cubicBezTo>
                  <a:cubicBezTo>
                    <a:pt x="11339" y="14184"/>
                    <a:pt x="21786" y="2759"/>
                    <a:pt x="19269" y="2081"/>
                  </a:cubicBezTo>
                  <a:cubicBezTo>
                    <a:pt x="19202" y="2063"/>
                    <a:pt x="19132" y="2054"/>
                    <a:pt x="19060" y="2054"/>
                  </a:cubicBezTo>
                  <a:cubicBezTo>
                    <a:pt x="16395" y="2054"/>
                    <a:pt x="9939" y="13826"/>
                    <a:pt x="9939" y="13826"/>
                  </a:cubicBezTo>
                  <a:cubicBezTo>
                    <a:pt x="9939" y="13826"/>
                    <a:pt x="15581" y="203"/>
                    <a:pt x="12282" y="3"/>
                  </a:cubicBezTo>
                  <a:cubicBezTo>
                    <a:pt x="12259" y="1"/>
                    <a:pt x="12236" y="1"/>
                    <a:pt x="12212" y="1"/>
                  </a:cubicBezTo>
                  <a:close/>
                </a:path>
              </a:pathLst>
            </a:custGeom>
            <a:solidFill>
              <a:srgbClr val="F9B53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23" name="Google Shape;2626;p39"/>
            <p:cNvSpPr/>
            <p:nvPr/>
          </p:nvSpPr>
          <p:spPr>
            <a:xfrm rot="-1324817">
              <a:off x="1756988" y="2847999"/>
              <a:ext cx="31035" cy="22111"/>
            </a:xfrm>
            <a:custGeom>
              <a:avLst/>
              <a:gdLst/>
              <a:ahLst/>
              <a:cxnLst/>
              <a:rect l="l" t="t" r="r" b="b"/>
              <a:pathLst>
                <a:path w="1339" h="954" extrusionOk="0">
                  <a:moveTo>
                    <a:pt x="667" y="0"/>
                  </a:moveTo>
                  <a:cubicBezTo>
                    <a:pt x="1" y="0"/>
                    <a:pt x="1" y="954"/>
                    <a:pt x="667" y="954"/>
                  </a:cubicBezTo>
                  <a:cubicBezTo>
                    <a:pt x="1338" y="954"/>
                    <a:pt x="1338" y="0"/>
                    <a:pt x="667" y="0"/>
                  </a:cubicBezTo>
                  <a:close/>
                </a:path>
              </a:pathLst>
            </a:custGeom>
            <a:solidFill>
              <a:srgbClr val="04302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24" name="Google Shape;2627;p39"/>
            <p:cNvSpPr/>
            <p:nvPr/>
          </p:nvSpPr>
          <p:spPr>
            <a:xfrm rot="-1324817">
              <a:off x="1913360" y="2794216"/>
              <a:ext cx="33491" cy="23873"/>
            </a:xfrm>
            <a:custGeom>
              <a:avLst/>
              <a:gdLst/>
              <a:ahLst/>
              <a:cxnLst/>
              <a:rect l="l" t="t" r="r" b="b"/>
              <a:pathLst>
                <a:path w="1445" h="1030" extrusionOk="0">
                  <a:moveTo>
                    <a:pt x="722" y="0"/>
                  </a:moveTo>
                  <a:cubicBezTo>
                    <a:pt x="4" y="0"/>
                    <a:pt x="1" y="1029"/>
                    <a:pt x="722" y="1029"/>
                  </a:cubicBezTo>
                  <a:cubicBezTo>
                    <a:pt x="1445" y="1029"/>
                    <a:pt x="1445" y="0"/>
                    <a:pt x="722" y="0"/>
                  </a:cubicBezTo>
                  <a:close/>
                </a:path>
              </a:pathLst>
            </a:custGeom>
            <a:solidFill>
              <a:srgbClr val="04302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25" name="Google Shape;2628;p39"/>
            <p:cNvSpPr/>
            <p:nvPr/>
          </p:nvSpPr>
          <p:spPr>
            <a:xfrm rot="-1324817">
              <a:off x="2122320" y="2801389"/>
              <a:ext cx="18936" cy="13651"/>
            </a:xfrm>
            <a:custGeom>
              <a:avLst/>
              <a:gdLst/>
              <a:ahLst/>
              <a:cxnLst/>
              <a:rect l="l" t="t" r="r" b="b"/>
              <a:pathLst>
                <a:path w="817" h="589" extrusionOk="0">
                  <a:moveTo>
                    <a:pt x="411" y="1"/>
                  </a:moveTo>
                  <a:cubicBezTo>
                    <a:pt x="1" y="1"/>
                    <a:pt x="1" y="588"/>
                    <a:pt x="411" y="588"/>
                  </a:cubicBezTo>
                  <a:cubicBezTo>
                    <a:pt x="816" y="588"/>
                    <a:pt x="816" y="1"/>
                    <a:pt x="411" y="1"/>
                  </a:cubicBezTo>
                  <a:close/>
                </a:path>
              </a:pathLst>
            </a:custGeom>
            <a:solidFill>
              <a:srgbClr val="04302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26" name="Google Shape;2629;p39"/>
            <p:cNvSpPr/>
            <p:nvPr/>
          </p:nvSpPr>
          <p:spPr>
            <a:xfrm rot="-1324817">
              <a:off x="1914438" y="3147736"/>
              <a:ext cx="67006" cy="53772"/>
            </a:xfrm>
            <a:custGeom>
              <a:avLst/>
              <a:gdLst/>
              <a:ahLst/>
              <a:cxnLst/>
              <a:rect l="l" t="t" r="r" b="b"/>
              <a:pathLst>
                <a:path w="2891" h="2320" extrusionOk="0">
                  <a:moveTo>
                    <a:pt x="146" y="1"/>
                  </a:moveTo>
                  <a:cubicBezTo>
                    <a:pt x="146" y="1"/>
                    <a:pt x="1" y="1929"/>
                    <a:pt x="1187" y="2281"/>
                  </a:cubicBezTo>
                  <a:cubicBezTo>
                    <a:pt x="1275" y="2308"/>
                    <a:pt x="1360" y="2320"/>
                    <a:pt x="1441" y="2320"/>
                  </a:cubicBezTo>
                  <a:cubicBezTo>
                    <a:pt x="2444" y="2320"/>
                    <a:pt x="2891" y="436"/>
                    <a:pt x="2891" y="436"/>
                  </a:cubicBezTo>
                  <a:lnTo>
                    <a:pt x="146" y="1"/>
                  </a:lnTo>
                  <a:close/>
                </a:path>
              </a:pathLst>
            </a:custGeom>
            <a:solidFill>
              <a:srgbClr val="04302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smtClean="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grpSp>
      <p:sp>
        <p:nvSpPr>
          <p:cNvPr id="6" name="TextBox 5"/>
          <p:cNvSpPr txBox="1"/>
          <p:nvPr/>
        </p:nvSpPr>
        <p:spPr>
          <a:xfrm>
            <a:off x="501598" y="3553690"/>
            <a:ext cx="1430200" cy="523220"/>
          </a:xfrm>
          <a:prstGeom prst="rect">
            <a:avLst/>
          </a:prstGeom>
          <a:solidFill>
            <a:srgbClr val="00CC99"/>
          </a:solidFill>
        </p:spPr>
        <p:txBody>
          <a:bodyPr wrap="none" rtlCol="0">
            <a:spAutoFit/>
          </a:bodyPr>
          <a:lstStyle/>
          <a:p>
            <a:r>
              <a:rPr lang="en-US" sz="2800" b="1" dirty="0" err="1" smtClean="0">
                <a:latin typeface="Times New Roman" panose="02020603050405020304" pitchFamily="18" charset="0"/>
                <a:cs typeface="Times New Roman" panose="02020603050405020304" pitchFamily="18" charset="0"/>
              </a:rPr>
              <a:t>Thể</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loại</a:t>
            </a:r>
            <a:endParaRPr lang="en-US" sz="2800" b="1" dirty="0" smtClean="0">
              <a:latin typeface="Times New Roman" panose="02020603050405020304" pitchFamily="18" charset="0"/>
              <a:cs typeface="Times New Roman" panose="02020603050405020304" pitchFamily="18" charset="0"/>
            </a:endParaRPr>
          </a:p>
        </p:txBody>
      </p:sp>
      <p:sp>
        <p:nvSpPr>
          <p:cNvPr id="7" name="TextBox 6"/>
          <p:cNvSpPr txBox="1"/>
          <p:nvPr/>
        </p:nvSpPr>
        <p:spPr>
          <a:xfrm>
            <a:off x="36179" y="4297571"/>
            <a:ext cx="4119533" cy="523220"/>
          </a:xfrm>
          <a:prstGeom prst="rect">
            <a:avLst/>
          </a:prstGeom>
          <a:noFill/>
          <a:ln>
            <a:solidFill>
              <a:srgbClr val="FF0000"/>
            </a:solidFill>
            <a:prstDash val="lgDashDot"/>
          </a:ln>
        </p:spPr>
        <p:txBody>
          <a:bodyPr wrap="square" rtlCol="0">
            <a:spAutoFit/>
          </a:bodyPr>
          <a:lstStyle/>
          <a:p>
            <a:pPr algn="just"/>
            <a:r>
              <a:rPr lang="en-US" sz="2800" b="1" i="1" dirty="0" err="1" smtClean="0">
                <a:solidFill>
                  <a:srgbClr val="002060"/>
                </a:solidFill>
                <a:latin typeface="Times New Roman" panose="02020603050405020304" pitchFamily="18" charset="0"/>
                <a:cs typeface="Times New Roman" panose="02020603050405020304" pitchFamily="18" charset="0"/>
              </a:rPr>
              <a:t>Truyện</a:t>
            </a:r>
            <a:r>
              <a:rPr lang="en-US" sz="2800" b="1" i="1" dirty="0" smtClean="0">
                <a:solidFill>
                  <a:srgbClr val="002060"/>
                </a:solidFill>
                <a:latin typeface="Times New Roman" panose="02020603050405020304" pitchFamily="18" charset="0"/>
                <a:cs typeface="Times New Roman" panose="02020603050405020304" pitchFamily="18" charset="0"/>
              </a:rPr>
              <a:t> </a:t>
            </a:r>
            <a:r>
              <a:rPr lang="en-US" sz="2800" b="1" i="1" dirty="0" err="1" smtClean="0">
                <a:solidFill>
                  <a:srgbClr val="002060"/>
                </a:solidFill>
                <a:latin typeface="Times New Roman" panose="02020603050405020304" pitchFamily="18" charset="0"/>
                <a:cs typeface="Times New Roman" panose="02020603050405020304" pitchFamily="18" charset="0"/>
              </a:rPr>
              <a:t>ngắn</a:t>
            </a:r>
            <a:endParaRPr lang="en-US" sz="2800" b="1" i="1" dirty="0">
              <a:solidFill>
                <a:srgbClr val="002060"/>
              </a:solidFill>
              <a:latin typeface="Times New Roman" panose="02020603050405020304" pitchFamily="18" charset="0"/>
              <a:cs typeface="Times New Roman" panose="02020603050405020304" pitchFamily="18" charset="0"/>
            </a:endParaRPr>
          </a:p>
        </p:txBody>
      </p:sp>
      <p:sp>
        <p:nvSpPr>
          <p:cNvPr id="29" name="TextBox 28"/>
          <p:cNvSpPr txBox="1"/>
          <p:nvPr/>
        </p:nvSpPr>
        <p:spPr>
          <a:xfrm>
            <a:off x="5609324" y="2371994"/>
            <a:ext cx="1351652" cy="523220"/>
          </a:xfrm>
          <a:prstGeom prst="rect">
            <a:avLst/>
          </a:prstGeom>
          <a:solidFill>
            <a:schemeClr val="accent2">
              <a:lumMod val="75000"/>
            </a:schemeClr>
          </a:solidFill>
        </p:spPr>
        <p:txBody>
          <a:bodyPr wrap="none" rtlCol="0">
            <a:spAutoFit/>
          </a:bodyPr>
          <a:lstStyle/>
          <a:p>
            <a:r>
              <a:rPr lang="en-US" sz="2800" b="1" dirty="0" err="1" smtClean="0">
                <a:solidFill>
                  <a:schemeClr val="bg1"/>
                </a:solidFill>
                <a:latin typeface="Times New Roman" panose="02020603050405020304" pitchFamily="18" charset="0"/>
                <a:cs typeface="Times New Roman" panose="02020603050405020304" pitchFamily="18" charset="0"/>
              </a:rPr>
              <a:t>Ngôi</a:t>
            </a:r>
            <a:r>
              <a:rPr lang="en-US" sz="2800" b="1" dirty="0" smtClean="0">
                <a:solidFill>
                  <a:schemeClr val="bg1"/>
                </a:solidFill>
                <a:latin typeface="Times New Roman" panose="02020603050405020304" pitchFamily="18" charset="0"/>
                <a:cs typeface="Times New Roman" panose="02020603050405020304" pitchFamily="18" charset="0"/>
              </a:rPr>
              <a:t> </a:t>
            </a:r>
            <a:r>
              <a:rPr lang="en-US" sz="2800" b="1" dirty="0" err="1" smtClean="0">
                <a:solidFill>
                  <a:schemeClr val="bg1"/>
                </a:solidFill>
                <a:latin typeface="Times New Roman" panose="02020603050405020304" pitchFamily="18" charset="0"/>
                <a:cs typeface="Times New Roman" panose="02020603050405020304" pitchFamily="18" charset="0"/>
              </a:rPr>
              <a:t>kể</a:t>
            </a:r>
            <a:endParaRPr lang="en-US" sz="2800" b="1" dirty="0" smtClean="0">
              <a:solidFill>
                <a:schemeClr val="bg1"/>
              </a:solidFill>
              <a:latin typeface="Times New Roman" panose="02020603050405020304" pitchFamily="18" charset="0"/>
              <a:cs typeface="Times New Roman" panose="02020603050405020304" pitchFamily="18" charset="0"/>
            </a:endParaRPr>
          </a:p>
        </p:txBody>
      </p:sp>
      <p:sp>
        <p:nvSpPr>
          <p:cNvPr id="30" name="TextBox 29"/>
          <p:cNvSpPr txBox="1"/>
          <p:nvPr/>
        </p:nvSpPr>
        <p:spPr>
          <a:xfrm>
            <a:off x="4565119" y="3183469"/>
            <a:ext cx="3629099" cy="2246769"/>
          </a:xfrm>
          <a:prstGeom prst="rect">
            <a:avLst/>
          </a:prstGeom>
          <a:noFill/>
          <a:ln>
            <a:solidFill>
              <a:srgbClr val="FF0000"/>
            </a:solidFill>
            <a:prstDash val="lgDashDot"/>
          </a:ln>
        </p:spPr>
        <p:txBody>
          <a:bodyPr wrap="square" rtlCol="0">
            <a:spAutoFit/>
          </a:bodyPr>
          <a:lstStyle/>
          <a:p>
            <a:pPr marL="457200" indent="-457200">
              <a:buFontTx/>
              <a:buChar char="-"/>
            </a:pPr>
            <a:r>
              <a:rPr lang="en-US" sz="2800" b="1" i="1" dirty="0" err="1" smtClean="0">
                <a:solidFill>
                  <a:srgbClr val="002060"/>
                </a:solidFill>
                <a:latin typeface="Times New Roman" panose="02020603050405020304" pitchFamily="18" charset="0"/>
                <a:cs typeface="Times New Roman" panose="02020603050405020304" pitchFamily="18" charset="0"/>
              </a:rPr>
              <a:t>Ngôi</a:t>
            </a:r>
            <a:r>
              <a:rPr lang="en-US" sz="2800" b="1" i="1" dirty="0" smtClean="0">
                <a:solidFill>
                  <a:srgbClr val="002060"/>
                </a:solidFill>
                <a:latin typeface="Times New Roman" panose="02020603050405020304" pitchFamily="18" charset="0"/>
                <a:cs typeface="Times New Roman" panose="02020603050405020304" pitchFamily="18" charset="0"/>
              </a:rPr>
              <a:t> </a:t>
            </a:r>
            <a:r>
              <a:rPr lang="en-US" sz="2800" b="1" i="1" dirty="0" err="1" smtClean="0">
                <a:solidFill>
                  <a:srgbClr val="002060"/>
                </a:solidFill>
                <a:latin typeface="Times New Roman" panose="02020603050405020304" pitchFamily="18" charset="0"/>
                <a:cs typeface="Times New Roman" panose="02020603050405020304" pitchFamily="18" charset="0"/>
              </a:rPr>
              <a:t>thứ</a:t>
            </a:r>
            <a:r>
              <a:rPr lang="en-US" sz="2800" b="1" i="1" dirty="0" smtClean="0">
                <a:solidFill>
                  <a:srgbClr val="002060"/>
                </a:solidFill>
                <a:latin typeface="Times New Roman" panose="02020603050405020304" pitchFamily="18" charset="0"/>
                <a:cs typeface="Times New Roman" panose="02020603050405020304" pitchFamily="18" charset="0"/>
              </a:rPr>
              <a:t> 3.</a:t>
            </a:r>
          </a:p>
          <a:p>
            <a:pPr marL="457200" indent="-457200">
              <a:buFontTx/>
              <a:buChar char="-"/>
            </a:pPr>
            <a:r>
              <a:rPr lang="en-US" sz="2800" b="1" i="1" dirty="0" err="1" smtClean="0">
                <a:solidFill>
                  <a:srgbClr val="002060"/>
                </a:solidFill>
                <a:latin typeface="Times New Roman" panose="02020603050405020304" pitchFamily="18" charset="0"/>
                <a:cs typeface="Times New Roman" panose="02020603050405020304" pitchFamily="18" charset="0"/>
              </a:rPr>
              <a:t>Câu</a:t>
            </a:r>
            <a:r>
              <a:rPr lang="en-US" sz="2800" b="1" i="1" dirty="0" smtClean="0">
                <a:solidFill>
                  <a:srgbClr val="002060"/>
                </a:solidFill>
                <a:latin typeface="Times New Roman" panose="02020603050405020304" pitchFamily="18" charset="0"/>
                <a:cs typeface="Times New Roman" panose="02020603050405020304" pitchFamily="18" charset="0"/>
              </a:rPr>
              <a:t> </a:t>
            </a:r>
            <a:r>
              <a:rPr lang="en-US" sz="2800" b="1" i="1" dirty="0" err="1" smtClean="0">
                <a:solidFill>
                  <a:srgbClr val="002060"/>
                </a:solidFill>
                <a:latin typeface="Times New Roman" panose="02020603050405020304" pitchFamily="18" charset="0"/>
                <a:cs typeface="Times New Roman" panose="02020603050405020304" pitchFamily="18" charset="0"/>
              </a:rPr>
              <a:t>chuyện</a:t>
            </a:r>
            <a:r>
              <a:rPr lang="en-US" sz="2800" b="1" i="1" dirty="0" smtClean="0">
                <a:solidFill>
                  <a:srgbClr val="002060"/>
                </a:solidFill>
                <a:latin typeface="Times New Roman" panose="02020603050405020304" pitchFamily="18" charset="0"/>
                <a:cs typeface="Times New Roman" panose="02020603050405020304" pitchFamily="18" charset="0"/>
              </a:rPr>
              <a:t> </a:t>
            </a:r>
            <a:r>
              <a:rPr lang="en-US" sz="2800" b="1" i="1" dirty="0" err="1" smtClean="0">
                <a:solidFill>
                  <a:srgbClr val="002060"/>
                </a:solidFill>
                <a:latin typeface="Times New Roman" panose="02020603050405020304" pitchFamily="18" charset="0"/>
                <a:cs typeface="Times New Roman" panose="02020603050405020304" pitchFamily="18" charset="0"/>
              </a:rPr>
              <a:t>trở</a:t>
            </a:r>
            <a:r>
              <a:rPr lang="en-US" sz="2800" b="1" i="1" dirty="0" smtClean="0">
                <a:solidFill>
                  <a:srgbClr val="002060"/>
                </a:solidFill>
                <a:latin typeface="Times New Roman" panose="02020603050405020304" pitchFamily="18" charset="0"/>
                <a:cs typeface="Times New Roman" panose="02020603050405020304" pitchFamily="18" charset="0"/>
              </a:rPr>
              <a:t> </a:t>
            </a:r>
            <a:r>
              <a:rPr lang="en-US" sz="2800" b="1" i="1" dirty="0" err="1" smtClean="0">
                <a:solidFill>
                  <a:srgbClr val="002060"/>
                </a:solidFill>
                <a:latin typeface="Times New Roman" panose="02020603050405020304" pitchFamily="18" charset="0"/>
                <a:cs typeface="Times New Roman" panose="02020603050405020304" pitchFamily="18" charset="0"/>
              </a:rPr>
              <a:t>nên</a:t>
            </a:r>
            <a:r>
              <a:rPr lang="en-US" sz="2800" b="1" i="1" dirty="0" smtClean="0">
                <a:solidFill>
                  <a:srgbClr val="002060"/>
                </a:solidFill>
                <a:latin typeface="Times New Roman" panose="02020603050405020304" pitchFamily="18" charset="0"/>
                <a:cs typeface="Times New Roman" panose="02020603050405020304" pitchFamily="18" charset="0"/>
              </a:rPr>
              <a:t> </a:t>
            </a:r>
            <a:r>
              <a:rPr lang="en-US" sz="2800" b="1" i="1" dirty="0" err="1" smtClean="0">
                <a:solidFill>
                  <a:srgbClr val="002060"/>
                </a:solidFill>
                <a:latin typeface="Times New Roman" panose="02020603050405020304" pitchFamily="18" charset="0"/>
                <a:cs typeface="Times New Roman" panose="02020603050405020304" pitchFamily="18" charset="0"/>
              </a:rPr>
              <a:t>khách</a:t>
            </a:r>
            <a:r>
              <a:rPr lang="en-US" sz="2800" b="1" i="1" dirty="0" smtClean="0">
                <a:solidFill>
                  <a:srgbClr val="002060"/>
                </a:solidFill>
                <a:latin typeface="Times New Roman" panose="02020603050405020304" pitchFamily="18" charset="0"/>
                <a:cs typeface="Times New Roman" panose="02020603050405020304" pitchFamily="18" charset="0"/>
              </a:rPr>
              <a:t> </a:t>
            </a:r>
            <a:r>
              <a:rPr lang="en-US" sz="2800" b="1" i="1" dirty="0" err="1" smtClean="0">
                <a:solidFill>
                  <a:srgbClr val="002060"/>
                </a:solidFill>
                <a:latin typeface="Times New Roman" panose="02020603050405020304" pitchFamily="18" charset="0"/>
                <a:cs typeface="Times New Roman" panose="02020603050405020304" pitchFamily="18" charset="0"/>
              </a:rPr>
              <a:t>quan</a:t>
            </a:r>
            <a:r>
              <a:rPr lang="en-US" sz="2800" b="1" i="1" dirty="0" smtClean="0">
                <a:solidFill>
                  <a:srgbClr val="002060"/>
                </a:solidFill>
                <a:latin typeface="Times New Roman" panose="02020603050405020304" pitchFamily="18" charset="0"/>
                <a:cs typeface="Times New Roman" panose="02020603050405020304" pitchFamily="18" charset="0"/>
              </a:rPr>
              <a:t>, </a:t>
            </a:r>
            <a:r>
              <a:rPr lang="en-US" sz="2800" b="1" i="1" dirty="0" err="1" smtClean="0">
                <a:solidFill>
                  <a:srgbClr val="002060"/>
                </a:solidFill>
                <a:latin typeface="Times New Roman" panose="02020603050405020304" pitchFamily="18" charset="0"/>
                <a:cs typeface="Times New Roman" panose="02020603050405020304" pitchFamily="18" charset="0"/>
              </a:rPr>
              <a:t>tạo</a:t>
            </a:r>
            <a:r>
              <a:rPr lang="en-US" sz="2800" b="1" i="1" dirty="0" smtClean="0">
                <a:solidFill>
                  <a:srgbClr val="002060"/>
                </a:solidFill>
                <a:latin typeface="Times New Roman" panose="02020603050405020304" pitchFamily="18" charset="0"/>
                <a:cs typeface="Times New Roman" panose="02020603050405020304" pitchFamily="18" charset="0"/>
              </a:rPr>
              <a:t> </a:t>
            </a:r>
            <a:r>
              <a:rPr lang="en-US" sz="2800" b="1" i="1" dirty="0" err="1" smtClean="0">
                <a:solidFill>
                  <a:srgbClr val="002060"/>
                </a:solidFill>
                <a:latin typeface="Times New Roman" panose="02020603050405020304" pitchFamily="18" charset="0"/>
                <a:cs typeface="Times New Roman" panose="02020603050405020304" pitchFamily="18" charset="0"/>
              </a:rPr>
              <a:t>cảm</a:t>
            </a:r>
            <a:r>
              <a:rPr lang="en-US" sz="2800" b="1" i="1" dirty="0" smtClean="0">
                <a:solidFill>
                  <a:srgbClr val="002060"/>
                </a:solidFill>
                <a:latin typeface="Times New Roman" panose="02020603050405020304" pitchFamily="18" charset="0"/>
                <a:cs typeface="Times New Roman" panose="02020603050405020304" pitchFamily="18" charset="0"/>
              </a:rPr>
              <a:t> </a:t>
            </a:r>
            <a:r>
              <a:rPr lang="en-US" sz="2800" b="1" i="1" dirty="0" err="1" smtClean="0">
                <a:solidFill>
                  <a:srgbClr val="002060"/>
                </a:solidFill>
                <a:latin typeface="Times New Roman" panose="02020603050405020304" pitchFamily="18" charset="0"/>
                <a:cs typeface="Times New Roman" panose="02020603050405020304" pitchFamily="18" charset="0"/>
              </a:rPr>
              <a:t>giác</a:t>
            </a:r>
            <a:r>
              <a:rPr lang="en-US" sz="2800" b="1" i="1" dirty="0" smtClean="0">
                <a:solidFill>
                  <a:srgbClr val="002060"/>
                </a:solidFill>
                <a:latin typeface="Times New Roman" panose="02020603050405020304" pitchFamily="18" charset="0"/>
                <a:cs typeface="Times New Roman" panose="02020603050405020304" pitchFamily="18" charset="0"/>
              </a:rPr>
              <a:t> </a:t>
            </a:r>
            <a:r>
              <a:rPr lang="en-US" sz="2800" b="1" i="1" dirty="0" err="1" smtClean="0">
                <a:solidFill>
                  <a:srgbClr val="002060"/>
                </a:solidFill>
                <a:latin typeface="Times New Roman" panose="02020603050405020304" pitchFamily="18" charset="0"/>
                <a:cs typeface="Times New Roman" panose="02020603050405020304" pitchFamily="18" charset="0"/>
              </a:rPr>
              <a:t>chân</a:t>
            </a:r>
            <a:r>
              <a:rPr lang="en-US" sz="2800" b="1" i="1" dirty="0" smtClean="0">
                <a:solidFill>
                  <a:srgbClr val="002060"/>
                </a:solidFill>
                <a:latin typeface="Times New Roman" panose="02020603050405020304" pitchFamily="18" charset="0"/>
                <a:cs typeface="Times New Roman" panose="02020603050405020304" pitchFamily="18" charset="0"/>
              </a:rPr>
              <a:t> </a:t>
            </a:r>
            <a:r>
              <a:rPr lang="en-US" sz="2800" b="1" i="1" dirty="0" err="1" smtClean="0">
                <a:solidFill>
                  <a:srgbClr val="002060"/>
                </a:solidFill>
                <a:latin typeface="Times New Roman" panose="02020603050405020304" pitchFamily="18" charset="0"/>
                <a:cs typeface="Times New Roman" panose="02020603050405020304" pitchFamily="18" charset="0"/>
              </a:rPr>
              <a:t>thực</a:t>
            </a:r>
            <a:r>
              <a:rPr lang="en-US" sz="2800" b="1" i="1" dirty="0" smtClean="0">
                <a:solidFill>
                  <a:srgbClr val="002060"/>
                </a:solidFill>
                <a:latin typeface="Times New Roman" panose="02020603050405020304" pitchFamily="18" charset="0"/>
                <a:cs typeface="Times New Roman" panose="02020603050405020304" pitchFamily="18" charset="0"/>
              </a:rPr>
              <a:t> </a:t>
            </a:r>
            <a:r>
              <a:rPr lang="en-US" sz="2800" b="1" i="1" dirty="0" err="1" smtClean="0">
                <a:solidFill>
                  <a:srgbClr val="002060"/>
                </a:solidFill>
                <a:latin typeface="Times New Roman" panose="02020603050405020304" pitchFamily="18" charset="0"/>
                <a:cs typeface="Times New Roman" panose="02020603050405020304" pitchFamily="18" charset="0"/>
              </a:rPr>
              <a:t>cho</a:t>
            </a:r>
            <a:r>
              <a:rPr lang="en-US" sz="2800" b="1" i="1" dirty="0" smtClean="0">
                <a:solidFill>
                  <a:srgbClr val="002060"/>
                </a:solidFill>
                <a:latin typeface="Times New Roman" panose="02020603050405020304" pitchFamily="18" charset="0"/>
                <a:cs typeface="Times New Roman" panose="02020603050405020304" pitchFamily="18" charset="0"/>
              </a:rPr>
              <a:t> </a:t>
            </a:r>
            <a:r>
              <a:rPr lang="en-US" sz="2800" b="1" i="1" dirty="0" err="1" smtClean="0">
                <a:solidFill>
                  <a:srgbClr val="002060"/>
                </a:solidFill>
                <a:latin typeface="Times New Roman" panose="02020603050405020304" pitchFamily="18" charset="0"/>
                <a:cs typeface="Times New Roman" panose="02020603050405020304" pitchFamily="18" charset="0"/>
              </a:rPr>
              <a:t>người</a:t>
            </a:r>
            <a:r>
              <a:rPr lang="en-US" sz="2800" b="1" i="1" dirty="0" smtClean="0">
                <a:solidFill>
                  <a:srgbClr val="002060"/>
                </a:solidFill>
                <a:latin typeface="Times New Roman" panose="02020603050405020304" pitchFamily="18" charset="0"/>
                <a:cs typeface="Times New Roman" panose="02020603050405020304" pitchFamily="18" charset="0"/>
              </a:rPr>
              <a:t> </a:t>
            </a:r>
            <a:r>
              <a:rPr lang="en-US" sz="2800" b="1" i="1" dirty="0" err="1" smtClean="0">
                <a:solidFill>
                  <a:srgbClr val="002060"/>
                </a:solidFill>
                <a:latin typeface="Times New Roman" panose="02020603050405020304" pitchFamily="18" charset="0"/>
                <a:cs typeface="Times New Roman" panose="02020603050405020304" pitchFamily="18" charset="0"/>
              </a:rPr>
              <a:t>đoc</a:t>
            </a:r>
            <a:r>
              <a:rPr lang="en-US" sz="2800" b="1" i="1" dirty="0" smtClean="0">
                <a:solidFill>
                  <a:srgbClr val="002060"/>
                </a:solidFill>
                <a:latin typeface="Times New Roman" panose="02020603050405020304" pitchFamily="18" charset="0"/>
                <a:cs typeface="Times New Roman" panose="02020603050405020304" pitchFamily="18" charset="0"/>
              </a:rPr>
              <a:t>.</a:t>
            </a:r>
            <a:endParaRPr lang="en-US" sz="2800" b="1" i="1" dirty="0">
              <a:solidFill>
                <a:srgbClr val="002060"/>
              </a:solidFill>
              <a:latin typeface="Times New Roman" panose="02020603050405020304" pitchFamily="18" charset="0"/>
              <a:cs typeface="Times New Roman" panose="02020603050405020304" pitchFamily="18" charset="0"/>
            </a:endParaRPr>
          </a:p>
        </p:txBody>
      </p:sp>
      <p:sp>
        <p:nvSpPr>
          <p:cNvPr id="31" name="TextBox 30"/>
          <p:cNvSpPr txBox="1"/>
          <p:nvPr/>
        </p:nvSpPr>
        <p:spPr>
          <a:xfrm>
            <a:off x="8422784" y="1786564"/>
            <a:ext cx="3631842" cy="523220"/>
          </a:xfrm>
          <a:prstGeom prst="rect">
            <a:avLst/>
          </a:prstGeom>
          <a:solidFill>
            <a:srgbClr val="FFC000"/>
          </a:solidFill>
        </p:spPr>
        <p:txBody>
          <a:bodyPr wrap="square" rtlCol="0">
            <a:spAutoFit/>
          </a:bodyPr>
          <a:lstStyle/>
          <a:p>
            <a:r>
              <a:rPr lang="en-US" sz="2800" b="1" dirty="0" err="1" smtClean="0">
                <a:latin typeface="Times New Roman" panose="02020603050405020304" pitchFamily="18" charset="0"/>
                <a:cs typeface="Times New Roman" panose="02020603050405020304" pitchFamily="18" charset="0"/>
              </a:rPr>
              <a:t>Phương</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thức</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biểu</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đạt</a:t>
            </a:r>
            <a:endParaRPr lang="en-US" sz="2800" b="1" dirty="0" smtClean="0">
              <a:latin typeface="Times New Roman" panose="02020603050405020304" pitchFamily="18" charset="0"/>
              <a:cs typeface="Times New Roman" panose="02020603050405020304" pitchFamily="18" charset="0"/>
            </a:endParaRPr>
          </a:p>
        </p:txBody>
      </p:sp>
      <p:sp>
        <p:nvSpPr>
          <p:cNvPr id="32" name="TextBox 31"/>
          <p:cNvSpPr txBox="1"/>
          <p:nvPr/>
        </p:nvSpPr>
        <p:spPr>
          <a:xfrm>
            <a:off x="8517179" y="2674342"/>
            <a:ext cx="3629099" cy="954107"/>
          </a:xfrm>
          <a:prstGeom prst="rect">
            <a:avLst/>
          </a:prstGeom>
          <a:noFill/>
          <a:ln>
            <a:solidFill>
              <a:srgbClr val="FF0000"/>
            </a:solidFill>
            <a:prstDash val="lgDashDot"/>
          </a:ln>
        </p:spPr>
        <p:txBody>
          <a:bodyPr wrap="square" rtlCol="0">
            <a:spAutoFit/>
          </a:bodyPr>
          <a:lstStyle/>
          <a:p>
            <a:r>
              <a:rPr lang="en-US" sz="2800" b="1" i="1" dirty="0" err="1" smtClean="0">
                <a:solidFill>
                  <a:srgbClr val="002060"/>
                </a:solidFill>
                <a:latin typeface="Times New Roman" panose="02020603050405020304" pitchFamily="18" charset="0"/>
                <a:cs typeface="Times New Roman" panose="02020603050405020304" pitchFamily="18" charset="0"/>
              </a:rPr>
              <a:t>Tự</a:t>
            </a:r>
            <a:r>
              <a:rPr lang="en-US" sz="2800" b="1" i="1" dirty="0" smtClean="0">
                <a:solidFill>
                  <a:srgbClr val="002060"/>
                </a:solidFill>
                <a:latin typeface="Times New Roman" panose="02020603050405020304" pitchFamily="18" charset="0"/>
                <a:cs typeface="Times New Roman" panose="02020603050405020304" pitchFamily="18" charset="0"/>
              </a:rPr>
              <a:t> </a:t>
            </a:r>
            <a:r>
              <a:rPr lang="en-US" sz="2800" b="1" i="1" dirty="0" err="1" smtClean="0">
                <a:solidFill>
                  <a:srgbClr val="002060"/>
                </a:solidFill>
                <a:latin typeface="Times New Roman" panose="02020603050405020304" pitchFamily="18" charset="0"/>
                <a:cs typeface="Times New Roman" panose="02020603050405020304" pitchFamily="18" charset="0"/>
              </a:rPr>
              <a:t>sự</a:t>
            </a:r>
            <a:r>
              <a:rPr lang="en-US" sz="2800" b="1" i="1" dirty="0" smtClean="0">
                <a:solidFill>
                  <a:srgbClr val="002060"/>
                </a:solidFill>
                <a:latin typeface="Times New Roman" panose="02020603050405020304" pitchFamily="18" charset="0"/>
                <a:cs typeface="Times New Roman" panose="02020603050405020304" pitchFamily="18" charset="0"/>
              </a:rPr>
              <a:t>, </a:t>
            </a:r>
            <a:r>
              <a:rPr lang="en-US" sz="2800" b="1" i="1" dirty="0" err="1" smtClean="0">
                <a:solidFill>
                  <a:srgbClr val="002060"/>
                </a:solidFill>
                <a:latin typeface="Times New Roman" panose="02020603050405020304" pitchFamily="18" charset="0"/>
                <a:cs typeface="Times New Roman" panose="02020603050405020304" pitchFamily="18" charset="0"/>
              </a:rPr>
              <a:t>miêu</a:t>
            </a:r>
            <a:r>
              <a:rPr lang="en-US" sz="2800" b="1" i="1" dirty="0" smtClean="0">
                <a:solidFill>
                  <a:srgbClr val="002060"/>
                </a:solidFill>
                <a:latin typeface="Times New Roman" panose="02020603050405020304" pitchFamily="18" charset="0"/>
                <a:cs typeface="Times New Roman" panose="02020603050405020304" pitchFamily="18" charset="0"/>
              </a:rPr>
              <a:t> </a:t>
            </a:r>
            <a:r>
              <a:rPr lang="en-US" sz="2800" b="1" i="1" dirty="0" err="1" smtClean="0">
                <a:solidFill>
                  <a:srgbClr val="002060"/>
                </a:solidFill>
                <a:latin typeface="Times New Roman" panose="02020603050405020304" pitchFamily="18" charset="0"/>
                <a:cs typeface="Times New Roman" panose="02020603050405020304" pitchFamily="18" charset="0"/>
              </a:rPr>
              <a:t>tả</a:t>
            </a:r>
            <a:r>
              <a:rPr lang="en-US" sz="2800" b="1" i="1" dirty="0" smtClean="0">
                <a:solidFill>
                  <a:srgbClr val="002060"/>
                </a:solidFill>
                <a:latin typeface="Times New Roman" panose="02020603050405020304" pitchFamily="18" charset="0"/>
                <a:cs typeface="Times New Roman" panose="02020603050405020304" pitchFamily="18" charset="0"/>
              </a:rPr>
              <a:t>, </a:t>
            </a:r>
            <a:r>
              <a:rPr lang="en-US" sz="2800" b="1" i="1" dirty="0" err="1" smtClean="0">
                <a:solidFill>
                  <a:srgbClr val="002060"/>
                </a:solidFill>
                <a:latin typeface="Times New Roman" panose="02020603050405020304" pitchFamily="18" charset="0"/>
                <a:cs typeface="Times New Roman" panose="02020603050405020304" pitchFamily="18" charset="0"/>
              </a:rPr>
              <a:t>biểu</a:t>
            </a:r>
            <a:r>
              <a:rPr lang="en-US" sz="2800" b="1" i="1" dirty="0" smtClean="0">
                <a:solidFill>
                  <a:srgbClr val="002060"/>
                </a:solidFill>
                <a:latin typeface="Times New Roman" panose="02020603050405020304" pitchFamily="18" charset="0"/>
                <a:cs typeface="Times New Roman" panose="02020603050405020304" pitchFamily="18" charset="0"/>
              </a:rPr>
              <a:t> </a:t>
            </a:r>
            <a:r>
              <a:rPr lang="en-US" sz="2800" b="1" i="1" dirty="0" err="1" smtClean="0">
                <a:solidFill>
                  <a:srgbClr val="002060"/>
                </a:solidFill>
                <a:latin typeface="Times New Roman" panose="02020603050405020304" pitchFamily="18" charset="0"/>
                <a:cs typeface="Times New Roman" panose="02020603050405020304" pitchFamily="18" charset="0"/>
              </a:rPr>
              <a:t>cảm</a:t>
            </a:r>
            <a:endParaRPr lang="en-US" sz="2800" b="1" i="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2427891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heel(1)">
                                      <p:cBhvr>
                                        <p:cTn id="25" dur="2000"/>
                                        <p:tgtEl>
                                          <p:spTgt spid="15"/>
                                        </p:tgtEl>
                                      </p:cBhvr>
                                    </p:animEffect>
                                  </p:childTnLst>
                                </p:cTn>
                              </p:par>
                              <p:par>
                                <p:cTn id="26" presetID="21" presetClass="entr" presetSubtype="1" fill="hold" grpId="0" nodeType="with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wheel(1)">
                                      <p:cBhvr>
                                        <p:cTn id="28" dur="2000"/>
                                        <p:tgtEl>
                                          <p:spTgt spid="29"/>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30"/>
                                        </p:tgtEl>
                                        <p:attrNameLst>
                                          <p:attrName>style.visibility</p:attrName>
                                        </p:attrNameLst>
                                      </p:cBhvr>
                                      <p:to>
                                        <p:strVal val="visible"/>
                                      </p:to>
                                    </p:set>
                                    <p:animEffect transition="in" filter="wipe(down)">
                                      <p:cBhvr>
                                        <p:cTn id="33" dur="500"/>
                                        <p:tgtEl>
                                          <p:spTgt spid="30"/>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barn(inVertical)">
                                      <p:cBhvr>
                                        <p:cTn id="38" dur="500"/>
                                        <p:tgtEl>
                                          <p:spTgt spid="21"/>
                                        </p:tgtEl>
                                      </p:cBhvr>
                                    </p:animEffect>
                                  </p:childTnLst>
                                </p:cTn>
                              </p:par>
                              <p:par>
                                <p:cTn id="39" presetID="16" presetClass="entr" presetSubtype="21" fill="hold" grpId="0" nodeType="withEffect">
                                  <p:stCondLst>
                                    <p:cond delay="0"/>
                                  </p:stCondLst>
                                  <p:childTnLst>
                                    <p:set>
                                      <p:cBhvr>
                                        <p:cTn id="40" dur="1" fill="hold">
                                          <p:stCondLst>
                                            <p:cond delay="0"/>
                                          </p:stCondLst>
                                        </p:cTn>
                                        <p:tgtEl>
                                          <p:spTgt spid="31"/>
                                        </p:tgtEl>
                                        <p:attrNameLst>
                                          <p:attrName>style.visibility</p:attrName>
                                        </p:attrNameLst>
                                      </p:cBhvr>
                                      <p:to>
                                        <p:strVal val="visible"/>
                                      </p:to>
                                    </p:set>
                                    <p:animEffect transition="in" filter="barn(inVertical)">
                                      <p:cBhvr>
                                        <p:cTn id="41" dur="500"/>
                                        <p:tgtEl>
                                          <p:spTgt spid="31"/>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32"/>
                                        </p:tgtEl>
                                        <p:attrNameLst>
                                          <p:attrName>style.visibility</p:attrName>
                                        </p:attrNameLst>
                                      </p:cBhvr>
                                      <p:to>
                                        <p:strVal val="visible"/>
                                      </p:to>
                                    </p:set>
                                    <p:animEffect transition="in" filter="wipe(down)">
                                      <p:cBhvr>
                                        <p:cTn id="46"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animBg="1"/>
      <p:bldP spid="7" grpId="0" animBg="1"/>
      <p:bldP spid="29" grpId="0" animBg="1"/>
      <p:bldP spid="30" grpId="0" animBg="1"/>
      <p:bldP spid="31" grpId="0" animBg="1"/>
      <p:bldP spid="3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711200" y="228600"/>
            <a:ext cx="10972800" cy="533400"/>
          </a:xfrm>
        </p:spPr>
        <p:txBody>
          <a:bodyPr/>
          <a:lstStyle/>
          <a:p>
            <a:endParaRPr lang="en-US" sz="1800" dirty="0" smtClean="0">
              <a:latin typeface="Times New Roman" pitchFamily="18" charset="0"/>
              <a:cs typeface="Times New Roman" pitchFamily="18" charset="0"/>
            </a:endParaRPr>
          </a:p>
        </p:txBody>
      </p:sp>
      <p:sp>
        <p:nvSpPr>
          <p:cNvPr id="4" name="Content Placeholder 2"/>
          <p:cNvSpPr txBox="1">
            <a:spLocks/>
          </p:cNvSpPr>
          <p:nvPr/>
        </p:nvSpPr>
        <p:spPr bwMode="auto">
          <a:xfrm>
            <a:off x="501651" y="762000"/>
            <a:ext cx="11379200" cy="6096000"/>
          </a:xfrm>
          <a:prstGeom prst="rect">
            <a:avLst/>
          </a:prstGeom>
          <a:noFill/>
          <a:ln w="9525">
            <a:noFill/>
            <a:miter lim="800000"/>
            <a:headEnd/>
            <a:tailEnd/>
          </a:ln>
        </p:spPr>
        <p:txBody>
          <a:bodyPr/>
          <a:lstStyle/>
          <a:p>
            <a:pPr marL="571500" indent="-571500">
              <a:buAutoNum type="romanUcPeriod"/>
            </a:pPr>
            <a:r>
              <a:rPr lang="en-US" sz="2800" b="1" dirty="0" err="1" smtClean="0">
                <a:latin typeface="Times New Roman" pitchFamily="18" charset="0"/>
                <a:cs typeface="Times New Roman" pitchFamily="18" charset="0"/>
              </a:rPr>
              <a:t>Đọc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tìm</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hiểu</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chung</a:t>
            </a:r>
            <a:endParaRPr lang="en-US" sz="2800" b="1" dirty="0">
              <a:latin typeface="Times New Roman" pitchFamily="18" charset="0"/>
              <a:cs typeface="Times New Roman" pitchFamily="18" charset="0"/>
            </a:endParaRPr>
          </a:p>
          <a:p>
            <a:pPr marL="514350" indent="-514350">
              <a:buAutoNum type="arabicPeriod"/>
            </a:pPr>
            <a:r>
              <a:rPr lang="en-US" sz="2800" b="1" dirty="0" err="1" smtClean="0">
                <a:latin typeface="Times New Roman" pitchFamily="18" charset="0"/>
                <a:cs typeface="Times New Roman" pitchFamily="18" charset="0"/>
              </a:rPr>
              <a:t>Tác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giả</a:t>
            </a:r>
            <a:endParaRPr lang="en-US" sz="2800" b="1" dirty="0" smtClean="0">
              <a:latin typeface="Times New Roman" pitchFamily="18" charset="0"/>
              <a:cs typeface="Times New Roman" pitchFamily="18" charset="0"/>
            </a:endParaRPr>
          </a:p>
          <a:p>
            <a:pPr marL="514350" indent="-514350">
              <a:buAutoNum type="arabicPeriod"/>
            </a:pPr>
            <a:r>
              <a:rPr lang="en-US" sz="2800" b="1" dirty="0" err="1" smtClean="0">
                <a:latin typeface="Times New Roman" pitchFamily="18" charset="0"/>
                <a:cs typeface="Times New Roman" pitchFamily="18" charset="0"/>
              </a:rPr>
              <a:t>Tác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phẩm</a:t>
            </a:r>
            <a:endParaRPr lang="en-US" sz="2800" b="1" dirty="0" smtClean="0">
              <a:latin typeface="Times New Roman" pitchFamily="18" charset="0"/>
              <a:cs typeface="Times New Roman" pitchFamily="18" charset="0"/>
            </a:endParaRPr>
          </a:p>
          <a:p>
            <a:pPr marL="514350" indent="-514350">
              <a:buAutoNum type="alphaLcPeriod"/>
            </a:pPr>
            <a:r>
              <a:rPr lang="en-US" sz="2800" b="1" dirty="0" err="1" smtClean="0">
                <a:latin typeface="Times New Roman" pitchFamily="18" charset="0"/>
                <a:cs typeface="Times New Roman" pitchFamily="18" charset="0"/>
              </a:rPr>
              <a:t>Hoàn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cảnh</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ra</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đời</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tác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phẩm</a:t>
            </a:r>
            <a:r>
              <a:rPr lang="en-US" sz="2800" b="1" dirty="0" smtClean="0">
                <a:latin typeface="Times New Roman" pitchFamily="18" charset="0"/>
                <a:cs typeface="Times New Roman" pitchFamily="18" charset="0"/>
              </a:rPr>
              <a:t>.</a:t>
            </a:r>
          </a:p>
          <a:p>
            <a:pPr marL="514350" indent="-514350">
              <a:buAutoNum type="alphaLcPeriod"/>
            </a:pPr>
            <a:r>
              <a:rPr lang="en-US" sz="2800" b="1" dirty="0" err="1" smtClean="0">
                <a:latin typeface="Times New Roman" pitchFamily="18" charset="0"/>
                <a:cs typeface="Times New Roman" pitchFamily="18" charset="0"/>
              </a:rPr>
              <a:t>Đọc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chú</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thích</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tóm</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tắt</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thể</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loại</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phương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thức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biểu</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đạt</a:t>
            </a:r>
            <a:endParaRPr lang="en-US" sz="2800" b="1" dirty="0" smtClean="0">
              <a:latin typeface="Times New Roman" pitchFamily="18" charset="0"/>
              <a:cs typeface="Times New Roman" pitchFamily="18" charset="0"/>
            </a:endParaRPr>
          </a:p>
          <a:p>
            <a:r>
              <a:rPr lang="en-US" sz="2800" b="1" dirty="0">
                <a:latin typeface="Times New Roman" pitchFamily="18" charset="0"/>
                <a:cs typeface="Times New Roman" pitchFamily="18" charset="0"/>
              </a:rPr>
              <a:t> </a:t>
            </a:r>
            <a:r>
              <a:rPr lang="en-US" sz="2800" b="1" dirty="0" smtClean="0">
                <a:latin typeface="Times New Roman" pitchFamily="18" charset="0"/>
                <a:cs typeface="Times New Roman" pitchFamily="18" charset="0"/>
              </a:rPr>
              <a:t> * </a:t>
            </a:r>
            <a:r>
              <a:rPr lang="en-US" sz="2800" b="1" dirty="0" err="1" smtClean="0">
                <a:latin typeface="Times New Roman" pitchFamily="18" charset="0"/>
                <a:cs typeface="Times New Roman" pitchFamily="18" charset="0"/>
              </a:rPr>
              <a:t>Đọc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chú</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thích</a:t>
            </a:r>
            <a:endParaRPr lang="en-US" sz="2800" b="1" dirty="0" smtClean="0">
              <a:latin typeface="Times New Roman" pitchFamily="18" charset="0"/>
              <a:cs typeface="Times New Roman" pitchFamily="18" charset="0"/>
            </a:endParaRPr>
          </a:p>
          <a:p>
            <a:r>
              <a:rPr lang="en-US" sz="2800" b="1" dirty="0" smtClean="0">
                <a:latin typeface="Times New Roman" pitchFamily="18" charset="0"/>
                <a:cs typeface="Times New Roman" pitchFamily="18" charset="0"/>
              </a:rPr>
              <a:t>  * </a:t>
            </a:r>
            <a:r>
              <a:rPr lang="en-US" sz="2800" b="1" dirty="0" err="1" smtClean="0">
                <a:latin typeface="Times New Roman" pitchFamily="18" charset="0"/>
                <a:cs typeface="Times New Roman" pitchFamily="18" charset="0"/>
              </a:rPr>
              <a:t>Tóm</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tắt</a:t>
            </a:r>
            <a:endParaRPr lang="en-US" sz="2800" b="1" dirty="0" smtClean="0">
              <a:latin typeface="Times New Roman" pitchFamily="18" charset="0"/>
              <a:cs typeface="Times New Roman" pitchFamily="18" charset="0"/>
            </a:endParaRPr>
          </a:p>
          <a:p>
            <a:r>
              <a:rPr lang="en-US" sz="2800" b="1" dirty="0">
                <a:latin typeface="Times New Roman" pitchFamily="18" charset="0"/>
                <a:cs typeface="Times New Roman" pitchFamily="18" charset="0"/>
              </a:rPr>
              <a:t> </a:t>
            </a:r>
            <a:r>
              <a:rPr lang="en-US" sz="2800" b="1" dirty="0" smtClean="0">
                <a:latin typeface="Times New Roman" pitchFamily="18" charset="0"/>
                <a:cs typeface="Times New Roman" pitchFamily="18" charset="0"/>
              </a:rPr>
              <a:t> * </a:t>
            </a:r>
            <a:r>
              <a:rPr lang="en-US" sz="2800" b="1" dirty="0" err="1" smtClean="0">
                <a:latin typeface="Times New Roman" pitchFamily="18" charset="0"/>
                <a:cs typeface="Times New Roman" pitchFamily="18" charset="0"/>
              </a:rPr>
              <a:t>Thể</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loại</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truyện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ngắn</a:t>
            </a:r>
            <a:endParaRPr lang="en-US" sz="2800" b="1" dirty="0" smtClean="0">
              <a:latin typeface="Times New Roman" pitchFamily="18" charset="0"/>
              <a:cs typeface="Times New Roman" pitchFamily="18" charset="0"/>
            </a:endParaRPr>
          </a:p>
          <a:p>
            <a:r>
              <a:rPr lang="en-US" sz="2800" b="1" dirty="0">
                <a:latin typeface="Times New Roman" pitchFamily="18" charset="0"/>
                <a:cs typeface="Times New Roman" pitchFamily="18" charset="0"/>
              </a:rPr>
              <a:t> </a:t>
            </a:r>
            <a:r>
              <a:rPr lang="en-US" sz="2800" b="1" dirty="0" smtClean="0">
                <a:latin typeface="Times New Roman" pitchFamily="18" charset="0"/>
                <a:cs typeface="Times New Roman" pitchFamily="18" charset="0"/>
              </a:rPr>
              <a:t> * </a:t>
            </a:r>
            <a:r>
              <a:rPr lang="en-US" sz="2800" b="1" dirty="0" err="1" smtClean="0">
                <a:latin typeface="Times New Roman" pitchFamily="18" charset="0"/>
                <a:cs typeface="Times New Roman" pitchFamily="18" charset="0"/>
              </a:rPr>
              <a:t>Phương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thức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biểu</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đạt</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tự</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sự</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miêu</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tả</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biểu</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cảm</a:t>
            </a:r>
            <a:r>
              <a:rPr lang="en-US" sz="2800" b="1" dirty="0" smtClean="0">
                <a:latin typeface="Times New Roman" pitchFamily="18" charset="0"/>
                <a:cs typeface="Times New Roman" pitchFamily="18" charset="0"/>
              </a:rPr>
              <a:t>.</a:t>
            </a:r>
          </a:p>
          <a:p>
            <a:r>
              <a:rPr lang="en-US" sz="2800" b="1" dirty="0" smtClean="0">
                <a:latin typeface="Times New Roman" pitchFamily="18" charset="0"/>
                <a:cs typeface="Times New Roman" pitchFamily="18" charset="0"/>
              </a:rPr>
              <a:t>c. </a:t>
            </a:r>
            <a:r>
              <a:rPr lang="en-US" sz="2800" b="1" dirty="0" err="1" smtClean="0">
                <a:latin typeface="Times New Roman" pitchFamily="18" charset="0"/>
                <a:cs typeface="Times New Roman" pitchFamily="18" charset="0"/>
              </a:rPr>
              <a:t>Tình</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huống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truyện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bố</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cục</a:t>
            </a:r>
            <a:endParaRPr lang="en-US" sz="2800" b="1" dirty="0">
              <a:latin typeface="Times New Roman" pitchFamily="18" charset="0"/>
              <a:cs typeface="Times New Roman" pitchFamily="18" charset="0"/>
            </a:endParaRPr>
          </a:p>
        </p:txBody>
      </p:sp>
      <p:sp>
        <p:nvSpPr>
          <p:cNvPr id="2" name="Slide Number Placeholder 1"/>
          <p:cNvSpPr>
            <a:spLocks noGrp="1"/>
          </p:cNvSpPr>
          <p:nvPr>
            <p:ph type="sldNum" sz="quarter" idx="12"/>
          </p:nvPr>
        </p:nvSpPr>
        <p:spPr/>
        <p:txBody>
          <a:bodyPr/>
          <a:lstStyle/>
          <a:p>
            <a:pPr>
              <a:defRPr/>
            </a:pPr>
            <a:fld id="{3D593764-C018-4DCD-BA40-851A22024552}" type="slidenum">
              <a:rPr lang="en-US" smtClean="0"/>
              <a:pPr>
                <a:defRPr/>
              </a:pPr>
              <a:t>14</a:t>
            </a:fld>
            <a:endParaRPr lang="en-US"/>
          </a:p>
        </p:txBody>
      </p:sp>
    </p:spTree>
    <p:extLst>
      <p:ext uri="{BB962C8B-B14F-4D97-AF65-F5344CB8AC3E}">
        <p14:creationId xmlns:p14="http://schemas.microsoft.com/office/powerpoint/2010/main" val="386086182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ox(i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ox(in)">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ox(in)">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ox(in)">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box(in)">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box(in)">
                                      <p:cBhvr>
                                        <p:cTn id="32" dur="5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box(in)">
                                      <p:cBhvr>
                                        <p:cTn id="37" dur="500"/>
                                        <p:tgtEl>
                                          <p:spTgt spid="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box(in)">
                                      <p:cBhvr>
                                        <p:cTn id="42" dur="500"/>
                                        <p:tgtEl>
                                          <p:spTgt spid="4">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nodeType="clickEffect">
                                  <p:stCondLst>
                                    <p:cond delay="0"/>
                                  </p:stCondLst>
                                  <p:childTnLst>
                                    <p:set>
                                      <p:cBhvr>
                                        <p:cTn id="46" dur="1" fill="hold">
                                          <p:stCondLst>
                                            <p:cond delay="0"/>
                                          </p:stCondLst>
                                        </p:cTn>
                                        <p:tgtEl>
                                          <p:spTgt spid="4">
                                            <p:txEl>
                                              <p:pRg st="8" end="8"/>
                                            </p:txEl>
                                          </p:spTgt>
                                        </p:tgtEl>
                                        <p:attrNameLst>
                                          <p:attrName>style.visibility</p:attrName>
                                        </p:attrNameLst>
                                      </p:cBhvr>
                                      <p:to>
                                        <p:strVal val="visible"/>
                                      </p:to>
                                    </p:set>
                                    <p:animEffect transition="in" filter="box(in)">
                                      <p:cBhvr>
                                        <p:cTn id="47" dur="500"/>
                                        <p:tgtEl>
                                          <p:spTgt spid="4">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nodeType="clickEffect">
                                  <p:stCondLst>
                                    <p:cond delay="0"/>
                                  </p:stCondLst>
                                  <p:childTnLst>
                                    <p:set>
                                      <p:cBhvr>
                                        <p:cTn id="51" dur="1" fill="hold">
                                          <p:stCondLst>
                                            <p:cond delay="0"/>
                                          </p:stCondLst>
                                        </p:cTn>
                                        <p:tgtEl>
                                          <p:spTgt spid="4">
                                            <p:txEl>
                                              <p:pRg st="9" end="9"/>
                                            </p:txEl>
                                          </p:spTgt>
                                        </p:tgtEl>
                                        <p:attrNameLst>
                                          <p:attrName>style.visibility</p:attrName>
                                        </p:attrNameLst>
                                      </p:cBhvr>
                                      <p:to>
                                        <p:strVal val="visible"/>
                                      </p:to>
                                    </p:set>
                                    <p:animEffect transition="in" filter="box(in)">
                                      <p:cBhvr>
                                        <p:cTn id="52" dur="500"/>
                                        <p:tgtEl>
                                          <p:spTgt spid="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Hình ảnh Hải Quân Quân đội Không Quân đại Diện Quân đội Trung Quốc, Clipart  Quân đội, Hải Quân, Quân đội miễn phí tải tập tin PNG PSDComment và Vecto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7833" b="90000" l="0" r="100000">
                        <a14:foregroundMark x1="23417" y1="53167" x2="57833" y2="46833"/>
                        <a14:foregroundMark x1="69417" y1="47333" x2="69583" y2="53583"/>
                        <a14:foregroundMark x1="53667" y1="27333" x2="65333" y2="25333"/>
                      </a14:backgroundRemoval>
                    </a14:imgEffect>
                  </a14:imgLayer>
                </a14:imgProps>
              </a:ext>
              <a:ext uri="{28A0092B-C50C-407E-A947-70E740481C1C}">
                <a14:useLocalDpi xmlns:a14="http://schemas.microsoft.com/office/drawing/2010/main" val="0"/>
              </a:ext>
            </a:extLst>
          </a:blip>
          <a:srcRect/>
          <a:stretch>
            <a:fillRect/>
          </a:stretch>
        </p:blipFill>
        <p:spPr bwMode="auto">
          <a:xfrm>
            <a:off x="-6349" y="-849629"/>
            <a:ext cx="10323829" cy="9886950"/>
          </a:xfrm>
          <a:prstGeom prst="rect">
            <a:avLst/>
          </a:prstGeom>
          <a:noFill/>
          <a:extLst>
            <a:ext uri="{909E8E84-426E-40DD-AFC4-6F175D3DCCD1}">
              <a14:hiddenFill xmlns:a14="http://schemas.microsoft.com/office/drawing/2010/main">
                <a:solidFill>
                  <a:srgbClr val="FFFFFF"/>
                </a:solidFill>
              </a14:hiddenFill>
            </a:ext>
          </a:extLst>
        </p:spPr>
      </p:pic>
      <p:sp>
        <p:nvSpPr>
          <p:cNvPr id="26628" name="Text Box 4"/>
          <p:cNvSpPr txBox="1">
            <a:spLocks noChangeArrowheads="1"/>
          </p:cNvSpPr>
          <p:nvPr/>
        </p:nvSpPr>
        <p:spPr bwMode="auto">
          <a:xfrm>
            <a:off x="7367270" y="289214"/>
            <a:ext cx="4953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itchFamily="18" charset="0"/>
              </a:rPr>
              <a:t>TÌNH HUỐNG TRUYỆN</a:t>
            </a:r>
          </a:p>
        </p:txBody>
      </p:sp>
      <p:sp>
        <p:nvSpPr>
          <p:cNvPr id="26650" name="Rectangle 26"/>
          <p:cNvSpPr>
            <a:spLocks noChangeArrowheads="1"/>
          </p:cNvSpPr>
          <p:nvPr/>
        </p:nvSpPr>
        <p:spPr bwMode="auto">
          <a:xfrm>
            <a:off x="2651760" y="5694678"/>
            <a:ext cx="7665720" cy="9906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rtl="0" eaLnBrk="1" fontAlgn="auto" latinLnBrk="0" hangingPunct="1">
              <a:lnSpc>
                <a:spcPct val="50000"/>
              </a:lnSpc>
              <a:spcBef>
                <a:spcPct val="50000"/>
              </a:spcBef>
              <a:spcAft>
                <a:spcPts val="0"/>
              </a:spcAft>
              <a:buClrTx/>
              <a:buSzTx/>
              <a:buFontTx/>
              <a:buNone/>
              <a:tabLst/>
              <a:defRPr/>
            </a:pPr>
            <a:endParaRPr kumimoji="0" lang="en-US" sz="11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50000"/>
              </a:lnSpc>
              <a:spcBef>
                <a:spcPct val="50000"/>
              </a:spcBef>
              <a:spcAft>
                <a:spcPts val="0"/>
              </a:spcAft>
              <a:buClrTx/>
              <a:buSzTx/>
              <a:buFontTx/>
              <a:buNone/>
              <a:tabLst/>
              <a:defRPr/>
            </a:pP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Bộc</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lộ</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smtClean="0">
                <a:ln>
                  <a:noFill/>
                </a:ln>
                <a:solidFill>
                  <a:srgbClr val="FF0000"/>
                </a:solidFill>
                <a:effectLst/>
                <a:uLnTx/>
                <a:uFillTx/>
                <a:latin typeface="Times New Roman" panose="02020603050405020304" pitchFamily="18" charset="0"/>
                <a:cs typeface="Times New Roman" panose="02020603050405020304" pitchFamily="18" charset="0"/>
              </a:rPr>
              <a:t>tình</a:t>
            </a:r>
            <a:r>
              <a:rPr kumimoji="0" lang="en-US" sz="3200" b="1" i="0" u="none" strike="noStrike" kern="1200" cap="none" spc="0" normalizeH="0" baseline="0" noProof="0" dirty="0" smtClean="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yêu</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làng</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smtClean="0">
                <a:ln>
                  <a:noFill/>
                </a:ln>
                <a:solidFill>
                  <a:srgbClr val="FF0000"/>
                </a:solidFill>
                <a:effectLst/>
                <a:uLnTx/>
                <a:uFillTx/>
                <a:latin typeface="Times New Roman" panose="02020603050405020304" pitchFamily="18" charset="0"/>
                <a:cs typeface="Times New Roman" panose="02020603050405020304" pitchFamily="18" charset="0"/>
              </a:rPr>
              <a:t>và</a:t>
            </a:r>
            <a:r>
              <a:rPr kumimoji="0" lang="en-US" sz="3200" b="1" i="0" u="none" strike="noStrike" kern="1200" cap="none" spc="0" normalizeH="0" baseline="0" noProof="0" dirty="0" smtClean="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smtClean="0">
                <a:ln>
                  <a:noFill/>
                </a:ln>
                <a:solidFill>
                  <a:srgbClr val="FF0000"/>
                </a:solidFill>
                <a:effectLst/>
                <a:uLnTx/>
                <a:uFillTx/>
                <a:latin typeface="Times New Roman" panose="02020603050405020304" pitchFamily="18" charset="0"/>
                <a:cs typeface="Times New Roman" panose="02020603050405020304" pitchFamily="18" charset="0"/>
              </a:rPr>
              <a:t>tình</a:t>
            </a:r>
            <a:r>
              <a:rPr kumimoji="0" lang="en-US" sz="3200" b="1" i="0" u="none" strike="noStrike" kern="1200" cap="none" spc="0" normalizeH="0" noProof="0" dirty="0" smtClean="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smtClean="0">
                <a:ln>
                  <a:noFill/>
                </a:ln>
                <a:solidFill>
                  <a:srgbClr val="FF0000"/>
                </a:solidFill>
                <a:effectLst/>
                <a:uLnTx/>
                <a:uFillTx/>
                <a:latin typeface="Times New Roman" panose="02020603050405020304" pitchFamily="18" charset="0"/>
                <a:cs typeface="Times New Roman" panose="02020603050405020304" pitchFamily="18" charset="0"/>
              </a:rPr>
              <a:t>yêu</a:t>
            </a:r>
            <a:r>
              <a:rPr kumimoji="0" lang="en-US" sz="3200" b="1" i="0" u="none" strike="noStrike" kern="1200" cap="none" spc="0" normalizeH="0" noProof="0" dirty="0" smtClean="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smtClean="0">
                <a:ln>
                  <a:noFill/>
                </a:ln>
                <a:solidFill>
                  <a:srgbClr val="FF0000"/>
                </a:solidFill>
                <a:effectLst/>
                <a:uLnTx/>
                <a:uFillTx/>
                <a:latin typeface="Times New Roman" panose="02020603050405020304" pitchFamily="18" charset="0"/>
                <a:cs typeface="Times New Roman" panose="02020603050405020304" pitchFamily="18" charset="0"/>
              </a:rPr>
              <a:t>nước</a:t>
            </a:r>
            <a:r>
              <a:rPr kumimoji="0" lang="en-US" sz="3200" b="1" i="0" u="none" strike="noStrike" kern="1200" cap="none" spc="0" normalizeH="0" baseline="0" noProof="0" dirty="0" smtClean="0">
                <a:ln>
                  <a:noFill/>
                </a:ln>
                <a:solidFill>
                  <a:srgbClr val="FF0000"/>
                </a:solidFill>
                <a:effectLst/>
                <a:uLnTx/>
                <a:uFillTx/>
                <a:latin typeface="Times New Roman" panose="02020603050405020304" pitchFamily="18" charset="0"/>
                <a:cs typeface="Times New Roman" panose="02020603050405020304" pitchFamily="18" charset="0"/>
              </a:rPr>
              <a:t> </a:t>
            </a:r>
            <a:endPar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sp>
        <p:nvSpPr>
          <p:cNvPr id="3" name="Rectangle: Rounded Corners 2">
            <a:extLst>
              <a:ext uri="{FF2B5EF4-FFF2-40B4-BE49-F238E27FC236}">
                <a16:creationId xmlns:a16="http://schemas.microsoft.com/office/drawing/2014/main" xmlns="" id="{D7CF0BE6-81DF-4520-98E3-56A4B286F22C}"/>
              </a:ext>
            </a:extLst>
          </p:cNvPr>
          <p:cNvSpPr/>
          <p:nvPr/>
        </p:nvSpPr>
        <p:spPr>
          <a:xfrm>
            <a:off x="345440" y="1219200"/>
            <a:ext cx="4953001" cy="762000"/>
          </a:xfrm>
          <a:prstGeom prst="roundRect">
            <a:avLst/>
          </a:prstGeom>
          <a:solidFill>
            <a:schemeClr val="bg1"/>
          </a:solid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itchFamily="18" charset="0"/>
              </a:rPr>
              <a:t>Nghe</a:t>
            </a:r>
            <a:r>
              <a:rPr kumimoji="0" lang="en-US" sz="2800" b="1" i="0" u="none" strike="noStrike" kern="1200" cap="none" spc="0" normalizeH="0" baseline="0" noProof="0" dirty="0">
                <a:ln>
                  <a:noFill/>
                </a:ln>
                <a:solidFill>
                  <a:srgbClr val="002060"/>
                </a:solidFill>
                <a:effectLst/>
                <a:uLnTx/>
                <a:uFillTx/>
                <a:latin typeface="Times New Roman" pitchFamily="18" charset="0"/>
                <a:cs typeface="Times New Roman" pitchFamily="18" charset="0"/>
              </a:rPr>
              <a:t> tin </a:t>
            </a:r>
            <a:r>
              <a:rPr kumimoji="0" lang="en-US" sz="2800" b="1" i="0" u="none" strike="noStrike" kern="1200" cap="none" spc="0" normalizeH="0" baseline="0" noProof="0" dirty="0" err="1">
                <a:ln>
                  <a:noFill/>
                </a:ln>
                <a:solidFill>
                  <a:srgbClr val="002060"/>
                </a:solidFill>
                <a:effectLst/>
                <a:uLnTx/>
                <a:uFillTx/>
                <a:latin typeface="Times New Roman" pitchFamily="18" charset="0"/>
                <a:cs typeface="Times New Roman" pitchFamily="18" charset="0"/>
              </a:rPr>
              <a:t>làng</a:t>
            </a:r>
            <a:r>
              <a:rPr kumimoji="0" lang="en-US" sz="2800" b="1" i="0" u="none" strike="noStrike" kern="1200" cap="none" spc="0" normalizeH="0" baseline="0" noProof="0" dirty="0">
                <a:ln>
                  <a:noFill/>
                </a:ln>
                <a:solidFill>
                  <a:srgbClr val="002060"/>
                </a:solidFill>
                <a:effectLst/>
                <a:uLnTx/>
                <a:uFillTx/>
                <a:latin typeface="Times New Roman" pitchFamily="18" charset="0"/>
                <a:cs typeface="Times New Roman" pitchFamily="18" charset="0"/>
              </a:rPr>
              <a:t> </a:t>
            </a:r>
            <a:r>
              <a:rPr kumimoji="0" lang="en-US" sz="2800" b="1" i="0" u="none" strike="noStrike" kern="1200" cap="none" spc="0" normalizeH="0" baseline="0" noProof="0" dirty="0" err="1" smtClean="0">
                <a:ln>
                  <a:noFill/>
                </a:ln>
                <a:solidFill>
                  <a:srgbClr val="002060"/>
                </a:solidFill>
                <a:effectLst/>
                <a:uLnTx/>
                <a:uFillTx/>
                <a:latin typeface="Times New Roman" pitchFamily="18" charset="0"/>
                <a:cs typeface="Times New Roman" pitchFamily="18" charset="0"/>
              </a:rPr>
              <a:t>theo</a:t>
            </a:r>
            <a:r>
              <a:rPr kumimoji="0" lang="en-US" sz="2800" b="1" i="0" u="none" strike="noStrike" kern="1200" cap="none" spc="0" normalizeH="0" baseline="0" noProof="0" dirty="0" smtClean="0">
                <a:ln>
                  <a:noFill/>
                </a:ln>
                <a:solidFill>
                  <a:srgbClr val="002060"/>
                </a:solidFill>
                <a:effectLst/>
                <a:uLnTx/>
                <a:uFillTx/>
                <a:latin typeface="Times New Roman" pitchFamily="18" charset="0"/>
                <a:cs typeface="Times New Roman"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itchFamily="18" charset="0"/>
                <a:cs typeface="Times New Roman" pitchFamily="18" charset="0"/>
              </a:rPr>
              <a:t>giặc</a:t>
            </a:r>
            <a:endParaRPr kumimoji="0" lang="en-US" sz="2800" b="1" i="0" u="none" strike="noStrike" kern="1200" cap="none" spc="0" normalizeH="0" baseline="0" noProof="0" dirty="0">
              <a:ln>
                <a:noFill/>
              </a:ln>
              <a:solidFill>
                <a:srgbClr val="002060"/>
              </a:solidFill>
              <a:effectLst/>
              <a:uLnTx/>
              <a:uFillTx/>
              <a:latin typeface="Times New Roman" pitchFamily="18" charset="0"/>
              <a:cs typeface="Times New Roman" pitchFamily="18" charset="0"/>
            </a:endParaRPr>
          </a:p>
        </p:txBody>
      </p:sp>
      <p:sp>
        <p:nvSpPr>
          <p:cNvPr id="28" name="Rectangle: Rounded Corners 27">
            <a:extLst>
              <a:ext uri="{FF2B5EF4-FFF2-40B4-BE49-F238E27FC236}">
                <a16:creationId xmlns:a16="http://schemas.microsoft.com/office/drawing/2014/main" xmlns="" id="{AD5D5A03-3859-4BA5-B452-BB2E5616FB5C}"/>
              </a:ext>
            </a:extLst>
          </p:cNvPr>
          <p:cNvSpPr/>
          <p:nvPr/>
        </p:nvSpPr>
        <p:spPr>
          <a:xfrm>
            <a:off x="345440" y="2552700"/>
            <a:ext cx="4953001" cy="1023620"/>
          </a:xfrm>
          <a:prstGeom prst="roundRect">
            <a:avLst/>
          </a:prstGeom>
          <a:solidFill>
            <a:schemeClr val="bg1"/>
          </a:solid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de-DE" sz="2800" b="1" i="0" u="none" strike="noStrike" kern="1200" cap="none" spc="0" normalizeH="0" baseline="0" noProof="0" dirty="0">
                <a:ln>
                  <a:noFill/>
                </a:ln>
                <a:solidFill>
                  <a:srgbClr val="002060"/>
                </a:solidFill>
                <a:effectLst/>
                <a:uLnTx/>
                <a:uFillTx/>
                <a:latin typeface="Times New Roman" pitchFamily="18" charset="0"/>
                <a:cs typeface="Times New Roman" pitchFamily="18" charset="0"/>
              </a:rPr>
              <a:t>Tình huống đặc sắc, kịch </a:t>
            </a:r>
            <a:r>
              <a:rPr kumimoji="0" lang="de-DE" sz="2800" b="1" i="0" u="none" strike="noStrike" kern="1200" cap="none" spc="0" normalizeH="0" baseline="0" noProof="0" dirty="0" smtClean="0">
                <a:ln>
                  <a:noFill/>
                </a:ln>
                <a:solidFill>
                  <a:srgbClr val="002060"/>
                </a:solidFill>
                <a:effectLst/>
                <a:uLnTx/>
                <a:uFillTx/>
                <a:latin typeface="Times New Roman" pitchFamily="18" charset="0"/>
                <a:cs typeface="Times New Roman" pitchFamily="18" charset="0"/>
              </a:rPr>
              <a:t>tính</a:t>
            </a:r>
            <a:endParaRPr kumimoji="0" lang="en-US" sz="2800" b="1" i="0" u="none" strike="noStrike" kern="1200" cap="none" spc="0" normalizeH="0" baseline="0" noProof="0" dirty="0">
              <a:ln>
                <a:noFill/>
              </a:ln>
              <a:solidFill>
                <a:srgbClr val="002060"/>
              </a:solidFill>
              <a:effectLst/>
              <a:uLnTx/>
              <a:uFillTx/>
              <a:latin typeface="Times New Roman" pitchFamily="18" charset="0"/>
              <a:cs typeface="Times New Roman" pitchFamily="18" charset="0"/>
            </a:endParaRPr>
          </a:p>
        </p:txBody>
      </p:sp>
      <p:cxnSp>
        <p:nvCxnSpPr>
          <p:cNvPr id="5" name="Straight Arrow Connector 4">
            <a:extLst>
              <a:ext uri="{FF2B5EF4-FFF2-40B4-BE49-F238E27FC236}">
                <a16:creationId xmlns:a16="http://schemas.microsoft.com/office/drawing/2014/main" xmlns="" id="{197C01AC-CD8B-4C2E-9107-D7FC0A3925D5}"/>
              </a:ext>
            </a:extLst>
          </p:cNvPr>
          <p:cNvCxnSpPr>
            <a:cxnSpLocks/>
            <a:stCxn id="3" idx="2"/>
            <a:endCxn id="28" idx="0"/>
          </p:cNvCxnSpPr>
          <p:nvPr/>
        </p:nvCxnSpPr>
        <p:spPr>
          <a:xfrm>
            <a:off x="2821941" y="1981200"/>
            <a:ext cx="0" cy="5715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Rectangle: Rounded Corners 33">
            <a:extLst>
              <a:ext uri="{FF2B5EF4-FFF2-40B4-BE49-F238E27FC236}">
                <a16:creationId xmlns:a16="http://schemas.microsoft.com/office/drawing/2014/main" xmlns="" id="{6835574D-B2CB-4FEC-B38D-D4EAAFF75317}"/>
              </a:ext>
            </a:extLst>
          </p:cNvPr>
          <p:cNvSpPr/>
          <p:nvPr/>
        </p:nvSpPr>
        <p:spPr>
          <a:xfrm>
            <a:off x="345440" y="4142739"/>
            <a:ext cx="4953001" cy="762000"/>
          </a:xfrm>
          <a:prstGeom prst="roundRect">
            <a:avLst/>
          </a:prstGeom>
          <a:solidFill>
            <a:schemeClr val="bg1"/>
          </a:solid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de-DE" sz="2800" b="1" i="0" u="none" strike="noStrike" kern="1200" cap="none" spc="0" normalizeH="0" baseline="0" noProof="0" dirty="0" smtClean="0">
                <a:ln>
                  <a:noFill/>
                </a:ln>
                <a:solidFill>
                  <a:srgbClr val="002060"/>
                </a:solidFill>
                <a:effectLst/>
                <a:uLnTx/>
                <a:uFillTx/>
                <a:latin typeface="Times New Roman" pitchFamily="18" charset="0"/>
                <a:cs typeface="Times New Roman" pitchFamily="18" charset="0"/>
              </a:rPr>
              <a:t>Thắt</a:t>
            </a:r>
            <a:r>
              <a:rPr kumimoji="0" lang="de-DE" sz="2800" b="1" i="0" u="none" strike="noStrike" kern="1200" cap="none" spc="0" normalizeH="0" noProof="0" dirty="0" smtClean="0">
                <a:ln>
                  <a:noFill/>
                </a:ln>
                <a:solidFill>
                  <a:srgbClr val="002060"/>
                </a:solidFill>
                <a:effectLst/>
                <a:uLnTx/>
                <a:uFillTx/>
                <a:latin typeface="Times New Roman" pitchFamily="18" charset="0"/>
                <a:cs typeface="Times New Roman" pitchFamily="18" charset="0"/>
              </a:rPr>
              <a:t> nút </a:t>
            </a:r>
            <a:r>
              <a:rPr kumimoji="0" lang="de-DE" sz="2800" b="1" i="0" u="none" strike="noStrike" kern="1200" cap="none" spc="0" normalizeH="0" baseline="0" noProof="0" dirty="0" smtClean="0">
                <a:ln>
                  <a:noFill/>
                </a:ln>
                <a:solidFill>
                  <a:srgbClr val="002060"/>
                </a:solidFill>
                <a:effectLst/>
                <a:uLnTx/>
                <a:uFillTx/>
                <a:latin typeface="Times New Roman" pitchFamily="18" charset="0"/>
                <a:cs typeface="Times New Roman" pitchFamily="18" charset="0"/>
              </a:rPr>
              <a:t>câu </a:t>
            </a:r>
            <a:r>
              <a:rPr kumimoji="0" lang="de-DE" sz="2800" b="1" i="0" u="none" strike="noStrike" kern="1200" cap="none" spc="0" normalizeH="0" baseline="0" noProof="0" dirty="0">
                <a:ln>
                  <a:noFill/>
                </a:ln>
                <a:solidFill>
                  <a:srgbClr val="002060"/>
                </a:solidFill>
                <a:effectLst/>
                <a:uLnTx/>
                <a:uFillTx/>
                <a:latin typeface="Times New Roman" pitchFamily="18" charset="0"/>
                <a:cs typeface="Times New Roman" pitchFamily="18" charset="0"/>
              </a:rPr>
              <a:t>chuyện</a:t>
            </a:r>
            <a:endParaRPr kumimoji="0" lang="en-US" sz="2800" b="1" i="0" u="none" strike="noStrike" kern="1200" cap="none" spc="0" normalizeH="0" baseline="0" noProof="0" dirty="0">
              <a:ln>
                <a:noFill/>
              </a:ln>
              <a:solidFill>
                <a:srgbClr val="002060"/>
              </a:solidFill>
              <a:effectLst/>
              <a:uLnTx/>
              <a:uFillTx/>
              <a:latin typeface="Times New Roman" pitchFamily="18" charset="0"/>
              <a:cs typeface="Times New Roman" pitchFamily="18" charset="0"/>
            </a:endParaRPr>
          </a:p>
        </p:txBody>
      </p:sp>
      <p:cxnSp>
        <p:nvCxnSpPr>
          <p:cNvPr id="35" name="Straight Arrow Connector 34">
            <a:extLst>
              <a:ext uri="{FF2B5EF4-FFF2-40B4-BE49-F238E27FC236}">
                <a16:creationId xmlns:a16="http://schemas.microsoft.com/office/drawing/2014/main" xmlns="" id="{69A7D499-F916-442E-8A4F-E0616A067D3D}"/>
              </a:ext>
            </a:extLst>
          </p:cNvPr>
          <p:cNvCxnSpPr>
            <a:cxnSpLocks/>
            <a:stCxn id="28" idx="2"/>
            <a:endCxn id="34" idx="0"/>
          </p:cNvCxnSpPr>
          <p:nvPr/>
        </p:nvCxnSpPr>
        <p:spPr>
          <a:xfrm>
            <a:off x="2821941" y="3576320"/>
            <a:ext cx="0" cy="56641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7" name="Rectangle: Rounded Corners 66">
            <a:extLst>
              <a:ext uri="{FF2B5EF4-FFF2-40B4-BE49-F238E27FC236}">
                <a16:creationId xmlns:a16="http://schemas.microsoft.com/office/drawing/2014/main" xmlns="" id="{DDFDCAAF-548E-4537-A85C-58363257B778}"/>
              </a:ext>
            </a:extLst>
          </p:cNvPr>
          <p:cNvSpPr/>
          <p:nvPr/>
        </p:nvSpPr>
        <p:spPr>
          <a:xfrm>
            <a:off x="6893558" y="1267461"/>
            <a:ext cx="4953001" cy="762000"/>
          </a:xfrm>
          <a:prstGeom prst="roundRect">
            <a:avLst/>
          </a:prstGeom>
          <a:solidFill>
            <a:schemeClr val="bg1"/>
          </a:solid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itchFamily="18" charset="0"/>
              </a:rPr>
              <a:t>Cải</a:t>
            </a:r>
            <a:r>
              <a:rPr kumimoji="0" lang="en-US" sz="2800" b="1" i="0" u="none" strike="noStrike" kern="120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2800" b="1" i="0" u="none" strike="noStrike" kern="1200" cap="none" spc="0" normalizeH="0" baseline="0" noProof="0" dirty="0" err="1">
                <a:ln>
                  <a:noFill/>
                </a:ln>
                <a:solidFill>
                  <a:prstClr val="black"/>
                </a:solidFill>
                <a:effectLst/>
                <a:uLnTx/>
                <a:uFillTx/>
                <a:latin typeface="Times New Roman" pitchFamily="18" charset="0"/>
                <a:cs typeface="Times New Roman" pitchFamily="18" charset="0"/>
              </a:rPr>
              <a:t>chính</a:t>
            </a:r>
            <a:r>
              <a:rPr kumimoji="0" lang="en-US" sz="2800" b="1" i="0" u="none" strike="noStrike" kern="1200" cap="none" spc="0" normalizeH="0" baseline="0" noProof="0" dirty="0">
                <a:ln>
                  <a:noFill/>
                </a:ln>
                <a:solidFill>
                  <a:prstClr val="black"/>
                </a:solidFill>
                <a:effectLst/>
                <a:uLnTx/>
                <a:uFillTx/>
                <a:latin typeface="Times New Roman" pitchFamily="18" charset="0"/>
                <a:cs typeface="Times New Roman" pitchFamily="18" charset="0"/>
              </a:rPr>
              <a:t> tin </a:t>
            </a:r>
            <a:r>
              <a:rPr kumimoji="0" lang="en-US" sz="2800" b="1" i="0" u="none" strike="noStrike" kern="1200" cap="none" spc="0" normalizeH="0" baseline="0" noProof="0" dirty="0" err="1">
                <a:ln>
                  <a:noFill/>
                </a:ln>
                <a:solidFill>
                  <a:prstClr val="black"/>
                </a:solidFill>
                <a:effectLst/>
                <a:uLnTx/>
                <a:uFillTx/>
                <a:latin typeface="Times New Roman" pitchFamily="18" charset="0"/>
                <a:cs typeface="Times New Roman" pitchFamily="18" charset="0"/>
              </a:rPr>
              <a:t>làng</a:t>
            </a:r>
            <a:r>
              <a:rPr kumimoji="0" lang="en-US" sz="2800" b="1" i="0" u="none" strike="noStrike" kern="120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2800" b="1" i="0" u="none" strike="noStrike" kern="1200" cap="none" spc="0" normalizeH="0" baseline="0" noProof="0" dirty="0" err="1">
                <a:ln>
                  <a:noFill/>
                </a:ln>
                <a:solidFill>
                  <a:prstClr val="black"/>
                </a:solidFill>
                <a:effectLst/>
                <a:uLnTx/>
                <a:uFillTx/>
                <a:latin typeface="Times New Roman" pitchFamily="18" charset="0"/>
                <a:cs typeface="Times New Roman" pitchFamily="18" charset="0"/>
              </a:rPr>
              <a:t>theo</a:t>
            </a:r>
            <a:r>
              <a:rPr kumimoji="0" lang="en-US" sz="2800" b="1" i="0" u="none" strike="noStrike" kern="1200" cap="none" spc="0" normalizeH="0" baseline="0" noProof="0" dirty="0">
                <a:ln>
                  <a:noFill/>
                </a:ln>
                <a:solidFill>
                  <a:prstClr val="black"/>
                </a:solidFill>
                <a:effectLst/>
                <a:uLnTx/>
                <a:uFillTx/>
                <a:latin typeface="Times New Roman" pitchFamily="18" charset="0"/>
                <a:cs typeface="Times New Roman" pitchFamily="18" charset="0"/>
              </a:rPr>
              <a:t> </a:t>
            </a:r>
            <a:r>
              <a:rPr kumimoji="0" lang="en-US" sz="2800" b="1" i="0" u="none" strike="noStrike" kern="1200" cap="none" spc="0" normalizeH="0" baseline="0" noProof="0" dirty="0" err="1">
                <a:ln>
                  <a:noFill/>
                </a:ln>
                <a:solidFill>
                  <a:prstClr val="black"/>
                </a:solidFill>
                <a:effectLst/>
                <a:uLnTx/>
                <a:uFillTx/>
                <a:latin typeface="Times New Roman" pitchFamily="18" charset="0"/>
                <a:cs typeface="Times New Roman" pitchFamily="18" charset="0"/>
              </a:rPr>
              <a:t>giặc</a:t>
            </a:r>
            <a:endParaRPr kumimoji="0" lang="en-US" sz="2800" b="1" i="0" u="none" strike="noStrike" kern="1200" cap="none" spc="0" normalizeH="0" baseline="0" noProof="0" dirty="0">
              <a:ln>
                <a:noFill/>
              </a:ln>
              <a:solidFill>
                <a:prstClr val="black"/>
              </a:solidFill>
              <a:effectLst/>
              <a:uLnTx/>
              <a:uFillTx/>
              <a:latin typeface="Times New Roman" pitchFamily="18" charset="0"/>
              <a:cs typeface="Times New Roman" pitchFamily="18" charset="0"/>
            </a:endParaRPr>
          </a:p>
        </p:txBody>
      </p:sp>
      <p:sp>
        <p:nvSpPr>
          <p:cNvPr id="68" name="Rectangle: Rounded Corners 67">
            <a:extLst>
              <a:ext uri="{FF2B5EF4-FFF2-40B4-BE49-F238E27FC236}">
                <a16:creationId xmlns:a16="http://schemas.microsoft.com/office/drawing/2014/main" xmlns="" id="{D1FAEEFF-A0F9-48F6-AE85-3EACC4A4A603}"/>
              </a:ext>
            </a:extLst>
          </p:cNvPr>
          <p:cNvSpPr/>
          <p:nvPr/>
        </p:nvSpPr>
        <p:spPr>
          <a:xfrm>
            <a:off x="6893558" y="2600961"/>
            <a:ext cx="4953001" cy="1023620"/>
          </a:xfrm>
          <a:prstGeom prst="roundRect">
            <a:avLst/>
          </a:prstGeom>
          <a:solidFill>
            <a:schemeClr val="bg1"/>
          </a:solid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50000"/>
              </a:lnSpc>
              <a:spcBef>
                <a:spcPct val="50000"/>
              </a:spcBef>
              <a:spcAft>
                <a:spcPts val="0"/>
              </a:spcAft>
              <a:buClrTx/>
              <a:buSzTx/>
              <a:buFontTx/>
              <a:buNone/>
              <a:tabLst/>
              <a:defRPr/>
            </a:pPr>
            <a:endParaRPr kumimoji="0" lang="en-US" sz="1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itchFamily="18" charset="0"/>
            </a:endParaRPr>
          </a:p>
          <a:p>
            <a:pPr marL="0" marR="0" lvl="0" indent="0" algn="ctr" defTabSz="914400" rtl="0" eaLnBrk="1" fontAlgn="auto" latinLnBrk="0" hangingPunct="1">
              <a:lnSpc>
                <a:spcPct val="50000"/>
              </a:lnSpc>
              <a:spcBef>
                <a:spcPct val="50000"/>
              </a:spcBef>
              <a:spcAft>
                <a:spcPts val="0"/>
              </a:spcAft>
              <a:buClrTx/>
              <a:buSzTx/>
              <a:buFontTx/>
              <a:buNone/>
              <a:tabLst/>
              <a:defRPr/>
            </a:pPr>
            <a:r>
              <a:rPr kumimoji="0" lang="en-US" sz="2800" b="1" i="0" u="none" strike="noStrike" kern="1200" cap="none" spc="0" normalizeH="0" baseline="0" noProof="0" dirty="0" err="1">
                <a:ln>
                  <a:noFill/>
                </a:ln>
                <a:solidFill>
                  <a:srgbClr val="002060"/>
                </a:solidFill>
                <a:effectLst/>
                <a:uLnTx/>
                <a:uFillTx/>
                <a:latin typeface="Times New Roman" pitchFamily="18" charset="0"/>
                <a:cs typeface="Times New Roman" pitchFamily="18" charset="0"/>
              </a:rPr>
              <a:t>Tình</a:t>
            </a:r>
            <a:r>
              <a:rPr kumimoji="0" lang="en-US" sz="2800" b="1" i="0" u="none" strike="noStrike" kern="1200" cap="none" spc="0" normalizeH="0" baseline="0" noProof="0" dirty="0">
                <a:ln>
                  <a:noFill/>
                </a:ln>
                <a:solidFill>
                  <a:srgbClr val="002060"/>
                </a:solidFill>
                <a:effectLst/>
                <a:uLnTx/>
                <a:uFillTx/>
                <a:latin typeface="Times New Roman" pitchFamily="18" charset="0"/>
                <a:cs typeface="Times New Roman"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itchFamily="18" charset="0"/>
                <a:cs typeface="Times New Roman" pitchFamily="18" charset="0"/>
              </a:rPr>
              <a:t>huống</a:t>
            </a:r>
            <a:r>
              <a:rPr kumimoji="0" lang="en-US" sz="2800" b="1" i="0" u="none" strike="noStrike" kern="1200" cap="none" spc="0" normalizeH="0" baseline="0" noProof="0" dirty="0">
                <a:ln>
                  <a:noFill/>
                </a:ln>
                <a:solidFill>
                  <a:srgbClr val="002060"/>
                </a:solidFill>
                <a:effectLst/>
                <a:uLnTx/>
                <a:uFillTx/>
                <a:latin typeface="Times New Roman" pitchFamily="18" charset="0"/>
                <a:cs typeface="Times New Roman"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itchFamily="18" charset="0"/>
                <a:cs typeface="Times New Roman" pitchFamily="18" charset="0"/>
              </a:rPr>
              <a:t>quan</a:t>
            </a:r>
            <a:r>
              <a:rPr kumimoji="0" lang="en-US" sz="2800" b="1" i="0" u="none" strike="noStrike" kern="1200" cap="none" spc="0" normalizeH="0" baseline="0" noProof="0" dirty="0">
                <a:ln>
                  <a:noFill/>
                </a:ln>
                <a:solidFill>
                  <a:srgbClr val="002060"/>
                </a:solidFill>
                <a:effectLst/>
                <a:uLnTx/>
                <a:uFillTx/>
                <a:latin typeface="Times New Roman" pitchFamily="18" charset="0"/>
                <a:cs typeface="Times New Roman" pitchFamily="18" charset="0"/>
              </a:rPr>
              <a:t> </a:t>
            </a:r>
            <a:r>
              <a:rPr kumimoji="0" lang="en-US" sz="2800" b="1" i="0" u="none" strike="noStrike" kern="1200" cap="none" spc="0" normalizeH="0" baseline="0" noProof="0" dirty="0" err="1" smtClean="0">
                <a:ln>
                  <a:noFill/>
                </a:ln>
                <a:solidFill>
                  <a:srgbClr val="002060"/>
                </a:solidFill>
                <a:effectLst/>
                <a:uLnTx/>
                <a:uFillTx/>
                <a:latin typeface="Times New Roman" pitchFamily="18" charset="0"/>
                <a:cs typeface="Times New Roman" pitchFamily="18" charset="0"/>
              </a:rPr>
              <a:t>trọng</a:t>
            </a:r>
            <a:endParaRPr kumimoji="0" lang="en-US" sz="2800" b="1" i="0" u="none" strike="noStrike" kern="1200" cap="none" spc="0" normalizeH="0" baseline="0" noProof="0" dirty="0">
              <a:ln>
                <a:noFill/>
              </a:ln>
              <a:solidFill>
                <a:srgbClr val="002060"/>
              </a:solidFill>
              <a:effectLst/>
              <a:uLnTx/>
              <a:uFillTx/>
              <a:latin typeface="Times New Roman" pitchFamily="18" charset="0"/>
              <a:cs typeface="Times New Roman" pitchFamily="18" charset="0"/>
            </a:endParaRPr>
          </a:p>
        </p:txBody>
      </p:sp>
      <p:cxnSp>
        <p:nvCxnSpPr>
          <p:cNvPr id="69" name="Straight Arrow Connector 68">
            <a:extLst>
              <a:ext uri="{FF2B5EF4-FFF2-40B4-BE49-F238E27FC236}">
                <a16:creationId xmlns:a16="http://schemas.microsoft.com/office/drawing/2014/main" xmlns="" id="{D2AB40D9-CAFF-455F-AF6F-1B92EDAB6AC4}"/>
              </a:ext>
            </a:extLst>
          </p:cNvPr>
          <p:cNvCxnSpPr>
            <a:cxnSpLocks/>
            <a:stCxn id="67" idx="2"/>
            <a:endCxn id="68" idx="0"/>
          </p:cNvCxnSpPr>
          <p:nvPr/>
        </p:nvCxnSpPr>
        <p:spPr>
          <a:xfrm>
            <a:off x="9370059" y="2029461"/>
            <a:ext cx="0" cy="5715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0" name="Rectangle: Rounded Corners 69">
            <a:extLst>
              <a:ext uri="{FF2B5EF4-FFF2-40B4-BE49-F238E27FC236}">
                <a16:creationId xmlns:a16="http://schemas.microsoft.com/office/drawing/2014/main" xmlns="" id="{8A51FE40-944E-4A26-BF3E-0C4BB692C040}"/>
              </a:ext>
            </a:extLst>
          </p:cNvPr>
          <p:cNvSpPr/>
          <p:nvPr/>
        </p:nvSpPr>
        <p:spPr>
          <a:xfrm>
            <a:off x="6893558" y="4191000"/>
            <a:ext cx="4953001" cy="762000"/>
          </a:xfrm>
          <a:prstGeom prst="roundRect">
            <a:avLst/>
          </a:prstGeom>
          <a:solidFill>
            <a:schemeClr val="bg1"/>
          </a:solid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2800" b="1" i="0" u="none" strike="noStrike" kern="1200" cap="none" spc="0" normalizeH="0" baseline="0" noProof="0" dirty="0" err="1" smtClean="0">
                <a:ln>
                  <a:noFill/>
                </a:ln>
                <a:solidFill>
                  <a:srgbClr val="002060"/>
                </a:solidFill>
                <a:effectLst/>
                <a:uLnTx/>
                <a:uFillTx/>
                <a:latin typeface="Times New Roman" panose="02020603050405020304" pitchFamily="18" charset="0"/>
                <a:cs typeface="Times New Roman" pitchFamily="18" charset="0"/>
              </a:rPr>
              <a:t>Mở</a:t>
            </a:r>
            <a:r>
              <a:rPr kumimoji="0" lang="en-US" sz="2800" b="1" i="0" u="none" strike="noStrike" kern="1200" cap="none" spc="0" normalizeH="0" noProof="0" dirty="0" smtClean="0">
                <a:ln>
                  <a:noFill/>
                </a:ln>
                <a:solidFill>
                  <a:srgbClr val="002060"/>
                </a:solidFill>
                <a:effectLst/>
                <a:uLnTx/>
                <a:uFillTx/>
                <a:latin typeface="Times New Roman" pitchFamily="18" charset="0"/>
                <a:cs typeface="Times New Roman" pitchFamily="18" charset="0"/>
              </a:rPr>
              <a:t> </a:t>
            </a:r>
            <a:r>
              <a:rPr kumimoji="0" lang="en-US" sz="2800" b="1" i="0" u="none" strike="noStrike" kern="1200" cap="none" spc="0" normalizeH="0" baseline="0" noProof="0" dirty="0" err="1" smtClean="0">
                <a:ln>
                  <a:noFill/>
                </a:ln>
                <a:solidFill>
                  <a:srgbClr val="002060"/>
                </a:solidFill>
                <a:effectLst/>
                <a:uLnTx/>
                <a:uFillTx/>
                <a:latin typeface="Times New Roman" pitchFamily="18" charset="0"/>
                <a:cs typeface="Times New Roman" pitchFamily="18" charset="0"/>
              </a:rPr>
              <a:t>nút</a:t>
            </a:r>
            <a:r>
              <a:rPr kumimoji="0" lang="en-US" sz="2800" b="1" i="0" u="none" strike="noStrike" kern="1200" cap="none" spc="0" normalizeH="0" baseline="0" noProof="0" dirty="0" smtClean="0">
                <a:ln>
                  <a:noFill/>
                </a:ln>
                <a:solidFill>
                  <a:srgbClr val="002060"/>
                </a:solidFill>
                <a:effectLst/>
                <a:uLnTx/>
                <a:uFillTx/>
                <a:latin typeface="Times New Roman" pitchFamily="18" charset="0"/>
                <a:cs typeface="Times New Roman"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itchFamily="18" charset="0"/>
                <a:cs typeface="Times New Roman" pitchFamily="18" charset="0"/>
              </a:rPr>
              <a:t>câu</a:t>
            </a:r>
            <a:r>
              <a:rPr kumimoji="0" lang="en-US" sz="2800" b="1" i="0" u="none" strike="noStrike" kern="1200" cap="none" spc="0" normalizeH="0" baseline="0" noProof="0" dirty="0">
                <a:ln>
                  <a:noFill/>
                </a:ln>
                <a:solidFill>
                  <a:srgbClr val="002060"/>
                </a:solidFill>
                <a:effectLst/>
                <a:uLnTx/>
                <a:uFillTx/>
                <a:latin typeface="Times New Roman" pitchFamily="18" charset="0"/>
                <a:cs typeface="Times New Roman"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itchFamily="18" charset="0"/>
                <a:cs typeface="Times New Roman" pitchFamily="18" charset="0"/>
              </a:rPr>
              <a:t>chuyện</a:t>
            </a:r>
            <a:endParaRPr kumimoji="0" lang="en-US" sz="2800" b="1" i="0" u="none" strike="noStrike" kern="1200" cap="none" spc="0" normalizeH="0" baseline="0" noProof="0" dirty="0">
              <a:ln>
                <a:noFill/>
              </a:ln>
              <a:solidFill>
                <a:srgbClr val="002060"/>
              </a:solidFill>
              <a:effectLst/>
              <a:uLnTx/>
              <a:uFillTx/>
              <a:latin typeface="Times New Roman" pitchFamily="18" charset="0"/>
              <a:cs typeface="Times New Roman" pitchFamily="18" charset="0"/>
            </a:endParaRPr>
          </a:p>
        </p:txBody>
      </p:sp>
      <p:cxnSp>
        <p:nvCxnSpPr>
          <p:cNvPr id="71" name="Straight Arrow Connector 70">
            <a:extLst>
              <a:ext uri="{FF2B5EF4-FFF2-40B4-BE49-F238E27FC236}">
                <a16:creationId xmlns:a16="http://schemas.microsoft.com/office/drawing/2014/main" xmlns="" id="{457C20B0-3523-4B7B-95AE-BC026C19B9C0}"/>
              </a:ext>
            </a:extLst>
          </p:cNvPr>
          <p:cNvCxnSpPr>
            <a:cxnSpLocks/>
            <a:stCxn id="68" idx="2"/>
            <a:endCxn id="70" idx="0"/>
          </p:cNvCxnSpPr>
          <p:nvPr/>
        </p:nvCxnSpPr>
        <p:spPr>
          <a:xfrm>
            <a:off x="9370059" y="3624581"/>
            <a:ext cx="0" cy="56641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6" name="Straight Arrow Connector 75">
            <a:extLst>
              <a:ext uri="{FF2B5EF4-FFF2-40B4-BE49-F238E27FC236}">
                <a16:creationId xmlns:a16="http://schemas.microsoft.com/office/drawing/2014/main" xmlns="" id="{B4513E37-1E38-42C9-A628-D4FD77F44114}"/>
              </a:ext>
            </a:extLst>
          </p:cNvPr>
          <p:cNvCxnSpPr>
            <a:cxnSpLocks/>
            <a:stCxn id="26628" idx="2"/>
            <a:endCxn id="67" idx="0"/>
          </p:cNvCxnSpPr>
          <p:nvPr/>
        </p:nvCxnSpPr>
        <p:spPr>
          <a:xfrm>
            <a:off x="6248400" y="609600"/>
            <a:ext cx="3121659" cy="65786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9" name="Straight Arrow Connector 78">
            <a:extLst>
              <a:ext uri="{FF2B5EF4-FFF2-40B4-BE49-F238E27FC236}">
                <a16:creationId xmlns:a16="http://schemas.microsoft.com/office/drawing/2014/main" xmlns="" id="{836BD857-F7A6-4A9C-9A71-1369B0BF7033}"/>
              </a:ext>
            </a:extLst>
          </p:cNvPr>
          <p:cNvCxnSpPr>
            <a:cxnSpLocks/>
            <a:stCxn id="26628" idx="2"/>
            <a:endCxn id="3" idx="0"/>
          </p:cNvCxnSpPr>
          <p:nvPr/>
        </p:nvCxnSpPr>
        <p:spPr>
          <a:xfrm flipH="1">
            <a:off x="2821941" y="609600"/>
            <a:ext cx="3426459" cy="6096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2" name="Straight Arrow Connector 81">
            <a:extLst>
              <a:ext uri="{FF2B5EF4-FFF2-40B4-BE49-F238E27FC236}">
                <a16:creationId xmlns:a16="http://schemas.microsoft.com/office/drawing/2014/main" xmlns="" id="{8CDCBF9F-F5D4-4DD3-8DCB-730361A8057B}"/>
              </a:ext>
            </a:extLst>
          </p:cNvPr>
          <p:cNvCxnSpPr>
            <a:cxnSpLocks/>
            <a:stCxn id="34" idx="2"/>
          </p:cNvCxnSpPr>
          <p:nvPr/>
        </p:nvCxnSpPr>
        <p:spPr>
          <a:xfrm>
            <a:off x="2821941" y="4904739"/>
            <a:ext cx="3540759" cy="65786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5" name="Straight Arrow Connector 84">
            <a:extLst>
              <a:ext uri="{FF2B5EF4-FFF2-40B4-BE49-F238E27FC236}">
                <a16:creationId xmlns:a16="http://schemas.microsoft.com/office/drawing/2014/main" xmlns="" id="{58199EA3-45E2-41F6-A242-57CC2F367075}"/>
              </a:ext>
            </a:extLst>
          </p:cNvPr>
          <p:cNvCxnSpPr>
            <a:cxnSpLocks/>
            <a:stCxn id="70" idx="2"/>
          </p:cNvCxnSpPr>
          <p:nvPr/>
        </p:nvCxnSpPr>
        <p:spPr>
          <a:xfrm flipH="1">
            <a:off x="6362700" y="4953000"/>
            <a:ext cx="3007359" cy="60960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329919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6628"/>
                                        </p:tgtEl>
                                        <p:attrNameLst>
                                          <p:attrName>style.visibility</p:attrName>
                                        </p:attrNameLst>
                                      </p:cBhvr>
                                      <p:to>
                                        <p:strVal val="visible"/>
                                      </p:to>
                                    </p:set>
                                    <p:animEffect transition="in" filter="wheel(1)">
                                      <p:cBhvr>
                                        <p:cTn id="7" dur="2000"/>
                                        <p:tgtEl>
                                          <p:spTgt spid="2662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9"/>
                                        </p:tgtEl>
                                        <p:attrNameLst>
                                          <p:attrName>style.visibility</p:attrName>
                                        </p:attrNameLst>
                                      </p:cBhvr>
                                      <p:to>
                                        <p:strVal val="visible"/>
                                      </p:to>
                                    </p:set>
                                    <p:animEffect transition="in" filter="barn(inVertical)">
                                      <p:cBhvr>
                                        <p:cTn id="12" dur="500"/>
                                        <p:tgtEl>
                                          <p:spTgt spid="79"/>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randombar(horizontal)">
                                      <p:cBhvr>
                                        <p:cTn id="20" dur="500"/>
                                        <p:tgtEl>
                                          <p:spTgt spid="5"/>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randombar(horizontal)">
                                      <p:cBhvr>
                                        <p:cTn id="23" dur="500"/>
                                        <p:tgtEl>
                                          <p:spTgt spid="28"/>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randombar(horizontal)">
                                      <p:cBhvr>
                                        <p:cTn id="28" dur="500"/>
                                        <p:tgtEl>
                                          <p:spTgt spid="35"/>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randombar(horizontal)">
                                      <p:cBhvr>
                                        <p:cTn id="31" dur="500"/>
                                        <p:tgtEl>
                                          <p:spTgt spid="34"/>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nodeType="clickEffect">
                                  <p:stCondLst>
                                    <p:cond delay="0"/>
                                  </p:stCondLst>
                                  <p:childTnLst>
                                    <p:set>
                                      <p:cBhvr>
                                        <p:cTn id="35" dur="1" fill="hold">
                                          <p:stCondLst>
                                            <p:cond delay="0"/>
                                          </p:stCondLst>
                                        </p:cTn>
                                        <p:tgtEl>
                                          <p:spTgt spid="76"/>
                                        </p:tgtEl>
                                        <p:attrNameLst>
                                          <p:attrName>style.visibility</p:attrName>
                                        </p:attrNameLst>
                                      </p:cBhvr>
                                      <p:to>
                                        <p:strVal val="visible"/>
                                      </p:to>
                                    </p:set>
                                    <p:animEffect transition="in" filter="randombar(horizontal)">
                                      <p:cBhvr>
                                        <p:cTn id="36" dur="500"/>
                                        <p:tgtEl>
                                          <p:spTgt spid="76"/>
                                        </p:tgtEl>
                                      </p:cBhvr>
                                    </p:animEffect>
                                  </p:childTnLst>
                                </p:cTn>
                              </p:par>
                              <p:par>
                                <p:cTn id="37" presetID="14" presetClass="entr" presetSubtype="10" fill="hold" grpId="0" nodeType="withEffect">
                                  <p:stCondLst>
                                    <p:cond delay="0"/>
                                  </p:stCondLst>
                                  <p:childTnLst>
                                    <p:set>
                                      <p:cBhvr>
                                        <p:cTn id="38" dur="1" fill="hold">
                                          <p:stCondLst>
                                            <p:cond delay="0"/>
                                          </p:stCondLst>
                                        </p:cTn>
                                        <p:tgtEl>
                                          <p:spTgt spid="67"/>
                                        </p:tgtEl>
                                        <p:attrNameLst>
                                          <p:attrName>style.visibility</p:attrName>
                                        </p:attrNameLst>
                                      </p:cBhvr>
                                      <p:to>
                                        <p:strVal val="visible"/>
                                      </p:to>
                                    </p:set>
                                    <p:animEffect transition="in" filter="randombar(horizontal)">
                                      <p:cBhvr>
                                        <p:cTn id="39" dur="500"/>
                                        <p:tgtEl>
                                          <p:spTgt spid="67"/>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69"/>
                                        </p:tgtEl>
                                        <p:attrNameLst>
                                          <p:attrName>style.visibility</p:attrName>
                                        </p:attrNameLst>
                                      </p:cBhvr>
                                      <p:to>
                                        <p:strVal val="visible"/>
                                      </p:to>
                                    </p:set>
                                    <p:animEffect transition="in" filter="randombar(horizontal)">
                                      <p:cBhvr>
                                        <p:cTn id="44" dur="500"/>
                                        <p:tgtEl>
                                          <p:spTgt spid="69"/>
                                        </p:tgtEl>
                                      </p:cBhvr>
                                    </p:animEffect>
                                  </p:childTnLst>
                                </p:cTn>
                              </p:par>
                              <p:par>
                                <p:cTn id="45" presetID="14" presetClass="entr" presetSubtype="10" fill="hold" grpId="0" nodeType="withEffect">
                                  <p:stCondLst>
                                    <p:cond delay="0"/>
                                  </p:stCondLst>
                                  <p:childTnLst>
                                    <p:set>
                                      <p:cBhvr>
                                        <p:cTn id="46" dur="1" fill="hold">
                                          <p:stCondLst>
                                            <p:cond delay="0"/>
                                          </p:stCondLst>
                                        </p:cTn>
                                        <p:tgtEl>
                                          <p:spTgt spid="68"/>
                                        </p:tgtEl>
                                        <p:attrNameLst>
                                          <p:attrName>style.visibility</p:attrName>
                                        </p:attrNameLst>
                                      </p:cBhvr>
                                      <p:to>
                                        <p:strVal val="visible"/>
                                      </p:to>
                                    </p:set>
                                    <p:animEffect transition="in" filter="randombar(horizontal)">
                                      <p:cBhvr>
                                        <p:cTn id="47" dur="500"/>
                                        <p:tgtEl>
                                          <p:spTgt spid="68"/>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nodeType="clickEffect">
                                  <p:stCondLst>
                                    <p:cond delay="0"/>
                                  </p:stCondLst>
                                  <p:childTnLst>
                                    <p:set>
                                      <p:cBhvr>
                                        <p:cTn id="51" dur="1" fill="hold">
                                          <p:stCondLst>
                                            <p:cond delay="0"/>
                                          </p:stCondLst>
                                        </p:cTn>
                                        <p:tgtEl>
                                          <p:spTgt spid="71"/>
                                        </p:tgtEl>
                                        <p:attrNameLst>
                                          <p:attrName>style.visibility</p:attrName>
                                        </p:attrNameLst>
                                      </p:cBhvr>
                                      <p:to>
                                        <p:strVal val="visible"/>
                                      </p:to>
                                    </p:set>
                                    <p:animEffect transition="in" filter="randombar(horizontal)">
                                      <p:cBhvr>
                                        <p:cTn id="52" dur="500"/>
                                        <p:tgtEl>
                                          <p:spTgt spid="71"/>
                                        </p:tgtEl>
                                      </p:cBhvr>
                                    </p:animEffect>
                                  </p:childTnLst>
                                </p:cTn>
                              </p:par>
                              <p:par>
                                <p:cTn id="53" presetID="14" presetClass="entr" presetSubtype="10" fill="hold" grpId="0" nodeType="withEffect">
                                  <p:stCondLst>
                                    <p:cond delay="0"/>
                                  </p:stCondLst>
                                  <p:childTnLst>
                                    <p:set>
                                      <p:cBhvr>
                                        <p:cTn id="54" dur="1" fill="hold">
                                          <p:stCondLst>
                                            <p:cond delay="0"/>
                                          </p:stCondLst>
                                        </p:cTn>
                                        <p:tgtEl>
                                          <p:spTgt spid="70"/>
                                        </p:tgtEl>
                                        <p:attrNameLst>
                                          <p:attrName>style.visibility</p:attrName>
                                        </p:attrNameLst>
                                      </p:cBhvr>
                                      <p:to>
                                        <p:strVal val="visible"/>
                                      </p:to>
                                    </p:set>
                                    <p:animEffect transition="in" filter="randombar(horizontal)">
                                      <p:cBhvr>
                                        <p:cTn id="55" dur="500"/>
                                        <p:tgtEl>
                                          <p:spTgt spid="70"/>
                                        </p:tgtEl>
                                      </p:cBhvr>
                                    </p:animEffect>
                                  </p:childTnLst>
                                </p:cTn>
                              </p:par>
                            </p:childTnLst>
                          </p:cTn>
                        </p:par>
                      </p:childTnLst>
                    </p:cTn>
                  </p:par>
                  <p:par>
                    <p:cTn id="56" fill="hold">
                      <p:stCondLst>
                        <p:cond delay="indefinite"/>
                      </p:stCondLst>
                      <p:childTnLst>
                        <p:par>
                          <p:cTn id="57" fill="hold">
                            <p:stCondLst>
                              <p:cond delay="0"/>
                            </p:stCondLst>
                            <p:childTnLst>
                              <p:par>
                                <p:cTn id="58" presetID="14" presetClass="entr" presetSubtype="10" fill="hold" grpId="0" nodeType="clickEffect">
                                  <p:stCondLst>
                                    <p:cond delay="0"/>
                                  </p:stCondLst>
                                  <p:childTnLst>
                                    <p:set>
                                      <p:cBhvr>
                                        <p:cTn id="59" dur="1" fill="hold">
                                          <p:stCondLst>
                                            <p:cond delay="0"/>
                                          </p:stCondLst>
                                        </p:cTn>
                                        <p:tgtEl>
                                          <p:spTgt spid="26650"/>
                                        </p:tgtEl>
                                        <p:attrNameLst>
                                          <p:attrName>style.visibility</p:attrName>
                                        </p:attrNameLst>
                                      </p:cBhvr>
                                      <p:to>
                                        <p:strVal val="visible"/>
                                      </p:to>
                                    </p:set>
                                    <p:animEffect transition="in" filter="randombar(horizontal)">
                                      <p:cBhvr>
                                        <p:cTn id="60" dur="500"/>
                                        <p:tgtEl>
                                          <p:spTgt spid="26650"/>
                                        </p:tgtEl>
                                      </p:cBhvr>
                                    </p:animEffect>
                                  </p:childTnLst>
                                </p:cTn>
                              </p:par>
                              <p:par>
                                <p:cTn id="61" presetID="14" presetClass="entr" presetSubtype="10" fill="hold" nodeType="withEffect">
                                  <p:stCondLst>
                                    <p:cond delay="0"/>
                                  </p:stCondLst>
                                  <p:childTnLst>
                                    <p:set>
                                      <p:cBhvr>
                                        <p:cTn id="62" dur="1" fill="hold">
                                          <p:stCondLst>
                                            <p:cond delay="0"/>
                                          </p:stCondLst>
                                        </p:cTn>
                                        <p:tgtEl>
                                          <p:spTgt spid="82"/>
                                        </p:tgtEl>
                                        <p:attrNameLst>
                                          <p:attrName>style.visibility</p:attrName>
                                        </p:attrNameLst>
                                      </p:cBhvr>
                                      <p:to>
                                        <p:strVal val="visible"/>
                                      </p:to>
                                    </p:set>
                                    <p:animEffect transition="in" filter="randombar(horizontal)">
                                      <p:cBhvr>
                                        <p:cTn id="63" dur="500"/>
                                        <p:tgtEl>
                                          <p:spTgt spid="82"/>
                                        </p:tgtEl>
                                      </p:cBhvr>
                                    </p:animEffect>
                                  </p:childTnLst>
                                </p:cTn>
                              </p:par>
                              <p:par>
                                <p:cTn id="64" presetID="14" presetClass="entr" presetSubtype="10" fill="hold" nodeType="withEffect">
                                  <p:stCondLst>
                                    <p:cond delay="0"/>
                                  </p:stCondLst>
                                  <p:childTnLst>
                                    <p:set>
                                      <p:cBhvr>
                                        <p:cTn id="65" dur="1" fill="hold">
                                          <p:stCondLst>
                                            <p:cond delay="0"/>
                                          </p:stCondLst>
                                        </p:cTn>
                                        <p:tgtEl>
                                          <p:spTgt spid="85"/>
                                        </p:tgtEl>
                                        <p:attrNameLst>
                                          <p:attrName>style.visibility</p:attrName>
                                        </p:attrNameLst>
                                      </p:cBhvr>
                                      <p:to>
                                        <p:strVal val="visible"/>
                                      </p:to>
                                    </p:set>
                                    <p:animEffect transition="in" filter="randombar(horizontal)">
                                      <p:cBhvr>
                                        <p:cTn id="66" dur="500"/>
                                        <p:tgtEl>
                                          <p:spTgt spid="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8" grpId="0"/>
      <p:bldP spid="26650" grpId="0" animBg="1"/>
      <p:bldP spid="3" grpId="0" animBg="1"/>
      <p:bldP spid="28" grpId="0" animBg="1"/>
      <p:bldP spid="34" grpId="0" animBg="1"/>
      <p:bldP spid="67" grpId="0" animBg="1"/>
      <p:bldP spid="68" grpId="0" animBg="1"/>
      <p:bldP spid="7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711200" y="228600"/>
            <a:ext cx="10972800" cy="533400"/>
          </a:xfrm>
        </p:spPr>
        <p:txBody>
          <a:bodyPr/>
          <a:lstStyle/>
          <a:p>
            <a:endParaRPr lang="en-US" sz="1800" dirty="0" smtClean="0">
              <a:latin typeface="Times New Roman" pitchFamily="18" charset="0"/>
              <a:cs typeface="Times New Roman" pitchFamily="18" charset="0"/>
            </a:endParaRPr>
          </a:p>
        </p:txBody>
      </p:sp>
      <p:sp>
        <p:nvSpPr>
          <p:cNvPr id="4" name="Content Placeholder 2"/>
          <p:cNvSpPr txBox="1">
            <a:spLocks/>
          </p:cNvSpPr>
          <p:nvPr/>
        </p:nvSpPr>
        <p:spPr bwMode="auto">
          <a:xfrm>
            <a:off x="501651" y="762000"/>
            <a:ext cx="11379200" cy="6096000"/>
          </a:xfrm>
          <a:prstGeom prst="rect">
            <a:avLst/>
          </a:prstGeom>
          <a:noFill/>
          <a:ln w="9525">
            <a:noFill/>
            <a:miter lim="800000"/>
            <a:headEnd/>
            <a:tailEnd/>
          </a:ln>
        </p:spPr>
        <p:txBody>
          <a:bodyPr/>
          <a:lstStyle/>
          <a:p>
            <a:pPr marL="571500" indent="-571500">
              <a:buAutoNum type="romanUcPeriod"/>
            </a:pPr>
            <a:r>
              <a:rPr lang="en-US" sz="2800" b="1" dirty="0" err="1" smtClean="0">
                <a:latin typeface="Times New Roman" pitchFamily="18" charset="0"/>
                <a:cs typeface="Times New Roman" pitchFamily="18" charset="0"/>
              </a:rPr>
              <a:t>Đọc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tìm</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hiểu</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chung</a:t>
            </a:r>
            <a:endParaRPr lang="en-US" sz="2800" b="1" dirty="0">
              <a:latin typeface="Times New Roman" pitchFamily="18" charset="0"/>
              <a:cs typeface="Times New Roman" pitchFamily="18" charset="0"/>
            </a:endParaRPr>
          </a:p>
          <a:p>
            <a:pPr marL="514350" indent="-514350">
              <a:buAutoNum type="arabicPeriod"/>
            </a:pPr>
            <a:r>
              <a:rPr lang="en-US" sz="2800" b="1" dirty="0" err="1" smtClean="0">
                <a:latin typeface="Times New Roman" pitchFamily="18" charset="0"/>
                <a:cs typeface="Times New Roman" pitchFamily="18" charset="0"/>
              </a:rPr>
              <a:t>Tác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giả</a:t>
            </a:r>
            <a:endParaRPr lang="en-US" sz="2800" b="1" dirty="0" smtClean="0">
              <a:latin typeface="Times New Roman" pitchFamily="18" charset="0"/>
              <a:cs typeface="Times New Roman" pitchFamily="18" charset="0"/>
            </a:endParaRPr>
          </a:p>
          <a:p>
            <a:pPr marL="514350" indent="-514350">
              <a:buAutoNum type="arabicPeriod"/>
            </a:pPr>
            <a:r>
              <a:rPr lang="en-US" sz="2800" b="1" dirty="0" err="1" smtClean="0">
                <a:latin typeface="Times New Roman" pitchFamily="18" charset="0"/>
                <a:cs typeface="Times New Roman" pitchFamily="18" charset="0"/>
              </a:rPr>
              <a:t>Tác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phẩm</a:t>
            </a:r>
            <a:endParaRPr lang="en-US" sz="2800" b="1" dirty="0" smtClean="0">
              <a:latin typeface="Times New Roman" pitchFamily="18" charset="0"/>
              <a:cs typeface="Times New Roman" pitchFamily="18" charset="0"/>
            </a:endParaRPr>
          </a:p>
          <a:p>
            <a:pPr marL="514350" indent="-514350">
              <a:buAutoNum type="alphaLcPeriod"/>
            </a:pPr>
            <a:r>
              <a:rPr lang="en-US" sz="2800" b="1" dirty="0" err="1" smtClean="0">
                <a:latin typeface="Times New Roman" pitchFamily="18" charset="0"/>
                <a:cs typeface="Times New Roman" pitchFamily="18" charset="0"/>
              </a:rPr>
              <a:t>Hoàn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cảnh</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ra</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đời</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tác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phẩm</a:t>
            </a:r>
            <a:r>
              <a:rPr lang="en-US" sz="2800" b="1" dirty="0" smtClean="0">
                <a:latin typeface="Times New Roman" pitchFamily="18" charset="0"/>
                <a:cs typeface="Times New Roman" pitchFamily="18" charset="0"/>
              </a:rPr>
              <a:t>.</a:t>
            </a:r>
          </a:p>
          <a:p>
            <a:pPr marL="514350" indent="-514350">
              <a:buAutoNum type="alphaLcPeriod"/>
            </a:pPr>
            <a:r>
              <a:rPr lang="en-US" sz="2800" b="1" dirty="0" err="1" smtClean="0">
                <a:latin typeface="Times New Roman" pitchFamily="18" charset="0"/>
                <a:cs typeface="Times New Roman" pitchFamily="18" charset="0"/>
              </a:rPr>
              <a:t>Đọc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chú</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thích</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tóm</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tắt</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thể</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loại</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phương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thức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biểu</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đạt</a:t>
            </a:r>
            <a:endParaRPr lang="en-US" sz="2800" b="1" dirty="0" smtClean="0">
              <a:latin typeface="Times New Roman" pitchFamily="18" charset="0"/>
              <a:cs typeface="Times New Roman" pitchFamily="18" charset="0"/>
            </a:endParaRPr>
          </a:p>
          <a:p>
            <a:r>
              <a:rPr lang="en-US" sz="2800" b="1" dirty="0">
                <a:latin typeface="Times New Roman" pitchFamily="18" charset="0"/>
                <a:cs typeface="Times New Roman" pitchFamily="18" charset="0"/>
              </a:rPr>
              <a:t> </a:t>
            </a:r>
            <a:r>
              <a:rPr lang="en-US" sz="2800" b="1" dirty="0" smtClean="0">
                <a:latin typeface="Times New Roman" pitchFamily="18" charset="0"/>
                <a:cs typeface="Times New Roman" pitchFamily="18" charset="0"/>
              </a:rPr>
              <a:t> * </a:t>
            </a:r>
            <a:r>
              <a:rPr lang="en-US" sz="2800" b="1" dirty="0" err="1" smtClean="0">
                <a:latin typeface="Times New Roman" pitchFamily="18" charset="0"/>
                <a:cs typeface="Times New Roman" pitchFamily="18" charset="0"/>
              </a:rPr>
              <a:t>Đọc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chú</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thích</a:t>
            </a:r>
            <a:endParaRPr lang="en-US" sz="2800" b="1" dirty="0" smtClean="0">
              <a:latin typeface="Times New Roman" pitchFamily="18" charset="0"/>
              <a:cs typeface="Times New Roman" pitchFamily="18" charset="0"/>
            </a:endParaRPr>
          </a:p>
          <a:p>
            <a:r>
              <a:rPr lang="en-US" sz="2800" b="1" dirty="0" smtClean="0">
                <a:latin typeface="Times New Roman" pitchFamily="18" charset="0"/>
                <a:cs typeface="Times New Roman" pitchFamily="18" charset="0"/>
              </a:rPr>
              <a:t>  * </a:t>
            </a:r>
            <a:r>
              <a:rPr lang="en-US" sz="2800" b="1" dirty="0" err="1" smtClean="0">
                <a:latin typeface="Times New Roman" pitchFamily="18" charset="0"/>
                <a:cs typeface="Times New Roman" pitchFamily="18" charset="0"/>
              </a:rPr>
              <a:t>Tóm</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tắt</a:t>
            </a:r>
            <a:endParaRPr lang="en-US" sz="2800" b="1" dirty="0" smtClean="0">
              <a:latin typeface="Times New Roman" pitchFamily="18" charset="0"/>
              <a:cs typeface="Times New Roman" pitchFamily="18" charset="0"/>
            </a:endParaRPr>
          </a:p>
          <a:p>
            <a:r>
              <a:rPr lang="en-US" sz="2800" b="1" dirty="0">
                <a:latin typeface="Times New Roman" pitchFamily="18" charset="0"/>
                <a:cs typeface="Times New Roman" pitchFamily="18" charset="0"/>
              </a:rPr>
              <a:t> </a:t>
            </a:r>
            <a:r>
              <a:rPr lang="en-US" sz="2800" b="1" dirty="0" smtClean="0">
                <a:latin typeface="Times New Roman" pitchFamily="18" charset="0"/>
                <a:cs typeface="Times New Roman" pitchFamily="18" charset="0"/>
              </a:rPr>
              <a:t> * </a:t>
            </a:r>
            <a:r>
              <a:rPr lang="en-US" sz="2800" b="1" dirty="0" err="1" smtClean="0">
                <a:latin typeface="Times New Roman" pitchFamily="18" charset="0"/>
                <a:cs typeface="Times New Roman" pitchFamily="18" charset="0"/>
              </a:rPr>
              <a:t>Thể</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loại</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truyện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ngắn</a:t>
            </a:r>
            <a:endParaRPr lang="en-US" sz="2800" b="1" dirty="0" smtClean="0">
              <a:latin typeface="Times New Roman" pitchFamily="18" charset="0"/>
              <a:cs typeface="Times New Roman" pitchFamily="18" charset="0"/>
            </a:endParaRPr>
          </a:p>
          <a:p>
            <a:r>
              <a:rPr lang="en-US" sz="2800" b="1" dirty="0">
                <a:latin typeface="Times New Roman" pitchFamily="18" charset="0"/>
                <a:cs typeface="Times New Roman" pitchFamily="18" charset="0"/>
              </a:rPr>
              <a:t> </a:t>
            </a:r>
            <a:r>
              <a:rPr lang="en-US" sz="2800" b="1" dirty="0" smtClean="0">
                <a:latin typeface="Times New Roman" pitchFamily="18" charset="0"/>
                <a:cs typeface="Times New Roman" pitchFamily="18" charset="0"/>
              </a:rPr>
              <a:t> * </a:t>
            </a:r>
            <a:r>
              <a:rPr lang="en-US" sz="2800" b="1" dirty="0" err="1" smtClean="0">
                <a:latin typeface="Times New Roman" pitchFamily="18" charset="0"/>
                <a:cs typeface="Times New Roman" pitchFamily="18" charset="0"/>
              </a:rPr>
              <a:t>Phương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thức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biểu</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đạt</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tự</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sự</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miêu</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tả</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biểu</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cảm</a:t>
            </a:r>
            <a:r>
              <a:rPr lang="en-US" sz="2800" b="1" dirty="0" smtClean="0">
                <a:latin typeface="Times New Roman" pitchFamily="18" charset="0"/>
                <a:cs typeface="Times New Roman" pitchFamily="18" charset="0"/>
              </a:rPr>
              <a:t>.</a:t>
            </a:r>
          </a:p>
          <a:p>
            <a:r>
              <a:rPr lang="en-US" sz="2800" b="1" dirty="0" smtClean="0">
                <a:latin typeface="Times New Roman" pitchFamily="18" charset="0"/>
                <a:cs typeface="Times New Roman" pitchFamily="18" charset="0"/>
              </a:rPr>
              <a:t>c. </a:t>
            </a:r>
            <a:r>
              <a:rPr lang="en-US" sz="2800" b="1" dirty="0" err="1" smtClean="0">
                <a:latin typeface="Times New Roman" pitchFamily="18" charset="0"/>
                <a:cs typeface="Times New Roman" pitchFamily="18" charset="0"/>
              </a:rPr>
              <a:t>Tình</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huống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truyện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bố</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cục</a:t>
            </a:r>
            <a:endParaRPr lang="en-US" sz="2800" b="1" dirty="0" smtClean="0">
              <a:latin typeface="Times New Roman" pitchFamily="18" charset="0"/>
              <a:cs typeface="Times New Roman" pitchFamily="18" charset="0"/>
            </a:endParaRPr>
          </a:p>
          <a:p>
            <a:r>
              <a:rPr lang="en-US" sz="2800" b="1" dirty="0">
                <a:latin typeface="Times New Roman" pitchFamily="18" charset="0"/>
                <a:cs typeface="Times New Roman" pitchFamily="18" charset="0"/>
              </a:rPr>
              <a:t> </a:t>
            </a:r>
            <a:r>
              <a:rPr lang="en-US" sz="2800" b="1" dirty="0" smtClean="0">
                <a:latin typeface="Times New Roman" pitchFamily="18" charset="0"/>
                <a:cs typeface="Times New Roman" pitchFamily="18" charset="0"/>
              </a:rPr>
              <a:t>  * </a:t>
            </a:r>
            <a:r>
              <a:rPr lang="en-US" sz="2800" b="1" dirty="0" err="1" smtClean="0">
                <a:latin typeface="Times New Roman" pitchFamily="18" charset="0"/>
                <a:cs typeface="Times New Roman" pitchFamily="18" charset="0"/>
              </a:rPr>
              <a:t>Tình</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huống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truyện</a:t>
            </a:r>
            <a:endParaRPr lang="en-US" sz="2800" b="1" dirty="0" smtClean="0">
              <a:latin typeface="Times New Roman" pitchFamily="18" charset="0"/>
              <a:cs typeface="Times New Roman" pitchFamily="18" charset="0"/>
            </a:endParaRPr>
          </a:p>
          <a:p>
            <a:r>
              <a:rPr lang="en-US" sz="2800" b="1" dirty="0">
                <a:latin typeface="Times New Roman" pitchFamily="18" charset="0"/>
                <a:cs typeface="Times New Roman" pitchFamily="18" charset="0"/>
              </a:rPr>
              <a:t> </a:t>
            </a:r>
            <a:r>
              <a:rPr lang="en-US" sz="2800" b="1" dirty="0" smtClean="0">
                <a:latin typeface="Times New Roman" pitchFamily="18" charset="0"/>
                <a:cs typeface="Times New Roman" pitchFamily="18" charset="0"/>
              </a:rPr>
              <a:t>   * </a:t>
            </a:r>
            <a:r>
              <a:rPr lang="en-US" sz="2800" b="1" dirty="0" err="1" smtClean="0">
                <a:latin typeface="Times New Roman" pitchFamily="18" charset="0"/>
                <a:cs typeface="Times New Roman" pitchFamily="18" charset="0"/>
              </a:rPr>
              <a:t>Bố</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cục</a:t>
            </a:r>
            <a:r>
              <a:rPr lang="en-US" sz="2800" b="1" dirty="0" smtClean="0">
                <a:latin typeface="Times New Roman" pitchFamily="18" charset="0"/>
                <a:cs typeface="Times New Roman" pitchFamily="18" charset="0"/>
              </a:rPr>
              <a:t>:</a:t>
            </a:r>
          </a:p>
          <a:p>
            <a:endParaRPr lang="en-US" sz="2800" b="1" dirty="0" smtClean="0">
              <a:latin typeface="Times New Roman" pitchFamily="18" charset="0"/>
              <a:cs typeface="Times New Roman" pitchFamily="18" charset="0"/>
            </a:endParaRPr>
          </a:p>
        </p:txBody>
      </p:sp>
      <p:sp>
        <p:nvSpPr>
          <p:cNvPr id="2" name="Slide Number Placeholder 1"/>
          <p:cNvSpPr>
            <a:spLocks noGrp="1"/>
          </p:cNvSpPr>
          <p:nvPr>
            <p:ph type="sldNum" sz="quarter" idx="12"/>
          </p:nvPr>
        </p:nvSpPr>
        <p:spPr/>
        <p:txBody>
          <a:bodyPr/>
          <a:lstStyle/>
          <a:p>
            <a:pPr>
              <a:defRPr/>
            </a:pPr>
            <a:fld id="{3D593764-C018-4DCD-BA40-851A22024552}" type="slidenum">
              <a:rPr lang="en-US" smtClean="0"/>
              <a:pPr>
                <a:defRPr/>
              </a:pPr>
              <a:t>16</a:t>
            </a:fld>
            <a:endParaRPr lang="en-US"/>
          </a:p>
        </p:txBody>
      </p:sp>
    </p:spTree>
    <p:extLst>
      <p:ext uri="{BB962C8B-B14F-4D97-AF65-F5344CB8AC3E}">
        <p14:creationId xmlns:p14="http://schemas.microsoft.com/office/powerpoint/2010/main" val="364964746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ox(i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ox(in)">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ox(in)">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ox(in)">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box(in)">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box(in)">
                                      <p:cBhvr>
                                        <p:cTn id="32" dur="5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box(in)">
                                      <p:cBhvr>
                                        <p:cTn id="37" dur="500"/>
                                        <p:tgtEl>
                                          <p:spTgt spid="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box(in)">
                                      <p:cBhvr>
                                        <p:cTn id="42" dur="500"/>
                                        <p:tgtEl>
                                          <p:spTgt spid="4">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nodeType="clickEffect">
                                  <p:stCondLst>
                                    <p:cond delay="0"/>
                                  </p:stCondLst>
                                  <p:childTnLst>
                                    <p:set>
                                      <p:cBhvr>
                                        <p:cTn id="46" dur="1" fill="hold">
                                          <p:stCondLst>
                                            <p:cond delay="0"/>
                                          </p:stCondLst>
                                        </p:cTn>
                                        <p:tgtEl>
                                          <p:spTgt spid="4">
                                            <p:txEl>
                                              <p:pRg st="8" end="8"/>
                                            </p:txEl>
                                          </p:spTgt>
                                        </p:tgtEl>
                                        <p:attrNameLst>
                                          <p:attrName>style.visibility</p:attrName>
                                        </p:attrNameLst>
                                      </p:cBhvr>
                                      <p:to>
                                        <p:strVal val="visible"/>
                                      </p:to>
                                    </p:set>
                                    <p:animEffect transition="in" filter="box(in)">
                                      <p:cBhvr>
                                        <p:cTn id="47" dur="500"/>
                                        <p:tgtEl>
                                          <p:spTgt spid="4">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nodeType="clickEffect">
                                  <p:stCondLst>
                                    <p:cond delay="0"/>
                                  </p:stCondLst>
                                  <p:childTnLst>
                                    <p:set>
                                      <p:cBhvr>
                                        <p:cTn id="51" dur="1" fill="hold">
                                          <p:stCondLst>
                                            <p:cond delay="0"/>
                                          </p:stCondLst>
                                        </p:cTn>
                                        <p:tgtEl>
                                          <p:spTgt spid="4">
                                            <p:txEl>
                                              <p:pRg st="9" end="9"/>
                                            </p:txEl>
                                          </p:spTgt>
                                        </p:tgtEl>
                                        <p:attrNameLst>
                                          <p:attrName>style.visibility</p:attrName>
                                        </p:attrNameLst>
                                      </p:cBhvr>
                                      <p:to>
                                        <p:strVal val="visible"/>
                                      </p:to>
                                    </p:set>
                                    <p:animEffect transition="in" filter="box(in)">
                                      <p:cBhvr>
                                        <p:cTn id="52" dur="500"/>
                                        <p:tgtEl>
                                          <p:spTgt spid="4">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4" presetClass="entr" presetSubtype="16" fill="hold" nodeType="clickEffect">
                                  <p:stCondLst>
                                    <p:cond delay="0"/>
                                  </p:stCondLst>
                                  <p:childTnLst>
                                    <p:set>
                                      <p:cBhvr>
                                        <p:cTn id="56" dur="1" fill="hold">
                                          <p:stCondLst>
                                            <p:cond delay="0"/>
                                          </p:stCondLst>
                                        </p:cTn>
                                        <p:tgtEl>
                                          <p:spTgt spid="4">
                                            <p:txEl>
                                              <p:pRg st="10" end="10"/>
                                            </p:txEl>
                                          </p:spTgt>
                                        </p:tgtEl>
                                        <p:attrNameLst>
                                          <p:attrName>style.visibility</p:attrName>
                                        </p:attrNameLst>
                                      </p:cBhvr>
                                      <p:to>
                                        <p:strVal val="visible"/>
                                      </p:to>
                                    </p:set>
                                    <p:animEffect transition="in" filter="box(in)">
                                      <p:cBhvr>
                                        <p:cTn id="57" dur="500"/>
                                        <p:tgtEl>
                                          <p:spTgt spid="4">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4" presetClass="entr" presetSubtype="16" fill="hold" nodeType="clickEffect">
                                  <p:stCondLst>
                                    <p:cond delay="0"/>
                                  </p:stCondLst>
                                  <p:childTnLst>
                                    <p:set>
                                      <p:cBhvr>
                                        <p:cTn id="61" dur="1" fill="hold">
                                          <p:stCondLst>
                                            <p:cond delay="0"/>
                                          </p:stCondLst>
                                        </p:cTn>
                                        <p:tgtEl>
                                          <p:spTgt spid="4">
                                            <p:txEl>
                                              <p:pRg st="11" end="11"/>
                                            </p:txEl>
                                          </p:spTgt>
                                        </p:tgtEl>
                                        <p:attrNameLst>
                                          <p:attrName>style.visibility</p:attrName>
                                        </p:attrNameLst>
                                      </p:cBhvr>
                                      <p:to>
                                        <p:strVal val="visible"/>
                                      </p:to>
                                    </p:set>
                                    <p:animEffect transition="in" filter="box(in)">
                                      <p:cBhvr>
                                        <p:cTn id="62" dur="500"/>
                                        <p:tgtEl>
                                          <p:spTgt spid="4">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711200" y="228600"/>
            <a:ext cx="10972800" cy="533400"/>
          </a:xfrm>
        </p:spPr>
        <p:txBody>
          <a:bodyPr/>
          <a:lstStyle/>
          <a:p>
            <a:endParaRPr lang="en-US" sz="1800" dirty="0" smtClean="0">
              <a:latin typeface="Times New Roman" pitchFamily="18" charset="0"/>
              <a:cs typeface="Times New Roman" pitchFamily="18" charset="0"/>
            </a:endParaRPr>
          </a:p>
        </p:txBody>
      </p:sp>
      <p:sp>
        <p:nvSpPr>
          <p:cNvPr id="4" name="Content Placeholder 2"/>
          <p:cNvSpPr txBox="1">
            <a:spLocks/>
          </p:cNvSpPr>
          <p:nvPr/>
        </p:nvSpPr>
        <p:spPr bwMode="auto">
          <a:xfrm>
            <a:off x="501651" y="762000"/>
            <a:ext cx="11379200" cy="6096000"/>
          </a:xfrm>
          <a:prstGeom prst="rect">
            <a:avLst/>
          </a:prstGeom>
          <a:noFill/>
          <a:ln w="9525">
            <a:noFill/>
            <a:miter lim="800000"/>
            <a:headEnd/>
            <a:tailEnd/>
          </a:ln>
        </p:spPr>
        <p:txBody>
          <a:bodyPr/>
          <a:lstStyle/>
          <a:p>
            <a:pPr marL="571500" indent="-571500">
              <a:buAutoNum type="romanUcPeriod"/>
            </a:pPr>
            <a:r>
              <a:rPr lang="en-US" sz="2800" b="1" dirty="0" err="1" smtClean="0">
                <a:latin typeface="Times New Roman" pitchFamily="18" charset="0"/>
                <a:cs typeface="Times New Roman" pitchFamily="18" charset="0"/>
              </a:rPr>
              <a:t>Đọc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tìm</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hiểu</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chung</a:t>
            </a:r>
            <a:endParaRPr lang="en-US" sz="2800" b="1" dirty="0">
              <a:latin typeface="Times New Roman" pitchFamily="18" charset="0"/>
              <a:cs typeface="Times New Roman" pitchFamily="18" charset="0"/>
            </a:endParaRPr>
          </a:p>
          <a:p>
            <a:pPr marL="514350" indent="-514350">
              <a:buAutoNum type="arabicPeriod"/>
            </a:pPr>
            <a:r>
              <a:rPr lang="en-US" sz="2800" b="1" dirty="0" err="1" smtClean="0">
                <a:latin typeface="Times New Roman" pitchFamily="18" charset="0"/>
                <a:cs typeface="Times New Roman" pitchFamily="18" charset="0"/>
              </a:rPr>
              <a:t>Tác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giả</a:t>
            </a:r>
            <a:endParaRPr lang="en-US" sz="2800" b="1" dirty="0" smtClean="0">
              <a:latin typeface="Times New Roman" pitchFamily="18" charset="0"/>
              <a:cs typeface="Times New Roman" pitchFamily="18" charset="0"/>
            </a:endParaRPr>
          </a:p>
          <a:p>
            <a:pPr marL="514350" indent="-514350">
              <a:buAutoNum type="arabicPeriod"/>
            </a:pPr>
            <a:r>
              <a:rPr lang="en-US" sz="2800" b="1" dirty="0" err="1" smtClean="0">
                <a:latin typeface="Times New Roman" pitchFamily="18" charset="0"/>
                <a:cs typeface="Times New Roman" pitchFamily="18" charset="0"/>
              </a:rPr>
              <a:t>Tác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phẩm</a:t>
            </a:r>
            <a:endParaRPr lang="en-US" sz="2800" b="1" dirty="0" smtClean="0">
              <a:latin typeface="Times New Roman" pitchFamily="18" charset="0"/>
              <a:cs typeface="Times New Roman" pitchFamily="18" charset="0"/>
            </a:endParaRPr>
          </a:p>
          <a:p>
            <a:pPr marL="514350" indent="-514350">
              <a:buAutoNum type="alphaLcPeriod"/>
            </a:pPr>
            <a:r>
              <a:rPr lang="en-US" sz="2800" b="1" dirty="0" err="1" smtClean="0">
                <a:latin typeface="Times New Roman" pitchFamily="18" charset="0"/>
                <a:cs typeface="Times New Roman" pitchFamily="18" charset="0"/>
              </a:rPr>
              <a:t>Hoàn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cảnh</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ra</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đời</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tác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phẩm</a:t>
            </a:r>
            <a:r>
              <a:rPr lang="en-US" sz="2800" b="1" dirty="0" smtClean="0">
                <a:latin typeface="Times New Roman" pitchFamily="18" charset="0"/>
                <a:cs typeface="Times New Roman" pitchFamily="18" charset="0"/>
              </a:rPr>
              <a:t>.</a:t>
            </a:r>
          </a:p>
          <a:p>
            <a:pPr marL="514350" indent="-514350">
              <a:buAutoNum type="alphaLcPeriod"/>
            </a:pPr>
            <a:r>
              <a:rPr lang="en-US" sz="2800" b="1" dirty="0" err="1" smtClean="0">
                <a:latin typeface="Times New Roman" pitchFamily="18" charset="0"/>
                <a:cs typeface="Times New Roman" pitchFamily="18" charset="0"/>
              </a:rPr>
              <a:t>Đọc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chú</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thích</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tóm</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tắt</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thể</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loại</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phương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thức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biểu</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đạt</a:t>
            </a:r>
            <a:endParaRPr lang="en-US" sz="2800" b="1" dirty="0" smtClean="0">
              <a:latin typeface="Times New Roman" pitchFamily="18" charset="0"/>
              <a:cs typeface="Times New Roman" pitchFamily="18" charset="0"/>
            </a:endParaRPr>
          </a:p>
          <a:p>
            <a:r>
              <a:rPr lang="en-US" sz="2800" b="1" dirty="0" smtClean="0">
                <a:latin typeface="Times New Roman" pitchFamily="18" charset="0"/>
                <a:cs typeface="Times New Roman" pitchFamily="18" charset="0"/>
              </a:rPr>
              <a:t>c. </a:t>
            </a:r>
            <a:r>
              <a:rPr lang="en-US" sz="2800" b="1" dirty="0" err="1" smtClean="0">
                <a:latin typeface="Times New Roman" pitchFamily="18" charset="0"/>
                <a:cs typeface="Times New Roman" pitchFamily="18" charset="0"/>
              </a:rPr>
              <a:t>Tình</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huống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truyện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bố</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cục</a:t>
            </a:r>
            <a:endParaRPr lang="en-US" sz="2800" b="1" dirty="0" smtClean="0">
              <a:latin typeface="Times New Roman" pitchFamily="18" charset="0"/>
              <a:cs typeface="Times New Roman" pitchFamily="18" charset="0"/>
            </a:endParaRPr>
          </a:p>
          <a:p>
            <a:r>
              <a:rPr lang="en-US" sz="2800" b="1" dirty="0">
                <a:latin typeface="Times New Roman" pitchFamily="18" charset="0"/>
                <a:cs typeface="Times New Roman" pitchFamily="18" charset="0"/>
              </a:rPr>
              <a:t> </a:t>
            </a:r>
            <a:r>
              <a:rPr lang="en-US" sz="2800" b="1" dirty="0" smtClean="0">
                <a:latin typeface="Times New Roman" pitchFamily="18" charset="0"/>
                <a:cs typeface="Times New Roman" pitchFamily="18" charset="0"/>
              </a:rPr>
              <a:t>  * </a:t>
            </a:r>
            <a:r>
              <a:rPr lang="en-US" sz="2800" b="1" dirty="0" err="1" smtClean="0">
                <a:latin typeface="Times New Roman" pitchFamily="18" charset="0"/>
                <a:cs typeface="Times New Roman" pitchFamily="18" charset="0"/>
              </a:rPr>
              <a:t>Tình</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huống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truyện</a:t>
            </a:r>
            <a:endParaRPr lang="en-US" sz="2800" b="1" dirty="0" smtClean="0">
              <a:latin typeface="Times New Roman" pitchFamily="18" charset="0"/>
              <a:cs typeface="Times New Roman" pitchFamily="18" charset="0"/>
            </a:endParaRPr>
          </a:p>
          <a:p>
            <a:r>
              <a:rPr lang="en-US" sz="2800" b="1" dirty="0">
                <a:latin typeface="Times New Roman" pitchFamily="18" charset="0"/>
                <a:cs typeface="Times New Roman" pitchFamily="18" charset="0"/>
              </a:rPr>
              <a:t> </a:t>
            </a:r>
            <a:r>
              <a:rPr lang="en-US" sz="2800" b="1" dirty="0" smtClean="0">
                <a:latin typeface="Times New Roman" pitchFamily="18" charset="0"/>
                <a:cs typeface="Times New Roman" pitchFamily="18" charset="0"/>
              </a:rPr>
              <a:t>   * </a:t>
            </a:r>
            <a:r>
              <a:rPr lang="en-US" sz="2800" b="1" dirty="0" err="1" smtClean="0">
                <a:latin typeface="Times New Roman" pitchFamily="18" charset="0"/>
                <a:cs typeface="Times New Roman" pitchFamily="18" charset="0"/>
              </a:rPr>
              <a:t>Bố</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cục</a:t>
            </a:r>
            <a:r>
              <a:rPr lang="en-US" sz="2800" b="1" dirty="0" smtClean="0">
                <a:latin typeface="Times New Roman" pitchFamily="18" charset="0"/>
                <a:cs typeface="Times New Roman" pitchFamily="18" charset="0"/>
              </a:rPr>
              <a:t>:</a:t>
            </a:r>
          </a:p>
          <a:p>
            <a:r>
              <a:rPr lang="fr-FR" sz="2800" dirty="0"/>
              <a:t>+</a:t>
            </a:r>
            <a:r>
              <a:rPr lang="fr-FR" sz="2800" dirty="0" err="1"/>
              <a:t>Phần</a:t>
            </a:r>
            <a:r>
              <a:rPr lang="fr-FR" sz="2800" dirty="0"/>
              <a:t> 1: </a:t>
            </a:r>
            <a:r>
              <a:rPr lang="fr-FR" sz="2800" dirty="0" err="1"/>
              <a:t>Từ</a:t>
            </a:r>
            <a:r>
              <a:rPr lang="fr-FR" sz="2800" dirty="0"/>
              <a:t> </a:t>
            </a:r>
            <a:r>
              <a:rPr lang="fr-FR" sz="2800" dirty="0" err="1"/>
              <a:t>đầu</a:t>
            </a:r>
            <a:r>
              <a:rPr lang="fr-FR" sz="2800" dirty="0"/>
              <a:t> </a:t>
            </a:r>
            <a:r>
              <a:rPr lang="fr-FR" sz="2800" dirty="0" err="1"/>
              <a:t>đến</a:t>
            </a:r>
            <a:r>
              <a:rPr lang="fr-FR" sz="2800" dirty="0"/>
              <a:t> “</a:t>
            </a:r>
            <a:r>
              <a:rPr lang="fr-FR" sz="2800" dirty="0" err="1"/>
              <a:t>vui</a:t>
            </a:r>
            <a:r>
              <a:rPr lang="fr-FR" sz="2800" dirty="0"/>
              <a:t> </a:t>
            </a:r>
            <a:r>
              <a:rPr lang="fr-FR" sz="2800" dirty="0" err="1"/>
              <a:t>quá</a:t>
            </a:r>
            <a:r>
              <a:rPr lang="fr-FR" sz="2800" dirty="0"/>
              <a:t>”/</a:t>
            </a:r>
            <a:r>
              <a:rPr lang="fr-FR" sz="2800" b="1" dirty="0"/>
              <a:t>164:</a:t>
            </a:r>
            <a:r>
              <a:rPr lang="fr-FR" sz="2800" dirty="0"/>
              <a:t> </a:t>
            </a:r>
            <a:r>
              <a:rPr lang="fr-FR" sz="2800" dirty="0" err="1"/>
              <a:t>Tâm</a:t>
            </a:r>
            <a:r>
              <a:rPr lang="fr-FR" sz="2800" dirty="0"/>
              <a:t> </a:t>
            </a:r>
            <a:r>
              <a:rPr lang="fr-FR" sz="2800" dirty="0" err="1"/>
              <a:t>trạng</a:t>
            </a:r>
            <a:r>
              <a:rPr lang="fr-FR" sz="2800" dirty="0"/>
              <a:t> </a:t>
            </a:r>
            <a:r>
              <a:rPr lang="fr-FR" sz="2800" dirty="0" err="1"/>
              <a:t>của</a:t>
            </a:r>
            <a:r>
              <a:rPr lang="fr-FR" sz="2800" dirty="0"/>
              <a:t> </a:t>
            </a:r>
            <a:r>
              <a:rPr lang="fr-FR" sz="2800" dirty="0" err="1"/>
              <a:t>ông</a:t>
            </a:r>
            <a:r>
              <a:rPr lang="fr-FR" sz="2800" dirty="0"/>
              <a:t> Hai </a:t>
            </a:r>
            <a:r>
              <a:rPr lang="fr-FR" sz="2800" dirty="0" err="1"/>
              <a:t>trước</a:t>
            </a:r>
            <a:r>
              <a:rPr lang="fr-FR" sz="2800" dirty="0"/>
              <a:t> khi </a:t>
            </a:r>
            <a:r>
              <a:rPr lang="fr-FR" sz="2800" dirty="0" err="1"/>
              <a:t>nghe</a:t>
            </a:r>
            <a:r>
              <a:rPr lang="fr-FR" sz="2800" dirty="0"/>
              <a:t> tin </a:t>
            </a:r>
            <a:r>
              <a:rPr lang="fr-FR" sz="2800" dirty="0" err="1"/>
              <a:t>làng</a:t>
            </a:r>
            <a:r>
              <a:rPr lang="fr-FR" sz="2800" dirty="0"/>
              <a:t> </a:t>
            </a:r>
            <a:r>
              <a:rPr lang="fr-FR" sz="2800" dirty="0" err="1"/>
              <a:t>mình</a:t>
            </a:r>
            <a:r>
              <a:rPr lang="fr-FR" sz="2800" dirty="0"/>
              <a:t> </a:t>
            </a:r>
            <a:r>
              <a:rPr lang="fr-FR" sz="2800" dirty="0" err="1"/>
              <a:t>theo</a:t>
            </a:r>
            <a:r>
              <a:rPr lang="fr-FR" sz="2800" dirty="0"/>
              <a:t> </a:t>
            </a:r>
            <a:r>
              <a:rPr lang="fr-FR" sz="2800" dirty="0" err="1"/>
              <a:t>giặc</a:t>
            </a:r>
            <a:r>
              <a:rPr lang="fr-FR" sz="2800" dirty="0"/>
              <a:t>.</a:t>
            </a:r>
            <a:endParaRPr lang="en-US" sz="2800" dirty="0"/>
          </a:p>
          <a:p>
            <a:r>
              <a:rPr lang="fr-FR" sz="2800" dirty="0"/>
              <a:t>+</a:t>
            </a:r>
            <a:r>
              <a:rPr lang="fr-FR" sz="2800" dirty="0" err="1"/>
              <a:t>Phần</a:t>
            </a:r>
            <a:r>
              <a:rPr lang="fr-FR" sz="2800" dirty="0"/>
              <a:t> 2: </a:t>
            </a:r>
            <a:r>
              <a:rPr lang="fr-FR" sz="2800" dirty="0" err="1"/>
              <a:t>Từ</a:t>
            </a:r>
            <a:r>
              <a:rPr lang="fr-FR" sz="2800" dirty="0"/>
              <a:t> “</a:t>
            </a:r>
            <a:r>
              <a:rPr lang="fr-FR" sz="2800" dirty="0" err="1"/>
              <a:t>ông</a:t>
            </a:r>
            <a:r>
              <a:rPr lang="fr-FR" sz="2800" dirty="0"/>
              <a:t> </a:t>
            </a:r>
            <a:r>
              <a:rPr lang="fr-FR" sz="2800" dirty="0" err="1"/>
              <a:t>lão</a:t>
            </a:r>
            <a:r>
              <a:rPr lang="fr-FR" sz="2800" dirty="0"/>
              <a:t> </a:t>
            </a:r>
            <a:r>
              <a:rPr lang="fr-FR" sz="2800" dirty="0" err="1"/>
              <a:t>náo</a:t>
            </a:r>
            <a:r>
              <a:rPr lang="fr-FR" sz="2800" dirty="0"/>
              <a:t> </a:t>
            </a:r>
            <a:r>
              <a:rPr lang="fr-FR" sz="2800" dirty="0" err="1"/>
              <a:t>nức</a:t>
            </a:r>
            <a:r>
              <a:rPr lang="fr-FR" sz="2800" dirty="0"/>
              <a:t>….</a:t>
            </a:r>
            <a:r>
              <a:rPr lang="fr-FR" sz="2800" dirty="0" err="1"/>
              <a:t>đến</a:t>
            </a:r>
            <a:r>
              <a:rPr lang="fr-FR" sz="2800" dirty="0"/>
              <a:t> </a:t>
            </a:r>
            <a:r>
              <a:rPr lang="fr-FR" sz="2800" dirty="0" err="1"/>
              <a:t>đôi</a:t>
            </a:r>
            <a:r>
              <a:rPr lang="fr-FR" sz="2800" dirty="0"/>
              <a:t> </a:t>
            </a:r>
            <a:r>
              <a:rPr lang="fr-FR" sz="2800" dirty="0" err="1"/>
              <a:t>phần</a:t>
            </a:r>
            <a:r>
              <a:rPr lang="fr-FR" sz="2800" dirty="0"/>
              <a:t>”/170: </a:t>
            </a:r>
            <a:r>
              <a:rPr lang="fr-FR" sz="2800" dirty="0" err="1"/>
              <a:t>Tâm</a:t>
            </a:r>
            <a:r>
              <a:rPr lang="fr-FR" sz="2800" dirty="0"/>
              <a:t> </a:t>
            </a:r>
            <a:r>
              <a:rPr lang="fr-FR" sz="2800" dirty="0" err="1"/>
              <a:t>trạng</a:t>
            </a:r>
            <a:r>
              <a:rPr lang="fr-FR" sz="2800" dirty="0"/>
              <a:t> </a:t>
            </a:r>
            <a:r>
              <a:rPr lang="fr-FR" sz="2800" dirty="0" err="1"/>
              <a:t>của</a:t>
            </a:r>
            <a:r>
              <a:rPr lang="fr-FR" sz="2800" dirty="0"/>
              <a:t> </a:t>
            </a:r>
            <a:r>
              <a:rPr lang="fr-FR" sz="2800" dirty="0" err="1"/>
              <a:t>ông</a:t>
            </a:r>
            <a:r>
              <a:rPr lang="fr-FR" sz="2800" dirty="0"/>
              <a:t> Hai </a:t>
            </a:r>
            <a:r>
              <a:rPr lang="fr-FR" sz="2800" dirty="0" err="1"/>
              <a:t>từ</a:t>
            </a:r>
            <a:r>
              <a:rPr lang="fr-FR" sz="2800" dirty="0"/>
              <a:t> khi </a:t>
            </a:r>
            <a:r>
              <a:rPr lang="fr-FR" sz="2800" dirty="0" err="1"/>
              <a:t>nghe</a:t>
            </a:r>
            <a:r>
              <a:rPr lang="fr-FR" sz="2800" dirty="0"/>
              <a:t> tin  </a:t>
            </a:r>
            <a:r>
              <a:rPr lang="fr-FR" sz="2800" dirty="0" err="1"/>
              <a:t>làng</a:t>
            </a:r>
            <a:r>
              <a:rPr lang="fr-FR" sz="2800" dirty="0"/>
              <a:t> </a:t>
            </a:r>
            <a:r>
              <a:rPr lang="fr-FR" sz="2800" dirty="0" err="1"/>
              <a:t>mình</a:t>
            </a:r>
            <a:r>
              <a:rPr lang="fr-FR" sz="2800" dirty="0"/>
              <a:t> </a:t>
            </a:r>
            <a:r>
              <a:rPr lang="fr-FR" sz="2800" dirty="0" err="1"/>
              <a:t>theo</a:t>
            </a:r>
            <a:r>
              <a:rPr lang="fr-FR" sz="2800" dirty="0"/>
              <a:t> </a:t>
            </a:r>
            <a:r>
              <a:rPr lang="fr-FR" sz="2800" dirty="0" err="1"/>
              <a:t>giặc</a:t>
            </a:r>
            <a:r>
              <a:rPr lang="fr-FR" sz="2800" dirty="0"/>
              <a:t>.</a:t>
            </a:r>
            <a:endParaRPr lang="en-US" sz="2800" dirty="0"/>
          </a:p>
          <a:p>
            <a:r>
              <a:rPr lang="fr-FR" sz="2800" dirty="0"/>
              <a:t> +</a:t>
            </a:r>
            <a:r>
              <a:rPr lang="fr-FR" sz="2800" dirty="0" err="1"/>
              <a:t>Phần</a:t>
            </a:r>
            <a:r>
              <a:rPr lang="fr-FR" sz="2800" dirty="0"/>
              <a:t> 3: </a:t>
            </a:r>
            <a:r>
              <a:rPr lang="fr-FR" sz="2800" dirty="0" err="1"/>
              <a:t>còn</a:t>
            </a:r>
            <a:r>
              <a:rPr lang="fr-FR" sz="2800" dirty="0"/>
              <a:t> </a:t>
            </a:r>
            <a:r>
              <a:rPr lang="fr-FR" sz="2800" dirty="0" err="1"/>
              <a:t>lại</a:t>
            </a:r>
            <a:r>
              <a:rPr lang="fr-FR" sz="2800" dirty="0"/>
              <a:t>:  </a:t>
            </a:r>
            <a:r>
              <a:rPr lang="fr-FR" sz="2800" dirty="0" err="1"/>
              <a:t>Tâm</a:t>
            </a:r>
            <a:r>
              <a:rPr lang="fr-FR" sz="2800" dirty="0"/>
              <a:t> </a:t>
            </a:r>
            <a:r>
              <a:rPr lang="fr-FR" sz="2800" dirty="0" err="1"/>
              <a:t>trạng</a:t>
            </a:r>
            <a:r>
              <a:rPr lang="fr-FR" sz="2800" dirty="0"/>
              <a:t> </a:t>
            </a:r>
            <a:r>
              <a:rPr lang="fr-FR" sz="2800" dirty="0" err="1"/>
              <a:t>của</a:t>
            </a:r>
            <a:r>
              <a:rPr lang="fr-FR" sz="2800" dirty="0"/>
              <a:t> </a:t>
            </a:r>
            <a:r>
              <a:rPr lang="fr-FR" sz="2800" dirty="0" err="1"/>
              <a:t>ông</a:t>
            </a:r>
            <a:r>
              <a:rPr lang="fr-FR" sz="2800" dirty="0"/>
              <a:t> Hai khi </a:t>
            </a:r>
            <a:r>
              <a:rPr lang="fr-FR" sz="2800" dirty="0" err="1"/>
              <a:t>nghe</a:t>
            </a:r>
            <a:r>
              <a:rPr lang="fr-FR" sz="2800" dirty="0"/>
              <a:t> tin </a:t>
            </a:r>
            <a:r>
              <a:rPr lang="fr-FR" sz="2800" dirty="0" err="1"/>
              <a:t>làng</a:t>
            </a:r>
            <a:r>
              <a:rPr lang="fr-FR" sz="2800" dirty="0"/>
              <a:t> </a:t>
            </a:r>
            <a:r>
              <a:rPr lang="fr-FR" sz="2800" dirty="0" err="1"/>
              <a:t>được</a:t>
            </a:r>
            <a:r>
              <a:rPr lang="fr-FR" sz="2800" dirty="0"/>
              <a:t> </a:t>
            </a:r>
            <a:r>
              <a:rPr lang="fr-FR" sz="2800" dirty="0" err="1"/>
              <a:t>cải</a:t>
            </a:r>
            <a:r>
              <a:rPr lang="fr-FR" sz="2800" dirty="0"/>
              <a:t> </a:t>
            </a:r>
            <a:r>
              <a:rPr lang="fr-FR" sz="2800" dirty="0" err="1"/>
              <a:t>chính</a:t>
            </a:r>
            <a:r>
              <a:rPr lang="fr-FR" sz="2800" dirty="0"/>
              <a:t>. </a:t>
            </a:r>
            <a:endParaRPr lang="en-US" sz="2800" dirty="0"/>
          </a:p>
          <a:p>
            <a:endParaRPr lang="en-US" sz="2800" b="1" dirty="0" smtClean="0">
              <a:latin typeface="Times New Roman" pitchFamily="18" charset="0"/>
              <a:cs typeface="Times New Roman" pitchFamily="18" charset="0"/>
            </a:endParaRPr>
          </a:p>
        </p:txBody>
      </p:sp>
      <p:sp>
        <p:nvSpPr>
          <p:cNvPr id="2" name="Slide Number Placeholder 1"/>
          <p:cNvSpPr>
            <a:spLocks noGrp="1"/>
          </p:cNvSpPr>
          <p:nvPr>
            <p:ph type="sldNum" sz="quarter" idx="12"/>
          </p:nvPr>
        </p:nvSpPr>
        <p:spPr/>
        <p:txBody>
          <a:bodyPr/>
          <a:lstStyle/>
          <a:p>
            <a:pPr>
              <a:defRPr/>
            </a:pPr>
            <a:fld id="{3D593764-C018-4DCD-BA40-851A22024552}" type="slidenum">
              <a:rPr lang="en-US" smtClean="0"/>
              <a:pPr>
                <a:defRPr/>
              </a:pPr>
              <a:t>17</a:t>
            </a:fld>
            <a:endParaRPr lang="en-US"/>
          </a:p>
        </p:txBody>
      </p:sp>
    </p:spTree>
    <p:extLst>
      <p:ext uri="{BB962C8B-B14F-4D97-AF65-F5344CB8AC3E}">
        <p14:creationId xmlns:p14="http://schemas.microsoft.com/office/powerpoint/2010/main" val="199166259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ox(i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ox(in)">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ox(in)">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ox(in)">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box(in)">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box(in)">
                                      <p:cBhvr>
                                        <p:cTn id="32" dur="5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box(in)">
                                      <p:cBhvr>
                                        <p:cTn id="37" dur="500"/>
                                        <p:tgtEl>
                                          <p:spTgt spid="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box(in)">
                                      <p:cBhvr>
                                        <p:cTn id="42" dur="500"/>
                                        <p:tgtEl>
                                          <p:spTgt spid="4">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nodeType="clickEffect">
                                  <p:stCondLst>
                                    <p:cond delay="0"/>
                                  </p:stCondLst>
                                  <p:childTnLst>
                                    <p:set>
                                      <p:cBhvr>
                                        <p:cTn id="46" dur="1" fill="hold">
                                          <p:stCondLst>
                                            <p:cond delay="0"/>
                                          </p:stCondLst>
                                        </p:cTn>
                                        <p:tgtEl>
                                          <p:spTgt spid="4">
                                            <p:txEl>
                                              <p:pRg st="8" end="8"/>
                                            </p:txEl>
                                          </p:spTgt>
                                        </p:tgtEl>
                                        <p:attrNameLst>
                                          <p:attrName>style.visibility</p:attrName>
                                        </p:attrNameLst>
                                      </p:cBhvr>
                                      <p:to>
                                        <p:strVal val="visible"/>
                                      </p:to>
                                    </p:set>
                                    <p:animEffect transition="in" filter="box(in)">
                                      <p:cBhvr>
                                        <p:cTn id="47" dur="500"/>
                                        <p:tgtEl>
                                          <p:spTgt spid="4">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nodeType="clickEffect">
                                  <p:stCondLst>
                                    <p:cond delay="0"/>
                                  </p:stCondLst>
                                  <p:childTnLst>
                                    <p:set>
                                      <p:cBhvr>
                                        <p:cTn id="51" dur="1" fill="hold">
                                          <p:stCondLst>
                                            <p:cond delay="0"/>
                                          </p:stCondLst>
                                        </p:cTn>
                                        <p:tgtEl>
                                          <p:spTgt spid="4">
                                            <p:txEl>
                                              <p:pRg st="9" end="9"/>
                                            </p:txEl>
                                          </p:spTgt>
                                        </p:tgtEl>
                                        <p:attrNameLst>
                                          <p:attrName>style.visibility</p:attrName>
                                        </p:attrNameLst>
                                      </p:cBhvr>
                                      <p:to>
                                        <p:strVal val="visible"/>
                                      </p:to>
                                    </p:set>
                                    <p:animEffect transition="in" filter="box(in)">
                                      <p:cBhvr>
                                        <p:cTn id="52" dur="500"/>
                                        <p:tgtEl>
                                          <p:spTgt spid="4">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4" presetClass="entr" presetSubtype="16" fill="hold" nodeType="clickEffect">
                                  <p:stCondLst>
                                    <p:cond delay="0"/>
                                  </p:stCondLst>
                                  <p:childTnLst>
                                    <p:set>
                                      <p:cBhvr>
                                        <p:cTn id="56" dur="1" fill="hold">
                                          <p:stCondLst>
                                            <p:cond delay="0"/>
                                          </p:stCondLst>
                                        </p:cTn>
                                        <p:tgtEl>
                                          <p:spTgt spid="4">
                                            <p:txEl>
                                              <p:pRg st="10" end="10"/>
                                            </p:txEl>
                                          </p:spTgt>
                                        </p:tgtEl>
                                        <p:attrNameLst>
                                          <p:attrName>style.visibility</p:attrName>
                                        </p:attrNameLst>
                                      </p:cBhvr>
                                      <p:to>
                                        <p:strVal val="visible"/>
                                      </p:to>
                                    </p:set>
                                    <p:animEffect transition="in" filter="box(in)">
                                      <p:cBhvr>
                                        <p:cTn id="57" dur="500"/>
                                        <p:tgtEl>
                                          <p:spTgt spid="4">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711200" y="228600"/>
            <a:ext cx="10972800" cy="533400"/>
          </a:xfrm>
        </p:spPr>
        <p:txBody>
          <a:bodyPr/>
          <a:lstStyle/>
          <a:p>
            <a:endParaRPr lang="en-US" sz="1800" dirty="0" smtClean="0">
              <a:latin typeface="Times New Roman" pitchFamily="18" charset="0"/>
              <a:cs typeface="Times New Roman" pitchFamily="18" charset="0"/>
            </a:endParaRPr>
          </a:p>
        </p:txBody>
      </p:sp>
      <p:sp>
        <p:nvSpPr>
          <p:cNvPr id="4" name="Content Placeholder 2"/>
          <p:cNvSpPr txBox="1">
            <a:spLocks/>
          </p:cNvSpPr>
          <p:nvPr/>
        </p:nvSpPr>
        <p:spPr bwMode="auto">
          <a:xfrm>
            <a:off x="501651" y="762000"/>
            <a:ext cx="11379200" cy="6096000"/>
          </a:xfrm>
          <a:prstGeom prst="rect">
            <a:avLst/>
          </a:prstGeom>
          <a:noFill/>
          <a:ln w="9525">
            <a:noFill/>
            <a:miter lim="800000"/>
            <a:headEnd/>
            <a:tailEnd/>
          </a:ln>
        </p:spPr>
        <p:txBody>
          <a:bodyPr/>
          <a:lstStyle/>
          <a:p>
            <a:pPr marL="571500" indent="-571500">
              <a:buAutoNum type="romanUcPeriod"/>
            </a:pPr>
            <a:r>
              <a:rPr lang="en-US" sz="2800" b="1" dirty="0" err="1" smtClean="0">
                <a:latin typeface="Times New Roman" pitchFamily="18" charset="0"/>
                <a:cs typeface="Times New Roman" pitchFamily="18" charset="0"/>
              </a:rPr>
              <a:t>Đọc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tìm</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hiểu</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chung</a:t>
            </a:r>
            <a:endParaRPr lang="en-US" sz="2800" b="1" dirty="0">
              <a:latin typeface="Times New Roman" pitchFamily="18" charset="0"/>
              <a:cs typeface="Times New Roman" pitchFamily="18" charset="0"/>
            </a:endParaRPr>
          </a:p>
          <a:p>
            <a:pPr marL="514350" indent="-514350">
              <a:buAutoNum type="arabicPeriod"/>
            </a:pPr>
            <a:r>
              <a:rPr lang="en-US" sz="2800" b="1" dirty="0" err="1" smtClean="0">
                <a:latin typeface="Times New Roman" pitchFamily="18" charset="0"/>
                <a:cs typeface="Times New Roman" pitchFamily="18" charset="0"/>
              </a:rPr>
              <a:t>Tác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giả</a:t>
            </a:r>
            <a:endParaRPr lang="en-US" sz="2800" b="1" dirty="0" smtClean="0">
              <a:latin typeface="Times New Roman" pitchFamily="18" charset="0"/>
              <a:cs typeface="Times New Roman" pitchFamily="18" charset="0"/>
            </a:endParaRPr>
          </a:p>
          <a:p>
            <a:pPr marL="514350" indent="-514350">
              <a:buAutoNum type="arabicPeriod"/>
            </a:pPr>
            <a:r>
              <a:rPr lang="en-US" sz="2800" b="1" dirty="0" err="1" smtClean="0">
                <a:latin typeface="Times New Roman" pitchFamily="18" charset="0"/>
                <a:cs typeface="Times New Roman" pitchFamily="18" charset="0"/>
              </a:rPr>
              <a:t>Tác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phẩm</a:t>
            </a:r>
            <a:endParaRPr lang="en-US" sz="2800" b="1" dirty="0" smtClean="0">
              <a:latin typeface="Times New Roman" pitchFamily="18" charset="0"/>
              <a:cs typeface="Times New Roman" pitchFamily="18" charset="0"/>
            </a:endParaRPr>
          </a:p>
          <a:p>
            <a:pPr marL="514350" indent="-514350">
              <a:buAutoNum type="alphaLcPeriod"/>
            </a:pPr>
            <a:r>
              <a:rPr lang="en-US" sz="2800" b="1" dirty="0" err="1" smtClean="0">
                <a:latin typeface="Times New Roman" pitchFamily="18" charset="0"/>
                <a:cs typeface="Times New Roman" pitchFamily="18" charset="0"/>
              </a:rPr>
              <a:t>Hoàn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cảnh</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ra</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đời</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tác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phẩm</a:t>
            </a:r>
            <a:r>
              <a:rPr lang="en-US" sz="2800" b="1" dirty="0" smtClean="0">
                <a:latin typeface="Times New Roman" pitchFamily="18" charset="0"/>
                <a:cs typeface="Times New Roman" pitchFamily="18" charset="0"/>
              </a:rPr>
              <a:t>.</a:t>
            </a:r>
          </a:p>
          <a:p>
            <a:pPr marL="514350" indent="-514350">
              <a:buAutoNum type="alphaLcPeriod"/>
            </a:pPr>
            <a:r>
              <a:rPr lang="en-US" sz="2800" b="1" dirty="0" err="1" smtClean="0">
                <a:latin typeface="Times New Roman" pitchFamily="18" charset="0"/>
                <a:cs typeface="Times New Roman" pitchFamily="18" charset="0"/>
              </a:rPr>
              <a:t>Đọc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chú</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thích</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tóm</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tắt</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thể</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loại</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phương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thức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biểu</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đạt</a:t>
            </a:r>
            <a:endParaRPr lang="en-US" sz="2800" b="1" dirty="0" smtClean="0">
              <a:latin typeface="Times New Roman" pitchFamily="18" charset="0"/>
              <a:cs typeface="Times New Roman" pitchFamily="18" charset="0"/>
            </a:endParaRPr>
          </a:p>
          <a:p>
            <a:r>
              <a:rPr lang="en-US" sz="2800" b="1" dirty="0" smtClean="0">
                <a:latin typeface="Times New Roman" pitchFamily="18" charset="0"/>
                <a:cs typeface="Times New Roman" pitchFamily="18" charset="0"/>
              </a:rPr>
              <a:t>c. </a:t>
            </a:r>
            <a:r>
              <a:rPr lang="en-US" sz="2800" b="1" dirty="0" err="1" smtClean="0">
                <a:latin typeface="Times New Roman" pitchFamily="18" charset="0"/>
                <a:cs typeface="Times New Roman" pitchFamily="18" charset="0"/>
              </a:rPr>
              <a:t>Tình</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huống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truyện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bố</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cục</a:t>
            </a:r>
            <a:endParaRPr lang="en-US" sz="2800" b="1" dirty="0" smtClean="0">
              <a:latin typeface="Times New Roman" pitchFamily="18" charset="0"/>
              <a:cs typeface="Times New Roman" pitchFamily="18" charset="0"/>
            </a:endParaRPr>
          </a:p>
          <a:p>
            <a:r>
              <a:rPr lang="en-US" sz="2800" b="1" dirty="0">
                <a:latin typeface="Times New Roman" pitchFamily="18" charset="0"/>
                <a:cs typeface="Times New Roman" pitchFamily="18" charset="0"/>
              </a:rPr>
              <a:t> </a:t>
            </a:r>
            <a:r>
              <a:rPr lang="en-US" sz="2800" b="1" dirty="0" smtClean="0">
                <a:latin typeface="Times New Roman" pitchFamily="18" charset="0"/>
                <a:cs typeface="Times New Roman" pitchFamily="18" charset="0"/>
              </a:rPr>
              <a:t> </a:t>
            </a:r>
            <a:r>
              <a:rPr lang="en-US" sz="2800" b="1" dirty="0">
                <a:latin typeface="Times New Roman" pitchFamily="18" charset="0"/>
                <a:cs typeface="Times New Roman" pitchFamily="18" charset="0"/>
              </a:rPr>
              <a:t>II. </a:t>
            </a:r>
            <a:r>
              <a:rPr lang="en-US" sz="2800" b="1" dirty="0" err="1">
                <a:latin typeface="Times New Roman" pitchFamily="18" charset="0"/>
                <a:cs typeface="Times New Roman" pitchFamily="18" charset="0"/>
              </a:rPr>
              <a:t>Đọc</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tìm</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hiểu</a:t>
            </a:r>
            <a:r>
              <a:rPr lang="en-US" sz="2800" b="1" dirty="0">
                <a:latin typeface="Times New Roman" pitchFamily="18" charset="0"/>
                <a:cs typeface="Times New Roman" pitchFamily="18" charset="0"/>
              </a:rPr>
              <a:t> chi </a:t>
            </a:r>
            <a:r>
              <a:rPr lang="en-US" sz="2800" b="1" dirty="0" err="1" smtClean="0">
                <a:latin typeface="Times New Roman" pitchFamily="18" charset="0"/>
                <a:cs typeface="Times New Roman" pitchFamily="18" charset="0"/>
              </a:rPr>
              <a:t>tiết</a:t>
            </a:r>
            <a:endParaRPr lang="en-US" sz="2800" b="1" dirty="0" smtClean="0">
              <a:latin typeface="Times New Roman" pitchFamily="18" charset="0"/>
              <a:cs typeface="Times New Roman" pitchFamily="18" charset="0"/>
            </a:endParaRPr>
          </a:p>
          <a:p>
            <a:r>
              <a:rPr lang="en-US" sz="2800" b="1" dirty="0">
                <a:latin typeface="Times New Roman" pitchFamily="18" charset="0"/>
                <a:cs typeface="Times New Roman" pitchFamily="18" charset="0"/>
              </a:rPr>
              <a:t> </a:t>
            </a:r>
            <a:r>
              <a:rPr lang="en-US" sz="2800" b="1" dirty="0" smtClean="0">
                <a:latin typeface="Times New Roman" pitchFamily="18" charset="0"/>
                <a:cs typeface="Times New Roman" pitchFamily="18" charset="0"/>
              </a:rPr>
              <a:t>1. </a:t>
            </a:r>
            <a:r>
              <a:rPr lang="en-US" sz="2800" b="1" dirty="0" err="1" smtClean="0">
                <a:latin typeface="Times New Roman" pitchFamily="18" charset="0"/>
                <a:cs typeface="Times New Roman" pitchFamily="18" charset="0"/>
              </a:rPr>
              <a:t>Nhân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vật</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ông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Hai</a:t>
            </a:r>
            <a:r>
              <a:rPr lang="en-US" sz="2800" b="1" dirty="0" smtClean="0">
                <a:latin typeface="Times New Roman" pitchFamily="18" charset="0"/>
                <a:cs typeface="Times New Roman" pitchFamily="18" charset="0"/>
              </a:rPr>
              <a:t>.</a:t>
            </a:r>
          </a:p>
          <a:p>
            <a:r>
              <a:rPr lang="en-US" sz="2800" b="1" dirty="0" smtClean="0">
                <a:latin typeface="Times New Roman" pitchFamily="18" charset="0"/>
                <a:cs typeface="Times New Roman" pitchFamily="18" charset="0"/>
              </a:rPr>
              <a:t>   a. </a:t>
            </a:r>
            <a:r>
              <a:rPr lang="en-US" sz="2800" b="1" dirty="0" err="1" smtClean="0">
                <a:latin typeface="Times New Roman" pitchFamily="18" charset="0"/>
                <a:cs typeface="Times New Roman" pitchFamily="18" charset="0"/>
              </a:rPr>
              <a:t>Tâm</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trạng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ông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Hai</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trước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khi</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nghe</a:t>
            </a:r>
            <a:r>
              <a:rPr lang="en-US" sz="2800" b="1" dirty="0" smtClean="0">
                <a:latin typeface="Times New Roman" pitchFamily="18" charset="0"/>
                <a:cs typeface="Times New Roman" pitchFamily="18" charset="0"/>
              </a:rPr>
              <a:t> tin </a:t>
            </a:r>
            <a:r>
              <a:rPr lang="en-US" sz="2800" b="1" dirty="0" err="1" smtClean="0">
                <a:latin typeface="Times New Roman" pitchFamily="18" charset="0"/>
                <a:cs typeface="Times New Roman" pitchFamily="18" charset="0"/>
              </a:rPr>
              <a:t>làng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Chợ</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Dầu</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theo</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Việt</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gian</a:t>
            </a:r>
            <a:endParaRPr lang="en-US" sz="2800" b="1" dirty="0" smtClean="0">
              <a:latin typeface="Times New Roman" pitchFamily="18" charset="0"/>
              <a:cs typeface="Times New Roman" pitchFamily="18" charset="0"/>
            </a:endParaRPr>
          </a:p>
          <a:p>
            <a:endParaRPr lang="en-US" sz="2800" b="1" dirty="0" smtClean="0">
              <a:latin typeface="Times New Roman" pitchFamily="18" charset="0"/>
              <a:cs typeface="Times New Roman" pitchFamily="18" charset="0"/>
            </a:endParaRPr>
          </a:p>
        </p:txBody>
      </p:sp>
      <p:sp>
        <p:nvSpPr>
          <p:cNvPr id="2" name="Slide Number Placeholder 1"/>
          <p:cNvSpPr>
            <a:spLocks noGrp="1"/>
          </p:cNvSpPr>
          <p:nvPr>
            <p:ph type="sldNum" sz="quarter" idx="12"/>
          </p:nvPr>
        </p:nvSpPr>
        <p:spPr/>
        <p:txBody>
          <a:bodyPr/>
          <a:lstStyle/>
          <a:p>
            <a:pPr>
              <a:defRPr/>
            </a:pPr>
            <a:fld id="{3D593764-C018-4DCD-BA40-851A22024552}" type="slidenum">
              <a:rPr lang="en-US" smtClean="0"/>
              <a:pPr>
                <a:defRPr/>
              </a:pPr>
              <a:t>18</a:t>
            </a:fld>
            <a:endParaRPr lang="en-US"/>
          </a:p>
        </p:txBody>
      </p:sp>
    </p:spTree>
    <p:extLst>
      <p:ext uri="{BB962C8B-B14F-4D97-AF65-F5344CB8AC3E}">
        <p14:creationId xmlns:p14="http://schemas.microsoft.com/office/powerpoint/2010/main" val="129598048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ox(i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ox(in)">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ox(in)">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ox(in)">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box(in)">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box(in)">
                                      <p:cBhvr>
                                        <p:cTn id="32" dur="5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box(in)">
                                      <p:cBhvr>
                                        <p:cTn id="37" dur="500"/>
                                        <p:tgtEl>
                                          <p:spTgt spid="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box(in)">
                                      <p:cBhvr>
                                        <p:cTn id="42" dur="500"/>
                                        <p:tgtEl>
                                          <p:spTgt spid="4">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nodeType="clickEffect">
                                  <p:stCondLst>
                                    <p:cond delay="0"/>
                                  </p:stCondLst>
                                  <p:childTnLst>
                                    <p:set>
                                      <p:cBhvr>
                                        <p:cTn id="46" dur="1" fill="hold">
                                          <p:stCondLst>
                                            <p:cond delay="0"/>
                                          </p:stCondLst>
                                        </p:cTn>
                                        <p:tgtEl>
                                          <p:spTgt spid="4">
                                            <p:txEl>
                                              <p:pRg st="8" end="8"/>
                                            </p:txEl>
                                          </p:spTgt>
                                        </p:tgtEl>
                                        <p:attrNameLst>
                                          <p:attrName>style.visibility</p:attrName>
                                        </p:attrNameLst>
                                      </p:cBhvr>
                                      <p:to>
                                        <p:strVal val="visible"/>
                                      </p:to>
                                    </p:set>
                                    <p:animEffect transition="in" filter="box(in)">
                                      <p:cBhvr>
                                        <p:cTn id="47"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Top 10 Bài văn phân tích nhân vật ông Hai trong truyện ngắn &quot;Làng&quot; của Kim  Lân - Toplist.v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08824" y="1854548"/>
            <a:ext cx="6462744" cy="4304987"/>
          </a:xfrm>
          <a:prstGeom prst="rect">
            <a:avLst/>
          </a:prstGeom>
          <a:ln>
            <a:noFill/>
          </a:ln>
          <a:effectLst>
            <a:softEdge rad="800100"/>
          </a:effectLst>
          <a:extLst>
            <a:ext uri="{909E8E84-426E-40DD-AFC4-6F175D3DCCD1}">
              <a14:hiddenFill xmlns:a14="http://schemas.microsoft.com/office/drawing/2010/main">
                <a:solidFill>
                  <a:srgbClr val="FFFFFF"/>
                </a:solidFill>
              </a14:hiddenFill>
            </a:ext>
          </a:extLst>
        </p:spPr>
      </p:pic>
      <p:sp>
        <p:nvSpPr>
          <p:cNvPr id="4" name="TextBox 3"/>
          <p:cNvSpPr txBox="1"/>
          <p:nvPr/>
        </p:nvSpPr>
        <p:spPr bwMode="auto">
          <a:xfrm>
            <a:off x="1807087" y="272186"/>
            <a:ext cx="9124956" cy="707886"/>
          </a:xfrm>
          <a:prstGeom prst="rect">
            <a:avLst/>
          </a:prstGeom>
          <a:noFill/>
        </p:spPr>
        <p:txBody>
          <a:bodyPr wrap="square">
            <a:spAutoFit/>
          </a:bodyPr>
          <a:lstStyle/>
          <a:p>
            <a:pPr defTabSz="914377">
              <a:defRPr/>
            </a:pPr>
            <a:r>
              <a:rPr lang="en-US" sz="4000" b="1" dirty="0" err="1" smtClean="0">
                <a:solidFill>
                  <a:srgbClr val="FF0000"/>
                </a:solidFill>
                <a:latin typeface="Times New Roman" panose="02020603050405020304" pitchFamily="18" charset="0"/>
                <a:ea typeface="Open Sans" panose="020B0606030504020204" pitchFamily="34" charset="0"/>
                <a:cs typeface="Times New Roman" panose="02020603050405020304" pitchFamily="18" charset="0"/>
              </a:rPr>
              <a:t>Diễn</a:t>
            </a:r>
            <a:r>
              <a:rPr lang="en-US" sz="4000" b="1" dirty="0" smtClean="0">
                <a:solidFill>
                  <a:srgbClr val="FF0000"/>
                </a:solidFill>
                <a:latin typeface="Times New Roman" panose="02020603050405020304" pitchFamily="18" charset="0"/>
                <a:ea typeface="Open Sans" panose="020B0606030504020204" pitchFamily="34" charset="0"/>
                <a:cs typeface="Times New Roman" panose="02020603050405020304" pitchFamily="18" charset="0"/>
              </a:rPr>
              <a:t> </a:t>
            </a:r>
            <a:r>
              <a:rPr lang="en-US" sz="4000" b="1" dirty="0" err="1" smtClean="0">
                <a:solidFill>
                  <a:srgbClr val="FF0000"/>
                </a:solidFill>
                <a:latin typeface="Times New Roman" panose="02020603050405020304" pitchFamily="18" charset="0"/>
                <a:ea typeface="Open Sans" panose="020B0606030504020204" pitchFamily="34" charset="0"/>
                <a:cs typeface="Times New Roman" panose="02020603050405020304" pitchFamily="18" charset="0"/>
              </a:rPr>
              <a:t>biến</a:t>
            </a:r>
            <a:r>
              <a:rPr lang="en-US" sz="4000" b="1" dirty="0" smtClean="0">
                <a:solidFill>
                  <a:srgbClr val="FF0000"/>
                </a:solidFill>
                <a:latin typeface="Times New Roman" panose="02020603050405020304" pitchFamily="18" charset="0"/>
                <a:ea typeface="Open Sans" panose="020B0606030504020204" pitchFamily="34" charset="0"/>
                <a:cs typeface="Times New Roman" panose="02020603050405020304" pitchFamily="18" charset="0"/>
              </a:rPr>
              <a:t> </a:t>
            </a:r>
            <a:r>
              <a:rPr lang="en-US" sz="4000" b="1" dirty="0" err="1" smtClean="0">
                <a:solidFill>
                  <a:srgbClr val="FF0000"/>
                </a:solidFill>
                <a:latin typeface="Times New Roman" panose="02020603050405020304" pitchFamily="18" charset="0"/>
                <a:ea typeface="Open Sans" panose="020B0606030504020204" pitchFamily="34" charset="0"/>
                <a:cs typeface="Times New Roman" panose="02020603050405020304" pitchFamily="18" charset="0"/>
              </a:rPr>
              <a:t>tâm</a:t>
            </a:r>
            <a:r>
              <a:rPr lang="en-US" sz="4000" b="1" dirty="0" smtClean="0">
                <a:solidFill>
                  <a:srgbClr val="FF0000"/>
                </a:solidFill>
                <a:latin typeface="Times New Roman" panose="02020603050405020304" pitchFamily="18" charset="0"/>
                <a:ea typeface="Open Sans" panose="020B0606030504020204" pitchFamily="34" charset="0"/>
                <a:cs typeface="Times New Roman" panose="02020603050405020304" pitchFamily="18" charset="0"/>
              </a:rPr>
              <a:t> </a:t>
            </a:r>
            <a:r>
              <a:rPr lang="en-US" sz="4000" b="1" dirty="0" err="1" smtClean="0">
                <a:solidFill>
                  <a:srgbClr val="FF0000"/>
                </a:solidFill>
                <a:latin typeface="Times New Roman" panose="02020603050405020304" pitchFamily="18" charset="0"/>
                <a:ea typeface="Open Sans" panose="020B0606030504020204" pitchFamily="34" charset="0"/>
                <a:cs typeface="Times New Roman" panose="02020603050405020304" pitchFamily="18" charset="0"/>
              </a:rPr>
              <a:t>trạng</a:t>
            </a:r>
            <a:r>
              <a:rPr lang="en-US" sz="4000" b="1" dirty="0" smtClean="0">
                <a:solidFill>
                  <a:srgbClr val="FF0000"/>
                </a:solidFill>
                <a:latin typeface="Times New Roman" panose="02020603050405020304" pitchFamily="18" charset="0"/>
                <a:ea typeface="Open Sans" panose="020B0606030504020204" pitchFamily="34" charset="0"/>
                <a:cs typeface="Times New Roman" panose="02020603050405020304" pitchFamily="18" charset="0"/>
              </a:rPr>
              <a:t> </a:t>
            </a:r>
            <a:r>
              <a:rPr lang="en-US" sz="4000" b="1" dirty="0" err="1">
                <a:solidFill>
                  <a:srgbClr val="FF0000"/>
                </a:solidFill>
                <a:latin typeface="Times New Roman" panose="02020603050405020304" pitchFamily="18" charset="0"/>
                <a:ea typeface="Open Sans" panose="020B0606030504020204" pitchFamily="34" charset="0"/>
                <a:cs typeface="Times New Roman" panose="02020603050405020304" pitchFamily="18" charset="0"/>
              </a:rPr>
              <a:t>n</a:t>
            </a:r>
            <a:r>
              <a:rPr lang="en-US" sz="4000" b="1" dirty="0" err="1" smtClean="0">
                <a:solidFill>
                  <a:srgbClr val="FF0000"/>
                </a:solidFill>
                <a:latin typeface="Times New Roman" panose="02020603050405020304" pitchFamily="18" charset="0"/>
                <a:ea typeface="Open Sans" panose="020B0606030504020204" pitchFamily="34" charset="0"/>
                <a:cs typeface="Times New Roman" panose="02020603050405020304" pitchFamily="18" charset="0"/>
              </a:rPr>
              <a:t>hân</a:t>
            </a:r>
            <a:r>
              <a:rPr lang="en-US" sz="4000" b="1" dirty="0" smtClean="0">
                <a:solidFill>
                  <a:srgbClr val="FF0000"/>
                </a:solidFill>
                <a:latin typeface="Times New Roman" panose="02020603050405020304" pitchFamily="18" charset="0"/>
                <a:ea typeface="Open Sans" panose="020B0606030504020204" pitchFamily="34" charset="0"/>
                <a:cs typeface="Times New Roman" panose="02020603050405020304" pitchFamily="18" charset="0"/>
              </a:rPr>
              <a:t> </a:t>
            </a:r>
            <a:r>
              <a:rPr lang="en-US" sz="4000" b="1" dirty="0" err="1" smtClean="0">
                <a:solidFill>
                  <a:srgbClr val="FF0000"/>
                </a:solidFill>
                <a:latin typeface="Times New Roman" panose="02020603050405020304" pitchFamily="18" charset="0"/>
                <a:ea typeface="Open Sans" panose="020B0606030504020204" pitchFamily="34" charset="0"/>
                <a:cs typeface="Times New Roman" panose="02020603050405020304" pitchFamily="18" charset="0"/>
              </a:rPr>
              <a:t>vật</a:t>
            </a:r>
            <a:r>
              <a:rPr lang="en-US" sz="4000" b="1" dirty="0" smtClean="0">
                <a:solidFill>
                  <a:srgbClr val="FF0000"/>
                </a:solidFill>
                <a:latin typeface="Times New Roman" panose="02020603050405020304" pitchFamily="18" charset="0"/>
                <a:ea typeface="Open Sans" panose="020B0606030504020204" pitchFamily="34" charset="0"/>
                <a:cs typeface="Times New Roman" panose="02020603050405020304" pitchFamily="18" charset="0"/>
              </a:rPr>
              <a:t> </a:t>
            </a:r>
            <a:r>
              <a:rPr lang="en-US" sz="4000" b="1" dirty="0" err="1" smtClean="0">
                <a:solidFill>
                  <a:srgbClr val="FF0000"/>
                </a:solidFill>
                <a:latin typeface="Times New Roman" panose="02020603050405020304" pitchFamily="18" charset="0"/>
                <a:ea typeface="Open Sans" panose="020B0606030504020204" pitchFamily="34" charset="0"/>
                <a:cs typeface="Times New Roman" panose="02020603050405020304" pitchFamily="18" charset="0"/>
              </a:rPr>
              <a:t>ông</a:t>
            </a:r>
            <a:r>
              <a:rPr lang="en-US" sz="4000" b="1" dirty="0" smtClean="0">
                <a:solidFill>
                  <a:srgbClr val="FF0000"/>
                </a:solidFill>
                <a:latin typeface="Times New Roman" panose="02020603050405020304" pitchFamily="18" charset="0"/>
                <a:ea typeface="Open Sans" panose="020B0606030504020204" pitchFamily="34" charset="0"/>
                <a:cs typeface="Times New Roman" panose="02020603050405020304" pitchFamily="18" charset="0"/>
              </a:rPr>
              <a:t> Hai</a:t>
            </a:r>
            <a:endParaRPr lang="en-US" sz="4000" b="1" dirty="0">
              <a:solidFill>
                <a:srgbClr val="FF0000"/>
              </a:solidFill>
              <a:latin typeface="Times New Roman" panose="02020603050405020304" pitchFamily="18" charset="0"/>
              <a:ea typeface="Open Sans" panose="020B0606030504020204" pitchFamily="34" charset="0"/>
              <a:cs typeface="Times New Roman" panose="02020603050405020304" pitchFamily="18" charset="0"/>
            </a:endParaRPr>
          </a:p>
        </p:txBody>
      </p:sp>
      <p:sp>
        <p:nvSpPr>
          <p:cNvPr id="5" name="Google Shape;1186;p39"/>
          <p:cNvSpPr/>
          <p:nvPr/>
        </p:nvSpPr>
        <p:spPr>
          <a:xfrm>
            <a:off x="813192" y="1575431"/>
            <a:ext cx="6096000" cy="1345852"/>
          </a:xfrm>
          <a:custGeom>
            <a:avLst/>
            <a:gdLst/>
            <a:ahLst/>
            <a:cxnLst/>
            <a:rect l="l" t="t" r="r" b="b"/>
            <a:pathLst>
              <a:path w="57084" h="22136" extrusionOk="0">
                <a:moveTo>
                  <a:pt x="34113" y="1580"/>
                </a:moveTo>
                <a:cubicBezTo>
                  <a:pt x="34340" y="1580"/>
                  <a:pt x="34566" y="1581"/>
                  <a:pt x="34792" y="1585"/>
                </a:cubicBezTo>
                <a:cubicBezTo>
                  <a:pt x="37414" y="1632"/>
                  <a:pt x="40071" y="1584"/>
                  <a:pt x="42697" y="1660"/>
                </a:cubicBezTo>
                <a:cubicBezTo>
                  <a:pt x="45763" y="1750"/>
                  <a:pt x="48912" y="1563"/>
                  <a:pt x="51871" y="2511"/>
                </a:cubicBezTo>
                <a:cubicBezTo>
                  <a:pt x="53225" y="2943"/>
                  <a:pt x="54271" y="4099"/>
                  <a:pt x="54794" y="5543"/>
                </a:cubicBezTo>
                <a:cubicBezTo>
                  <a:pt x="55469" y="7412"/>
                  <a:pt x="55213" y="9358"/>
                  <a:pt x="55219" y="11275"/>
                </a:cubicBezTo>
                <a:cubicBezTo>
                  <a:pt x="55224" y="12924"/>
                  <a:pt x="55249" y="14594"/>
                  <a:pt x="55011" y="16217"/>
                </a:cubicBezTo>
                <a:cubicBezTo>
                  <a:pt x="54801" y="17648"/>
                  <a:pt x="52775" y="18942"/>
                  <a:pt x="51300" y="19058"/>
                </a:cubicBezTo>
                <a:cubicBezTo>
                  <a:pt x="49358" y="19210"/>
                  <a:pt x="47393" y="19603"/>
                  <a:pt x="45492" y="19640"/>
                </a:cubicBezTo>
                <a:cubicBezTo>
                  <a:pt x="43956" y="19670"/>
                  <a:pt x="42409" y="19788"/>
                  <a:pt x="40859" y="19788"/>
                </a:cubicBezTo>
                <a:cubicBezTo>
                  <a:pt x="40338" y="19788"/>
                  <a:pt x="39818" y="19775"/>
                  <a:pt x="39297" y="19740"/>
                </a:cubicBezTo>
                <a:cubicBezTo>
                  <a:pt x="38681" y="19700"/>
                  <a:pt x="38066" y="19683"/>
                  <a:pt x="37450" y="19683"/>
                </a:cubicBezTo>
                <a:cubicBezTo>
                  <a:pt x="35236" y="19683"/>
                  <a:pt x="33024" y="19904"/>
                  <a:pt x="30809" y="20046"/>
                </a:cubicBezTo>
                <a:cubicBezTo>
                  <a:pt x="26995" y="20288"/>
                  <a:pt x="23169" y="20405"/>
                  <a:pt x="19346" y="20455"/>
                </a:cubicBezTo>
                <a:cubicBezTo>
                  <a:pt x="18813" y="20461"/>
                  <a:pt x="18279" y="20465"/>
                  <a:pt x="17745" y="20465"/>
                </a:cubicBezTo>
                <a:cubicBezTo>
                  <a:pt x="15102" y="20465"/>
                  <a:pt x="12456" y="20386"/>
                  <a:pt x="9815" y="20276"/>
                </a:cubicBezTo>
                <a:cubicBezTo>
                  <a:pt x="8789" y="20234"/>
                  <a:pt x="7817" y="19888"/>
                  <a:pt x="6746" y="19888"/>
                </a:cubicBezTo>
                <a:cubicBezTo>
                  <a:pt x="6619" y="19888"/>
                  <a:pt x="6490" y="19893"/>
                  <a:pt x="6360" y="19904"/>
                </a:cubicBezTo>
                <a:cubicBezTo>
                  <a:pt x="6323" y="19907"/>
                  <a:pt x="6285" y="19908"/>
                  <a:pt x="6247" y="19908"/>
                </a:cubicBezTo>
                <a:cubicBezTo>
                  <a:pt x="4705" y="19908"/>
                  <a:pt x="2504" y="17429"/>
                  <a:pt x="2320" y="15887"/>
                </a:cubicBezTo>
                <a:cubicBezTo>
                  <a:pt x="2158" y="14529"/>
                  <a:pt x="1755" y="13187"/>
                  <a:pt x="1724" y="11832"/>
                </a:cubicBezTo>
                <a:cubicBezTo>
                  <a:pt x="1688" y="10266"/>
                  <a:pt x="1695" y="8689"/>
                  <a:pt x="1725" y="7123"/>
                </a:cubicBezTo>
                <a:cubicBezTo>
                  <a:pt x="1752" y="5666"/>
                  <a:pt x="4248" y="3333"/>
                  <a:pt x="5738" y="3333"/>
                </a:cubicBezTo>
                <a:cubicBezTo>
                  <a:pt x="5759" y="3333"/>
                  <a:pt x="5780" y="3333"/>
                  <a:pt x="5801" y="3334"/>
                </a:cubicBezTo>
                <a:cubicBezTo>
                  <a:pt x="6634" y="2880"/>
                  <a:pt x="7802" y="2735"/>
                  <a:pt x="8990" y="2638"/>
                </a:cubicBezTo>
                <a:cubicBezTo>
                  <a:pt x="12014" y="2385"/>
                  <a:pt x="15019" y="2021"/>
                  <a:pt x="18069" y="2021"/>
                </a:cubicBezTo>
                <a:cubicBezTo>
                  <a:pt x="18379" y="2021"/>
                  <a:pt x="18689" y="2025"/>
                  <a:pt x="19000" y="2033"/>
                </a:cubicBezTo>
                <a:cubicBezTo>
                  <a:pt x="19239" y="2039"/>
                  <a:pt x="19477" y="2042"/>
                  <a:pt x="19716" y="2042"/>
                </a:cubicBezTo>
                <a:cubicBezTo>
                  <a:pt x="22573" y="2042"/>
                  <a:pt x="25439" y="1645"/>
                  <a:pt x="28296" y="1645"/>
                </a:cubicBezTo>
                <a:cubicBezTo>
                  <a:pt x="28474" y="1645"/>
                  <a:pt x="28651" y="1646"/>
                  <a:pt x="28828" y="1650"/>
                </a:cubicBezTo>
                <a:cubicBezTo>
                  <a:pt x="29072" y="1654"/>
                  <a:pt x="29316" y="1656"/>
                  <a:pt x="29559" y="1656"/>
                </a:cubicBezTo>
                <a:cubicBezTo>
                  <a:pt x="31077" y="1656"/>
                  <a:pt x="32596" y="1580"/>
                  <a:pt x="34113" y="1580"/>
                </a:cubicBezTo>
                <a:close/>
                <a:moveTo>
                  <a:pt x="33111" y="1"/>
                </a:moveTo>
                <a:cubicBezTo>
                  <a:pt x="32885" y="1"/>
                  <a:pt x="32659" y="1"/>
                  <a:pt x="32434" y="2"/>
                </a:cubicBezTo>
                <a:cubicBezTo>
                  <a:pt x="31371" y="7"/>
                  <a:pt x="30307" y="201"/>
                  <a:pt x="29263" y="201"/>
                </a:cubicBezTo>
                <a:cubicBezTo>
                  <a:pt x="29001" y="201"/>
                  <a:pt x="28741" y="188"/>
                  <a:pt x="28482" y="158"/>
                </a:cubicBezTo>
                <a:cubicBezTo>
                  <a:pt x="28143" y="118"/>
                  <a:pt x="27806" y="103"/>
                  <a:pt x="27469" y="103"/>
                </a:cubicBezTo>
                <a:cubicBezTo>
                  <a:pt x="26504" y="103"/>
                  <a:pt x="25547" y="226"/>
                  <a:pt x="24596" y="226"/>
                </a:cubicBezTo>
                <a:cubicBezTo>
                  <a:pt x="24584" y="226"/>
                  <a:pt x="24571" y="225"/>
                  <a:pt x="24559" y="225"/>
                </a:cubicBezTo>
                <a:cubicBezTo>
                  <a:pt x="24542" y="225"/>
                  <a:pt x="24526" y="225"/>
                  <a:pt x="24510" y="225"/>
                </a:cubicBezTo>
                <a:cubicBezTo>
                  <a:pt x="23552" y="225"/>
                  <a:pt x="22439" y="353"/>
                  <a:pt x="21418" y="486"/>
                </a:cubicBezTo>
                <a:cubicBezTo>
                  <a:pt x="18970" y="803"/>
                  <a:pt x="16468" y="709"/>
                  <a:pt x="13987" y="768"/>
                </a:cubicBezTo>
                <a:cubicBezTo>
                  <a:pt x="11269" y="833"/>
                  <a:pt x="8621" y="1494"/>
                  <a:pt x="5941" y="1750"/>
                </a:cubicBezTo>
                <a:cubicBezTo>
                  <a:pt x="1610" y="2163"/>
                  <a:pt x="0" y="5157"/>
                  <a:pt x="144" y="8788"/>
                </a:cubicBezTo>
                <a:cubicBezTo>
                  <a:pt x="228" y="10884"/>
                  <a:pt x="312" y="12972"/>
                  <a:pt x="518" y="15071"/>
                </a:cubicBezTo>
                <a:cubicBezTo>
                  <a:pt x="844" y="18387"/>
                  <a:pt x="3684" y="21473"/>
                  <a:pt x="7034" y="21473"/>
                </a:cubicBezTo>
                <a:cubicBezTo>
                  <a:pt x="7044" y="21473"/>
                  <a:pt x="7055" y="21473"/>
                  <a:pt x="7065" y="21473"/>
                </a:cubicBezTo>
                <a:cubicBezTo>
                  <a:pt x="7119" y="21473"/>
                  <a:pt x="7173" y="21473"/>
                  <a:pt x="7226" y="21473"/>
                </a:cubicBezTo>
                <a:cubicBezTo>
                  <a:pt x="8567" y="21473"/>
                  <a:pt x="9905" y="21544"/>
                  <a:pt x="11237" y="21687"/>
                </a:cubicBezTo>
                <a:cubicBezTo>
                  <a:pt x="14045" y="21987"/>
                  <a:pt x="16874" y="21948"/>
                  <a:pt x="19684" y="22070"/>
                </a:cubicBezTo>
                <a:cubicBezTo>
                  <a:pt x="20658" y="22113"/>
                  <a:pt x="21641" y="22135"/>
                  <a:pt x="22627" y="22135"/>
                </a:cubicBezTo>
                <a:cubicBezTo>
                  <a:pt x="23987" y="22135"/>
                  <a:pt x="25354" y="22092"/>
                  <a:pt x="26712" y="21996"/>
                </a:cubicBezTo>
                <a:cubicBezTo>
                  <a:pt x="28442" y="21873"/>
                  <a:pt x="30233" y="22085"/>
                  <a:pt x="31899" y="21711"/>
                </a:cubicBezTo>
                <a:cubicBezTo>
                  <a:pt x="33920" y="21258"/>
                  <a:pt x="35950" y="21158"/>
                  <a:pt x="37980" y="21158"/>
                </a:cubicBezTo>
                <a:cubicBezTo>
                  <a:pt x="39596" y="21158"/>
                  <a:pt x="41213" y="21221"/>
                  <a:pt x="42827" y="21221"/>
                </a:cubicBezTo>
                <a:cubicBezTo>
                  <a:pt x="43898" y="21221"/>
                  <a:pt x="44968" y="21193"/>
                  <a:pt x="46035" y="21100"/>
                </a:cubicBezTo>
                <a:cubicBezTo>
                  <a:pt x="48488" y="20886"/>
                  <a:pt x="50966" y="21042"/>
                  <a:pt x="53410" y="20369"/>
                </a:cubicBezTo>
                <a:cubicBezTo>
                  <a:pt x="54855" y="19972"/>
                  <a:pt x="55904" y="19191"/>
                  <a:pt x="56338" y="17999"/>
                </a:cubicBezTo>
                <a:cubicBezTo>
                  <a:pt x="57084" y="15956"/>
                  <a:pt x="56666" y="13719"/>
                  <a:pt x="56798" y="11570"/>
                </a:cubicBezTo>
                <a:cubicBezTo>
                  <a:pt x="56922" y="9564"/>
                  <a:pt x="57043" y="7496"/>
                  <a:pt x="56480" y="5592"/>
                </a:cubicBezTo>
                <a:cubicBezTo>
                  <a:pt x="56630" y="3854"/>
                  <a:pt x="53629" y="962"/>
                  <a:pt x="51065" y="751"/>
                </a:cubicBezTo>
                <a:cubicBezTo>
                  <a:pt x="48407" y="532"/>
                  <a:pt x="45752" y="386"/>
                  <a:pt x="43088" y="260"/>
                </a:cubicBezTo>
                <a:cubicBezTo>
                  <a:pt x="39760" y="103"/>
                  <a:pt x="36440" y="1"/>
                  <a:pt x="33111" y="1"/>
                </a:cubicBezTo>
                <a:close/>
              </a:path>
            </a:pathLst>
          </a:custGeom>
          <a:solidFill>
            <a:srgbClr val="000000"/>
          </a:solidFill>
          <a:ln>
            <a:noFill/>
          </a:ln>
        </p:spPr>
        <p:txBody>
          <a:bodyPr spcFirstLastPara="1" wrap="square" lIns="91425" tIns="91425" rIns="91425" bIns="91425" anchor="ctr" anchorCtr="0">
            <a:noAutofit/>
          </a:bodyPr>
          <a:lstStyle/>
          <a:p>
            <a:pPr algn="ctr">
              <a:buClr>
                <a:srgbClr val="000000"/>
              </a:buClr>
              <a:buFont typeface="Arial"/>
              <a:buNone/>
            </a:pPr>
            <a:r>
              <a:rPr lang="en" sz="2800" b="1" kern="0" dirty="0" smtClean="0">
                <a:solidFill>
                  <a:srgbClr val="0070C0"/>
                </a:solidFill>
                <a:latin typeface="Times New Roman" panose="02020603050405020304" pitchFamily="18" charset="0"/>
                <a:cs typeface="Times New Roman" panose="02020603050405020304" pitchFamily="18" charset="0"/>
                <a:sym typeface="Permanent Marker"/>
              </a:rPr>
              <a:t>Trước khi nghe tin làng theo giặc</a:t>
            </a:r>
            <a:endParaRPr sz="3600" b="1" kern="0" dirty="0">
              <a:solidFill>
                <a:srgbClr val="0070C0"/>
              </a:solidFill>
              <a:latin typeface="Times New Roman" panose="02020603050405020304" pitchFamily="18" charset="0"/>
              <a:cs typeface="Times New Roman" panose="02020603050405020304" pitchFamily="18" charset="0"/>
              <a:sym typeface="Arial"/>
            </a:endParaRPr>
          </a:p>
        </p:txBody>
      </p:sp>
      <p:sp>
        <p:nvSpPr>
          <p:cNvPr id="6" name="Google Shape;1186;p39"/>
          <p:cNvSpPr/>
          <p:nvPr/>
        </p:nvSpPr>
        <p:spPr>
          <a:xfrm>
            <a:off x="1887612" y="3265210"/>
            <a:ext cx="5181600" cy="1300687"/>
          </a:xfrm>
          <a:custGeom>
            <a:avLst/>
            <a:gdLst/>
            <a:ahLst/>
            <a:cxnLst/>
            <a:rect l="l" t="t" r="r" b="b"/>
            <a:pathLst>
              <a:path w="57084" h="22136" extrusionOk="0">
                <a:moveTo>
                  <a:pt x="34113" y="1580"/>
                </a:moveTo>
                <a:cubicBezTo>
                  <a:pt x="34340" y="1580"/>
                  <a:pt x="34566" y="1581"/>
                  <a:pt x="34792" y="1585"/>
                </a:cubicBezTo>
                <a:cubicBezTo>
                  <a:pt x="37414" y="1632"/>
                  <a:pt x="40071" y="1584"/>
                  <a:pt x="42697" y="1660"/>
                </a:cubicBezTo>
                <a:cubicBezTo>
                  <a:pt x="45763" y="1750"/>
                  <a:pt x="48912" y="1563"/>
                  <a:pt x="51871" y="2511"/>
                </a:cubicBezTo>
                <a:cubicBezTo>
                  <a:pt x="53225" y="2943"/>
                  <a:pt x="54271" y="4099"/>
                  <a:pt x="54794" y="5543"/>
                </a:cubicBezTo>
                <a:cubicBezTo>
                  <a:pt x="55469" y="7412"/>
                  <a:pt x="55213" y="9358"/>
                  <a:pt x="55219" y="11275"/>
                </a:cubicBezTo>
                <a:cubicBezTo>
                  <a:pt x="55224" y="12924"/>
                  <a:pt x="55249" y="14594"/>
                  <a:pt x="55011" y="16217"/>
                </a:cubicBezTo>
                <a:cubicBezTo>
                  <a:pt x="54801" y="17648"/>
                  <a:pt x="52775" y="18942"/>
                  <a:pt x="51300" y="19058"/>
                </a:cubicBezTo>
                <a:cubicBezTo>
                  <a:pt x="49358" y="19210"/>
                  <a:pt x="47393" y="19603"/>
                  <a:pt x="45492" y="19640"/>
                </a:cubicBezTo>
                <a:cubicBezTo>
                  <a:pt x="43956" y="19670"/>
                  <a:pt x="42409" y="19788"/>
                  <a:pt x="40859" y="19788"/>
                </a:cubicBezTo>
                <a:cubicBezTo>
                  <a:pt x="40338" y="19788"/>
                  <a:pt x="39818" y="19775"/>
                  <a:pt x="39297" y="19740"/>
                </a:cubicBezTo>
                <a:cubicBezTo>
                  <a:pt x="38681" y="19700"/>
                  <a:pt x="38066" y="19683"/>
                  <a:pt x="37450" y="19683"/>
                </a:cubicBezTo>
                <a:cubicBezTo>
                  <a:pt x="35236" y="19683"/>
                  <a:pt x="33024" y="19904"/>
                  <a:pt x="30809" y="20046"/>
                </a:cubicBezTo>
                <a:cubicBezTo>
                  <a:pt x="26995" y="20288"/>
                  <a:pt x="23169" y="20405"/>
                  <a:pt x="19346" y="20455"/>
                </a:cubicBezTo>
                <a:cubicBezTo>
                  <a:pt x="18813" y="20461"/>
                  <a:pt x="18279" y="20465"/>
                  <a:pt x="17745" y="20465"/>
                </a:cubicBezTo>
                <a:cubicBezTo>
                  <a:pt x="15102" y="20465"/>
                  <a:pt x="12456" y="20386"/>
                  <a:pt x="9815" y="20276"/>
                </a:cubicBezTo>
                <a:cubicBezTo>
                  <a:pt x="8789" y="20234"/>
                  <a:pt x="7817" y="19888"/>
                  <a:pt x="6746" y="19888"/>
                </a:cubicBezTo>
                <a:cubicBezTo>
                  <a:pt x="6619" y="19888"/>
                  <a:pt x="6490" y="19893"/>
                  <a:pt x="6360" y="19904"/>
                </a:cubicBezTo>
                <a:cubicBezTo>
                  <a:pt x="6323" y="19907"/>
                  <a:pt x="6285" y="19908"/>
                  <a:pt x="6247" y="19908"/>
                </a:cubicBezTo>
                <a:cubicBezTo>
                  <a:pt x="4705" y="19908"/>
                  <a:pt x="2504" y="17429"/>
                  <a:pt x="2320" y="15887"/>
                </a:cubicBezTo>
                <a:cubicBezTo>
                  <a:pt x="2158" y="14529"/>
                  <a:pt x="1755" y="13187"/>
                  <a:pt x="1724" y="11832"/>
                </a:cubicBezTo>
                <a:cubicBezTo>
                  <a:pt x="1688" y="10266"/>
                  <a:pt x="1695" y="8689"/>
                  <a:pt x="1725" y="7123"/>
                </a:cubicBezTo>
                <a:cubicBezTo>
                  <a:pt x="1752" y="5666"/>
                  <a:pt x="4248" y="3333"/>
                  <a:pt x="5738" y="3333"/>
                </a:cubicBezTo>
                <a:cubicBezTo>
                  <a:pt x="5759" y="3333"/>
                  <a:pt x="5780" y="3333"/>
                  <a:pt x="5801" y="3334"/>
                </a:cubicBezTo>
                <a:cubicBezTo>
                  <a:pt x="6634" y="2880"/>
                  <a:pt x="7802" y="2735"/>
                  <a:pt x="8990" y="2638"/>
                </a:cubicBezTo>
                <a:cubicBezTo>
                  <a:pt x="12014" y="2385"/>
                  <a:pt x="15019" y="2021"/>
                  <a:pt x="18069" y="2021"/>
                </a:cubicBezTo>
                <a:cubicBezTo>
                  <a:pt x="18379" y="2021"/>
                  <a:pt x="18689" y="2025"/>
                  <a:pt x="19000" y="2033"/>
                </a:cubicBezTo>
                <a:cubicBezTo>
                  <a:pt x="19239" y="2039"/>
                  <a:pt x="19477" y="2042"/>
                  <a:pt x="19716" y="2042"/>
                </a:cubicBezTo>
                <a:cubicBezTo>
                  <a:pt x="22573" y="2042"/>
                  <a:pt x="25439" y="1645"/>
                  <a:pt x="28296" y="1645"/>
                </a:cubicBezTo>
                <a:cubicBezTo>
                  <a:pt x="28474" y="1645"/>
                  <a:pt x="28651" y="1646"/>
                  <a:pt x="28828" y="1650"/>
                </a:cubicBezTo>
                <a:cubicBezTo>
                  <a:pt x="29072" y="1654"/>
                  <a:pt x="29316" y="1656"/>
                  <a:pt x="29559" y="1656"/>
                </a:cubicBezTo>
                <a:cubicBezTo>
                  <a:pt x="31077" y="1656"/>
                  <a:pt x="32596" y="1580"/>
                  <a:pt x="34113" y="1580"/>
                </a:cubicBezTo>
                <a:close/>
                <a:moveTo>
                  <a:pt x="33111" y="1"/>
                </a:moveTo>
                <a:cubicBezTo>
                  <a:pt x="32885" y="1"/>
                  <a:pt x="32659" y="1"/>
                  <a:pt x="32434" y="2"/>
                </a:cubicBezTo>
                <a:cubicBezTo>
                  <a:pt x="31371" y="7"/>
                  <a:pt x="30307" y="201"/>
                  <a:pt x="29263" y="201"/>
                </a:cubicBezTo>
                <a:cubicBezTo>
                  <a:pt x="29001" y="201"/>
                  <a:pt x="28741" y="188"/>
                  <a:pt x="28482" y="158"/>
                </a:cubicBezTo>
                <a:cubicBezTo>
                  <a:pt x="28143" y="118"/>
                  <a:pt x="27806" y="103"/>
                  <a:pt x="27469" y="103"/>
                </a:cubicBezTo>
                <a:cubicBezTo>
                  <a:pt x="26504" y="103"/>
                  <a:pt x="25547" y="226"/>
                  <a:pt x="24596" y="226"/>
                </a:cubicBezTo>
                <a:cubicBezTo>
                  <a:pt x="24584" y="226"/>
                  <a:pt x="24571" y="225"/>
                  <a:pt x="24559" y="225"/>
                </a:cubicBezTo>
                <a:cubicBezTo>
                  <a:pt x="24542" y="225"/>
                  <a:pt x="24526" y="225"/>
                  <a:pt x="24510" y="225"/>
                </a:cubicBezTo>
                <a:cubicBezTo>
                  <a:pt x="23552" y="225"/>
                  <a:pt x="22439" y="353"/>
                  <a:pt x="21418" y="486"/>
                </a:cubicBezTo>
                <a:cubicBezTo>
                  <a:pt x="18970" y="803"/>
                  <a:pt x="16468" y="709"/>
                  <a:pt x="13987" y="768"/>
                </a:cubicBezTo>
                <a:cubicBezTo>
                  <a:pt x="11269" y="833"/>
                  <a:pt x="8621" y="1494"/>
                  <a:pt x="5941" y="1750"/>
                </a:cubicBezTo>
                <a:cubicBezTo>
                  <a:pt x="1610" y="2163"/>
                  <a:pt x="0" y="5157"/>
                  <a:pt x="144" y="8788"/>
                </a:cubicBezTo>
                <a:cubicBezTo>
                  <a:pt x="228" y="10884"/>
                  <a:pt x="312" y="12972"/>
                  <a:pt x="518" y="15071"/>
                </a:cubicBezTo>
                <a:cubicBezTo>
                  <a:pt x="844" y="18387"/>
                  <a:pt x="3684" y="21473"/>
                  <a:pt x="7034" y="21473"/>
                </a:cubicBezTo>
                <a:cubicBezTo>
                  <a:pt x="7044" y="21473"/>
                  <a:pt x="7055" y="21473"/>
                  <a:pt x="7065" y="21473"/>
                </a:cubicBezTo>
                <a:cubicBezTo>
                  <a:pt x="7119" y="21473"/>
                  <a:pt x="7173" y="21473"/>
                  <a:pt x="7226" y="21473"/>
                </a:cubicBezTo>
                <a:cubicBezTo>
                  <a:pt x="8567" y="21473"/>
                  <a:pt x="9905" y="21544"/>
                  <a:pt x="11237" y="21687"/>
                </a:cubicBezTo>
                <a:cubicBezTo>
                  <a:pt x="14045" y="21987"/>
                  <a:pt x="16874" y="21948"/>
                  <a:pt x="19684" y="22070"/>
                </a:cubicBezTo>
                <a:cubicBezTo>
                  <a:pt x="20658" y="22113"/>
                  <a:pt x="21641" y="22135"/>
                  <a:pt x="22627" y="22135"/>
                </a:cubicBezTo>
                <a:cubicBezTo>
                  <a:pt x="23987" y="22135"/>
                  <a:pt x="25354" y="22092"/>
                  <a:pt x="26712" y="21996"/>
                </a:cubicBezTo>
                <a:cubicBezTo>
                  <a:pt x="28442" y="21873"/>
                  <a:pt x="30233" y="22085"/>
                  <a:pt x="31899" y="21711"/>
                </a:cubicBezTo>
                <a:cubicBezTo>
                  <a:pt x="33920" y="21258"/>
                  <a:pt x="35950" y="21158"/>
                  <a:pt x="37980" y="21158"/>
                </a:cubicBezTo>
                <a:cubicBezTo>
                  <a:pt x="39596" y="21158"/>
                  <a:pt x="41213" y="21221"/>
                  <a:pt x="42827" y="21221"/>
                </a:cubicBezTo>
                <a:cubicBezTo>
                  <a:pt x="43898" y="21221"/>
                  <a:pt x="44968" y="21193"/>
                  <a:pt x="46035" y="21100"/>
                </a:cubicBezTo>
                <a:cubicBezTo>
                  <a:pt x="48488" y="20886"/>
                  <a:pt x="50966" y="21042"/>
                  <a:pt x="53410" y="20369"/>
                </a:cubicBezTo>
                <a:cubicBezTo>
                  <a:pt x="54855" y="19972"/>
                  <a:pt x="55904" y="19191"/>
                  <a:pt x="56338" y="17999"/>
                </a:cubicBezTo>
                <a:cubicBezTo>
                  <a:pt x="57084" y="15956"/>
                  <a:pt x="56666" y="13719"/>
                  <a:pt x="56798" y="11570"/>
                </a:cubicBezTo>
                <a:cubicBezTo>
                  <a:pt x="56922" y="9564"/>
                  <a:pt x="57043" y="7496"/>
                  <a:pt x="56480" y="5592"/>
                </a:cubicBezTo>
                <a:cubicBezTo>
                  <a:pt x="56630" y="3854"/>
                  <a:pt x="53629" y="962"/>
                  <a:pt x="51065" y="751"/>
                </a:cubicBezTo>
                <a:cubicBezTo>
                  <a:pt x="48407" y="532"/>
                  <a:pt x="45752" y="386"/>
                  <a:pt x="43088" y="260"/>
                </a:cubicBezTo>
                <a:cubicBezTo>
                  <a:pt x="39760" y="103"/>
                  <a:pt x="36440" y="1"/>
                  <a:pt x="33111" y="1"/>
                </a:cubicBezTo>
                <a:close/>
              </a:path>
            </a:pathLst>
          </a:custGeom>
          <a:solidFill>
            <a:srgbClr val="000000"/>
          </a:solidFill>
          <a:ln>
            <a:noFill/>
          </a:ln>
        </p:spPr>
        <p:txBody>
          <a:bodyPr spcFirstLastPara="1" wrap="square" lIns="91425" tIns="91425" rIns="91425" bIns="91425" anchor="ctr" anchorCtr="0">
            <a:noAutofit/>
          </a:bodyPr>
          <a:lstStyle/>
          <a:p>
            <a:pPr algn="ctr">
              <a:buClr>
                <a:srgbClr val="000000"/>
              </a:buClr>
              <a:buFont typeface="Arial"/>
              <a:buNone/>
            </a:pPr>
            <a:r>
              <a:rPr lang="en" sz="2800" b="1" kern="0" dirty="0" smtClean="0">
                <a:solidFill>
                  <a:srgbClr val="0070C0"/>
                </a:solidFill>
                <a:latin typeface="Times New Roman" panose="02020603050405020304" pitchFamily="18" charset="0"/>
                <a:cs typeface="Times New Roman" panose="02020603050405020304" pitchFamily="18" charset="0"/>
                <a:sym typeface="Permanent Marker"/>
              </a:rPr>
              <a:t>Khi nghe tin làng theo giặc</a:t>
            </a:r>
            <a:endParaRPr sz="3600" b="1" kern="0" dirty="0">
              <a:solidFill>
                <a:srgbClr val="0070C0"/>
              </a:solidFill>
              <a:latin typeface="Times New Roman" panose="02020603050405020304" pitchFamily="18" charset="0"/>
              <a:cs typeface="Times New Roman" panose="02020603050405020304" pitchFamily="18" charset="0"/>
              <a:sym typeface="Arial"/>
            </a:endParaRPr>
          </a:p>
        </p:txBody>
      </p:sp>
      <p:sp>
        <p:nvSpPr>
          <p:cNvPr id="7" name="Google Shape;1186;p39"/>
          <p:cNvSpPr/>
          <p:nvPr/>
        </p:nvSpPr>
        <p:spPr>
          <a:xfrm>
            <a:off x="3096756" y="4831828"/>
            <a:ext cx="4343400" cy="1211247"/>
          </a:xfrm>
          <a:custGeom>
            <a:avLst/>
            <a:gdLst/>
            <a:ahLst/>
            <a:cxnLst/>
            <a:rect l="l" t="t" r="r" b="b"/>
            <a:pathLst>
              <a:path w="57084" h="22136" extrusionOk="0">
                <a:moveTo>
                  <a:pt x="34113" y="1580"/>
                </a:moveTo>
                <a:cubicBezTo>
                  <a:pt x="34340" y="1580"/>
                  <a:pt x="34566" y="1581"/>
                  <a:pt x="34792" y="1585"/>
                </a:cubicBezTo>
                <a:cubicBezTo>
                  <a:pt x="37414" y="1632"/>
                  <a:pt x="40071" y="1584"/>
                  <a:pt x="42697" y="1660"/>
                </a:cubicBezTo>
                <a:cubicBezTo>
                  <a:pt x="45763" y="1750"/>
                  <a:pt x="48912" y="1563"/>
                  <a:pt x="51871" y="2511"/>
                </a:cubicBezTo>
                <a:cubicBezTo>
                  <a:pt x="53225" y="2943"/>
                  <a:pt x="54271" y="4099"/>
                  <a:pt x="54794" y="5543"/>
                </a:cubicBezTo>
                <a:cubicBezTo>
                  <a:pt x="55469" y="7412"/>
                  <a:pt x="55213" y="9358"/>
                  <a:pt x="55219" y="11275"/>
                </a:cubicBezTo>
                <a:cubicBezTo>
                  <a:pt x="55224" y="12924"/>
                  <a:pt x="55249" y="14594"/>
                  <a:pt x="55011" y="16217"/>
                </a:cubicBezTo>
                <a:cubicBezTo>
                  <a:pt x="54801" y="17648"/>
                  <a:pt x="52775" y="18942"/>
                  <a:pt x="51300" y="19058"/>
                </a:cubicBezTo>
                <a:cubicBezTo>
                  <a:pt x="49358" y="19210"/>
                  <a:pt x="47393" y="19603"/>
                  <a:pt x="45492" y="19640"/>
                </a:cubicBezTo>
                <a:cubicBezTo>
                  <a:pt x="43956" y="19670"/>
                  <a:pt x="42409" y="19788"/>
                  <a:pt x="40859" y="19788"/>
                </a:cubicBezTo>
                <a:cubicBezTo>
                  <a:pt x="40338" y="19788"/>
                  <a:pt x="39818" y="19775"/>
                  <a:pt x="39297" y="19740"/>
                </a:cubicBezTo>
                <a:cubicBezTo>
                  <a:pt x="38681" y="19700"/>
                  <a:pt x="38066" y="19683"/>
                  <a:pt x="37450" y="19683"/>
                </a:cubicBezTo>
                <a:cubicBezTo>
                  <a:pt x="35236" y="19683"/>
                  <a:pt x="33024" y="19904"/>
                  <a:pt x="30809" y="20046"/>
                </a:cubicBezTo>
                <a:cubicBezTo>
                  <a:pt x="26995" y="20288"/>
                  <a:pt x="23169" y="20405"/>
                  <a:pt x="19346" y="20455"/>
                </a:cubicBezTo>
                <a:cubicBezTo>
                  <a:pt x="18813" y="20461"/>
                  <a:pt x="18279" y="20465"/>
                  <a:pt x="17745" y="20465"/>
                </a:cubicBezTo>
                <a:cubicBezTo>
                  <a:pt x="15102" y="20465"/>
                  <a:pt x="12456" y="20386"/>
                  <a:pt x="9815" y="20276"/>
                </a:cubicBezTo>
                <a:cubicBezTo>
                  <a:pt x="8789" y="20234"/>
                  <a:pt x="7817" y="19888"/>
                  <a:pt x="6746" y="19888"/>
                </a:cubicBezTo>
                <a:cubicBezTo>
                  <a:pt x="6619" y="19888"/>
                  <a:pt x="6490" y="19893"/>
                  <a:pt x="6360" y="19904"/>
                </a:cubicBezTo>
                <a:cubicBezTo>
                  <a:pt x="6323" y="19907"/>
                  <a:pt x="6285" y="19908"/>
                  <a:pt x="6247" y="19908"/>
                </a:cubicBezTo>
                <a:cubicBezTo>
                  <a:pt x="4705" y="19908"/>
                  <a:pt x="2504" y="17429"/>
                  <a:pt x="2320" y="15887"/>
                </a:cubicBezTo>
                <a:cubicBezTo>
                  <a:pt x="2158" y="14529"/>
                  <a:pt x="1755" y="13187"/>
                  <a:pt x="1724" y="11832"/>
                </a:cubicBezTo>
                <a:cubicBezTo>
                  <a:pt x="1688" y="10266"/>
                  <a:pt x="1695" y="8689"/>
                  <a:pt x="1725" y="7123"/>
                </a:cubicBezTo>
                <a:cubicBezTo>
                  <a:pt x="1752" y="5666"/>
                  <a:pt x="4248" y="3333"/>
                  <a:pt x="5738" y="3333"/>
                </a:cubicBezTo>
                <a:cubicBezTo>
                  <a:pt x="5759" y="3333"/>
                  <a:pt x="5780" y="3333"/>
                  <a:pt x="5801" y="3334"/>
                </a:cubicBezTo>
                <a:cubicBezTo>
                  <a:pt x="6634" y="2880"/>
                  <a:pt x="7802" y="2735"/>
                  <a:pt x="8990" y="2638"/>
                </a:cubicBezTo>
                <a:cubicBezTo>
                  <a:pt x="12014" y="2385"/>
                  <a:pt x="15019" y="2021"/>
                  <a:pt x="18069" y="2021"/>
                </a:cubicBezTo>
                <a:cubicBezTo>
                  <a:pt x="18379" y="2021"/>
                  <a:pt x="18689" y="2025"/>
                  <a:pt x="19000" y="2033"/>
                </a:cubicBezTo>
                <a:cubicBezTo>
                  <a:pt x="19239" y="2039"/>
                  <a:pt x="19477" y="2042"/>
                  <a:pt x="19716" y="2042"/>
                </a:cubicBezTo>
                <a:cubicBezTo>
                  <a:pt x="22573" y="2042"/>
                  <a:pt x="25439" y="1645"/>
                  <a:pt x="28296" y="1645"/>
                </a:cubicBezTo>
                <a:cubicBezTo>
                  <a:pt x="28474" y="1645"/>
                  <a:pt x="28651" y="1646"/>
                  <a:pt x="28828" y="1650"/>
                </a:cubicBezTo>
                <a:cubicBezTo>
                  <a:pt x="29072" y="1654"/>
                  <a:pt x="29316" y="1656"/>
                  <a:pt x="29559" y="1656"/>
                </a:cubicBezTo>
                <a:cubicBezTo>
                  <a:pt x="31077" y="1656"/>
                  <a:pt x="32596" y="1580"/>
                  <a:pt x="34113" y="1580"/>
                </a:cubicBezTo>
                <a:close/>
                <a:moveTo>
                  <a:pt x="33111" y="1"/>
                </a:moveTo>
                <a:cubicBezTo>
                  <a:pt x="32885" y="1"/>
                  <a:pt x="32659" y="1"/>
                  <a:pt x="32434" y="2"/>
                </a:cubicBezTo>
                <a:cubicBezTo>
                  <a:pt x="31371" y="7"/>
                  <a:pt x="30307" y="201"/>
                  <a:pt x="29263" y="201"/>
                </a:cubicBezTo>
                <a:cubicBezTo>
                  <a:pt x="29001" y="201"/>
                  <a:pt x="28741" y="188"/>
                  <a:pt x="28482" y="158"/>
                </a:cubicBezTo>
                <a:cubicBezTo>
                  <a:pt x="28143" y="118"/>
                  <a:pt x="27806" y="103"/>
                  <a:pt x="27469" y="103"/>
                </a:cubicBezTo>
                <a:cubicBezTo>
                  <a:pt x="26504" y="103"/>
                  <a:pt x="25547" y="226"/>
                  <a:pt x="24596" y="226"/>
                </a:cubicBezTo>
                <a:cubicBezTo>
                  <a:pt x="24584" y="226"/>
                  <a:pt x="24571" y="225"/>
                  <a:pt x="24559" y="225"/>
                </a:cubicBezTo>
                <a:cubicBezTo>
                  <a:pt x="24542" y="225"/>
                  <a:pt x="24526" y="225"/>
                  <a:pt x="24510" y="225"/>
                </a:cubicBezTo>
                <a:cubicBezTo>
                  <a:pt x="23552" y="225"/>
                  <a:pt x="22439" y="353"/>
                  <a:pt x="21418" y="486"/>
                </a:cubicBezTo>
                <a:cubicBezTo>
                  <a:pt x="18970" y="803"/>
                  <a:pt x="16468" y="709"/>
                  <a:pt x="13987" y="768"/>
                </a:cubicBezTo>
                <a:cubicBezTo>
                  <a:pt x="11269" y="833"/>
                  <a:pt x="8621" y="1494"/>
                  <a:pt x="5941" y="1750"/>
                </a:cubicBezTo>
                <a:cubicBezTo>
                  <a:pt x="1610" y="2163"/>
                  <a:pt x="0" y="5157"/>
                  <a:pt x="144" y="8788"/>
                </a:cubicBezTo>
                <a:cubicBezTo>
                  <a:pt x="228" y="10884"/>
                  <a:pt x="312" y="12972"/>
                  <a:pt x="518" y="15071"/>
                </a:cubicBezTo>
                <a:cubicBezTo>
                  <a:pt x="844" y="18387"/>
                  <a:pt x="3684" y="21473"/>
                  <a:pt x="7034" y="21473"/>
                </a:cubicBezTo>
                <a:cubicBezTo>
                  <a:pt x="7044" y="21473"/>
                  <a:pt x="7055" y="21473"/>
                  <a:pt x="7065" y="21473"/>
                </a:cubicBezTo>
                <a:cubicBezTo>
                  <a:pt x="7119" y="21473"/>
                  <a:pt x="7173" y="21473"/>
                  <a:pt x="7226" y="21473"/>
                </a:cubicBezTo>
                <a:cubicBezTo>
                  <a:pt x="8567" y="21473"/>
                  <a:pt x="9905" y="21544"/>
                  <a:pt x="11237" y="21687"/>
                </a:cubicBezTo>
                <a:cubicBezTo>
                  <a:pt x="14045" y="21987"/>
                  <a:pt x="16874" y="21948"/>
                  <a:pt x="19684" y="22070"/>
                </a:cubicBezTo>
                <a:cubicBezTo>
                  <a:pt x="20658" y="22113"/>
                  <a:pt x="21641" y="22135"/>
                  <a:pt x="22627" y="22135"/>
                </a:cubicBezTo>
                <a:cubicBezTo>
                  <a:pt x="23987" y="22135"/>
                  <a:pt x="25354" y="22092"/>
                  <a:pt x="26712" y="21996"/>
                </a:cubicBezTo>
                <a:cubicBezTo>
                  <a:pt x="28442" y="21873"/>
                  <a:pt x="30233" y="22085"/>
                  <a:pt x="31899" y="21711"/>
                </a:cubicBezTo>
                <a:cubicBezTo>
                  <a:pt x="33920" y="21258"/>
                  <a:pt x="35950" y="21158"/>
                  <a:pt x="37980" y="21158"/>
                </a:cubicBezTo>
                <a:cubicBezTo>
                  <a:pt x="39596" y="21158"/>
                  <a:pt x="41213" y="21221"/>
                  <a:pt x="42827" y="21221"/>
                </a:cubicBezTo>
                <a:cubicBezTo>
                  <a:pt x="43898" y="21221"/>
                  <a:pt x="44968" y="21193"/>
                  <a:pt x="46035" y="21100"/>
                </a:cubicBezTo>
                <a:cubicBezTo>
                  <a:pt x="48488" y="20886"/>
                  <a:pt x="50966" y="21042"/>
                  <a:pt x="53410" y="20369"/>
                </a:cubicBezTo>
                <a:cubicBezTo>
                  <a:pt x="54855" y="19972"/>
                  <a:pt x="55904" y="19191"/>
                  <a:pt x="56338" y="17999"/>
                </a:cubicBezTo>
                <a:cubicBezTo>
                  <a:pt x="57084" y="15956"/>
                  <a:pt x="56666" y="13719"/>
                  <a:pt x="56798" y="11570"/>
                </a:cubicBezTo>
                <a:cubicBezTo>
                  <a:pt x="56922" y="9564"/>
                  <a:pt x="57043" y="7496"/>
                  <a:pt x="56480" y="5592"/>
                </a:cubicBezTo>
                <a:cubicBezTo>
                  <a:pt x="56630" y="3854"/>
                  <a:pt x="53629" y="962"/>
                  <a:pt x="51065" y="751"/>
                </a:cubicBezTo>
                <a:cubicBezTo>
                  <a:pt x="48407" y="532"/>
                  <a:pt x="45752" y="386"/>
                  <a:pt x="43088" y="260"/>
                </a:cubicBezTo>
                <a:cubicBezTo>
                  <a:pt x="39760" y="103"/>
                  <a:pt x="36440" y="1"/>
                  <a:pt x="33111" y="1"/>
                </a:cubicBezTo>
                <a:close/>
              </a:path>
            </a:pathLst>
          </a:custGeom>
          <a:solidFill>
            <a:srgbClr val="000000"/>
          </a:solidFill>
          <a:ln>
            <a:noFill/>
          </a:ln>
        </p:spPr>
        <p:txBody>
          <a:bodyPr spcFirstLastPara="1" wrap="square" lIns="91425" tIns="91425" rIns="91425" bIns="91425" anchor="ctr" anchorCtr="0">
            <a:noAutofit/>
          </a:bodyPr>
          <a:lstStyle/>
          <a:p>
            <a:pPr algn="ctr">
              <a:buClr>
                <a:srgbClr val="000000"/>
              </a:buClr>
              <a:buFont typeface="Arial"/>
              <a:buNone/>
            </a:pPr>
            <a:r>
              <a:rPr lang="en" sz="2800" b="1" kern="0" dirty="0" smtClean="0">
                <a:solidFill>
                  <a:srgbClr val="0070C0"/>
                </a:solidFill>
                <a:latin typeface="Times New Roman" panose="02020603050405020304" pitchFamily="18" charset="0"/>
                <a:cs typeface="Times New Roman" panose="02020603050405020304" pitchFamily="18" charset="0"/>
                <a:sym typeface="Permanent Marker"/>
              </a:rPr>
              <a:t>Khi nghe tin cải chính</a:t>
            </a:r>
            <a:endParaRPr sz="3600" b="1" kern="0" dirty="0">
              <a:solidFill>
                <a:srgbClr val="0070C0"/>
              </a:solidFill>
              <a:latin typeface="Times New Roman" panose="02020603050405020304" pitchFamily="18" charset="0"/>
              <a:cs typeface="Times New Roman" panose="02020603050405020304" pitchFamily="18" charset="0"/>
              <a:sym typeface="Arial"/>
            </a:endParaRPr>
          </a:p>
        </p:txBody>
      </p:sp>
      <p:sp>
        <p:nvSpPr>
          <p:cNvPr id="8" name="TextBox 7"/>
          <p:cNvSpPr txBox="1"/>
          <p:nvPr/>
        </p:nvSpPr>
        <p:spPr bwMode="auto">
          <a:xfrm>
            <a:off x="8442" y="1550662"/>
            <a:ext cx="876012" cy="1292662"/>
          </a:xfrm>
          <a:prstGeom prst="rect">
            <a:avLst/>
          </a:prstGeom>
          <a:noFill/>
        </p:spPr>
        <p:txBody>
          <a:bodyPr>
            <a:spAutoFit/>
          </a:bodyPr>
          <a:lstStyle/>
          <a:p>
            <a:pPr algn="ctr" defTabSz="914377">
              <a:lnSpc>
                <a:spcPct val="130000"/>
              </a:lnSpc>
              <a:defRPr/>
            </a:pPr>
            <a:r>
              <a:rPr lang="en-US" altLang="zh-CN" sz="6000" b="1" kern="0" dirty="0">
                <a:solidFill>
                  <a:srgbClr val="FF0000"/>
                </a:solidFill>
                <a:latin typeface="Times New Roman" panose="02020603050405020304" pitchFamily="18" charset="0"/>
                <a:ea typeface="Fira Sans Medium Italic" panose="00000600000000000000" pitchFamily="50" charset="0"/>
                <a:cs typeface="Times New Roman" panose="02020603050405020304" pitchFamily="18" charset="0"/>
              </a:rPr>
              <a:t>1</a:t>
            </a:r>
          </a:p>
        </p:txBody>
      </p:sp>
      <p:sp>
        <p:nvSpPr>
          <p:cNvPr id="9" name="TextBox 8"/>
          <p:cNvSpPr txBox="1"/>
          <p:nvPr/>
        </p:nvSpPr>
        <p:spPr bwMode="auto">
          <a:xfrm>
            <a:off x="1011600" y="3265210"/>
            <a:ext cx="876012" cy="1292662"/>
          </a:xfrm>
          <a:prstGeom prst="rect">
            <a:avLst/>
          </a:prstGeom>
          <a:noFill/>
        </p:spPr>
        <p:txBody>
          <a:bodyPr>
            <a:spAutoFit/>
          </a:bodyPr>
          <a:lstStyle/>
          <a:p>
            <a:pPr algn="ctr" defTabSz="914377">
              <a:lnSpc>
                <a:spcPct val="130000"/>
              </a:lnSpc>
              <a:defRPr/>
            </a:pPr>
            <a:r>
              <a:rPr lang="en-US" altLang="zh-CN" sz="6000" b="1" kern="0" dirty="0" smtClean="0">
                <a:solidFill>
                  <a:srgbClr val="FF0000"/>
                </a:solidFill>
                <a:latin typeface="Times New Roman" panose="02020603050405020304" pitchFamily="18" charset="0"/>
                <a:ea typeface="Fira Sans Medium Italic" panose="00000600000000000000" pitchFamily="50" charset="0"/>
                <a:cs typeface="Times New Roman" panose="02020603050405020304" pitchFamily="18" charset="0"/>
              </a:rPr>
              <a:t>2</a:t>
            </a:r>
            <a:endParaRPr lang="en-US" altLang="zh-CN" sz="6000" b="1" kern="0" dirty="0">
              <a:solidFill>
                <a:srgbClr val="FF0000"/>
              </a:solidFill>
              <a:latin typeface="Times New Roman" panose="02020603050405020304" pitchFamily="18" charset="0"/>
              <a:ea typeface="Fira Sans Medium Italic" panose="00000600000000000000" pitchFamily="50" charset="0"/>
              <a:cs typeface="Times New Roman" panose="02020603050405020304" pitchFamily="18" charset="0"/>
            </a:endParaRPr>
          </a:p>
        </p:txBody>
      </p:sp>
      <p:sp>
        <p:nvSpPr>
          <p:cNvPr id="10" name="TextBox 9"/>
          <p:cNvSpPr txBox="1"/>
          <p:nvPr/>
        </p:nvSpPr>
        <p:spPr bwMode="auto">
          <a:xfrm>
            <a:off x="2220744" y="4831828"/>
            <a:ext cx="876012" cy="1292662"/>
          </a:xfrm>
          <a:prstGeom prst="rect">
            <a:avLst/>
          </a:prstGeom>
          <a:noFill/>
        </p:spPr>
        <p:txBody>
          <a:bodyPr>
            <a:spAutoFit/>
          </a:bodyPr>
          <a:lstStyle/>
          <a:p>
            <a:pPr algn="ctr" defTabSz="914377">
              <a:lnSpc>
                <a:spcPct val="130000"/>
              </a:lnSpc>
              <a:defRPr/>
            </a:pPr>
            <a:r>
              <a:rPr lang="en-US" altLang="zh-CN" sz="6000" b="1" kern="0" dirty="0" smtClean="0">
                <a:solidFill>
                  <a:srgbClr val="FF0000"/>
                </a:solidFill>
                <a:latin typeface="Times New Roman" panose="02020603050405020304" pitchFamily="18" charset="0"/>
                <a:ea typeface="Fira Sans Medium Italic" panose="00000600000000000000" pitchFamily="50" charset="0"/>
                <a:cs typeface="Times New Roman" panose="02020603050405020304" pitchFamily="18" charset="0"/>
              </a:rPr>
              <a:t>3</a:t>
            </a:r>
            <a:endParaRPr lang="en-US" altLang="zh-CN" sz="6000" b="1" kern="0" dirty="0">
              <a:solidFill>
                <a:srgbClr val="FF0000"/>
              </a:solidFill>
              <a:latin typeface="Times New Roman" panose="02020603050405020304" pitchFamily="18" charset="0"/>
              <a:ea typeface="Fira Sans Medium Italic" panose="00000600000000000000" pitchFamily="50" charset="0"/>
              <a:cs typeface="Times New Roman" panose="02020603050405020304" pitchFamily="18" charset="0"/>
            </a:endParaRPr>
          </a:p>
        </p:txBody>
      </p:sp>
    </p:spTree>
    <p:extLst>
      <p:ext uri="{BB962C8B-B14F-4D97-AF65-F5344CB8AC3E}">
        <p14:creationId xmlns:p14="http://schemas.microsoft.com/office/powerpoint/2010/main" val="304851228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down)">
                                      <p:cBhvr>
                                        <p:cTn id="20" dur="500"/>
                                        <p:tgtEl>
                                          <p:spTgt spid="9"/>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ipe(down)">
                                      <p:cBhvr>
                                        <p:cTn id="28" dur="500"/>
                                        <p:tgtEl>
                                          <p:spTgt spid="10"/>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wipe(down)">
                                      <p:cBhvr>
                                        <p:cTn id="3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7" grpId="0" animBg="1"/>
      <p:bldP spid="8" grpId="0"/>
      <p:bldP spid="9"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ranh phong cảnh quê hương nông thôn Việt nam Amia TSD 37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12178479" cy="6858001"/>
          </a:xfrm>
          <a:prstGeom prst="rect">
            <a:avLst/>
          </a:prstGeom>
        </p:spPr>
      </p:pic>
      <p:sp>
        <p:nvSpPr>
          <p:cNvPr id="3" name="TextBox 2"/>
          <p:cNvSpPr txBox="1"/>
          <p:nvPr/>
        </p:nvSpPr>
        <p:spPr>
          <a:xfrm>
            <a:off x="625033" y="254644"/>
            <a:ext cx="3623428" cy="707886"/>
          </a:xfrm>
          <a:prstGeom prst="rect">
            <a:avLst/>
          </a:prstGeom>
          <a:noFill/>
        </p:spPr>
        <p:txBody>
          <a:bodyPr wrap="none" rtlCol="0">
            <a:spAutoFit/>
          </a:bodyPr>
          <a:lstStyle/>
          <a:p>
            <a:r>
              <a:rPr lang="en-US" sz="4000" b="1" dirty="0" err="1" smtClean="0">
                <a:solidFill>
                  <a:srgbClr val="002060"/>
                </a:solidFill>
                <a:latin typeface="Times New Roman" panose="02020603050405020304" pitchFamily="18" charset="0"/>
                <a:cs typeface="Times New Roman" panose="02020603050405020304" pitchFamily="18" charset="0"/>
              </a:rPr>
              <a:t>Tiết</a:t>
            </a:r>
            <a:r>
              <a:rPr lang="en-US" sz="4000" b="1" dirty="0" smtClean="0">
                <a:solidFill>
                  <a:srgbClr val="002060"/>
                </a:solidFill>
                <a:latin typeface="Times New Roman" panose="02020603050405020304" pitchFamily="18" charset="0"/>
                <a:cs typeface="Times New Roman" panose="02020603050405020304" pitchFamily="18" charset="0"/>
              </a:rPr>
              <a:t> 57,58,59,60</a:t>
            </a:r>
            <a:endParaRPr lang="en-US" sz="4000" b="1" dirty="0">
              <a:solidFill>
                <a:srgbClr val="002060"/>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5009567" y="841912"/>
            <a:ext cx="3034805" cy="1862048"/>
          </a:xfrm>
          <a:prstGeom prst="rect">
            <a:avLst/>
          </a:prstGeom>
          <a:noFill/>
          <a:scene3d>
            <a:camera prst="orthographicFront"/>
            <a:lightRig rig="threePt" dir="t"/>
          </a:scene3d>
          <a:sp3d>
            <a:bevelT prst="relaxedInset"/>
          </a:sp3d>
        </p:spPr>
        <p:txBody>
          <a:bodyPr wrap="none" rtlCol="0">
            <a:spAutoFit/>
          </a:bodyPr>
          <a:lstStyle/>
          <a:p>
            <a:r>
              <a:rPr lang="en-US" sz="11500" b="1" dirty="0" err="1" smtClean="0">
                <a:solidFill>
                  <a:srgbClr val="FF0000"/>
                </a:solidFill>
                <a:effectLst>
                  <a:outerShdw blurRad="50800" dist="38100" algn="l" rotWithShape="0">
                    <a:prstClr val="black">
                      <a:alpha val="40000"/>
                    </a:prstClr>
                  </a:outerShdw>
                </a:effectLst>
                <a:latin typeface="iCiel Bambola" panose="02000000000000000000" pitchFamily="2" charset="0"/>
              </a:rPr>
              <a:t>Làng</a:t>
            </a:r>
            <a:endParaRPr lang="en-US" sz="11500" b="1" dirty="0">
              <a:solidFill>
                <a:srgbClr val="FF0000"/>
              </a:solidFill>
              <a:effectLst>
                <a:outerShdw blurRad="50800" dist="38100" algn="l" rotWithShape="0">
                  <a:prstClr val="black">
                    <a:alpha val="40000"/>
                  </a:prstClr>
                </a:outerShdw>
              </a:effectLst>
              <a:latin typeface="iCiel Bambola" panose="02000000000000000000" pitchFamily="2" charset="0"/>
            </a:endParaRPr>
          </a:p>
        </p:txBody>
      </p:sp>
      <p:sp>
        <p:nvSpPr>
          <p:cNvPr id="5" name="TextBox 4"/>
          <p:cNvSpPr txBox="1"/>
          <p:nvPr/>
        </p:nvSpPr>
        <p:spPr>
          <a:xfrm>
            <a:off x="8553690" y="2210765"/>
            <a:ext cx="2234907" cy="584775"/>
          </a:xfrm>
          <a:prstGeom prst="rect">
            <a:avLst/>
          </a:prstGeom>
          <a:noFill/>
        </p:spPr>
        <p:txBody>
          <a:bodyPr wrap="none" rtlCol="0">
            <a:spAutoFit/>
          </a:bodyPr>
          <a:lstStyle/>
          <a:p>
            <a:r>
              <a:rPr lang="en-US" sz="3200" i="1" dirty="0" smtClean="0">
                <a:solidFill>
                  <a:srgbClr val="002060"/>
                </a:solidFill>
                <a:effectLst>
                  <a:outerShdw blurRad="63500" sx="102000" sy="102000" algn="ctr" rotWithShape="0">
                    <a:prstClr val="black">
                      <a:alpha val="40000"/>
                    </a:prstClr>
                  </a:outerShdw>
                </a:effectLst>
                <a:latin typeface="Times New Roman" panose="02020603050405020304" pitchFamily="18" charset="0"/>
                <a:cs typeface="Times New Roman" panose="02020603050405020304" pitchFamily="18" charset="0"/>
              </a:rPr>
              <a:t>- Kim </a:t>
            </a:r>
            <a:r>
              <a:rPr lang="en-US" sz="3200" i="1" dirty="0" err="1" smtClean="0">
                <a:solidFill>
                  <a:srgbClr val="002060"/>
                </a:solidFill>
                <a:effectLst>
                  <a:outerShdw blurRad="63500" sx="102000" sy="102000" algn="ctr" rotWithShape="0">
                    <a:prstClr val="black">
                      <a:alpha val="40000"/>
                    </a:prstClr>
                  </a:outerShdw>
                </a:effectLst>
                <a:latin typeface="Times New Roman" panose="02020603050405020304" pitchFamily="18" charset="0"/>
                <a:cs typeface="Times New Roman" panose="02020603050405020304" pitchFamily="18" charset="0"/>
              </a:rPr>
              <a:t>Lân</a:t>
            </a:r>
            <a:r>
              <a:rPr lang="en-US" sz="3200" i="1" dirty="0" smtClean="0">
                <a:solidFill>
                  <a:srgbClr val="002060"/>
                </a:solidFill>
                <a:effectLst>
                  <a:outerShdw blurRad="63500" sx="102000" sy="102000" algn="ctr" rotWithShape="0">
                    <a:prstClr val="black">
                      <a:alpha val="40000"/>
                    </a:prstClr>
                  </a:outerShdw>
                </a:effectLst>
                <a:latin typeface="Times New Roman" panose="02020603050405020304" pitchFamily="18" charset="0"/>
                <a:cs typeface="Times New Roman" panose="02020603050405020304" pitchFamily="18" charset="0"/>
              </a:rPr>
              <a:t> - </a:t>
            </a:r>
            <a:endParaRPr lang="en-US" sz="3200" i="1" dirty="0">
              <a:solidFill>
                <a:srgbClr val="002060"/>
              </a:solidFill>
              <a:effectLst>
                <a:outerShdw blurRad="63500" sx="102000" sy="102000" algn="ctr" rotWithShape="0">
                  <a:prstClr val="black">
                    <a:alpha val="40000"/>
                  </a:prst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2329114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Làng png | PNGEg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89503" l="0" r="100000"/>
                    </a14:imgEffect>
                  </a14:imgLayer>
                </a14:imgProps>
              </a:ext>
              <a:ext uri="{28A0092B-C50C-407E-A947-70E740481C1C}">
                <a14:useLocalDpi xmlns:a14="http://schemas.microsoft.com/office/drawing/2010/main" val="0"/>
              </a:ext>
            </a:extLst>
          </a:blip>
          <a:srcRect/>
          <a:stretch>
            <a:fillRect/>
          </a:stretch>
        </p:blipFill>
        <p:spPr bwMode="auto">
          <a:xfrm>
            <a:off x="-129543" y="2895599"/>
            <a:ext cx="5532279" cy="3952095"/>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4"/>
          <p:cNvSpPr txBox="1">
            <a:spLocks noChangeArrowheads="1"/>
          </p:cNvSpPr>
          <p:nvPr/>
        </p:nvSpPr>
        <p:spPr bwMode="auto">
          <a:xfrm>
            <a:off x="2016216" y="352104"/>
            <a:ext cx="808790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3200" dirty="0" smtClean="0">
                <a:solidFill>
                  <a:srgbClr val="FF0000"/>
                </a:solidFill>
                <a:latin typeface="Times New Roman" panose="02020603050405020304" pitchFamily="18" charset="0"/>
                <a:cs typeface="Times New Roman" panose="02020603050405020304" pitchFamily="18" charset="0"/>
              </a:rPr>
              <a:t>TRƯỚC KHI NGHE TIN LÀNG THEO GIẶC</a:t>
            </a:r>
            <a:endParaRPr lang="en-US" sz="3200" dirty="0">
              <a:solidFill>
                <a:srgbClr val="FF0000"/>
              </a:solidFill>
              <a:latin typeface="Times New Roman" panose="02020603050405020304" pitchFamily="18" charset="0"/>
              <a:cs typeface="Times New Roman" panose="02020603050405020304" pitchFamily="18" charset="0"/>
            </a:endParaRPr>
          </a:p>
        </p:txBody>
      </p:sp>
      <p:sp>
        <p:nvSpPr>
          <p:cNvPr id="3" name="Rectangle 2"/>
          <p:cNvSpPr/>
          <p:nvPr/>
        </p:nvSpPr>
        <p:spPr>
          <a:xfrm>
            <a:off x="60960" y="91094"/>
            <a:ext cx="12054839" cy="6659880"/>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7" name="Hộp Văn bản 8">
            <a:extLst>
              <a:ext uri="{FF2B5EF4-FFF2-40B4-BE49-F238E27FC236}">
                <a16:creationId xmlns:a16="http://schemas.microsoft.com/office/drawing/2014/main" xmlns="" id="{6578D4A6-2384-1E4E-8D20-4867303DB692}"/>
              </a:ext>
            </a:extLst>
          </p:cNvPr>
          <p:cNvSpPr txBox="1"/>
          <p:nvPr/>
        </p:nvSpPr>
        <p:spPr>
          <a:xfrm rot="10800000" flipV="1">
            <a:off x="4740913" y="2983456"/>
            <a:ext cx="7374886" cy="1077218"/>
          </a:xfrm>
          <a:prstGeom prst="rect">
            <a:avLst/>
          </a:prstGeom>
          <a:noFill/>
        </p:spPr>
        <p:txBody>
          <a:bodyPr wrap="square">
            <a:spAutoFit/>
          </a:bodyPr>
          <a:lstStyle/>
          <a:p>
            <a:r>
              <a:rPr lang="vi-VN" sz="3200" dirty="0" smtClean="0">
                <a:solidFill>
                  <a:srgbClr val="0070C0"/>
                </a:solidFill>
                <a:latin typeface="Times New Roman" panose="02020603050405020304" pitchFamily="18" charset="0"/>
                <a:cs typeface="Times New Roman" panose="02020603050405020304" pitchFamily="18" charset="0"/>
              </a:rPr>
              <a:t>+ </a:t>
            </a:r>
            <a:r>
              <a:rPr lang="en-US" sz="3200" dirty="0">
                <a:solidFill>
                  <a:srgbClr val="0070C0"/>
                </a:solidFill>
                <a:latin typeface="Times New Roman" panose="02020603050405020304" pitchFamily="18" charset="0"/>
                <a:cs typeface="Times New Roman" panose="02020603050405020304" pitchFamily="18" charset="0"/>
              </a:rPr>
              <a:t>C</a:t>
            </a:r>
            <a:r>
              <a:rPr lang="vi-VN" sz="3200" dirty="0" smtClean="0">
                <a:solidFill>
                  <a:srgbClr val="0070C0"/>
                </a:solidFill>
                <a:latin typeface="Times New Roman" panose="02020603050405020304" pitchFamily="18" charset="0"/>
                <a:cs typeface="Times New Roman" panose="02020603050405020304" pitchFamily="18" charset="0"/>
              </a:rPr>
              <a:t>ái </a:t>
            </a:r>
            <a:r>
              <a:rPr lang="vi-VN" sz="3200" dirty="0">
                <a:solidFill>
                  <a:srgbClr val="0070C0"/>
                </a:solidFill>
                <a:latin typeface="Times New Roman" panose="02020603050405020304" pitchFamily="18" charset="0"/>
                <a:cs typeface="Times New Roman" panose="02020603050405020304" pitchFamily="18" charset="0"/>
              </a:rPr>
              <a:t>sinh phần của tổng đốc </a:t>
            </a:r>
            <a:r>
              <a:rPr lang="en-US" sz="3200" dirty="0" smtClean="0">
                <a:solidFill>
                  <a:srgbClr val="0070C0"/>
                </a:solidFill>
                <a:latin typeface="Times New Roman" panose="02020603050405020304" pitchFamily="18" charset="0"/>
                <a:cs typeface="Times New Roman" panose="02020603050405020304" pitchFamily="18" charset="0"/>
              </a:rPr>
              <a:t>to </a:t>
            </a:r>
            <a:r>
              <a:rPr lang="en-US" sz="3200" dirty="0" err="1" smtClean="0">
                <a:solidFill>
                  <a:srgbClr val="0070C0"/>
                </a:solidFill>
                <a:latin typeface="Times New Roman" panose="02020603050405020304" pitchFamily="18" charset="0"/>
                <a:cs typeface="Times New Roman" panose="02020603050405020304" pitchFamily="18" charset="0"/>
              </a:rPr>
              <a:t>nhất</a:t>
            </a:r>
            <a:r>
              <a:rPr lang="en-US" sz="3200" dirty="0" smtClean="0">
                <a:solidFill>
                  <a:srgbClr val="0070C0"/>
                </a:solidFill>
                <a:latin typeface="Times New Roman" panose="02020603050405020304" pitchFamily="18" charset="0"/>
                <a:cs typeface="Times New Roman" panose="02020603050405020304" pitchFamily="18" charset="0"/>
              </a:rPr>
              <a:t> </a:t>
            </a:r>
            <a:r>
              <a:rPr lang="en-US" sz="3200" dirty="0" err="1" smtClean="0">
                <a:solidFill>
                  <a:srgbClr val="0070C0"/>
                </a:solidFill>
                <a:latin typeface="Times New Roman" panose="02020603050405020304" pitchFamily="18" charset="0"/>
                <a:cs typeface="Times New Roman" panose="02020603050405020304" pitchFamily="18" charset="0"/>
              </a:rPr>
              <a:t>huyện</a:t>
            </a:r>
            <a:r>
              <a:rPr lang="vi-VN" sz="3200" dirty="0" smtClean="0">
                <a:solidFill>
                  <a:srgbClr val="0070C0"/>
                </a:solidFill>
                <a:latin typeface="Times New Roman" panose="02020603050405020304" pitchFamily="18" charset="0"/>
                <a:cs typeface="Times New Roman" panose="02020603050405020304" pitchFamily="18" charset="0"/>
              </a:rPr>
              <a:t>, </a:t>
            </a:r>
            <a:r>
              <a:rPr lang="vi-VN" sz="3200" dirty="0">
                <a:solidFill>
                  <a:srgbClr val="0070C0"/>
                </a:solidFill>
                <a:latin typeface="Times New Roman" panose="02020603050405020304" pitchFamily="18" charset="0"/>
                <a:cs typeface="Times New Roman" panose="02020603050405020304" pitchFamily="18" charset="0"/>
              </a:rPr>
              <a:t>vinh dự vì làng có bề dày lịch sử.</a:t>
            </a:r>
          </a:p>
        </p:txBody>
      </p:sp>
      <p:sp>
        <p:nvSpPr>
          <p:cNvPr id="8" name="Hộp Văn bản 8">
            <a:extLst>
              <a:ext uri="{FF2B5EF4-FFF2-40B4-BE49-F238E27FC236}">
                <a16:creationId xmlns:a16="http://schemas.microsoft.com/office/drawing/2014/main" xmlns="" id="{6578D4A6-2384-1E4E-8D20-4867303DB692}"/>
              </a:ext>
            </a:extLst>
          </p:cNvPr>
          <p:cNvSpPr txBox="1"/>
          <p:nvPr/>
        </p:nvSpPr>
        <p:spPr>
          <a:xfrm rot="10800000" flipV="1">
            <a:off x="312418" y="1090552"/>
            <a:ext cx="11551921" cy="1569660"/>
          </a:xfrm>
          <a:prstGeom prst="rect">
            <a:avLst/>
          </a:prstGeom>
          <a:noFill/>
        </p:spPr>
        <p:txBody>
          <a:bodyPr wrap="square">
            <a:spAutoFit/>
          </a:bodyPr>
          <a:lstStyle/>
          <a:p>
            <a:r>
              <a:rPr lang="en-US" sz="3200" dirty="0" smtClean="0">
                <a:solidFill>
                  <a:srgbClr val="0070C0"/>
                </a:solidFill>
                <a:latin typeface="Times New Roman" panose="02020603050405020304" pitchFamily="18" charset="0"/>
                <a:cs typeface="Times New Roman" panose="02020603050405020304" pitchFamily="18" charset="0"/>
              </a:rPr>
              <a:t>K</a:t>
            </a:r>
            <a:r>
              <a:rPr lang="vi-VN" sz="3200" dirty="0" smtClean="0">
                <a:solidFill>
                  <a:srgbClr val="0070C0"/>
                </a:solidFill>
                <a:latin typeface="Times New Roman" panose="02020603050405020304" pitchFamily="18" charset="0"/>
                <a:cs typeface="Times New Roman" panose="02020603050405020304" pitchFamily="18" charset="0"/>
              </a:rPr>
              <a:t>hoe </a:t>
            </a:r>
            <a:r>
              <a:rPr lang="vi-VN" sz="3200" dirty="0">
                <a:solidFill>
                  <a:srgbClr val="0070C0"/>
                </a:solidFill>
                <a:latin typeface="Times New Roman" panose="02020603050405020304" pitchFamily="18" charset="0"/>
                <a:cs typeface="Times New Roman" panose="02020603050405020304" pitchFamily="18" charset="0"/>
              </a:rPr>
              <a:t>về làng: giàu và đẹp, lát đá xanh, có nhà ngói san sát sầm uất như tỉnh, phong trào cách mạng diễn ra sôi nổi, chòi phát thanh cao bằng ngọn tre</a:t>
            </a:r>
            <a:r>
              <a:rPr lang="vi-VN" sz="3200" dirty="0" smtClean="0">
                <a:solidFill>
                  <a:srgbClr val="0070C0"/>
                </a:solidFill>
                <a:latin typeface="Times New Roman" panose="02020603050405020304" pitchFamily="18" charset="0"/>
                <a:cs typeface="Times New Roman" panose="02020603050405020304" pitchFamily="18" charset="0"/>
              </a:rPr>
              <a:t>...</a:t>
            </a:r>
            <a:endParaRPr lang="vi-VN" sz="3200" dirty="0">
              <a:solidFill>
                <a:srgbClr val="0070C0"/>
              </a:solidFill>
              <a:latin typeface="Times New Roman" panose="02020603050405020304" pitchFamily="18" charset="0"/>
              <a:cs typeface="Times New Roman" panose="02020603050405020304" pitchFamily="18" charset="0"/>
            </a:endParaRPr>
          </a:p>
        </p:txBody>
      </p:sp>
      <p:pic>
        <p:nvPicPr>
          <p:cNvPr id="8198" name="Picture 6" descr="Ngôi Mộ Hình ảnh PNG | Vector và các tập tin PSD | Tải về miễn phí trên  Pngtree"/>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100000" l="0" r="91111"/>
                    </a14:imgEffect>
                  </a14:imgLayer>
                </a14:imgProps>
              </a:ext>
              <a:ext uri="{28A0092B-C50C-407E-A947-70E740481C1C}">
                <a14:useLocalDpi xmlns:a14="http://schemas.microsoft.com/office/drawing/2010/main" val="0"/>
              </a:ext>
            </a:extLst>
          </a:blip>
          <a:srcRect/>
          <a:stretch>
            <a:fillRect/>
          </a:stretch>
        </p:blipFill>
        <p:spPr bwMode="auto">
          <a:xfrm>
            <a:off x="7477713" y="4124566"/>
            <a:ext cx="2626407" cy="2626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760583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par>
                                <p:cTn id="13" presetID="22" presetClass="entr" presetSubtype="4" fill="hold" nodeType="withEffect">
                                  <p:stCondLst>
                                    <p:cond delay="0"/>
                                  </p:stCondLst>
                                  <p:childTnLst>
                                    <p:set>
                                      <p:cBhvr>
                                        <p:cTn id="14" dur="1" fill="hold">
                                          <p:stCondLst>
                                            <p:cond delay="0"/>
                                          </p:stCondLst>
                                        </p:cTn>
                                        <p:tgtEl>
                                          <p:spTgt spid="8194"/>
                                        </p:tgtEl>
                                        <p:attrNameLst>
                                          <p:attrName>style.visibility</p:attrName>
                                        </p:attrNameLst>
                                      </p:cBhvr>
                                      <p:to>
                                        <p:strVal val="visible"/>
                                      </p:to>
                                    </p:set>
                                    <p:animEffect transition="in" filter="wipe(down)">
                                      <p:cBhvr>
                                        <p:cTn id="15" dur="500"/>
                                        <p:tgtEl>
                                          <p:spTgt spid="819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500"/>
                                        <p:tgtEl>
                                          <p:spTgt spid="7"/>
                                        </p:tgtEl>
                                      </p:cBhvr>
                                    </p:animEffect>
                                  </p:childTnLst>
                                </p:cTn>
                              </p:par>
                              <p:par>
                                <p:cTn id="21" presetID="22" presetClass="entr" presetSubtype="4" fill="hold" nodeType="withEffect">
                                  <p:stCondLst>
                                    <p:cond delay="0"/>
                                  </p:stCondLst>
                                  <p:childTnLst>
                                    <p:set>
                                      <p:cBhvr>
                                        <p:cTn id="22" dur="1" fill="hold">
                                          <p:stCondLst>
                                            <p:cond delay="0"/>
                                          </p:stCondLst>
                                        </p:cTn>
                                        <p:tgtEl>
                                          <p:spTgt spid="8198"/>
                                        </p:tgtEl>
                                        <p:attrNameLst>
                                          <p:attrName>style.visibility</p:attrName>
                                        </p:attrNameLst>
                                      </p:cBhvr>
                                      <p:to>
                                        <p:strVal val="visible"/>
                                      </p:to>
                                    </p:set>
                                    <p:animEffect transition="in" filter="wipe(down)">
                                      <p:cBhvr>
                                        <p:cTn id="23" dur="500"/>
                                        <p:tgtEl>
                                          <p:spTgt spid="81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Làng Nhỏ Kiểu Trung Quốc Hình ảnh | Định dạng hình ảnh PSD 401371369|  vn.lovepik.com"/>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5698" r="100000">
                        <a14:foregroundMark x1="14186" y1="61744" x2="25116" y2="68256"/>
                        <a14:foregroundMark x1="20698" y1="59302" x2="31860" y2="69419"/>
                        <a14:foregroundMark x1="13488" y1="61279" x2="13023" y2="69186"/>
                        <a14:foregroundMark x1="51977" y1="60233" x2="89302" y2="63953"/>
                        <a14:foregroundMark x1="55116" y1="60698" x2="78140" y2="66279"/>
                        <a14:foregroundMark x1="77209" y1="57558" x2="75698" y2="63953"/>
                        <a14:foregroundMark x1="56163" y1="61047" x2="60698" y2="67326"/>
                      </a14:backgroundRemoval>
                    </a14:imgEffect>
                  </a14:imgLayer>
                </a14:imgProps>
              </a:ext>
              <a:ext uri="{28A0092B-C50C-407E-A947-70E740481C1C}">
                <a14:useLocalDpi xmlns:a14="http://schemas.microsoft.com/office/drawing/2010/main" val="0"/>
              </a:ext>
            </a:extLst>
          </a:blip>
          <a:srcRect/>
          <a:stretch>
            <a:fillRect/>
          </a:stretch>
        </p:blipFill>
        <p:spPr bwMode="auto">
          <a:xfrm>
            <a:off x="-429185" y="0"/>
            <a:ext cx="8184282" cy="8184283"/>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4"/>
          <p:cNvSpPr txBox="1">
            <a:spLocks noChangeArrowheads="1"/>
          </p:cNvSpPr>
          <p:nvPr/>
        </p:nvSpPr>
        <p:spPr bwMode="auto">
          <a:xfrm>
            <a:off x="1750673" y="191243"/>
            <a:ext cx="8105321"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3200" dirty="0" smtClean="0">
                <a:solidFill>
                  <a:srgbClr val="FF0000"/>
                </a:solidFill>
                <a:latin typeface="Times New Roman" panose="02020603050405020304" pitchFamily="18" charset="0"/>
                <a:cs typeface="Times New Roman" panose="02020603050405020304" pitchFamily="18" charset="0"/>
              </a:rPr>
              <a:t>TRƯỚC KHI NGHE TIN LÀNG THEO GIẶC</a:t>
            </a:r>
            <a:endParaRPr lang="en-US" sz="3200" dirty="0">
              <a:solidFill>
                <a:srgbClr val="FF0000"/>
              </a:solidFill>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3949541" y="1238017"/>
            <a:ext cx="8007350" cy="2246769"/>
          </a:xfrm>
          <a:prstGeom prst="rect">
            <a:avLst/>
          </a:prstGeom>
          <a:noFill/>
          <a:ln w="9525">
            <a:solidFill>
              <a:schemeClr val="accent2">
                <a:lumMod val="60000"/>
                <a:lumOff val="4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fontAlgn="base" hangingPunct="1">
              <a:spcBef>
                <a:spcPct val="0"/>
              </a:spcBef>
              <a:spcAft>
                <a:spcPct val="0"/>
              </a:spcAft>
            </a:pPr>
            <a:r>
              <a:rPr lang="fr-FR" altLang="en-US" sz="2800" b="1" dirty="0" err="1" smtClean="0">
                <a:solidFill>
                  <a:srgbClr val="FF0000"/>
                </a:solidFill>
                <a:latin typeface="Times New Roman" panose="02020603050405020304" pitchFamily="18" charset="0"/>
                <a:cs typeface="Times New Roman" panose="02020603050405020304" pitchFamily="18" charset="0"/>
              </a:rPr>
              <a:t>Thảo</a:t>
            </a:r>
            <a:r>
              <a:rPr lang="fr-FR" altLang="en-US" sz="2800" b="1" dirty="0" smtClean="0">
                <a:solidFill>
                  <a:srgbClr val="FF0000"/>
                </a:solidFill>
                <a:latin typeface="Times New Roman" panose="02020603050405020304" pitchFamily="18" charset="0"/>
                <a:cs typeface="Times New Roman" panose="02020603050405020304" pitchFamily="18" charset="0"/>
              </a:rPr>
              <a:t> </a:t>
            </a:r>
            <a:r>
              <a:rPr lang="fr-FR" altLang="en-US" sz="2800" b="1" dirty="0" err="1" smtClean="0">
                <a:solidFill>
                  <a:srgbClr val="FF0000"/>
                </a:solidFill>
                <a:latin typeface="Times New Roman" panose="02020603050405020304" pitchFamily="18" charset="0"/>
                <a:cs typeface="Times New Roman" panose="02020603050405020304" pitchFamily="18" charset="0"/>
              </a:rPr>
              <a:t>luận</a:t>
            </a:r>
            <a:r>
              <a:rPr lang="fr-FR" altLang="en-US" sz="2800" b="1" dirty="0" smtClean="0">
                <a:solidFill>
                  <a:srgbClr val="FF0000"/>
                </a:solidFill>
                <a:latin typeface="Times New Roman" panose="02020603050405020304" pitchFamily="18" charset="0"/>
                <a:cs typeface="Times New Roman" panose="02020603050405020304" pitchFamily="18" charset="0"/>
              </a:rPr>
              <a:t> </a:t>
            </a:r>
            <a:r>
              <a:rPr lang="fr-FR" altLang="en-US" sz="2800" b="1" dirty="0" err="1" smtClean="0">
                <a:solidFill>
                  <a:srgbClr val="FF0000"/>
                </a:solidFill>
                <a:latin typeface="Times New Roman" panose="02020603050405020304" pitchFamily="18" charset="0"/>
                <a:cs typeface="Times New Roman" panose="02020603050405020304" pitchFamily="18" charset="0"/>
              </a:rPr>
              <a:t>nhóm</a:t>
            </a:r>
            <a:r>
              <a:rPr lang="fr-FR" altLang="en-US" sz="2800" b="1" dirty="0" smtClean="0">
                <a:solidFill>
                  <a:srgbClr val="FF0000"/>
                </a:solidFill>
                <a:latin typeface="Times New Roman" panose="02020603050405020304" pitchFamily="18" charset="0"/>
                <a:cs typeface="Times New Roman" panose="02020603050405020304" pitchFamily="18" charset="0"/>
              </a:rPr>
              <a:t>:</a:t>
            </a:r>
          </a:p>
          <a:p>
            <a:pPr eaLnBrk="1" fontAlgn="base" hangingPunct="1">
              <a:spcBef>
                <a:spcPct val="0"/>
              </a:spcBef>
              <a:spcAft>
                <a:spcPct val="0"/>
              </a:spcAft>
            </a:pPr>
            <a:r>
              <a:rPr lang="fr-FR" altLang="en-US" sz="2800" dirty="0" smtClean="0">
                <a:solidFill>
                  <a:prstClr val="black"/>
                </a:solidFill>
                <a:latin typeface="Times New Roman" panose="02020603050405020304" pitchFamily="18" charset="0"/>
                <a:cs typeface="Times New Roman" panose="02020603050405020304" pitchFamily="18" charset="0"/>
              </a:rPr>
              <a:t>- </a:t>
            </a:r>
            <a:r>
              <a:rPr lang="fr-FR" altLang="en-US" sz="2800" dirty="0" err="1" smtClean="0">
                <a:solidFill>
                  <a:prstClr val="black"/>
                </a:solidFill>
                <a:latin typeface="Times New Roman" panose="02020603050405020304" pitchFamily="18" charset="0"/>
                <a:cs typeface="Times New Roman" panose="02020603050405020304" pitchFamily="18" charset="0"/>
              </a:rPr>
              <a:t>Tìm</a:t>
            </a:r>
            <a:r>
              <a:rPr lang="fr-FR" altLang="en-US" sz="2800" dirty="0" smtClean="0">
                <a:solidFill>
                  <a:prstClr val="black"/>
                </a:solidFill>
                <a:latin typeface="Times New Roman" panose="02020603050405020304" pitchFamily="18" charset="0"/>
                <a:cs typeface="Times New Roman" panose="02020603050405020304" pitchFamily="18" charset="0"/>
              </a:rPr>
              <a:t> </a:t>
            </a:r>
            <a:r>
              <a:rPr lang="fr-FR" altLang="en-US" sz="2800" dirty="0" err="1" smtClean="0">
                <a:solidFill>
                  <a:prstClr val="black"/>
                </a:solidFill>
                <a:latin typeface="Times New Roman" panose="02020603050405020304" pitchFamily="18" charset="0"/>
                <a:cs typeface="Times New Roman" panose="02020603050405020304" pitchFamily="18" charset="0"/>
              </a:rPr>
              <a:t>những</a:t>
            </a:r>
            <a:r>
              <a:rPr lang="fr-FR" altLang="en-US" sz="2800" dirty="0" smtClean="0">
                <a:solidFill>
                  <a:prstClr val="black"/>
                </a:solidFill>
                <a:latin typeface="Times New Roman" panose="02020603050405020304" pitchFamily="18" charset="0"/>
                <a:cs typeface="Times New Roman" panose="02020603050405020304" pitchFamily="18" charset="0"/>
              </a:rPr>
              <a:t> chi </a:t>
            </a:r>
            <a:r>
              <a:rPr lang="fr-FR" altLang="en-US" sz="2800" dirty="0" err="1" smtClean="0">
                <a:solidFill>
                  <a:prstClr val="black"/>
                </a:solidFill>
                <a:latin typeface="Times New Roman" panose="02020603050405020304" pitchFamily="18" charset="0"/>
                <a:cs typeface="Times New Roman" panose="02020603050405020304" pitchFamily="18" charset="0"/>
              </a:rPr>
              <a:t>tiết</a:t>
            </a:r>
            <a:r>
              <a:rPr lang="fr-FR" altLang="en-US" sz="2800" dirty="0" smtClean="0">
                <a:solidFill>
                  <a:prstClr val="black"/>
                </a:solidFill>
                <a:latin typeface="Times New Roman" panose="02020603050405020304" pitchFamily="18" charset="0"/>
                <a:cs typeface="Times New Roman" panose="02020603050405020304" pitchFamily="18" charset="0"/>
              </a:rPr>
              <a:t> </a:t>
            </a:r>
            <a:r>
              <a:rPr lang="fr-FR" altLang="en-US" sz="2800" dirty="0" err="1" smtClean="0">
                <a:solidFill>
                  <a:prstClr val="black"/>
                </a:solidFill>
                <a:latin typeface="Times New Roman" panose="02020603050405020304" pitchFamily="18" charset="0"/>
                <a:cs typeface="Times New Roman" panose="02020603050405020304" pitchFamily="18" charset="0"/>
              </a:rPr>
              <a:t>nói</a:t>
            </a:r>
            <a:r>
              <a:rPr lang="fr-FR" altLang="en-US" sz="2800" dirty="0" smtClean="0">
                <a:solidFill>
                  <a:prstClr val="black"/>
                </a:solidFill>
                <a:latin typeface="Times New Roman" panose="02020603050405020304" pitchFamily="18" charset="0"/>
                <a:cs typeface="Times New Roman" panose="02020603050405020304" pitchFamily="18" charset="0"/>
              </a:rPr>
              <a:t> </a:t>
            </a:r>
            <a:r>
              <a:rPr lang="fr-FR" altLang="en-US" sz="2800" dirty="0" err="1" smtClean="0">
                <a:solidFill>
                  <a:prstClr val="black"/>
                </a:solidFill>
                <a:latin typeface="Times New Roman" panose="02020603050405020304" pitchFamily="18" charset="0"/>
                <a:cs typeface="Times New Roman" panose="02020603050405020304" pitchFamily="18" charset="0"/>
              </a:rPr>
              <a:t>về</a:t>
            </a:r>
            <a:r>
              <a:rPr lang="fr-FR" altLang="en-US" sz="2800" dirty="0" smtClean="0">
                <a:solidFill>
                  <a:prstClr val="black"/>
                </a:solidFill>
                <a:latin typeface="Times New Roman" panose="02020603050405020304" pitchFamily="18" charset="0"/>
                <a:cs typeface="Times New Roman" panose="02020603050405020304" pitchFamily="18" charset="0"/>
              </a:rPr>
              <a:t> </a:t>
            </a:r>
            <a:r>
              <a:rPr lang="fr-FR" altLang="en-US" sz="2800" dirty="0" err="1" smtClean="0">
                <a:solidFill>
                  <a:prstClr val="black"/>
                </a:solidFill>
                <a:latin typeface="Times New Roman" panose="02020603050405020304" pitchFamily="18" charset="0"/>
                <a:cs typeface="Times New Roman" panose="02020603050405020304" pitchFamily="18" charset="0"/>
              </a:rPr>
              <a:t>nỗi</a:t>
            </a:r>
            <a:r>
              <a:rPr lang="fr-FR" altLang="en-US" sz="2800" dirty="0" smtClean="0">
                <a:solidFill>
                  <a:prstClr val="black"/>
                </a:solidFill>
                <a:latin typeface="Times New Roman" panose="02020603050405020304" pitchFamily="18" charset="0"/>
                <a:cs typeface="Times New Roman" panose="02020603050405020304" pitchFamily="18" charset="0"/>
              </a:rPr>
              <a:t> </a:t>
            </a:r>
            <a:r>
              <a:rPr lang="fr-FR" altLang="en-US" sz="2800" dirty="0" err="1" smtClean="0">
                <a:solidFill>
                  <a:prstClr val="black"/>
                </a:solidFill>
                <a:latin typeface="Times New Roman" panose="02020603050405020304" pitchFamily="18" charset="0"/>
                <a:cs typeface="Times New Roman" panose="02020603050405020304" pitchFamily="18" charset="0"/>
              </a:rPr>
              <a:t>nhớ</a:t>
            </a:r>
            <a:r>
              <a:rPr lang="fr-FR" altLang="en-US" sz="2800" dirty="0" smtClean="0">
                <a:solidFill>
                  <a:prstClr val="black"/>
                </a:solidFill>
                <a:latin typeface="Times New Roman" panose="02020603050405020304" pitchFamily="18" charset="0"/>
                <a:cs typeface="Times New Roman" panose="02020603050405020304" pitchFamily="18" charset="0"/>
              </a:rPr>
              <a:t> </a:t>
            </a:r>
            <a:r>
              <a:rPr lang="fr-FR" altLang="en-US" sz="2800" dirty="0" err="1" smtClean="0">
                <a:solidFill>
                  <a:prstClr val="black"/>
                </a:solidFill>
                <a:latin typeface="Times New Roman" panose="02020603050405020304" pitchFamily="18" charset="0"/>
                <a:cs typeface="Times New Roman" panose="02020603050405020304" pitchFamily="18" charset="0"/>
              </a:rPr>
              <a:t>làng</a:t>
            </a:r>
            <a:r>
              <a:rPr lang="fr-FR" altLang="en-US" sz="2800" dirty="0" smtClean="0">
                <a:solidFill>
                  <a:prstClr val="black"/>
                </a:solidFill>
                <a:latin typeface="Times New Roman" panose="02020603050405020304" pitchFamily="18" charset="0"/>
                <a:cs typeface="Times New Roman" panose="02020603050405020304" pitchFamily="18" charset="0"/>
              </a:rPr>
              <a:t>, </a:t>
            </a:r>
            <a:r>
              <a:rPr lang="fr-FR" altLang="en-US" sz="2800" dirty="0" err="1" smtClean="0">
                <a:solidFill>
                  <a:prstClr val="black"/>
                </a:solidFill>
                <a:latin typeface="Times New Roman" panose="02020603050405020304" pitchFamily="18" charset="0"/>
                <a:cs typeface="Times New Roman" panose="02020603050405020304" pitchFamily="18" charset="0"/>
              </a:rPr>
              <a:t>tinh</a:t>
            </a:r>
            <a:r>
              <a:rPr lang="fr-FR" altLang="en-US" sz="2800" dirty="0" smtClean="0">
                <a:solidFill>
                  <a:prstClr val="black"/>
                </a:solidFill>
                <a:latin typeface="Times New Roman" panose="02020603050405020304" pitchFamily="18" charset="0"/>
                <a:cs typeface="Times New Roman" panose="02020603050405020304" pitchFamily="18" charset="0"/>
              </a:rPr>
              <a:t> </a:t>
            </a:r>
            <a:r>
              <a:rPr lang="fr-FR" altLang="en-US" sz="2800" dirty="0" err="1" smtClean="0">
                <a:solidFill>
                  <a:prstClr val="black"/>
                </a:solidFill>
                <a:latin typeface="Times New Roman" panose="02020603050405020304" pitchFamily="18" charset="0"/>
                <a:cs typeface="Times New Roman" panose="02020603050405020304" pitchFamily="18" charset="0"/>
              </a:rPr>
              <a:t>thần</a:t>
            </a:r>
            <a:r>
              <a:rPr lang="fr-FR" altLang="en-US" sz="2800" dirty="0" smtClean="0">
                <a:solidFill>
                  <a:prstClr val="black"/>
                </a:solidFill>
                <a:latin typeface="Times New Roman" panose="02020603050405020304" pitchFamily="18" charset="0"/>
                <a:cs typeface="Times New Roman" panose="02020603050405020304" pitchFamily="18" charset="0"/>
              </a:rPr>
              <a:t> </a:t>
            </a:r>
            <a:r>
              <a:rPr lang="fr-FR" altLang="en-US" sz="2800" dirty="0" smtClean="0">
                <a:solidFill>
                  <a:prstClr val="black"/>
                </a:solidFill>
                <a:latin typeface="Times New Roman" panose="02020603050405020304" pitchFamily="18" charset="0"/>
                <a:cs typeface="Times New Roman" panose="02020603050405020304" pitchFamily="18" charset="0"/>
              </a:rPr>
              <a:t> </a:t>
            </a:r>
            <a:r>
              <a:rPr lang="fr-FR" altLang="en-US" sz="2800" dirty="0" err="1" smtClean="0">
                <a:solidFill>
                  <a:prstClr val="black"/>
                </a:solidFill>
                <a:latin typeface="Times New Roman" panose="02020603050405020304" pitchFamily="18" charset="0"/>
                <a:cs typeface="Times New Roman" panose="02020603050405020304" pitchFamily="18" charset="0"/>
              </a:rPr>
              <a:t>kháng</a:t>
            </a:r>
            <a:r>
              <a:rPr lang="fr-FR" altLang="en-US" sz="2800" dirty="0" smtClean="0">
                <a:solidFill>
                  <a:prstClr val="black"/>
                </a:solidFill>
                <a:latin typeface="Times New Roman" panose="02020603050405020304" pitchFamily="18" charset="0"/>
                <a:cs typeface="Times New Roman" panose="02020603050405020304" pitchFamily="18" charset="0"/>
              </a:rPr>
              <a:t> </a:t>
            </a:r>
            <a:r>
              <a:rPr lang="fr-FR" altLang="en-US" sz="2800" dirty="0" err="1" smtClean="0">
                <a:solidFill>
                  <a:prstClr val="black"/>
                </a:solidFill>
                <a:latin typeface="Times New Roman" panose="02020603050405020304" pitchFamily="18" charset="0"/>
                <a:cs typeface="Times New Roman" panose="02020603050405020304" pitchFamily="18" charset="0"/>
              </a:rPr>
              <a:t>chiến</a:t>
            </a:r>
            <a:r>
              <a:rPr lang="fr-FR" altLang="en-US" sz="2800" dirty="0" smtClean="0">
                <a:solidFill>
                  <a:prstClr val="black"/>
                </a:solidFill>
                <a:latin typeface="Times New Roman" panose="02020603050405020304" pitchFamily="18" charset="0"/>
                <a:cs typeface="Times New Roman" panose="02020603050405020304" pitchFamily="18" charset="0"/>
              </a:rPr>
              <a:t> </a:t>
            </a:r>
            <a:r>
              <a:rPr lang="fr-FR" altLang="en-US" sz="2800" dirty="0" err="1" smtClean="0">
                <a:solidFill>
                  <a:prstClr val="black"/>
                </a:solidFill>
                <a:latin typeface="Times New Roman" panose="02020603050405020304" pitchFamily="18" charset="0"/>
                <a:cs typeface="Times New Roman" panose="02020603050405020304" pitchFamily="18" charset="0"/>
              </a:rPr>
              <a:t>của</a:t>
            </a:r>
            <a:r>
              <a:rPr lang="fr-FR" altLang="en-US" sz="2800" dirty="0" smtClean="0">
                <a:solidFill>
                  <a:prstClr val="black"/>
                </a:solidFill>
                <a:latin typeface="Times New Roman" panose="02020603050405020304" pitchFamily="18" charset="0"/>
                <a:cs typeface="Times New Roman" panose="02020603050405020304" pitchFamily="18" charset="0"/>
              </a:rPr>
              <a:t> </a:t>
            </a:r>
            <a:r>
              <a:rPr lang="fr-FR" altLang="en-US" sz="2800" dirty="0" err="1" smtClean="0">
                <a:solidFill>
                  <a:prstClr val="black"/>
                </a:solidFill>
                <a:latin typeface="Times New Roman" panose="02020603050405020304" pitchFamily="18" charset="0"/>
                <a:cs typeface="Times New Roman" panose="02020603050405020304" pitchFamily="18" charset="0"/>
              </a:rPr>
              <a:t>ông</a:t>
            </a:r>
            <a:r>
              <a:rPr lang="fr-FR" altLang="en-US" sz="2800" dirty="0">
                <a:solidFill>
                  <a:prstClr val="black"/>
                </a:solidFill>
                <a:latin typeface="Times New Roman" panose="02020603050405020304" pitchFamily="18" charset="0"/>
                <a:cs typeface="Times New Roman" panose="02020603050405020304" pitchFamily="18" charset="0"/>
              </a:rPr>
              <a:t> </a:t>
            </a:r>
            <a:r>
              <a:rPr lang="fr-FR" altLang="en-US" sz="2800" dirty="0" smtClean="0">
                <a:solidFill>
                  <a:prstClr val="black"/>
                </a:solidFill>
                <a:latin typeface="Times New Roman" panose="02020603050405020304" pitchFamily="18" charset="0"/>
                <a:cs typeface="Times New Roman" panose="02020603050405020304" pitchFamily="18" charset="0"/>
              </a:rPr>
              <a:t>Hai ? </a:t>
            </a:r>
            <a:endParaRPr lang="en-US" altLang="en-US" sz="2800" dirty="0" smtClean="0">
              <a:solidFill>
                <a:prstClr val="black"/>
              </a:solidFill>
              <a:latin typeface="Times New Roman" panose="02020603050405020304" pitchFamily="18" charset="0"/>
              <a:cs typeface="Times New Roman" panose="02020603050405020304" pitchFamily="18" charset="0"/>
            </a:endParaRPr>
          </a:p>
          <a:p>
            <a:pPr eaLnBrk="1" fontAlgn="base" hangingPunct="1">
              <a:spcBef>
                <a:spcPct val="0"/>
              </a:spcBef>
              <a:spcAft>
                <a:spcPct val="0"/>
              </a:spcAft>
            </a:pPr>
            <a:r>
              <a:rPr lang="fr-FR" altLang="en-US" sz="2800" dirty="0" smtClean="0">
                <a:solidFill>
                  <a:prstClr val="black"/>
                </a:solidFill>
                <a:latin typeface="Times New Roman" panose="02020603050405020304" pitchFamily="18" charset="0"/>
                <a:cs typeface="Times New Roman" panose="02020603050405020304" pitchFamily="18" charset="0"/>
              </a:rPr>
              <a:t>- </a:t>
            </a:r>
            <a:r>
              <a:rPr lang="fr-FR" altLang="en-US" sz="2800" dirty="0" err="1" smtClean="0">
                <a:solidFill>
                  <a:prstClr val="black"/>
                </a:solidFill>
                <a:latin typeface="Times New Roman" panose="02020603050405020304" pitchFamily="18" charset="0"/>
                <a:cs typeface="Times New Roman" panose="02020603050405020304" pitchFamily="18" charset="0"/>
              </a:rPr>
              <a:t>Những</a:t>
            </a:r>
            <a:r>
              <a:rPr lang="fr-FR" altLang="en-US" sz="2800" dirty="0" smtClean="0">
                <a:solidFill>
                  <a:prstClr val="black"/>
                </a:solidFill>
                <a:latin typeface="Times New Roman" panose="02020603050405020304" pitchFamily="18" charset="0"/>
                <a:cs typeface="Times New Roman" panose="02020603050405020304" pitchFamily="18" charset="0"/>
              </a:rPr>
              <a:t> </a:t>
            </a:r>
            <a:r>
              <a:rPr lang="fr-FR" altLang="en-US" sz="2800" dirty="0" err="1" smtClean="0">
                <a:solidFill>
                  <a:prstClr val="black"/>
                </a:solidFill>
                <a:latin typeface="Times New Roman" panose="02020603050405020304" pitchFamily="18" charset="0"/>
                <a:cs typeface="Times New Roman" panose="02020603050405020304" pitchFamily="18" charset="0"/>
              </a:rPr>
              <a:t>nét</a:t>
            </a:r>
            <a:r>
              <a:rPr lang="fr-FR" altLang="en-US" sz="2800" dirty="0" smtClean="0">
                <a:solidFill>
                  <a:prstClr val="black"/>
                </a:solidFill>
                <a:latin typeface="Times New Roman" panose="02020603050405020304" pitchFamily="18" charset="0"/>
                <a:cs typeface="Times New Roman" panose="02020603050405020304" pitchFamily="18" charset="0"/>
              </a:rPr>
              <a:t> </a:t>
            </a:r>
            <a:r>
              <a:rPr lang="fr-FR" altLang="en-US" sz="2800" dirty="0" err="1" smtClean="0">
                <a:solidFill>
                  <a:prstClr val="black"/>
                </a:solidFill>
                <a:latin typeface="Times New Roman" panose="02020603050405020304" pitchFamily="18" charset="0"/>
                <a:cs typeface="Times New Roman" panose="02020603050405020304" pitchFamily="18" charset="0"/>
              </a:rPr>
              <a:t>đặc</a:t>
            </a:r>
            <a:r>
              <a:rPr lang="fr-FR" altLang="en-US" sz="2800" dirty="0" smtClean="0">
                <a:solidFill>
                  <a:prstClr val="black"/>
                </a:solidFill>
                <a:latin typeface="Times New Roman" panose="02020603050405020304" pitchFamily="18" charset="0"/>
                <a:cs typeface="Times New Roman" panose="02020603050405020304" pitchFamily="18" charset="0"/>
              </a:rPr>
              <a:t> </a:t>
            </a:r>
            <a:r>
              <a:rPr lang="fr-FR" altLang="en-US" sz="2800" dirty="0" err="1" smtClean="0">
                <a:solidFill>
                  <a:prstClr val="black"/>
                </a:solidFill>
                <a:latin typeface="Times New Roman" panose="02020603050405020304" pitchFamily="18" charset="0"/>
                <a:cs typeface="Times New Roman" panose="02020603050405020304" pitchFamily="18" charset="0"/>
              </a:rPr>
              <a:t>sắc</a:t>
            </a:r>
            <a:r>
              <a:rPr lang="fr-FR" altLang="en-US" sz="2800" dirty="0" smtClean="0">
                <a:solidFill>
                  <a:prstClr val="black"/>
                </a:solidFill>
                <a:latin typeface="Times New Roman" panose="02020603050405020304" pitchFamily="18" charset="0"/>
                <a:cs typeface="Times New Roman" panose="02020603050405020304" pitchFamily="18" charset="0"/>
              </a:rPr>
              <a:t> </a:t>
            </a:r>
            <a:r>
              <a:rPr lang="fr-FR" altLang="en-US" sz="2800" dirty="0" err="1" smtClean="0">
                <a:solidFill>
                  <a:prstClr val="black"/>
                </a:solidFill>
                <a:latin typeface="Times New Roman" panose="02020603050405020304" pitchFamily="18" charset="0"/>
                <a:cs typeface="Times New Roman" panose="02020603050405020304" pitchFamily="18" charset="0"/>
              </a:rPr>
              <a:t>về</a:t>
            </a:r>
            <a:r>
              <a:rPr lang="fr-FR" altLang="en-US" sz="2800" dirty="0" smtClean="0">
                <a:solidFill>
                  <a:prstClr val="black"/>
                </a:solidFill>
                <a:latin typeface="Times New Roman" panose="02020603050405020304" pitchFamily="18" charset="0"/>
                <a:cs typeface="Times New Roman" panose="02020603050405020304" pitchFamily="18" charset="0"/>
              </a:rPr>
              <a:t> </a:t>
            </a:r>
            <a:r>
              <a:rPr lang="fr-FR" altLang="en-US" sz="2800" dirty="0" err="1" smtClean="0">
                <a:solidFill>
                  <a:prstClr val="black"/>
                </a:solidFill>
                <a:latin typeface="Times New Roman" panose="02020603050405020304" pitchFamily="18" charset="0"/>
                <a:cs typeface="Times New Roman" panose="02020603050405020304" pitchFamily="18" charset="0"/>
              </a:rPr>
              <a:t>nghệ</a:t>
            </a:r>
            <a:r>
              <a:rPr lang="fr-FR" altLang="en-US" sz="2800" dirty="0" smtClean="0">
                <a:solidFill>
                  <a:prstClr val="black"/>
                </a:solidFill>
                <a:latin typeface="Times New Roman" panose="02020603050405020304" pitchFamily="18" charset="0"/>
                <a:cs typeface="Times New Roman" panose="02020603050405020304" pitchFamily="18" charset="0"/>
              </a:rPr>
              <a:t> </a:t>
            </a:r>
            <a:r>
              <a:rPr lang="fr-FR" altLang="en-US" sz="2800" dirty="0" err="1" smtClean="0">
                <a:solidFill>
                  <a:prstClr val="black"/>
                </a:solidFill>
                <a:latin typeface="Times New Roman" panose="02020603050405020304" pitchFamily="18" charset="0"/>
                <a:cs typeface="Times New Roman" panose="02020603050405020304" pitchFamily="18" charset="0"/>
              </a:rPr>
              <a:t>thuật</a:t>
            </a:r>
            <a:r>
              <a:rPr lang="fr-FR" altLang="en-US" sz="2800" dirty="0" smtClean="0">
                <a:solidFill>
                  <a:prstClr val="black"/>
                </a:solidFill>
                <a:latin typeface="Times New Roman" panose="02020603050405020304" pitchFamily="18" charset="0"/>
                <a:cs typeface="Times New Roman" panose="02020603050405020304" pitchFamily="18" charset="0"/>
              </a:rPr>
              <a:t> </a:t>
            </a:r>
            <a:r>
              <a:rPr lang="fr-FR" altLang="en-US" sz="2800" dirty="0" err="1" smtClean="0">
                <a:solidFill>
                  <a:prstClr val="black"/>
                </a:solidFill>
                <a:latin typeface="Times New Roman" panose="02020603050405020304" pitchFamily="18" charset="0"/>
                <a:cs typeface="Times New Roman" panose="02020603050405020304" pitchFamily="18" charset="0"/>
              </a:rPr>
              <a:t>trong</a:t>
            </a:r>
            <a:r>
              <a:rPr lang="fr-FR" altLang="en-US" sz="2800" dirty="0" smtClean="0">
                <a:solidFill>
                  <a:prstClr val="black"/>
                </a:solidFill>
                <a:latin typeface="Times New Roman" panose="02020603050405020304" pitchFamily="18" charset="0"/>
                <a:cs typeface="Times New Roman" panose="02020603050405020304" pitchFamily="18" charset="0"/>
              </a:rPr>
              <a:t> </a:t>
            </a:r>
            <a:r>
              <a:rPr lang="fr-FR" altLang="en-US" sz="2800" dirty="0" err="1" smtClean="0">
                <a:solidFill>
                  <a:prstClr val="black"/>
                </a:solidFill>
                <a:latin typeface="Times New Roman" panose="02020603050405020304" pitchFamily="18" charset="0"/>
                <a:cs typeface="Times New Roman" panose="02020603050405020304" pitchFamily="18" charset="0"/>
              </a:rPr>
              <a:t>đoạn</a:t>
            </a:r>
            <a:r>
              <a:rPr lang="fr-FR" altLang="en-US" sz="2800" dirty="0" smtClean="0">
                <a:solidFill>
                  <a:prstClr val="black"/>
                </a:solidFill>
                <a:latin typeface="Times New Roman" panose="02020603050405020304" pitchFamily="18" charset="0"/>
                <a:cs typeface="Times New Roman" panose="02020603050405020304" pitchFamily="18" charset="0"/>
              </a:rPr>
              <a:t> </a:t>
            </a:r>
            <a:r>
              <a:rPr lang="fr-FR" altLang="en-US" sz="2800" dirty="0" err="1" smtClean="0">
                <a:solidFill>
                  <a:prstClr val="black"/>
                </a:solidFill>
                <a:latin typeface="Times New Roman" panose="02020603050405020304" pitchFamily="18" charset="0"/>
                <a:cs typeface="Times New Roman" panose="02020603050405020304" pitchFamily="18" charset="0"/>
              </a:rPr>
              <a:t>văn</a:t>
            </a:r>
            <a:r>
              <a:rPr lang="fr-FR" altLang="en-US" sz="2800" dirty="0" smtClean="0">
                <a:solidFill>
                  <a:prstClr val="black"/>
                </a:solidFill>
                <a:latin typeface="Times New Roman" panose="02020603050405020304" pitchFamily="18" charset="0"/>
                <a:cs typeface="Times New Roman" panose="02020603050405020304" pitchFamily="18" charset="0"/>
              </a:rPr>
              <a:t> ? </a:t>
            </a:r>
          </a:p>
          <a:p>
            <a:pPr eaLnBrk="1" fontAlgn="base" hangingPunct="1">
              <a:spcBef>
                <a:spcPct val="0"/>
              </a:spcBef>
              <a:spcAft>
                <a:spcPct val="0"/>
              </a:spcAft>
            </a:pPr>
            <a:r>
              <a:rPr lang="fr-FR" altLang="en-US" sz="2800" dirty="0" smtClean="0">
                <a:solidFill>
                  <a:prstClr val="black"/>
                </a:solidFill>
                <a:latin typeface="Times New Roman" panose="02020603050405020304" pitchFamily="18" charset="0"/>
                <a:cs typeface="Times New Roman" panose="02020603050405020304" pitchFamily="18" charset="0"/>
              </a:rPr>
              <a:t>- </a:t>
            </a:r>
            <a:r>
              <a:rPr lang="fr-FR" altLang="en-US" sz="2800" dirty="0" err="1" smtClean="0">
                <a:solidFill>
                  <a:prstClr val="black"/>
                </a:solidFill>
                <a:latin typeface="Times New Roman" panose="02020603050405020304" pitchFamily="18" charset="0"/>
                <a:cs typeface="Times New Roman" panose="02020603050405020304" pitchFamily="18" charset="0"/>
              </a:rPr>
              <a:t>Tác</a:t>
            </a:r>
            <a:r>
              <a:rPr lang="fr-FR" altLang="en-US" sz="2800" dirty="0" smtClean="0">
                <a:solidFill>
                  <a:prstClr val="black"/>
                </a:solidFill>
                <a:latin typeface="Times New Roman" panose="02020603050405020304" pitchFamily="18" charset="0"/>
                <a:cs typeface="Times New Roman" panose="02020603050405020304" pitchFamily="18" charset="0"/>
              </a:rPr>
              <a:t> </a:t>
            </a:r>
            <a:r>
              <a:rPr lang="fr-FR" altLang="en-US" sz="2800" dirty="0" err="1" smtClean="0">
                <a:solidFill>
                  <a:prstClr val="black"/>
                </a:solidFill>
                <a:latin typeface="Times New Roman" panose="02020603050405020304" pitchFamily="18" charset="0"/>
                <a:cs typeface="Times New Roman" panose="02020603050405020304" pitchFamily="18" charset="0"/>
              </a:rPr>
              <a:t>dụng</a:t>
            </a:r>
            <a:r>
              <a:rPr lang="fr-FR" altLang="en-US" sz="2800" dirty="0" smtClean="0">
                <a:solidFill>
                  <a:prstClr val="black"/>
                </a:solidFill>
                <a:latin typeface="Times New Roman" panose="02020603050405020304" pitchFamily="18" charset="0"/>
                <a:cs typeface="Times New Roman" panose="02020603050405020304" pitchFamily="18" charset="0"/>
              </a:rPr>
              <a:t> </a:t>
            </a:r>
            <a:r>
              <a:rPr lang="fr-FR" altLang="en-US" sz="2800" dirty="0" err="1" smtClean="0">
                <a:solidFill>
                  <a:prstClr val="black"/>
                </a:solidFill>
                <a:latin typeface="Times New Roman" panose="02020603050405020304" pitchFamily="18" charset="0"/>
                <a:cs typeface="Times New Roman" panose="02020603050405020304" pitchFamily="18" charset="0"/>
              </a:rPr>
              <a:t>của</a:t>
            </a:r>
            <a:r>
              <a:rPr lang="fr-FR" altLang="en-US" sz="2800" dirty="0" smtClean="0">
                <a:solidFill>
                  <a:prstClr val="black"/>
                </a:solidFill>
                <a:latin typeface="Times New Roman" panose="02020603050405020304" pitchFamily="18" charset="0"/>
                <a:cs typeface="Times New Roman" panose="02020603050405020304" pitchFamily="18" charset="0"/>
              </a:rPr>
              <a:t> </a:t>
            </a:r>
            <a:r>
              <a:rPr lang="fr-FR" altLang="en-US" sz="2800" dirty="0" err="1" smtClean="0">
                <a:solidFill>
                  <a:prstClr val="black"/>
                </a:solidFill>
                <a:latin typeface="Times New Roman" panose="02020603050405020304" pitchFamily="18" charset="0"/>
                <a:cs typeface="Times New Roman" panose="02020603050405020304" pitchFamily="18" charset="0"/>
              </a:rPr>
              <a:t>biện</a:t>
            </a:r>
            <a:r>
              <a:rPr lang="fr-FR" altLang="en-US" sz="2800" dirty="0" smtClean="0">
                <a:solidFill>
                  <a:prstClr val="black"/>
                </a:solidFill>
                <a:latin typeface="Times New Roman" panose="02020603050405020304" pitchFamily="18" charset="0"/>
                <a:cs typeface="Times New Roman" panose="02020603050405020304" pitchFamily="18" charset="0"/>
              </a:rPr>
              <a:t> </a:t>
            </a:r>
            <a:r>
              <a:rPr lang="fr-FR" altLang="en-US" sz="2800" dirty="0" err="1" smtClean="0">
                <a:solidFill>
                  <a:prstClr val="black"/>
                </a:solidFill>
                <a:latin typeface="Times New Roman" panose="02020603050405020304" pitchFamily="18" charset="0"/>
                <a:cs typeface="Times New Roman" panose="02020603050405020304" pitchFamily="18" charset="0"/>
              </a:rPr>
              <a:t>pháp</a:t>
            </a:r>
            <a:r>
              <a:rPr lang="fr-FR" altLang="en-US" sz="2800" dirty="0" smtClean="0">
                <a:solidFill>
                  <a:prstClr val="black"/>
                </a:solidFill>
                <a:latin typeface="Times New Roman" panose="02020603050405020304" pitchFamily="18" charset="0"/>
                <a:cs typeface="Times New Roman" panose="02020603050405020304" pitchFamily="18" charset="0"/>
              </a:rPr>
              <a:t> </a:t>
            </a:r>
            <a:r>
              <a:rPr lang="fr-FR" altLang="en-US" sz="2800" dirty="0" err="1" smtClean="0">
                <a:solidFill>
                  <a:prstClr val="black"/>
                </a:solidFill>
                <a:latin typeface="Times New Roman" panose="02020603050405020304" pitchFamily="18" charset="0"/>
                <a:cs typeface="Times New Roman" panose="02020603050405020304" pitchFamily="18" charset="0"/>
              </a:rPr>
              <a:t>nghệ</a:t>
            </a:r>
            <a:r>
              <a:rPr lang="fr-FR" altLang="en-US" sz="2800" dirty="0" smtClean="0">
                <a:solidFill>
                  <a:prstClr val="black"/>
                </a:solidFill>
                <a:latin typeface="Times New Roman" panose="02020603050405020304" pitchFamily="18" charset="0"/>
                <a:cs typeface="Times New Roman" panose="02020603050405020304" pitchFamily="18" charset="0"/>
              </a:rPr>
              <a:t> </a:t>
            </a:r>
            <a:r>
              <a:rPr lang="fr-FR" altLang="en-US" sz="2800" dirty="0" err="1" smtClean="0">
                <a:solidFill>
                  <a:prstClr val="black"/>
                </a:solidFill>
                <a:latin typeface="Times New Roman" panose="02020603050405020304" pitchFamily="18" charset="0"/>
                <a:cs typeface="Times New Roman" panose="02020603050405020304" pitchFamily="18" charset="0"/>
              </a:rPr>
              <a:t>thuật</a:t>
            </a:r>
            <a:r>
              <a:rPr lang="fr-FR" altLang="en-US" sz="2800" dirty="0" smtClean="0">
                <a:solidFill>
                  <a:prstClr val="black"/>
                </a:solidFill>
                <a:latin typeface="Times New Roman" panose="02020603050405020304" pitchFamily="18" charset="0"/>
                <a:cs typeface="Times New Roman" panose="02020603050405020304" pitchFamily="18" charset="0"/>
              </a:rPr>
              <a:t> </a:t>
            </a:r>
            <a:r>
              <a:rPr lang="fr-FR" altLang="en-US" sz="2800" dirty="0" err="1" smtClean="0">
                <a:solidFill>
                  <a:prstClr val="black"/>
                </a:solidFill>
                <a:latin typeface="Times New Roman" panose="02020603050405020304" pitchFamily="18" charset="0"/>
                <a:cs typeface="Times New Roman" panose="02020603050405020304" pitchFamily="18" charset="0"/>
              </a:rPr>
              <a:t>ấy</a:t>
            </a:r>
            <a:r>
              <a:rPr lang="fr-FR" altLang="en-US" sz="2800" dirty="0" smtClean="0">
                <a:solidFill>
                  <a:prstClr val="black"/>
                </a:solidFill>
                <a:latin typeface="Times New Roman" panose="02020603050405020304" pitchFamily="18" charset="0"/>
                <a:cs typeface="Times New Roman" panose="02020603050405020304" pitchFamily="18" charset="0"/>
              </a:rPr>
              <a:t> ?</a:t>
            </a:r>
            <a:endParaRPr lang="en-US" altLang="en-US" sz="2800" dirty="0" smtClean="0">
              <a:solidFill>
                <a:prstClr val="black"/>
              </a:solidFill>
              <a:latin typeface="Times New Roman" panose="02020603050405020304" pitchFamily="18" charset="0"/>
              <a:cs typeface="Times New Roman" panose="02020603050405020304" pitchFamily="18" charset="0"/>
            </a:endParaRPr>
          </a:p>
        </p:txBody>
      </p:sp>
      <p:sp>
        <p:nvSpPr>
          <p:cNvPr id="7" name="Rectangle 6"/>
          <p:cNvSpPr/>
          <p:nvPr/>
        </p:nvSpPr>
        <p:spPr>
          <a:xfrm>
            <a:off x="60960" y="91094"/>
            <a:ext cx="12054839" cy="6659880"/>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927824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4" descr="Phân tích truyện ngắn Làng của Kim Lân | Văn mẫu 9 - YouTub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057400" y="457201"/>
            <a:ext cx="8656320" cy="6607175"/>
          </a:xfrm>
          <a:prstGeom prst="rect">
            <a:avLst/>
          </a:prstGeom>
        </p:spPr>
        <p:txBody>
          <a:bodyPr wrap="square">
            <a:spAutoFit/>
          </a:bodyPr>
          <a:lstStyle/>
          <a:p>
            <a:pPr algn="just" fontAlgn="base">
              <a:spcBef>
                <a:spcPts val="100"/>
              </a:spcBef>
              <a:spcAft>
                <a:spcPts val="100"/>
              </a:spcAft>
              <a:defRPr/>
            </a:pPr>
            <a:r>
              <a:rPr lang="en-US" sz="2800" i="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a:t>
            </a:r>
            <a:r>
              <a:rPr lang="vi-VN" sz="2800" i="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Ông Hai hì hục vỡ một vạt đất rậm ngoài bờ suối từ sáng đến giờ, ông tính để trồng thêm vài trăm gốc sắn ăn vào những tháng đói sang năm. Có một mình, ông phải làm cố, hai vai mỏi nhừ. Ông nằm vật lên giường vắt tay lên trán nghĩ ngợi vẩn vơ. </a:t>
            </a:r>
            <a:r>
              <a:rPr lang="vi-VN" sz="2800" i="1" dirty="0">
                <a:solidFill>
                  <a:srgbClr val="002060"/>
                </a:solidFill>
                <a:effectLst>
                  <a:outerShdw blurRad="38100" dist="38100" dir="2700000" algn="tl">
                    <a:srgbClr val="000000">
                      <a:alpha val="43137"/>
                    </a:srgbClr>
                  </a:outerShdw>
                </a:effectLst>
                <a:uFill>
                  <a:solidFill>
                    <a:srgbClr val="FF0000"/>
                  </a:solidFill>
                </a:uFill>
                <a:latin typeface="Times New Roman" pitchFamily="18" charset="0"/>
                <a:cs typeface="Times New Roman" pitchFamily="18" charset="0"/>
              </a:rPr>
              <a:t>Ông lại nghĩ về cái làng của ông</a:t>
            </a:r>
            <a:r>
              <a:rPr lang="vi-VN" sz="2800" i="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lại nghĩ đến những ngày cùng làm với anh em. </a:t>
            </a:r>
            <a:r>
              <a:rPr lang="en-US" sz="2800" i="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Ồ</a:t>
            </a:r>
            <a:r>
              <a:rPr lang="vi-VN" sz="2800" i="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sao mà độ ấy vui thế. Ông thấy mình như trẻ ra. Cũng hát hỏng, bông phèng, cũng đào, cũng cuốc mê man suốt ngày. Trong lòng ông lão lại thấy náo nức hẳn lên. Ông lại muốn về làng, lại muốn được cùng anh em đào đường đắp ụ, xẻ hào, khuân đá… Không biết cái chòi gác ở đầu làng đã dựng xong chưa? Những đường hầm bí mật chắc là còn khướt lắm. Chao ôi! Ông lão nhớ làng, nhớ cái làng quá…</a:t>
            </a:r>
            <a:endParaRPr lang="en-US" sz="2800" i="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endParaRPr>
          </a:p>
          <a:p>
            <a:pPr algn="r" fontAlgn="base">
              <a:spcBef>
                <a:spcPts val="100"/>
              </a:spcBef>
              <a:spcAft>
                <a:spcPts val="100"/>
              </a:spcAft>
              <a:defRPr/>
            </a:pPr>
            <a:r>
              <a:rPr lang="en-US" sz="28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n-US" sz="2800" b="1"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Trích</a:t>
            </a:r>
            <a:r>
              <a:rPr lang="en-US" sz="28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Làng</a:t>
            </a:r>
            <a:r>
              <a:rPr lang="en-US" sz="28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 Kim </a:t>
            </a:r>
            <a:r>
              <a:rPr lang="en-US" sz="2800" b="1"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Lân</a:t>
            </a:r>
            <a:r>
              <a:rPr lang="en-US" sz="28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a:p>
            <a:pPr algn="just" fontAlgn="base">
              <a:spcBef>
                <a:spcPts val="100"/>
              </a:spcBef>
              <a:spcAft>
                <a:spcPts val="100"/>
              </a:spcAft>
              <a:defRPr/>
            </a:pPr>
            <a:endParaRPr lang="en-US" sz="2800" i="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endParaRPr>
          </a:p>
        </p:txBody>
      </p:sp>
      <p:cxnSp>
        <p:nvCxnSpPr>
          <p:cNvPr id="6" name="Straight Connector 5"/>
          <p:cNvCxnSpPr/>
          <p:nvPr/>
        </p:nvCxnSpPr>
        <p:spPr>
          <a:xfrm>
            <a:off x="2743200" y="3078480"/>
            <a:ext cx="65532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6167438" y="2649855"/>
            <a:ext cx="34671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2057400" y="3535680"/>
            <a:ext cx="25908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3886200" y="4373880"/>
            <a:ext cx="6477000" cy="0"/>
          </a:xfrm>
          <a:prstGeom prst="line">
            <a:avLst/>
          </a:prstGeom>
          <a:ln w="38100">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2057400" y="4754880"/>
            <a:ext cx="82296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3886200" y="6126480"/>
            <a:ext cx="64008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2057400" y="5212080"/>
            <a:ext cx="21336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676868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par>
                          <p:cTn id="15" fill="hold">
                            <p:stCondLst>
                              <p:cond delay="500"/>
                            </p:stCondLst>
                            <p:childTnLst>
                              <p:par>
                                <p:cTn id="16" presetID="2" presetClass="entr" presetSubtype="4" fill="hold" nodeType="after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par>
                          <p:cTn id="20" fill="hold">
                            <p:stCondLst>
                              <p:cond delay="1000"/>
                            </p:stCondLst>
                            <p:childTnLst>
                              <p:par>
                                <p:cTn id="21" presetID="2" presetClass="entr" presetSubtype="4"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ppt_x"/>
                                          </p:val>
                                        </p:tav>
                                        <p:tav tm="100000">
                                          <p:val>
                                            <p:strVal val="#ppt_x"/>
                                          </p:val>
                                        </p:tav>
                                      </p:tavLst>
                                    </p:anim>
                                    <p:anim calcmode="lin" valueType="num">
                                      <p:cBhvr additive="base">
                                        <p:cTn id="24" dur="500" fill="hold"/>
                                        <p:tgtEl>
                                          <p:spTgt spid="12"/>
                                        </p:tgtEl>
                                        <p:attrNameLst>
                                          <p:attrName>ppt_y</p:attrName>
                                        </p:attrNameLst>
                                      </p:cBhvr>
                                      <p:tavLst>
                                        <p:tav tm="0">
                                          <p:val>
                                            <p:strVal val="1+#ppt_h/2"/>
                                          </p:val>
                                        </p:tav>
                                        <p:tav tm="100000">
                                          <p:val>
                                            <p:strVal val="#ppt_y"/>
                                          </p:val>
                                        </p:tav>
                                      </p:tavLst>
                                    </p:anim>
                                  </p:childTnLst>
                                </p:cTn>
                              </p:par>
                              <p:par>
                                <p:cTn id="25" presetID="1" presetClass="entr" presetSubtype="0" fill="hold" nodeType="withEffect">
                                  <p:stCondLst>
                                    <p:cond delay="0"/>
                                  </p:stCondLst>
                                  <p:childTnLst>
                                    <p:set>
                                      <p:cBhvr>
                                        <p:cTn id="26" dur="1" fill="hold">
                                          <p:stCondLst>
                                            <p:cond delay="499"/>
                                          </p:stCondLst>
                                        </p:cTn>
                                        <p:tgtEl>
                                          <p:spTgt spid="14"/>
                                        </p:tgtEl>
                                        <p:attrNameLst>
                                          <p:attrName>style.visibility</p:attrName>
                                        </p:attrNameLst>
                                      </p:cBhvr>
                                      <p:to>
                                        <p:strVal val="visible"/>
                                      </p:to>
                                    </p:set>
                                  </p:childTnLst>
                                </p:cTn>
                              </p:par>
                            </p:childTnLst>
                          </p:cTn>
                        </p:par>
                        <p:par>
                          <p:cTn id="27" fill="hold">
                            <p:stCondLst>
                              <p:cond delay="1500"/>
                            </p:stCondLst>
                            <p:childTnLst>
                              <p:par>
                                <p:cTn id="28" presetID="1" presetClass="entr" presetSubtype="0" fill="hold" nodeType="afterEffect">
                                  <p:stCondLst>
                                    <p:cond delay="0"/>
                                  </p:stCondLst>
                                  <p:childTnLst>
                                    <p:set>
                                      <p:cBhvr>
                                        <p:cTn id="29" dur="1" fill="hold">
                                          <p:stCondLst>
                                            <p:cond delay="499"/>
                                          </p:stCondLst>
                                        </p:cTn>
                                        <p:tgtEl>
                                          <p:spTgt spid="16"/>
                                        </p:tgtEl>
                                        <p:attrNameLst>
                                          <p:attrName>style.visibility</p:attrName>
                                        </p:attrNameLst>
                                      </p:cBhvr>
                                      <p:to>
                                        <p:strVal val="visible"/>
                                      </p:to>
                                    </p:set>
                                  </p:childTnLst>
                                </p:cTn>
                              </p:par>
                            </p:childTnLst>
                          </p:cTn>
                        </p:par>
                        <p:par>
                          <p:cTn id="30" fill="hold">
                            <p:stCondLst>
                              <p:cond delay="2000"/>
                            </p:stCondLst>
                            <p:childTnLst>
                              <p:par>
                                <p:cTn id="31" presetID="1" presetClass="entr" presetSubtype="0" fill="hold" nodeType="afterEffect">
                                  <p:stCondLst>
                                    <p:cond delay="0"/>
                                  </p:stCondLst>
                                  <p:childTnLst>
                                    <p:set>
                                      <p:cBhvr>
                                        <p:cTn id="32" dur="1" fill="hold">
                                          <p:stCondLst>
                                            <p:cond delay="499"/>
                                          </p:stCondLst>
                                        </p:cTn>
                                        <p:tgtEl>
                                          <p:spTgt spid="21"/>
                                        </p:tgtEl>
                                        <p:attrNameLst>
                                          <p:attrName>style.visibility</p:attrName>
                                        </p:attrNameLst>
                                      </p:cBhvr>
                                      <p:to>
                                        <p:strVal val="visible"/>
                                      </p:to>
                                    </p:set>
                                  </p:childTnLst>
                                </p:cTn>
                              </p:par>
                              <p:par>
                                <p:cTn id="33" presetID="16" presetClass="entr" presetSubtype="21" fill="hold" nodeType="with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barn(inVertical)">
                                      <p:cBhvr>
                                        <p:cTn id="3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711200" y="228600"/>
            <a:ext cx="10972800" cy="533400"/>
          </a:xfrm>
        </p:spPr>
        <p:txBody>
          <a:bodyPr/>
          <a:lstStyle/>
          <a:p>
            <a:endParaRPr lang="en-US" sz="1800" dirty="0" smtClean="0">
              <a:latin typeface="Times New Roman" pitchFamily="18" charset="0"/>
              <a:cs typeface="Times New Roman" pitchFamily="18" charset="0"/>
            </a:endParaRPr>
          </a:p>
        </p:txBody>
      </p:sp>
      <p:sp>
        <p:nvSpPr>
          <p:cNvPr id="4" name="Content Placeholder 2"/>
          <p:cNvSpPr txBox="1">
            <a:spLocks/>
          </p:cNvSpPr>
          <p:nvPr/>
        </p:nvSpPr>
        <p:spPr bwMode="auto">
          <a:xfrm>
            <a:off x="501651" y="762000"/>
            <a:ext cx="11379200" cy="6096000"/>
          </a:xfrm>
          <a:prstGeom prst="rect">
            <a:avLst/>
          </a:prstGeom>
          <a:noFill/>
          <a:ln w="9525">
            <a:noFill/>
            <a:miter lim="800000"/>
            <a:headEnd/>
            <a:tailEnd/>
          </a:ln>
        </p:spPr>
        <p:txBody>
          <a:bodyPr/>
          <a:lstStyle/>
          <a:p>
            <a:pPr lvl="0">
              <a:lnSpc>
                <a:spcPct val="120000"/>
              </a:lnSpc>
              <a:defRPr/>
            </a:pPr>
            <a:r>
              <a:rPr lang="de-DE" sz="2800" kern="0" dirty="0" smtClean="0">
                <a:solidFill>
                  <a:srgbClr val="FF0000"/>
                </a:solidFill>
                <a:latin typeface="Times New Roman" panose="02020603050405020304" pitchFamily="18" charset="0"/>
                <a:cs typeface="Times New Roman" panose="02020603050405020304" pitchFamily="18" charset="0"/>
              </a:rPr>
              <a:t>   Từ ngữ biểu cảm, miêu tả nội tâm, câu cảm thán, phép liệt kê... </a:t>
            </a:r>
          </a:p>
          <a:p>
            <a:pPr lvl="0">
              <a:lnSpc>
                <a:spcPct val="120000"/>
              </a:lnSpc>
              <a:defRPr/>
            </a:pPr>
            <a:r>
              <a:rPr lang="en-US" sz="2800" kern="0" dirty="0" smtClean="0">
                <a:solidFill>
                  <a:srgbClr val="FF0000"/>
                </a:solidFill>
                <a:latin typeface="Times New Roman" panose="02020603050405020304" pitchFamily="18" charset="0"/>
                <a:cs typeface="Times New Roman" panose="02020603050405020304" pitchFamily="18" charset="0"/>
              </a:rPr>
              <a:t>- </a:t>
            </a:r>
            <a:r>
              <a:rPr lang="pl-PL" sz="2800" kern="0" dirty="0" smtClean="0">
                <a:solidFill>
                  <a:srgbClr val="FF0000"/>
                </a:solidFill>
                <a:latin typeface="Times New Roman" panose="02020603050405020304" pitchFamily="18" charset="0"/>
                <a:cs typeface="Times New Roman" panose="02020603050405020304" pitchFamily="18" charset="0"/>
              </a:rPr>
              <a:t>Ngôn ngữ quần chúng, chân thực tự nhiên giản dị</a:t>
            </a:r>
            <a:r>
              <a:rPr lang="en-US" sz="2800" kern="0" dirty="0" smtClean="0">
                <a:solidFill>
                  <a:srgbClr val="FF0000"/>
                </a:solidFill>
                <a:latin typeface="Times New Roman" panose="02020603050405020304" pitchFamily="18" charset="0"/>
                <a:cs typeface="Times New Roman" panose="02020603050405020304" pitchFamily="18" charset="0"/>
              </a:rPr>
              <a:t>.</a:t>
            </a:r>
          </a:p>
          <a:p>
            <a:pPr lvl="0">
              <a:lnSpc>
                <a:spcPct val="120000"/>
              </a:lnSpc>
              <a:defRPr/>
            </a:pPr>
            <a:r>
              <a:rPr lang="en-US" sz="2800" kern="0" dirty="0" smtClean="0">
                <a:solidFill>
                  <a:srgbClr val="FF0000"/>
                </a:solidFill>
                <a:latin typeface="Times New Roman" panose="02020603050405020304" pitchFamily="18" charset="0"/>
                <a:cs typeface="Times New Roman" panose="02020603050405020304" pitchFamily="18" charset="0"/>
              </a:rPr>
              <a:t>- </a:t>
            </a:r>
            <a:r>
              <a:rPr lang="pl-PL" sz="2800" kern="0" dirty="0" smtClean="0">
                <a:solidFill>
                  <a:srgbClr val="FF0000"/>
                </a:solidFill>
                <a:latin typeface="Times New Roman" panose="02020603050405020304" pitchFamily="18" charset="0"/>
                <a:cs typeface="Times New Roman" panose="02020603050405020304" pitchFamily="18" charset="0"/>
              </a:rPr>
              <a:t>Độc thoại</a:t>
            </a:r>
            <a:r>
              <a:rPr lang="en-US" sz="2800" kern="0" dirty="0" smtClean="0">
                <a:solidFill>
                  <a:srgbClr val="FF0000"/>
                </a:solidFill>
                <a:latin typeface="Times New Roman" panose="02020603050405020304" pitchFamily="18" charset="0"/>
                <a:cs typeface="Times New Roman" panose="02020603050405020304" pitchFamily="18" charset="0"/>
              </a:rPr>
              <a:t> </a:t>
            </a:r>
            <a:r>
              <a:rPr lang="en-US" sz="2800" kern="0" dirty="0" err="1" smtClean="0">
                <a:solidFill>
                  <a:srgbClr val="FF0000"/>
                </a:solidFill>
                <a:latin typeface="Times New Roman" panose="02020603050405020304" pitchFamily="18" charset="0"/>
                <a:cs typeface="Times New Roman" panose="02020603050405020304" pitchFamily="18" charset="0"/>
              </a:rPr>
              <a:t>nội</a:t>
            </a:r>
            <a:r>
              <a:rPr lang="en-US" sz="2800" kern="0" dirty="0" smtClean="0">
                <a:solidFill>
                  <a:srgbClr val="FF0000"/>
                </a:solidFill>
                <a:latin typeface="Times New Roman" panose="02020603050405020304" pitchFamily="18" charset="0"/>
                <a:cs typeface="Times New Roman" panose="02020603050405020304" pitchFamily="18" charset="0"/>
              </a:rPr>
              <a:t> </a:t>
            </a:r>
            <a:r>
              <a:rPr lang="en-US" sz="2800" kern="0" dirty="0" err="1" smtClean="0">
                <a:solidFill>
                  <a:srgbClr val="FF0000"/>
                </a:solidFill>
                <a:latin typeface="Times New Roman" panose="02020603050405020304" pitchFamily="18" charset="0"/>
                <a:cs typeface="Times New Roman" panose="02020603050405020304" pitchFamily="18" charset="0"/>
              </a:rPr>
              <a:t>tâm</a:t>
            </a:r>
            <a:r>
              <a:rPr lang="en-US" sz="2800" kern="0" dirty="0" smtClean="0">
                <a:solidFill>
                  <a:srgbClr val="FF0000"/>
                </a:solidFill>
                <a:latin typeface="Times New Roman" panose="02020603050405020304" pitchFamily="18" charset="0"/>
                <a:cs typeface="Times New Roman" panose="02020603050405020304" pitchFamily="18" charset="0"/>
              </a:rPr>
              <a:t>.</a:t>
            </a:r>
          </a:p>
          <a:p>
            <a:pPr lvl="0">
              <a:lnSpc>
                <a:spcPct val="120000"/>
              </a:lnSpc>
              <a:defRPr/>
            </a:pPr>
            <a:r>
              <a:rPr lang="en-US" sz="2800" kern="0" dirty="0" smtClean="0">
                <a:solidFill>
                  <a:srgbClr val="FF0000"/>
                </a:solidFill>
                <a:latin typeface="Times New Roman" panose="02020603050405020304" pitchFamily="18" charset="0"/>
                <a:cs typeface="Times New Roman" panose="02020603050405020304" pitchFamily="18" charset="0"/>
              </a:rPr>
              <a:t>=&gt; </a:t>
            </a:r>
            <a:r>
              <a:rPr lang="en-US" sz="2800" kern="0" dirty="0" err="1" smtClean="0">
                <a:solidFill>
                  <a:srgbClr val="FF0000"/>
                </a:solidFill>
                <a:latin typeface="Times New Roman" panose="02020603050405020304" pitchFamily="18" charset="0"/>
                <a:cs typeface="Times New Roman" panose="02020603050405020304" pitchFamily="18" charset="0"/>
              </a:rPr>
              <a:t>Thể</a:t>
            </a:r>
            <a:r>
              <a:rPr lang="en-US" sz="2800" kern="0" dirty="0" smtClean="0">
                <a:solidFill>
                  <a:srgbClr val="FF0000"/>
                </a:solidFill>
                <a:latin typeface="Times New Roman" panose="02020603050405020304" pitchFamily="18" charset="0"/>
                <a:cs typeface="Times New Roman" panose="02020603050405020304" pitchFamily="18" charset="0"/>
              </a:rPr>
              <a:t> </a:t>
            </a:r>
            <a:r>
              <a:rPr lang="en-US" sz="2800" kern="0" dirty="0" err="1" smtClean="0">
                <a:solidFill>
                  <a:srgbClr val="FF0000"/>
                </a:solidFill>
                <a:latin typeface="Times New Roman" panose="02020603050405020304" pitchFamily="18" charset="0"/>
                <a:cs typeface="Times New Roman" panose="02020603050405020304" pitchFamily="18" charset="0"/>
              </a:rPr>
              <a:t>hiện</a:t>
            </a:r>
            <a:r>
              <a:rPr lang="en-US" sz="2800" kern="0" dirty="0" smtClean="0">
                <a:solidFill>
                  <a:srgbClr val="FF0000"/>
                </a:solidFill>
                <a:latin typeface="Times New Roman" panose="02020603050405020304" pitchFamily="18" charset="0"/>
                <a:cs typeface="Times New Roman" panose="02020603050405020304" pitchFamily="18" charset="0"/>
              </a:rPr>
              <a:t> </a:t>
            </a:r>
            <a:r>
              <a:rPr lang="en-US" sz="2800" kern="0" dirty="0" err="1" smtClean="0">
                <a:solidFill>
                  <a:srgbClr val="FF0000"/>
                </a:solidFill>
                <a:latin typeface="Times New Roman" panose="02020603050405020304" pitchFamily="18" charset="0"/>
                <a:cs typeface="Times New Roman" panose="02020603050405020304" pitchFamily="18" charset="0"/>
              </a:rPr>
              <a:t>tình</a:t>
            </a:r>
            <a:r>
              <a:rPr lang="en-US" sz="2800" kern="0" dirty="0" smtClean="0">
                <a:solidFill>
                  <a:srgbClr val="FF0000"/>
                </a:solidFill>
                <a:latin typeface="Times New Roman" panose="02020603050405020304" pitchFamily="18" charset="0"/>
                <a:cs typeface="Times New Roman" panose="02020603050405020304" pitchFamily="18" charset="0"/>
              </a:rPr>
              <a:t> </a:t>
            </a:r>
            <a:r>
              <a:rPr lang="en-US" sz="2800" kern="0" dirty="0" err="1" smtClean="0">
                <a:solidFill>
                  <a:srgbClr val="FF0000"/>
                </a:solidFill>
                <a:latin typeface="Times New Roman" panose="02020603050405020304" pitchFamily="18" charset="0"/>
                <a:cs typeface="Times New Roman" panose="02020603050405020304" pitchFamily="18" charset="0"/>
              </a:rPr>
              <a:t>yêu</a:t>
            </a:r>
            <a:r>
              <a:rPr lang="en-US" sz="2800" kern="0" dirty="0" smtClean="0">
                <a:solidFill>
                  <a:srgbClr val="FF0000"/>
                </a:solidFill>
                <a:latin typeface="Times New Roman" panose="02020603050405020304" pitchFamily="18" charset="0"/>
                <a:cs typeface="Times New Roman" panose="02020603050405020304" pitchFamily="18" charset="0"/>
              </a:rPr>
              <a:t> </a:t>
            </a:r>
            <a:r>
              <a:rPr lang="en-US" sz="2800" kern="0" dirty="0" err="1" smtClean="0">
                <a:solidFill>
                  <a:srgbClr val="FF0000"/>
                </a:solidFill>
                <a:latin typeface="Times New Roman" panose="02020603050405020304" pitchFamily="18" charset="0"/>
                <a:cs typeface="Times New Roman" panose="02020603050405020304" pitchFamily="18" charset="0"/>
              </a:rPr>
              <a:t>làng</a:t>
            </a:r>
            <a:r>
              <a:rPr lang="en-US" sz="2800" kern="0" dirty="0" smtClean="0">
                <a:solidFill>
                  <a:srgbClr val="FF0000"/>
                </a:solidFill>
                <a:latin typeface="Times New Roman" panose="02020603050405020304" pitchFamily="18" charset="0"/>
                <a:cs typeface="Times New Roman" panose="02020603050405020304" pitchFamily="18" charset="0"/>
              </a:rPr>
              <a:t> </a:t>
            </a:r>
            <a:r>
              <a:rPr lang="en-US" sz="2800" kern="0" dirty="0" err="1" smtClean="0">
                <a:solidFill>
                  <a:srgbClr val="FF0000"/>
                </a:solidFill>
                <a:latin typeface="Times New Roman" panose="02020603050405020304" pitchFamily="18" charset="0"/>
                <a:cs typeface="Times New Roman" panose="02020603050405020304" pitchFamily="18" charset="0"/>
              </a:rPr>
              <a:t>quê</a:t>
            </a:r>
            <a:r>
              <a:rPr lang="en-US" sz="2800" kern="0" dirty="0" smtClean="0">
                <a:solidFill>
                  <a:srgbClr val="FF0000"/>
                </a:solidFill>
                <a:latin typeface="Times New Roman" panose="02020603050405020304" pitchFamily="18" charset="0"/>
                <a:cs typeface="Times New Roman" panose="02020603050405020304" pitchFamily="18" charset="0"/>
              </a:rPr>
              <a:t>, </a:t>
            </a:r>
            <a:r>
              <a:rPr lang="en-US" sz="2800" kern="0" dirty="0" err="1" smtClean="0">
                <a:solidFill>
                  <a:srgbClr val="FF0000"/>
                </a:solidFill>
                <a:latin typeface="Times New Roman" panose="02020603050405020304" pitchFamily="18" charset="0"/>
                <a:cs typeface="Times New Roman" panose="02020603050405020304" pitchFamily="18" charset="0"/>
              </a:rPr>
              <a:t>tinh</a:t>
            </a:r>
            <a:r>
              <a:rPr lang="en-US" sz="2800" kern="0" dirty="0" smtClean="0">
                <a:solidFill>
                  <a:srgbClr val="FF0000"/>
                </a:solidFill>
                <a:latin typeface="Times New Roman" panose="02020603050405020304" pitchFamily="18" charset="0"/>
                <a:cs typeface="Times New Roman" panose="02020603050405020304" pitchFamily="18" charset="0"/>
              </a:rPr>
              <a:t> </a:t>
            </a:r>
            <a:r>
              <a:rPr lang="en-US" sz="2800" kern="0" dirty="0" err="1" smtClean="0">
                <a:solidFill>
                  <a:srgbClr val="FF0000"/>
                </a:solidFill>
                <a:latin typeface="Times New Roman" panose="02020603050405020304" pitchFamily="18" charset="0"/>
                <a:cs typeface="Times New Roman" panose="02020603050405020304" pitchFamily="18" charset="0"/>
              </a:rPr>
              <a:t>thần</a:t>
            </a:r>
            <a:r>
              <a:rPr lang="en-US" sz="2800" kern="0" dirty="0" smtClean="0">
                <a:solidFill>
                  <a:srgbClr val="FF0000"/>
                </a:solidFill>
                <a:latin typeface="Times New Roman" panose="02020603050405020304" pitchFamily="18" charset="0"/>
                <a:cs typeface="Times New Roman" panose="02020603050405020304" pitchFamily="18" charset="0"/>
              </a:rPr>
              <a:t> </a:t>
            </a:r>
            <a:r>
              <a:rPr lang="en-US" sz="2800" kern="0" dirty="0" err="1" smtClean="0">
                <a:solidFill>
                  <a:srgbClr val="FF0000"/>
                </a:solidFill>
                <a:latin typeface="Times New Roman" panose="02020603050405020304" pitchFamily="18" charset="0"/>
                <a:cs typeface="Times New Roman" panose="02020603050405020304" pitchFamily="18" charset="0"/>
              </a:rPr>
              <a:t>kháng</a:t>
            </a:r>
            <a:r>
              <a:rPr lang="en-US" sz="2800" kern="0" dirty="0" smtClean="0">
                <a:solidFill>
                  <a:srgbClr val="FF0000"/>
                </a:solidFill>
                <a:latin typeface="Times New Roman" panose="02020603050405020304" pitchFamily="18" charset="0"/>
                <a:cs typeface="Times New Roman" panose="02020603050405020304" pitchFamily="18" charset="0"/>
              </a:rPr>
              <a:t> </a:t>
            </a:r>
            <a:r>
              <a:rPr lang="en-US" sz="2800" kern="0" dirty="0" err="1" smtClean="0">
                <a:solidFill>
                  <a:srgbClr val="FF0000"/>
                </a:solidFill>
                <a:latin typeface="Times New Roman" panose="02020603050405020304" pitchFamily="18" charset="0"/>
                <a:cs typeface="Times New Roman" panose="02020603050405020304" pitchFamily="18" charset="0"/>
              </a:rPr>
              <a:t>chiến</a:t>
            </a:r>
            <a:r>
              <a:rPr lang="en-US" sz="2800" kern="0" dirty="0" smtClean="0">
                <a:solidFill>
                  <a:srgbClr val="FF0000"/>
                </a:solidFill>
                <a:latin typeface="Times New Roman" panose="02020603050405020304" pitchFamily="18" charset="0"/>
                <a:cs typeface="Times New Roman" panose="02020603050405020304" pitchFamily="18" charset="0"/>
              </a:rPr>
              <a:t> </a:t>
            </a:r>
            <a:r>
              <a:rPr lang="en-US" sz="2800" kern="0" dirty="0" err="1" smtClean="0">
                <a:solidFill>
                  <a:srgbClr val="FF0000"/>
                </a:solidFill>
                <a:latin typeface="Times New Roman" panose="02020603050405020304" pitchFamily="18" charset="0"/>
                <a:cs typeface="Times New Roman" panose="02020603050405020304" pitchFamily="18" charset="0"/>
              </a:rPr>
              <a:t>của</a:t>
            </a:r>
            <a:r>
              <a:rPr lang="en-US" sz="2800" kern="0" dirty="0" smtClean="0">
                <a:solidFill>
                  <a:srgbClr val="FF0000"/>
                </a:solidFill>
                <a:latin typeface="Times New Roman" panose="02020603050405020304" pitchFamily="18" charset="0"/>
                <a:cs typeface="Times New Roman" panose="02020603050405020304" pitchFamily="18" charset="0"/>
              </a:rPr>
              <a:t> </a:t>
            </a:r>
            <a:r>
              <a:rPr lang="en-US" sz="2800" kern="0" dirty="0" err="1" smtClean="0">
                <a:solidFill>
                  <a:srgbClr val="FF0000"/>
                </a:solidFill>
                <a:latin typeface="Times New Roman" panose="02020603050405020304" pitchFamily="18" charset="0"/>
                <a:cs typeface="Times New Roman" panose="02020603050405020304" pitchFamily="18" charset="0"/>
              </a:rPr>
              <a:t>ông</a:t>
            </a:r>
            <a:r>
              <a:rPr lang="en-US" sz="2800" kern="0" dirty="0" smtClean="0">
                <a:solidFill>
                  <a:srgbClr val="FF0000"/>
                </a:solidFill>
                <a:latin typeface="Times New Roman" panose="02020603050405020304" pitchFamily="18" charset="0"/>
                <a:cs typeface="Times New Roman" panose="02020603050405020304" pitchFamily="18" charset="0"/>
              </a:rPr>
              <a:t> </a:t>
            </a:r>
            <a:r>
              <a:rPr lang="en-US" sz="2800" kern="0" dirty="0" err="1" smtClean="0">
                <a:solidFill>
                  <a:srgbClr val="FF0000"/>
                </a:solidFill>
                <a:latin typeface="Times New Roman" panose="02020603050405020304" pitchFamily="18" charset="0"/>
                <a:cs typeface="Times New Roman" panose="02020603050405020304" pitchFamily="18" charset="0"/>
              </a:rPr>
              <a:t>Hai</a:t>
            </a:r>
            <a:r>
              <a:rPr lang="en-US" sz="2800" kern="0" dirty="0" smtClean="0">
                <a:solidFill>
                  <a:srgbClr val="FF0000"/>
                </a:solidFill>
                <a:latin typeface="Times New Roman" panose="02020603050405020304" pitchFamily="18" charset="0"/>
                <a:cs typeface="Times New Roman" panose="02020603050405020304" pitchFamily="18" charset="0"/>
              </a:rPr>
              <a:t> </a:t>
            </a:r>
            <a:endParaRPr lang="en-US" sz="2800" kern="0" dirty="0">
              <a:solidFill>
                <a:srgbClr val="FF0000"/>
              </a:solidFill>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pPr>
              <a:defRPr/>
            </a:pPr>
            <a:fld id="{3D593764-C018-4DCD-BA40-851A22024552}" type="slidenum">
              <a:rPr lang="en-US" smtClean="0"/>
              <a:pPr>
                <a:defRPr/>
              </a:pPr>
              <a:t>23</a:t>
            </a:fld>
            <a:endParaRPr lang="en-US"/>
          </a:p>
        </p:txBody>
      </p:sp>
      <p:pic>
        <p:nvPicPr>
          <p:cNvPr id="5" name="Picture 4" descr="vietbai cop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438018">
            <a:off x="10470009" y="614073"/>
            <a:ext cx="1076325" cy="124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3164957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ox(i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ox(in)">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ox(in)">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ox(in)">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711200" y="228600"/>
            <a:ext cx="10972800" cy="533400"/>
          </a:xfrm>
        </p:spPr>
        <p:txBody>
          <a:bodyPr/>
          <a:lstStyle/>
          <a:p>
            <a:endParaRPr lang="en-US" sz="1800" dirty="0" smtClean="0">
              <a:latin typeface="Times New Roman" pitchFamily="18" charset="0"/>
              <a:cs typeface="Times New Roman" pitchFamily="18" charset="0"/>
            </a:endParaRPr>
          </a:p>
        </p:txBody>
      </p:sp>
      <p:sp>
        <p:nvSpPr>
          <p:cNvPr id="4" name="Content Placeholder 2"/>
          <p:cNvSpPr txBox="1">
            <a:spLocks/>
          </p:cNvSpPr>
          <p:nvPr/>
        </p:nvSpPr>
        <p:spPr bwMode="auto">
          <a:xfrm>
            <a:off x="501651" y="762000"/>
            <a:ext cx="11379200" cy="6096000"/>
          </a:xfrm>
          <a:prstGeom prst="rect">
            <a:avLst/>
          </a:prstGeom>
          <a:noFill/>
          <a:ln w="9525">
            <a:noFill/>
            <a:miter lim="800000"/>
            <a:headEnd/>
            <a:tailEnd/>
          </a:ln>
        </p:spPr>
        <p:txBody>
          <a:bodyPr/>
          <a:lstStyle/>
          <a:p>
            <a:endParaRPr lang="vi-VN" sz="2000" dirty="0">
              <a:latin typeface="+mj-lt"/>
            </a:endParaRPr>
          </a:p>
        </p:txBody>
      </p:sp>
      <p:sp>
        <p:nvSpPr>
          <p:cNvPr id="2" name="Slide Number Placeholder 1"/>
          <p:cNvSpPr>
            <a:spLocks noGrp="1"/>
          </p:cNvSpPr>
          <p:nvPr>
            <p:ph type="sldNum" sz="quarter" idx="12"/>
          </p:nvPr>
        </p:nvSpPr>
        <p:spPr/>
        <p:txBody>
          <a:bodyPr/>
          <a:lstStyle/>
          <a:p>
            <a:pPr>
              <a:defRPr/>
            </a:pPr>
            <a:fld id="{3D593764-C018-4DCD-BA40-851A22024552}" type="slidenum">
              <a:rPr lang="en-US" smtClean="0"/>
              <a:pPr>
                <a:defRPr/>
              </a:pPr>
              <a:t>24</a:t>
            </a:fld>
            <a:endParaRPr lang="en-US"/>
          </a:p>
        </p:txBody>
      </p:sp>
    </p:spTree>
    <p:extLst>
      <p:ext uri="{BB962C8B-B14F-4D97-AF65-F5344CB8AC3E}">
        <p14:creationId xmlns:p14="http://schemas.microsoft.com/office/powerpoint/2010/main" val="347832268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ox(in)">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ChangeArrowheads="1"/>
          </p:cNvSpPr>
          <p:nvPr/>
        </p:nvSpPr>
        <p:spPr bwMode="auto">
          <a:xfrm>
            <a:off x="3017520" y="195898"/>
            <a:ext cx="7543800" cy="831850"/>
          </a:xfrm>
          <a:prstGeom prst="rect">
            <a:avLst/>
          </a:prstGeom>
          <a:ln>
            <a:headEnd/>
            <a:tailEnd/>
          </a:ln>
        </p:spPr>
        <p:style>
          <a:lnRef idx="2">
            <a:schemeClr val="dk1"/>
          </a:lnRef>
          <a:fillRef idx="1">
            <a:schemeClr val="lt1"/>
          </a:fillRef>
          <a:effectRef idx="0">
            <a:schemeClr val="dk1"/>
          </a:effectRef>
          <a:fontRef idx="minor">
            <a:schemeClr val="dk1"/>
          </a:fontRef>
        </p:style>
        <p:txBody>
          <a:bodyPr anchor="ctr">
            <a:spAutoFit/>
          </a:bodyPr>
          <a:lstStyle/>
          <a:p>
            <a:pPr algn="ctr" eaLnBrk="0" fontAlgn="base" hangingPunct="0">
              <a:spcBef>
                <a:spcPct val="0"/>
              </a:spcBef>
              <a:spcAft>
                <a:spcPct val="0"/>
              </a:spcAft>
              <a:defRPr/>
            </a:pPr>
            <a:r>
              <a:rPr lang="en-US" sz="2400" b="1" dirty="0">
                <a:solidFill>
                  <a:srgbClr val="002060"/>
                </a:solidFill>
                <a:latin typeface="Times New Roman" pitchFamily="18" charset="0"/>
                <a:cs typeface="Times New Roman" pitchFamily="18" charset="0"/>
              </a:rPr>
              <a:t>PHIẾU HỌC </a:t>
            </a:r>
            <a:r>
              <a:rPr lang="en-US" sz="2400" b="1" dirty="0" smtClean="0">
                <a:solidFill>
                  <a:srgbClr val="002060"/>
                </a:solidFill>
                <a:latin typeface="Times New Roman" pitchFamily="18" charset="0"/>
                <a:cs typeface="Times New Roman" pitchFamily="18" charset="0"/>
              </a:rPr>
              <a:t>TẬP (1)</a:t>
            </a:r>
            <a:endParaRPr lang="en-US" sz="2400" b="1" dirty="0">
              <a:solidFill>
                <a:srgbClr val="002060"/>
              </a:solidFill>
              <a:latin typeface="Times New Roman" pitchFamily="18" charset="0"/>
              <a:cs typeface="Times New Roman" pitchFamily="18" charset="0"/>
            </a:endParaRPr>
          </a:p>
          <a:p>
            <a:pPr algn="ctr" eaLnBrk="0" fontAlgn="base" hangingPunct="0">
              <a:spcBef>
                <a:spcPct val="0"/>
              </a:spcBef>
              <a:spcAft>
                <a:spcPct val="0"/>
              </a:spcAft>
              <a:defRPr/>
            </a:pPr>
            <a:r>
              <a:rPr lang="en-US" sz="2400" b="1" dirty="0" err="1">
                <a:solidFill>
                  <a:srgbClr val="002060"/>
                </a:solidFill>
                <a:latin typeface="Times New Roman" pitchFamily="18" charset="0"/>
                <a:cs typeface="Times New Roman" pitchFamily="18" charset="0"/>
              </a:rPr>
              <a:t>Diễn</a:t>
            </a:r>
            <a:r>
              <a:rPr lang="en-US" sz="2400" b="1" dirty="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biến</a:t>
            </a:r>
            <a:r>
              <a:rPr lang="en-US" sz="2400" b="1" dirty="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tâm</a:t>
            </a:r>
            <a:r>
              <a:rPr lang="en-US" sz="2400" b="1" dirty="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trạng</a:t>
            </a:r>
            <a:r>
              <a:rPr lang="en-US" sz="2400" b="1" dirty="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ông</a:t>
            </a:r>
            <a:r>
              <a:rPr lang="en-US" sz="2400" b="1" dirty="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Hai</a:t>
            </a:r>
            <a:r>
              <a:rPr lang="en-US" sz="2400" b="1" dirty="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khi</a:t>
            </a:r>
            <a:r>
              <a:rPr lang="en-US" sz="2400" b="1" dirty="0" smtClean="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vào</a:t>
            </a:r>
            <a:r>
              <a:rPr lang="en-US" sz="2400" b="1" dirty="0" smtClean="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phòng</a:t>
            </a:r>
            <a:r>
              <a:rPr lang="en-US" sz="2400" b="1" dirty="0" smtClean="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thông</a:t>
            </a:r>
            <a:r>
              <a:rPr lang="en-US" sz="2400" b="1" dirty="0" smtClean="0">
                <a:solidFill>
                  <a:srgbClr val="002060"/>
                </a:solidFill>
                <a:latin typeface="Times New Roman" pitchFamily="18" charset="0"/>
                <a:cs typeface="Times New Roman" pitchFamily="18" charset="0"/>
              </a:rPr>
              <a:t> tin</a:t>
            </a:r>
            <a:endParaRPr lang="en-US" sz="2400" b="1" dirty="0">
              <a:solidFill>
                <a:srgbClr val="002060"/>
              </a:solidFill>
              <a:latin typeface="Arial"/>
            </a:endParaRPr>
          </a:p>
        </p:txBody>
      </p:sp>
      <p:graphicFrame>
        <p:nvGraphicFramePr>
          <p:cNvPr id="4" name="Table 3"/>
          <p:cNvGraphicFramePr>
            <a:graphicFrameLocks noGrp="1"/>
          </p:cNvGraphicFramePr>
          <p:nvPr>
            <p:extLst>
              <p:ext uri="{D42A27DB-BD31-4B8C-83A1-F6EECF244321}">
                <p14:modId xmlns:p14="http://schemas.microsoft.com/office/powerpoint/2010/main" val="686686914"/>
              </p:ext>
            </p:extLst>
          </p:nvPr>
        </p:nvGraphicFramePr>
        <p:xfrm>
          <a:off x="441960" y="1463040"/>
          <a:ext cx="11049000" cy="5595149"/>
        </p:xfrm>
        <a:graphic>
          <a:graphicData uri="http://schemas.openxmlformats.org/drawingml/2006/table">
            <a:tbl>
              <a:tblPr/>
              <a:tblGrid>
                <a:gridCol w="3893457">
                  <a:extLst>
                    <a:ext uri="{9D8B030D-6E8A-4147-A177-3AD203B41FA5}">
                      <a16:colId xmlns:a16="http://schemas.microsoft.com/office/drawing/2014/main" xmlns="" val="20000"/>
                    </a:ext>
                  </a:extLst>
                </a:gridCol>
                <a:gridCol w="3472543">
                  <a:extLst>
                    <a:ext uri="{9D8B030D-6E8A-4147-A177-3AD203B41FA5}">
                      <a16:colId xmlns:a16="http://schemas.microsoft.com/office/drawing/2014/main" xmlns="" val="20001"/>
                    </a:ext>
                  </a:extLst>
                </a:gridCol>
                <a:gridCol w="3683000">
                  <a:extLst>
                    <a:ext uri="{9D8B030D-6E8A-4147-A177-3AD203B41FA5}">
                      <a16:colId xmlns:a16="http://schemas.microsoft.com/office/drawing/2014/main" xmlns="" val="20002"/>
                    </a:ext>
                  </a:extLst>
                </a:gridCol>
              </a:tblGrid>
              <a:tr h="462742">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FF0000"/>
                          </a:solidFill>
                          <a:effectLst/>
                          <a:latin typeface="Times New Roman" pitchFamily="18" charset="0"/>
                          <a:cs typeface="Times New Roman" pitchFamily="18" charset="0"/>
                        </a:rPr>
                        <a:t>DIỄN BIẾN TÂM TRẠNG ÔNG HAI KHI  ĐỌC TIN TỨC Ở PHÒNG THÔNG TIN</a:t>
                      </a:r>
                      <a:endParaRPr kumimoji="0" lang="en-US" sz="2400" b="1" i="0" u="none" strike="noStrike" cap="none" normalizeH="0" baseline="0" dirty="0" smtClean="0">
                        <a:ln>
                          <a:noFill/>
                        </a:ln>
                        <a:solidFill>
                          <a:srgbClr val="FF0000"/>
                        </a:solidFill>
                        <a:effectLst/>
                        <a:latin typeface=".VnTime"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0000"/>
                  </a:ext>
                </a:extLst>
              </a:tr>
              <a:tr h="46274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002060"/>
                          </a:solidFill>
                          <a:effectLst/>
                          <a:latin typeface="Times New Roman" pitchFamily="18" charset="0"/>
                          <a:cs typeface="Times New Roman" pitchFamily="18" charset="0"/>
                        </a:rPr>
                        <a:t>Thời điểm</a:t>
                      </a:r>
                      <a:endParaRPr kumimoji="0" lang="en-US" sz="2400" b="1" i="0" u="none" strike="noStrike" cap="none" normalizeH="0" baseline="0" smtClean="0">
                        <a:ln>
                          <a:noFill/>
                        </a:ln>
                        <a:solidFill>
                          <a:srgbClr val="002060"/>
                        </a:solidFill>
                        <a:effectLst/>
                        <a:latin typeface=".VnTime"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002060"/>
                          </a:solidFill>
                          <a:effectLst/>
                          <a:latin typeface="Times New Roman" pitchFamily="18" charset="0"/>
                          <a:cs typeface="Times New Roman" pitchFamily="18" charset="0"/>
                        </a:rPr>
                        <a:t>Dẫn chứng</a:t>
                      </a:r>
                      <a:endParaRPr kumimoji="0" lang="en-US" sz="2400" b="1" i="0" u="none" strike="noStrike" cap="none" normalizeH="0" baseline="0" smtClean="0">
                        <a:ln>
                          <a:noFill/>
                        </a:ln>
                        <a:solidFill>
                          <a:srgbClr val="002060"/>
                        </a:solidFill>
                        <a:effectLst/>
                        <a:latin typeface=".VnTime"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002060"/>
                          </a:solidFill>
                          <a:effectLst/>
                          <a:latin typeface="Times New Roman" pitchFamily="18" charset="0"/>
                          <a:cs typeface="Times New Roman" pitchFamily="18" charset="0"/>
                        </a:rPr>
                        <a:t>Phân tích</a:t>
                      </a:r>
                      <a:endParaRPr kumimoji="0" lang="en-US" sz="2400" b="1" i="0" u="none" strike="noStrike" cap="none" normalizeH="0" baseline="0" smtClean="0">
                        <a:ln>
                          <a:noFill/>
                        </a:ln>
                        <a:solidFill>
                          <a:srgbClr val="002060"/>
                        </a:solidFill>
                        <a:effectLst/>
                        <a:latin typeface=".VnTime"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716963">
                <a:tc rowSpan="6">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err="1" smtClean="0">
                          <a:ln>
                            <a:noFill/>
                          </a:ln>
                          <a:solidFill>
                            <a:schemeClr val="tx1"/>
                          </a:solidFill>
                          <a:effectLst/>
                          <a:latin typeface="Times New Roman" pitchFamily="18" charset="0"/>
                          <a:cs typeface="Times New Roman" pitchFamily="18" charset="0"/>
                        </a:rPr>
                        <a:t>Khi</a:t>
                      </a:r>
                      <a:r>
                        <a:rPr kumimoji="0" lang="en-US" sz="2400" b="1" i="0" u="none" strike="noStrike" cap="none" normalizeH="0" baseline="0" dirty="0" smtClean="0">
                          <a:ln>
                            <a:noFill/>
                          </a:ln>
                          <a:solidFill>
                            <a:schemeClr val="tx1"/>
                          </a:solidFill>
                          <a:effectLst/>
                          <a:latin typeface="Times New Roman" pitchFamily="18" charset="0"/>
                          <a:cs typeface="Times New Roman" pitchFamily="18" charset="0"/>
                        </a:rPr>
                        <a:t>  ở </a:t>
                      </a:r>
                      <a:r>
                        <a:rPr kumimoji="0" lang="en-US" sz="2400" b="1" i="0" u="none" strike="noStrike" cap="none" normalizeH="0" baseline="0" dirty="0" err="1" smtClean="0">
                          <a:ln>
                            <a:noFill/>
                          </a:ln>
                          <a:solidFill>
                            <a:schemeClr val="tx1"/>
                          </a:solidFill>
                          <a:effectLst/>
                          <a:latin typeface="Times New Roman" pitchFamily="18" charset="0"/>
                          <a:cs typeface="Times New Roman" pitchFamily="18" charset="0"/>
                        </a:rPr>
                        <a:t>trong</a:t>
                      </a:r>
                      <a:r>
                        <a:rPr kumimoji="0" lang="en-US" sz="24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smtClean="0">
                          <a:ln>
                            <a:noFill/>
                          </a:ln>
                          <a:solidFill>
                            <a:schemeClr val="tx1"/>
                          </a:solidFill>
                          <a:effectLst/>
                          <a:latin typeface="Times New Roman" pitchFamily="18" charset="0"/>
                          <a:cs typeface="Times New Roman" pitchFamily="18" charset="0"/>
                        </a:rPr>
                        <a:t>phòng</a:t>
                      </a:r>
                      <a:r>
                        <a:rPr kumimoji="0" lang="en-US" sz="24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smtClean="0">
                          <a:ln>
                            <a:noFill/>
                          </a:ln>
                          <a:solidFill>
                            <a:schemeClr val="tx1"/>
                          </a:solidFill>
                          <a:effectLst/>
                          <a:latin typeface="Times New Roman" pitchFamily="18" charset="0"/>
                          <a:cs typeface="Times New Roman" pitchFamily="18" charset="0"/>
                        </a:rPr>
                        <a:t>thông</a:t>
                      </a:r>
                      <a:r>
                        <a:rPr kumimoji="0" lang="en-US" sz="2400" b="1" i="0" u="none" strike="noStrike" cap="none" normalizeH="0" baseline="0" dirty="0" smtClean="0">
                          <a:ln>
                            <a:noFill/>
                          </a:ln>
                          <a:solidFill>
                            <a:schemeClr val="tx1"/>
                          </a:solidFill>
                          <a:effectLst/>
                          <a:latin typeface="Times New Roman" pitchFamily="18" charset="0"/>
                          <a:cs typeface="Times New Roman" pitchFamily="18" charset="0"/>
                        </a:rPr>
                        <a:t> tin</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VnTime" pitchFamily="34" charset="0"/>
                          <a:cs typeface="Times New Roman" pitchFamily="18" charset="0"/>
                        </a:rPr>
                        <a:t>Tin 1</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VnTime"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462742">
                <a:tc vMerge="1">
                  <a:txBody>
                    <a:bodyPr/>
                    <a:lstStyle/>
                    <a:p>
                      <a:endParaRPr lang="en-US" dirty="0"/>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VnTime" pitchFamily="34" charset="0"/>
                          <a:cs typeface="Times New Roman" pitchFamily="18" charset="0"/>
                        </a:rPr>
                        <a:t>Tin 2</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VnTime"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619298">
                <a:tc vMerge="1">
                  <a:txBody>
                    <a:bodyPr/>
                    <a:lstStyle/>
                    <a:p>
                      <a:endParaRPr lang="en-US" dirty="0"/>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VnTime" pitchFamily="34" charset="0"/>
                          <a:cs typeface="Times New Roman" pitchFamily="18" charset="0"/>
                        </a:rPr>
                        <a:t>Tin 3</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VnTime"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750916">
                <a:tc vMerge="1">
                  <a:txBody>
                    <a:bodyPr/>
                    <a:lstStyle/>
                    <a:p>
                      <a:endParaRPr lang="en-US" dirty="0"/>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VnTime" pitchFamily="34" charset="0"/>
                          <a:cs typeface="Times New Roman" pitchFamily="18" charset="0"/>
                        </a:rPr>
                        <a:t>Tin 4</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VnTime"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r h="925484">
                <a:tc vMerge="1">
                  <a:txBody>
                    <a:bodyPr/>
                    <a:lstStyle/>
                    <a:p>
                      <a:endParaRPr lang="en-US" dirty="0"/>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VnTime"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VnTime"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6"/>
                  </a:ext>
                </a:extLst>
              </a:tr>
              <a:tr h="925484">
                <a:tc vMerge="1">
                  <a:txBody>
                    <a:bodyPr/>
                    <a:lstStyle/>
                    <a:p>
                      <a:endParaRPr lang="en-US" dirty="0"/>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VnTime"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VnTime"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7"/>
                  </a:ext>
                </a:extLst>
              </a:tr>
            </a:tbl>
          </a:graphicData>
        </a:graphic>
      </p:graphicFrame>
    </p:spTree>
    <p:extLst>
      <p:ext uri="{BB962C8B-B14F-4D97-AF65-F5344CB8AC3E}">
        <p14:creationId xmlns:p14="http://schemas.microsoft.com/office/powerpoint/2010/main" val="326531181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7889"/>
                                        </p:tgtEl>
                                        <p:attrNameLst>
                                          <p:attrName>style.visibility</p:attrName>
                                        </p:attrNameLst>
                                      </p:cBhvr>
                                      <p:to>
                                        <p:strVal val="visible"/>
                                      </p:to>
                                    </p:set>
                                    <p:animEffect transition="in" filter="box(in)">
                                      <p:cBhvr>
                                        <p:cTn id="7" dur="500"/>
                                        <p:tgtEl>
                                          <p:spTgt spid="3788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8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711200" y="228600"/>
            <a:ext cx="10972800" cy="533400"/>
          </a:xfrm>
        </p:spPr>
        <p:txBody>
          <a:bodyPr/>
          <a:lstStyle/>
          <a:p>
            <a:endParaRPr lang="en-US" sz="1800" dirty="0" smtClean="0">
              <a:latin typeface="Times New Roman" pitchFamily="18" charset="0"/>
              <a:cs typeface="Times New Roman" pitchFamily="18" charset="0"/>
            </a:endParaRPr>
          </a:p>
        </p:txBody>
      </p:sp>
      <p:sp>
        <p:nvSpPr>
          <p:cNvPr id="4" name="Content Placeholder 2"/>
          <p:cNvSpPr txBox="1">
            <a:spLocks/>
          </p:cNvSpPr>
          <p:nvPr/>
        </p:nvSpPr>
        <p:spPr bwMode="auto">
          <a:xfrm>
            <a:off x="501651" y="762000"/>
            <a:ext cx="11379200" cy="6096000"/>
          </a:xfrm>
          <a:prstGeom prst="rect">
            <a:avLst/>
          </a:prstGeom>
          <a:noFill/>
          <a:ln w="9525">
            <a:noFill/>
            <a:miter lim="800000"/>
            <a:headEnd/>
            <a:tailEnd/>
          </a:ln>
        </p:spPr>
        <p:txBody>
          <a:bodyPr/>
          <a:lstStyle/>
          <a:p>
            <a:r>
              <a:rPr lang="vi-VN" sz="2000" dirty="0">
                <a:latin typeface="+mj-lt"/>
              </a:rPr>
              <a:t>Nắng này là bỏ mẹ chúng nó! Có người bỡ ngỡ hỏi lại: “Chúng nó nào?”. Thì ông lão bật cười, giơ tay trỏ về phía tiếng súng:</a:t>
            </a:r>
          </a:p>
          <a:p>
            <a:r>
              <a:rPr lang="vi-VN" sz="2000" dirty="0">
                <a:latin typeface="+mj-lt"/>
              </a:rPr>
              <a:t>- Tây ấy chứ còn chúng nó nào nữa. Ngồi trong vị trí giờ bằng ngồi tù. Dứt lời, ông lão lại đi, làm như đang bận nhiều công việc lắm. Cũng như mọi hôm, việc đầu tiên là ông vào phòng thông tin nghe đọc báo. Ông cứ đứng vờ vờ xem tranh ảnh chờ người khác đọc rồi nghe lỏm. Điều này ông khổ tâm hết sức. Ông cũng đã có học được một khóa bình dân học vụ ở làng, cũng đã biết đọc, biết viết. Nhưng chữ in khó nhận mặt chữ, ông đọc nó cứ bập bõm, câu được câu chăng, mà chả lẽ cứ nghếch cổ lên giữ chịt lấy tờ báo không cho người khác xem nữa? Ông ghét thậm những anh cậy ta đây lắm chữ đọc báo lại cứ đọc thầm một mình, không đọc ra thành tiếng cho người khác nghe nhờ mấy. Hôm nay may quá, vớ được anh dân quân đọc rất to, dõng dạc, rành rọt từng tiếng một, cơ chừng anh ta cũng mới học, đánh vần được chữ nào anh ta đọc luôn chữ ấy. Ông lão nghe chẳng sót một câu nào. Bao nhiêu là tin hay.</a:t>
            </a:r>
          </a:p>
          <a:p>
            <a:r>
              <a:rPr lang="vi-VN" sz="2000" dirty="0">
                <a:latin typeface="+mj-lt"/>
              </a:rPr>
              <a:t>- Một em nhỏ trong ban tuyên truyền xung phong bơi ra giữa hồ Hoàn Kiếm cắm quốc kỳ lên Tháp Rùa. “Đấy, cứ kêu chúng nó trẻ con mãi đi, liệu đã bằng chúng nó chưa?” Một anh trung đội trưởng sau khi giết được bảy tên giặc đã tự sát bằng một quả lựu đạn cuối cùng. Đội nữ du kích Trưng Trắc giả làm người đi mua hàng đã bắt sống một tên quan hai bốt Thao ngay giữa chợ. “Khiếp thật, tinh những người tài giỏi cả”. Lại còn bao nhiêu tin đột kích nữa, chỗ này giết được năm Pháp với hai Việt gian; chỗ kia phá đổ được một xe tăng và một xe díp. “Cứ thế, chỗ này giết một tí, chỗ kia giết một tí, cả súng ống cũng vậy, hôm nay dăm khẩu, ngày mai dăm khẩu, tích tiểu thành đại làm gì mà rồi thằng Tây không bước sớm”. Ruột gan ông lão cứ múa cả lên, vui quá</a:t>
            </a:r>
          </a:p>
        </p:txBody>
      </p:sp>
      <p:sp>
        <p:nvSpPr>
          <p:cNvPr id="2" name="Slide Number Placeholder 1"/>
          <p:cNvSpPr>
            <a:spLocks noGrp="1"/>
          </p:cNvSpPr>
          <p:nvPr>
            <p:ph type="sldNum" sz="quarter" idx="12"/>
          </p:nvPr>
        </p:nvSpPr>
        <p:spPr/>
        <p:txBody>
          <a:bodyPr/>
          <a:lstStyle/>
          <a:p>
            <a:pPr>
              <a:defRPr/>
            </a:pPr>
            <a:fld id="{3D593764-C018-4DCD-BA40-851A22024552}" type="slidenum">
              <a:rPr lang="en-US" smtClean="0"/>
              <a:pPr>
                <a:defRPr/>
              </a:pPr>
              <a:t>26</a:t>
            </a:fld>
            <a:endParaRPr lang="en-US"/>
          </a:p>
        </p:txBody>
      </p:sp>
    </p:spTree>
    <p:extLst>
      <p:ext uri="{BB962C8B-B14F-4D97-AF65-F5344CB8AC3E}">
        <p14:creationId xmlns:p14="http://schemas.microsoft.com/office/powerpoint/2010/main" val="353188363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ox(i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ox(in)">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ox(in)">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8" name="Picture 6" descr="Hình ảnh Thiết Kế Lá Cờ Việt Nam Ngày độc Lập , Ngày độc Lập., Việt Nam Tự  Do., Việt Nam Chúc Mừng Ngày độc Lập. Vector và PNG với nền tro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63000" y="-879918"/>
            <a:ext cx="3429000" cy="3429001"/>
          </a:xfrm>
          <a:prstGeom prst="rect">
            <a:avLst/>
          </a:prstGeom>
          <a:noFill/>
          <a:extLst>
            <a:ext uri="{909E8E84-426E-40DD-AFC4-6F175D3DCCD1}">
              <a14:hiddenFill xmlns:a14="http://schemas.microsoft.com/office/drawing/2010/main">
                <a:solidFill>
                  <a:srgbClr val="FFFFFF"/>
                </a:solidFill>
              </a14:hiddenFill>
            </a:ext>
          </a:extLst>
        </p:spPr>
      </p:pic>
      <p:pic>
        <p:nvPicPr>
          <p:cNvPr id="23556" name="Picture 4" descr="Ngôi Nhà Hình ảnh | Định dạng hình ảnh PNG 400202070| vn.lovepik.com"/>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8837" l="10000" r="90000"/>
                    </a14:imgEffect>
                  </a14:imgLayer>
                </a14:imgProps>
              </a:ext>
              <a:ext uri="{28A0092B-C50C-407E-A947-70E740481C1C}">
                <a14:useLocalDpi xmlns:a14="http://schemas.microsoft.com/office/drawing/2010/main" val="0"/>
              </a:ext>
            </a:extLst>
          </a:blip>
          <a:srcRect/>
          <a:stretch>
            <a:fillRect/>
          </a:stretch>
        </p:blipFill>
        <p:spPr bwMode="auto">
          <a:xfrm>
            <a:off x="-381795" y="-616024"/>
            <a:ext cx="3610622" cy="3610622"/>
          </a:xfrm>
          <a:prstGeom prst="rect">
            <a:avLst/>
          </a:prstGeom>
          <a:noFill/>
          <a:extLst>
            <a:ext uri="{909E8E84-426E-40DD-AFC4-6F175D3DCCD1}">
              <a14:hiddenFill xmlns:a14="http://schemas.microsoft.com/office/drawing/2010/main">
                <a:solidFill>
                  <a:srgbClr val="FFFFFF"/>
                </a:solidFill>
              </a14:hiddenFill>
            </a:ext>
          </a:extLst>
        </p:spPr>
      </p:pic>
      <p:sp>
        <p:nvSpPr>
          <p:cNvPr id="6" name="Text Box 4"/>
          <p:cNvSpPr txBox="1">
            <a:spLocks noChangeArrowheads="1"/>
          </p:cNvSpPr>
          <p:nvPr/>
        </p:nvSpPr>
        <p:spPr bwMode="auto">
          <a:xfrm>
            <a:off x="-381795" y="3099664"/>
            <a:ext cx="3884613"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3200" b="1" dirty="0" err="1" smtClean="0">
                <a:solidFill>
                  <a:srgbClr val="FF0000"/>
                </a:solidFill>
                <a:latin typeface="Times New Roman" panose="02020603050405020304" pitchFamily="18" charset="0"/>
                <a:cs typeface="Times New Roman" panose="02020603050405020304" pitchFamily="18" charset="0"/>
              </a:rPr>
              <a:t>Phòng</a:t>
            </a:r>
            <a:r>
              <a:rPr lang="en-US" sz="3200" b="1" dirty="0" smtClean="0">
                <a:solidFill>
                  <a:srgbClr val="FF0000"/>
                </a:solidFill>
                <a:latin typeface="Times New Roman" panose="02020603050405020304" pitchFamily="18" charset="0"/>
                <a:cs typeface="Times New Roman" panose="02020603050405020304" pitchFamily="18" charset="0"/>
              </a:rPr>
              <a:t> T.T</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7" name="Rectangle 5"/>
          <p:cNvSpPr>
            <a:spLocks noChangeArrowheads="1"/>
          </p:cNvSpPr>
          <p:nvPr/>
        </p:nvSpPr>
        <p:spPr bwMode="auto">
          <a:xfrm>
            <a:off x="3502818" y="3204730"/>
            <a:ext cx="7239000" cy="584775"/>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en-US" sz="3200" b="1" dirty="0">
                <a:solidFill>
                  <a:srgbClr val="0070C0"/>
                </a:solidFill>
                <a:latin typeface="Times New Roman" panose="02020603050405020304" pitchFamily="18" charset="0"/>
              </a:rPr>
              <a:t>=&gt;</a:t>
            </a:r>
            <a:r>
              <a:rPr lang="en-US" altLang="en-US" sz="3200" b="1" dirty="0" err="1">
                <a:solidFill>
                  <a:srgbClr val="0070C0"/>
                </a:solidFill>
                <a:latin typeface="Times New Roman" panose="02020603050405020304" pitchFamily="18" charset="0"/>
              </a:rPr>
              <a:t>Ruột</a:t>
            </a:r>
            <a:r>
              <a:rPr lang="en-US" altLang="en-US" sz="3200" b="1" dirty="0">
                <a:solidFill>
                  <a:srgbClr val="0070C0"/>
                </a:solidFill>
                <a:latin typeface="Times New Roman" panose="02020603050405020304" pitchFamily="18" charset="0"/>
              </a:rPr>
              <a:t> </a:t>
            </a:r>
            <a:r>
              <a:rPr lang="en-US" altLang="en-US" sz="3200" b="1" dirty="0" err="1">
                <a:solidFill>
                  <a:srgbClr val="0070C0"/>
                </a:solidFill>
                <a:latin typeface="Times New Roman" panose="02020603050405020304" pitchFamily="18" charset="0"/>
              </a:rPr>
              <a:t>gan</a:t>
            </a:r>
            <a:r>
              <a:rPr lang="en-US" altLang="en-US" sz="3200" b="1" dirty="0">
                <a:solidFill>
                  <a:srgbClr val="0070C0"/>
                </a:solidFill>
                <a:latin typeface="Times New Roman" panose="02020603050405020304" pitchFamily="18" charset="0"/>
              </a:rPr>
              <a:t> </a:t>
            </a:r>
            <a:r>
              <a:rPr lang="en-US" altLang="en-US" sz="3200" b="1" dirty="0" err="1">
                <a:solidFill>
                  <a:srgbClr val="0070C0"/>
                </a:solidFill>
                <a:latin typeface="Times New Roman" panose="02020603050405020304" pitchFamily="18" charset="0"/>
              </a:rPr>
              <a:t>ông</a:t>
            </a:r>
            <a:r>
              <a:rPr lang="en-US" altLang="en-US" sz="3200" b="1" dirty="0">
                <a:solidFill>
                  <a:srgbClr val="0070C0"/>
                </a:solidFill>
                <a:latin typeface="Times New Roman" panose="02020603050405020304" pitchFamily="18" charset="0"/>
              </a:rPr>
              <a:t> </a:t>
            </a:r>
            <a:r>
              <a:rPr lang="en-US" altLang="en-US" sz="3200" b="1" dirty="0" err="1">
                <a:solidFill>
                  <a:srgbClr val="0070C0"/>
                </a:solidFill>
                <a:latin typeface="Times New Roman" panose="02020603050405020304" pitchFamily="18" charset="0"/>
              </a:rPr>
              <a:t>cứ</a:t>
            </a:r>
            <a:r>
              <a:rPr lang="en-US" altLang="en-US" sz="3200" b="1" dirty="0">
                <a:solidFill>
                  <a:srgbClr val="0070C0"/>
                </a:solidFill>
                <a:latin typeface="Times New Roman" panose="02020603050405020304" pitchFamily="18" charset="0"/>
              </a:rPr>
              <a:t> </a:t>
            </a:r>
            <a:r>
              <a:rPr lang="en-US" altLang="en-US" sz="3200" b="1" dirty="0" err="1">
                <a:solidFill>
                  <a:srgbClr val="0070C0"/>
                </a:solidFill>
                <a:latin typeface="Times New Roman" panose="02020603050405020304" pitchFamily="18" charset="0"/>
              </a:rPr>
              <a:t>múa</a:t>
            </a:r>
            <a:r>
              <a:rPr lang="en-US" altLang="en-US" sz="3200" b="1" dirty="0">
                <a:solidFill>
                  <a:srgbClr val="0070C0"/>
                </a:solidFill>
                <a:latin typeface="Times New Roman" panose="02020603050405020304" pitchFamily="18" charset="0"/>
              </a:rPr>
              <a:t> </a:t>
            </a:r>
            <a:r>
              <a:rPr lang="en-US" altLang="en-US" sz="3200" b="1" dirty="0" err="1">
                <a:solidFill>
                  <a:srgbClr val="0070C0"/>
                </a:solidFill>
                <a:latin typeface="Times New Roman" panose="02020603050405020304" pitchFamily="18" charset="0"/>
              </a:rPr>
              <a:t>cả</a:t>
            </a:r>
            <a:r>
              <a:rPr lang="en-US" altLang="en-US" sz="3200" b="1" dirty="0">
                <a:solidFill>
                  <a:srgbClr val="0070C0"/>
                </a:solidFill>
                <a:latin typeface="Times New Roman" panose="02020603050405020304" pitchFamily="18" charset="0"/>
              </a:rPr>
              <a:t> </a:t>
            </a:r>
            <a:r>
              <a:rPr lang="en-US" altLang="en-US" sz="3200" b="1" dirty="0" err="1">
                <a:solidFill>
                  <a:srgbClr val="0070C0"/>
                </a:solidFill>
                <a:latin typeface="Times New Roman" panose="02020603050405020304" pitchFamily="18" charset="0"/>
              </a:rPr>
              <a:t>lên</a:t>
            </a:r>
            <a:r>
              <a:rPr lang="en-US" altLang="en-US" sz="3200" b="1" dirty="0">
                <a:solidFill>
                  <a:srgbClr val="0070C0"/>
                </a:solidFill>
                <a:latin typeface="Times New Roman" panose="02020603050405020304" pitchFamily="18" charset="0"/>
              </a:rPr>
              <a:t>.</a:t>
            </a:r>
          </a:p>
        </p:txBody>
      </p:sp>
      <p:sp>
        <p:nvSpPr>
          <p:cNvPr id="8" name="Rectangle 8"/>
          <p:cNvSpPr>
            <a:spLocks noChangeArrowheads="1"/>
          </p:cNvSpPr>
          <p:nvPr/>
        </p:nvSpPr>
        <p:spPr bwMode="auto">
          <a:xfrm>
            <a:off x="2819400" y="648483"/>
            <a:ext cx="633984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en-US" sz="2800" dirty="0">
                <a:solidFill>
                  <a:srgbClr val="0070C0"/>
                </a:solidFill>
                <a:latin typeface="Times New Roman" panose="02020603050405020304" pitchFamily="18" charset="0"/>
              </a:rPr>
              <a:t>- </a:t>
            </a:r>
            <a:r>
              <a:rPr lang="en-US" altLang="en-US" sz="2800" dirty="0" err="1">
                <a:solidFill>
                  <a:srgbClr val="0070C0"/>
                </a:solidFill>
                <a:latin typeface="Times New Roman" panose="02020603050405020304" pitchFamily="18" charset="0"/>
              </a:rPr>
              <a:t>Một</a:t>
            </a:r>
            <a:r>
              <a:rPr lang="en-US" altLang="en-US" sz="2800" dirty="0">
                <a:solidFill>
                  <a:srgbClr val="0070C0"/>
                </a:solidFill>
                <a:latin typeface="Times New Roman" panose="02020603050405020304" pitchFamily="18" charset="0"/>
              </a:rPr>
              <a:t> </a:t>
            </a:r>
            <a:r>
              <a:rPr lang="en-US" altLang="en-US" sz="2800" dirty="0" err="1">
                <a:solidFill>
                  <a:srgbClr val="0070C0"/>
                </a:solidFill>
                <a:latin typeface="Times New Roman" panose="02020603050405020304" pitchFamily="18" charset="0"/>
              </a:rPr>
              <a:t>em</a:t>
            </a:r>
            <a:r>
              <a:rPr lang="en-US" altLang="en-US" sz="2800" dirty="0">
                <a:solidFill>
                  <a:srgbClr val="0070C0"/>
                </a:solidFill>
                <a:latin typeface="Times New Roman" panose="02020603050405020304" pitchFamily="18" charset="0"/>
              </a:rPr>
              <a:t> </a:t>
            </a:r>
            <a:r>
              <a:rPr lang="en-US" altLang="en-US" sz="2800" dirty="0" err="1">
                <a:solidFill>
                  <a:srgbClr val="0070C0"/>
                </a:solidFill>
                <a:latin typeface="Times New Roman" panose="02020603050405020304" pitchFamily="18" charset="0"/>
              </a:rPr>
              <a:t>nhỏ</a:t>
            </a:r>
            <a:r>
              <a:rPr lang="en-US" altLang="en-US" sz="2800" dirty="0">
                <a:solidFill>
                  <a:srgbClr val="0070C0"/>
                </a:solidFill>
                <a:latin typeface="Times New Roman" panose="02020603050405020304" pitchFamily="18" charset="0"/>
              </a:rPr>
              <a:t> </a:t>
            </a:r>
            <a:r>
              <a:rPr lang="en-US" altLang="en-US" sz="2800" dirty="0" err="1">
                <a:solidFill>
                  <a:srgbClr val="0070C0"/>
                </a:solidFill>
                <a:latin typeface="Times New Roman" panose="02020603050405020304" pitchFamily="18" charset="0"/>
              </a:rPr>
              <a:t>xung</a:t>
            </a:r>
            <a:r>
              <a:rPr lang="en-US" altLang="en-US" sz="2800" dirty="0">
                <a:solidFill>
                  <a:srgbClr val="0070C0"/>
                </a:solidFill>
                <a:latin typeface="Times New Roman" panose="02020603050405020304" pitchFamily="18" charset="0"/>
              </a:rPr>
              <a:t> </a:t>
            </a:r>
            <a:r>
              <a:rPr lang="en-US" altLang="en-US" sz="2800" dirty="0" err="1">
                <a:solidFill>
                  <a:srgbClr val="0070C0"/>
                </a:solidFill>
                <a:latin typeface="Times New Roman" panose="02020603050405020304" pitchFamily="18" charset="0"/>
              </a:rPr>
              <a:t>phong</a:t>
            </a:r>
            <a:r>
              <a:rPr lang="en-US" altLang="en-US" sz="2800" dirty="0">
                <a:solidFill>
                  <a:srgbClr val="0070C0"/>
                </a:solidFill>
                <a:latin typeface="Times New Roman" panose="02020603050405020304" pitchFamily="18" charset="0"/>
              </a:rPr>
              <a:t> </a:t>
            </a:r>
            <a:r>
              <a:rPr lang="en-US" altLang="en-US" sz="2800" dirty="0" err="1">
                <a:solidFill>
                  <a:srgbClr val="0070C0"/>
                </a:solidFill>
                <a:latin typeface="Times New Roman" panose="02020603050405020304" pitchFamily="18" charset="0"/>
              </a:rPr>
              <a:t>bơi</a:t>
            </a:r>
            <a:r>
              <a:rPr lang="en-US" altLang="en-US" sz="2800" dirty="0">
                <a:solidFill>
                  <a:srgbClr val="0070C0"/>
                </a:solidFill>
                <a:latin typeface="Times New Roman" panose="02020603050405020304" pitchFamily="18" charset="0"/>
              </a:rPr>
              <a:t>  </a:t>
            </a:r>
            <a:r>
              <a:rPr lang="en-US" altLang="en-US" sz="2800" dirty="0" err="1" smtClean="0">
                <a:solidFill>
                  <a:srgbClr val="0070C0"/>
                </a:solidFill>
                <a:latin typeface="Times New Roman" panose="02020603050405020304" pitchFamily="18" charset="0"/>
              </a:rPr>
              <a:t>ra</a:t>
            </a:r>
            <a:r>
              <a:rPr lang="en-US" altLang="en-US" sz="2800" dirty="0" smtClean="0">
                <a:solidFill>
                  <a:srgbClr val="0070C0"/>
                </a:solidFill>
                <a:latin typeface="Times New Roman" panose="02020603050405020304" pitchFamily="18" charset="0"/>
              </a:rPr>
              <a:t> </a:t>
            </a:r>
            <a:r>
              <a:rPr lang="en-US" altLang="en-US" sz="2800" dirty="0" err="1" smtClean="0">
                <a:solidFill>
                  <a:srgbClr val="0070C0"/>
                </a:solidFill>
                <a:latin typeface="Times New Roman" panose="02020603050405020304" pitchFamily="18" charset="0"/>
              </a:rPr>
              <a:t>giữa</a:t>
            </a:r>
            <a:r>
              <a:rPr lang="en-US" altLang="en-US" sz="2800" dirty="0" smtClean="0">
                <a:solidFill>
                  <a:srgbClr val="0070C0"/>
                </a:solidFill>
                <a:latin typeface="Times New Roman" panose="02020603050405020304" pitchFamily="18" charset="0"/>
              </a:rPr>
              <a:t> </a:t>
            </a:r>
            <a:r>
              <a:rPr lang="en-US" altLang="en-US" sz="2800" dirty="0" err="1">
                <a:solidFill>
                  <a:srgbClr val="0070C0"/>
                </a:solidFill>
                <a:latin typeface="Times New Roman" panose="02020603050405020304" pitchFamily="18" charset="0"/>
              </a:rPr>
              <a:t>hồ</a:t>
            </a:r>
            <a:r>
              <a:rPr lang="en-US" altLang="en-US" sz="2800" dirty="0">
                <a:solidFill>
                  <a:srgbClr val="0070C0"/>
                </a:solidFill>
                <a:latin typeface="Times New Roman" panose="02020603050405020304" pitchFamily="18" charset="0"/>
              </a:rPr>
              <a:t> </a:t>
            </a:r>
            <a:r>
              <a:rPr lang="en-US" altLang="en-US" sz="2800" dirty="0" err="1" smtClean="0">
                <a:solidFill>
                  <a:srgbClr val="0070C0"/>
                </a:solidFill>
                <a:latin typeface="Times New Roman" panose="02020603050405020304" pitchFamily="18" charset="0"/>
              </a:rPr>
              <a:t>Hoàn</a:t>
            </a:r>
            <a:r>
              <a:rPr lang="en-US" altLang="en-US" sz="2800" dirty="0" smtClean="0">
                <a:solidFill>
                  <a:srgbClr val="0070C0"/>
                </a:solidFill>
                <a:latin typeface="Times New Roman" panose="02020603050405020304" pitchFamily="18" charset="0"/>
              </a:rPr>
              <a:t> </a:t>
            </a:r>
            <a:r>
              <a:rPr lang="en-US" altLang="en-US" sz="2800" dirty="0" err="1">
                <a:solidFill>
                  <a:srgbClr val="0070C0"/>
                </a:solidFill>
                <a:latin typeface="Times New Roman" panose="02020603050405020304" pitchFamily="18" charset="0"/>
              </a:rPr>
              <a:t>Kiếm</a:t>
            </a:r>
            <a:r>
              <a:rPr lang="en-US" altLang="en-US" sz="2800" dirty="0">
                <a:solidFill>
                  <a:srgbClr val="0070C0"/>
                </a:solidFill>
                <a:latin typeface="Times New Roman" panose="02020603050405020304" pitchFamily="18" charset="0"/>
              </a:rPr>
              <a:t> </a:t>
            </a:r>
            <a:r>
              <a:rPr lang="en-US" altLang="en-US" sz="2800" dirty="0" err="1">
                <a:solidFill>
                  <a:srgbClr val="0070C0"/>
                </a:solidFill>
                <a:latin typeface="Times New Roman" panose="02020603050405020304" pitchFamily="18" charset="0"/>
              </a:rPr>
              <a:t>cắm</a:t>
            </a:r>
            <a:r>
              <a:rPr lang="en-US" altLang="en-US" sz="2800" dirty="0">
                <a:solidFill>
                  <a:srgbClr val="0070C0"/>
                </a:solidFill>
                <a:latin typeface="Times New Roman" panose="02020603050405020304" pitchFamily="18" charset="0"/>
              </a:rPr>
              <a:t> </a:t>
            </a:r>
            <a:r>
              <a:rPr lang="en-US" altLang="en-US" sz="2800" dirty="0" err="1">
                <a:solidFill>
                  <a:srgbClr val="0070C0"/>
                </a:solidFill>
                <a:latin typeface="Times New Roman" panose="02020603050405020304" pitchFamily="18" charset="0"/>
              </a:rPr>
              <a:t>Quốc</a:t>
            </a:r>
            <a:r>
              <a:rPr lang="en-US" altLang="en-US" sz="2800" dirty="0">
                <a:solidFill>
                  <a:srgbClr val="0070C0"/>
                </a:solidFill>
                <a:latin typeface="Times New Roman" panose="02020603050405020304" pitchFamily="18" charset="0"/>
              </a:rPr>
              <a:t> </a:t>
            </a:r>
            <a:r>
              <a:rPr lang="en-US" altLang="en-US" sz="2800" dirty="0" err="1" smtClean="0">
                <a:solidFill>
                  <a:srgbClr val="0070C0"/>
                </a:solidFill>
                <a:latin typeface="Times New Roman" panose="02020603050405020304" pitchFamily="18" charset="0"/>
              </a:rPr>
              <a:t>kì</a:t>
            </a:r>
            <a:r>
              <a:rPr lang="en-US" altLang="en-US" sz="2800" dirty="0" smtClean="0">
                <a:solidFill>
                  <a:srgbClr val="0070C0"/>
                </a:solidFill>
                <a:latin typeface="Times New Roman" panose="02020603050405020304" pitchFamily="18" charset="0"/>
              </a:rPr>
              <a:t> </a:t>
            </a:r>
            <a:r>
              <a:rPr lang="en-US" altLang="en-US" sz="2800" dirty="0" err="1">
                <a:solidFill>
                  <a:srgbClr val="0070C0"/>
                </a:solidFill>
                <a:latin typeface="Times New Roman" panose="02020603050405020304" pitchFamily="18" charset="0"/>
              </a:rPr>
              <a:t>lên</a:t>
            </a:r>
            <a:r>
              <a:rPr lang="en-US" altLang="en-US" sz="2800" dirty="0">
                <a:solidFill>
                  <a:srgbClr val="0070C0"/>
                </a:solidFill>
                <a:latin typeface="Times New Roman" panose="02020603050405020304" pitchFamily="18" charset="0"/>
              </a:rPr>
              <a:t> </a:t>
            </a:r>
            <a:r>
              <a:rPr lang="en-US" altLang="en-US" sz="2800" dirty="0" err="1">
                <a:solidFill>
                  <a:srgbClr val="0070C0"/>
                </a:solidFill>
                <a:latin typeface="Times New Roman" panose="02020603050405020304" pitchFamily="18" charset="0"/>
              </a:rPr>
              <a:t>Tháp</a:t>
            </a:r>
            <a:r>
              <a:rPr lang="en-US" altLang="en-US" sz="2800" dirty="0">
                <a:solidFill>
                  <a:srgbClr val="0070C0"/>
                </a:solidFill>
                <a:latin typeface="Times New Roman" panose="02020603050405020304" pitchFamily="18" charset="0"/>
              </a:rPr>
              <a:t> </a:t>
            </a:r>
            <a:r>
              <a:rPr lang="en-US" altLang="en-US" sz="2800" dirty="0" err="1" smtClean="0">
                <a:solidFill>
                  <a:srgbClr val="0070C0"/>
                </a:solidFill>
                <a:latin typeface="Times New Roman" panose="02020603050405020304" pitchFamily="18" charset="0"/>
              </a:rPr>
              <a:t>Rùa</a:t>
            </a:r>
            <a:r>
              <a:rPr lang="en-US" altLang="en-US" sz="2800" dirty="0" smtClean="0">
                <a:solidFill>
                  <a:srgbClr val="0070C0"/>
                </a:solidFill>
                <a:latin typeface="Times New Roman" panose="02020603050405020304" pitchFamily="18" charset="0"/>
              </a:rPr>
              <a:t>.</a:t>
            </a:r>
            <a:endParaRPr lang="en-US" altLang="en-US" sz="2800" dirty="0">
              <a:solidFill>
                <a:srgbClr val="0070C0"/>
              </a:solidFill>
              <a:latin typeface="Times New Roman" panose="02020603050405020304" pitchFamily="18" charset="0"/>
            </a:endParaRPr>
          </a:p>
        </p:txBody>
      </p:sp>
      <p:sp>
        <p:nvSpPr>
          <p:cNvPr id="9" name="Rectangle 10"/>
          <p:cNvSpPr>
            <a:spLocks noChangeArrowheads="1"/>
          </p:cNvSpPr>
          <p:nvPr/>
        </p:nvSpPr>
        <p:spPr bwMode="auto">
          <a:xfrm>
            <a:off x="2819400" y="1787531"/>
            <a:ext cx="874014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en-US" sz="2800" dirty="0">
                <a:solidFill>
                  <a:srgbClr val="0070C0"/>
                </a:solidFill>
                <a:latin typeface="Times New Roman" panose="02020603050405020304" pitchFamily="18" charset="0"/>
              </a:rPr>
              <a:t>- </a:t>
            </a:r>
            <a:r>
              <a:rPr lang="en-US" altLang="en-US" sz="2800" dirty="0" err="1">
                <a:solidFill>
                  <a:srgbClr val="0070C0"/>
                </a:solidFill>
                <a:latin typeface="Times New Roman" panose="02020603050405020304" pitchFamily="18" charset="0"/>
              </a:rPr>
              <a:t>Đội</a:t>
            </a:r>
            <a:r>
              <a:rPr lang="en-US" altLang="en-US" sz="2800" dirty="0">
                <a:solidFill>
                  <a:srgbClr val="0070C0"/>
                </a:solidFill>
                <a:latin typeface="Times New Roman" panose="02020603050405020304" pitchFamily="18" charset="0"/>
              </a:rPr>
              <a:t> </a:t>
            </a:r>
            <a:r>
              <a:rPr lang="en-US" altLang="en-US" sz="2800" dirty="0" err="1">
                <a:solidFill>
                  <a:srgbClr val="0070C0"/>
                </a:solidFill>
                <a:latin typeface="Times New Roman" panose="02020603050405020304" pitchFamily="18" charset="0"/>
              </a:rPr>
              <a:t>nữ</a:t>
            </a:r>
            <a:r>
              <a:rPr lang="en-US" altLang="en-US" sz="2800" dirty="0">
                <a:solidFill>
                  <a:srgbClr val="0070C0"/>
                </a:solidFill>
                <a:latin typeface="Times New Roman" panose="02020603050405020304" pitchFamily="18" charset="0"/>
              </a:rPr>
              <a:t> du </a:t>
            </a:r>
            <a:r>
              <a:rPr lang="en-US" altLang="en-US" sz="2800" dirty="0" err="1">
                <a:solidFill>
                  <a:srgbClr val="0070C0"/>
                </a:solidFill>
                <a:latin typeface="Times New Roman" panose="02020603050405020304" pitchFamily="18" charset="0"/>
              </a:rPr>
              <a:t>kích</a:t>
            </a:r>
            <a:r>
              <a:rPr lang="en-US" altLang="en-US" sz="2800" dirty="0">
                <a:solidFill>
                  <a:srgbClr val="0070C0"/>
                </a:solidFill>
                <a:latin typeface="Times New Roman" panose="02020603050405020304" pitchFamily="18" charset="0"/>
              </a:rPr>
              <a:t> </a:t>
            </a:r>
            <a:r>
              <a:rPr lang="en-US" altLang="en-US" sz="2800" dirty="0" err="1">
                <a:solidFill>
                  <a:srgbClr val="0070C0"/>
                </a:solidFill>
                <a:latin typeface="Times New Roman" panose="02020603050405020304" pitchFamily="18" charset="0"/>
              </a:rPr>
              <a:t>Trưng</a:t>
            </a:r>
            <a:r>
              <a:rPr lang="en-US" altLang="en-US" sz="2800" dirty="0">
                <a:solidFill>
                  <a:srgbClr val="0070C0"/>
                </a:solidFill>
                <a:latin typeface="Times New Roman" panose="02020603050405020304" pitchFamily="18" charset="0"/>
              </a:rPr>
              <a:t> </a:t>
            </a:r>
            <a:r>
              <a:rPr lang="en-US" altLang="en-US" sz="2800" dirty="0" err="1">
                <a:solidFill>
                  <a:srgbClr val="0070C0"/>
                </a:solidFill>
                <a:latin typeface="Times New Roman" panose="02020603050405020304" pitchFamily="18" charset="0"/>
              </a:rPr>
              <a:t>Trắc</a:t>
            </a:r>
            <a:r>
              <a:rPr lang="en-US" altLang="en-US" sz="2800" dirty="0">
                <a:solidFill>
                  <a:srgbClr val="0070C0"/>
                </a:solidFill>
                <a:latin typeface="Times New Roman" panose="02020603050405020304" pitchFamily="18" charset="0"/>
              </a:rPr>
              <a:t> </a:t>
            </a:r>
            <a:r>
              <a:rPr lang="en-US" altLang="en-US" sz="2800" dirty="0" err="1">
                <a:solidFill>
                  <a:srgbClr val="0070C0"/>
                </a:solidFill>
                <a:latin typeface="Times New Roman" panose="02020603050405020304" pitchFamily="18" charset="0"/>
              </a:rPr>
              <a:t>bắt</a:t>
            </a:r>
            <a:r>
              <a:rPr lang="en-US" altLang="en-US" sz="2800" dirty="0">
                <a:solidFill>
                  <a:srgbClr val="0070C0"/>
                </a:solidFill>
                <a:latin typeface="Times New Roman" panose="02020603050405020304" pitchFamily="18" charset="0"/>
              </a:rPr>
              <a:t> </a:t>
            </a:r>
            <a:r>
              <a:rPr lang="en-US" altLang="en-US" sz="2800" dirty="0" err="1" smtClean="0">
                <a:solidFill>
                  <a:srgbClr val="0070C0"/>
                </a:solidFill>
                <a:latin typeface="Times New Roman" panose="02020603050405020304" pitchFamily="18" charset="0"/>
              </a:rPr>
              <a:t>sống</a:t>
            </a:r>
            <a:r>
              <a:rPr lang="en-US" altLang="en-US" sz="2800" dirty="0" smtClean="0">
                <a:solidFill>
                  <a:srgbClr val="0070C0"/>
                </a:solidFill>
                <a:latin typeface="Times New Roman" panose="02020603050405020304" pitchFamily="18" charset="0"/>
              </a:rPr>
              <a:t> </a:t>
            </a:r>
            <a:r>
              <a:rPr lang="en-US" altLang="en-US" sz="2800" dirty="0" err="1" smtClean="0">
                <a:solidFill>
                  <a:srgbClr val="0070C0"/>
                </a:solidFill>
                <a:latin typeface="Times New Roman" panose="02020603050405020304" pitchFamily="18" charset="0"/>
              </a:rPr>
              <a:t>một</a:t>
            </a:r>
            <a:r>
              <a:rPr lang="en-US" altLang="en-US" sz="2800" dirty="0" smtClean="0">
                <a:solidFill>
                  <a:srgbClr val="0070C0"/>
                </a:solidFill>
                <a:latin typeface="Times New Roman" panose="02020603050405020304" pitchFamily="18" charset="0"/>
              </a:rPr>
              <a:t> </a:t>
            </a:r>
            <a:r>
              <a:rPr lang="en-US" altLang="en-US" sz="2800" dirty="0" err="1">
                <a:solidFill>
                  <a:srgbClr val="0070C0"/>
                </a:solidFill>
                <a:latin typeface="Times New Roman" panose="02020603050405020304" pitchFamily="18" charset="0"/>
              </a:rPr>
              <a:t>tên</a:t>
            </a:r>
            <a:r>
              <a:rPr lang="en-US" altLang="en-US" sz="2800" dirty="0">
                <a:solidFill>
                  <a:srgbClr val="0070C0"/>
                </a:solidFill>
                <a:latin typeface="Times New Roman" panose="02020603050405020304" pitchFamily="18" charset="0"/>
              </a:rPr>
              <a:t> </a:t>
            </a:r>
            <a:r>
              <a:rPr lang="en-US" altLang="en-US" sz="2800" dirty="0" err="1">
                <a:solidFill>
                  <a:srgbClr val="0070C0"/>
                </a:solidFill>
                <a:latin typeface="Times New Roman" panose="02020603050405020304" pitchFamily="18" charset="0"/>
              </a:rPr>
              <a:t>quan</a:t>
            </a:r>
            <a:r>
              <a:rPr lang="en-US" altLang="en-US" sz="2800" dirty="0">
                <a:solidFill>
                  <a:srgbClr val="0070C0"/>
                </a:solidFill>
                <a:latin typeface="Times New Roman" panose="02020603050405020304" pitchFamily="18" charset="0"/>
              </a:rPr>
              <a:t> </a:t>
            </a:r>
            <a:r>
              <a:rPr lang="en-US" altLang="en-US" sz="2800" dirty="0" err="1">
                <a:solidFill>
                  <a:srgbClr val="0070C0"/>
                </a:solidFill>
                <a:latin typeface="Times New Roman" panose="02020603050405020304" pitchFamily="18" charset="0"/>
              </a:rPr>
              <a:t>hai</a:t>
            </a:r>
            <a:r>
              <a:rPr lang="en-US" altLang="en-US" sz="2800" dirty="0">
                <a:solidFill>
                  <a:srgbClr val="0070C0"/>
                </a:solidFill>
                <a:latin typeface="Times New Roman" panose="02020603050405020304" pitchFamily="18" charset="0"/>
              </a:rPr>
              <a:t> </a:t>
            </a:r>
            <a:r>
              <a:rPr lang="en-US" altLang="en-US" sz="2800" dirty="0" err="1">
                <a:solidFill>
                  <a:srgbClr val="0070C0"/>
                </a:solidFill>
                <a:latin typeface="Times New Roman" panose="02020603050405020304" pitchFamily="18" charset="0"/>
              </a:rPr>
              <a:t>bốt</a:t>
            </a:r>
            <a:r>
              <a:rPr lang="en-US" altLang="en-US" sz="2800" dirty="0">
                <a:solidFill>
                  <a:srgbClr val="0070C0"/>
                </a:solidFill>
                <a:latin typeface="Times New Roman" panose="02020603050405020304" pitchFamily="18" charset="0"/>
              </a:rPr>
              <a:t> .</a:t>
            </a:r>
          </a:p>
        </p:txBody>
      </p:sp>
      <p:sp>
        <p:nvSpPr>
          <p:cNvPr id="10" name="Rectangle 12"/>
          <p:cNvSpPr>
            <a:spLocks noChangeArrowheads="1"/>
          </p:cNvSpPr>
          <p:nvPr/>
        </p:nvSpPr>
        <p:spPr bwMode="auto">
          <a:xfrm>
            <a:off x="2819400" y="2409393"/>
            <a:ext cx="874014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en-US" sz="2800" dirty="0">
                <a:solidFill>
                  <a:srgbClr val="0070C0"/>
                </a:solidFill>
                <a:latin typeface="Times New Roman" panose="02020603050405020304" pitchFamily="18" charset="0"/>
              </a:rPr>
              <a:t>- </a:t>
            </a:r>
            <a:r>
              <a:rPr lang="en-US" altLang="en-US" sz="2800" dirty="0" err="1">
                <a:solidFill>
                  <a:srgbClr val="0070C0"/>
                </a:solidFill>
                <a:latin typeface="Times New Roman" panose="02020603050405020304" pitchFamily="18" charset="0"/>
              </a:rPr>
              <a:t>Anh</a:t>
            </a:r>
            <a:r>
              <a:rPr lang="en-US" altLang="en-US" sz="2800" dirty="0">
                <a:solidFill>
                  <a:srgbClr val="0070C0"/>
                </a:solidFill>
                <a:latin typeface="Times New Roman" panose="02020603050405020304" pitchFamily="18" charset="0"/>
              </a:rPr>
              <a:t> </a:t>
            </a:r>
            <a:r>
              <a:rPr lang="en-US" altLang="en-US" sz="2800" dirty="0" err="1">
                <a:solidFill>
                  <a:srgbClr val="0070C0"/>
                </a:solidFill>
                <a:latin typeface="Times New Roman" panose="02020603050405020304" pitchFamily="18" charset="0"/>
              </a:rPr>
              <a:t>trung</a:t>
            </a:r>
            <a:r>
              <a:rPr lang="en-US" altLang="en-US" sz="2800" dirty="0">
                <a:solidFill>
                  <a:srgbClr val="0070C0"/>
                </a:solidFill>
                <a:latin typeface="Times New Roman" panose="02020603050405020304" pitchFamily="18" charset="0"/>
              </a:rPr>
              <a:t> </a:t>
            </a:r>
            <a:r>
              <a:rPr lang="en-US" altLang="en-US" sz="2800" dirty="0" err="1">
                <a:solidFill>
                  <a:srgbClr val="0070C0"/>
                </a:solidFill>
                <a:latin typeface="Times New Roman" panose="02020603050405020304" pitchFamily="18" charset="0"/>
              </a:rPr>
              <a:t>đội</a:t>
            </a:r>
            <a:r>
              <a:rPr lang="en-US" altLang="en-US" sz="2800" dirty="0">
                <a:solidFill>
                  <a:srgbClr val="0070C0"/>
                </a:solidFill>
                <a:latin typeface="Times New Roman" panose="02020603050405020304" pitchFamily="18" charset="0"/>
              </a:rPr>
              <a:t> </a:t>
            </a:r>
            <a:r>
              <a:rPr lang="en-US" altLang="en-US" sz="2800" dirty="0" err="1">
                <a:solidFill>
                  <a:srgbClr val="0070C0"/>
                </a:solidFill>
                <a:latin typeface="Times New Roman" panose="02020603050405020304" pitchFamily="18" charset="0"/>
              </a:rPr>
              <a:t>trưởng</a:t>
            </a:r>
            <a:r>
              <a:rPr lang="en-US" altLang="en-US" sz="2800" dirty="0">
                <a:solidFill>
                  <a:srgbClr val="0070C0"/>
                </a:solidFill>
                <a:latin typeface="Times New Roman" panose="02020603050405020304" pitchFamily="18" charset="0"/>
              </a:rPr>
              <a:t> </a:t>
            </a:r>
            <a:r>
              <a:rPr lang="en-US" altLang="en-US" sz="2800" dirty="0" err="1">
                <a:solidFill>
                  <a:srgbClr val="0070C0"/>
                </a:solidFill>
                <a:latin typeface="Times New Roman" panose="02020603050405020304" pitchFamily="18" charset="0"/>
              </a:rPr>
              <a:t>giết</a:t>
            </a:r>
            <a:r>
              <a:rPr lang="en-US" altLang="en-US" sz="2800" dirty="0">
                <a:solidFill>
                  <a:srgbClr val="0070C0"/>
                </a:solidFill>
                <a:latin typeface="Times New Roman" panose="02020603050405020304" pitchFamily="18" charset="0"/>
              </a:rPr>
              <a:t> </a:t>
            </a:r>
            <a:r>
              <a:rPr lang="en-US" altLang="en-US" sz="2800" dirty="0" err="1">
                <a:solidFill>
                  <a:srgbClr val="0070C0"/>
                </a:solidFill>
                <a:latin typeface="Times New Roman" panose="02020603050405020304" pitchFamily="18" charset="0"/>
              </a:rPr>
              <a:t>được</a:t>
            </a:r>
            <a:r>
              <a:rPr lang="en-US" altLang="en-US" sz="2800" dirty="0">
                <a:solidFill>
                  <a:srgbClr val="0070C0"/>
                </a:solidFill>
                <a:latin typeface="Times New Roman" panose="02020603050405020304" pitchFamily="18" charset="0"/>
              </a:rPr>
              <a:t> </a:t>
            </a:r>
            <a:r>
              <a:rPr lang="en-US" altLang="en-US" sz="2800" dirty="0" err="1" smtClean="0">
                <a:solidFill>
                  <a:srgbClr val="0070C0"/>
                </a:solidFill>
                <a:latin typeface="Times New Roman" panose="02020603050405020304" pitchFamily="18" charset="0"/>
              </a:rPr>
              <a:t>bảy</a:t>
            </a:r>
            <a:r>
              <a:rPr lang="en-US" altLang="en-US" sz="2800" dirty="0" smtClean="0">
                <a:solidFill>
                  <a:srgbClr val="0070C0"/>
                </a:solidFill>
                <a:latin typeface="Times New Roman" panose="02020603050405020304" pitchFamily="18" charset="0"/>
              </a:rPr>
              <a:t> </a:t>
            </a:r>
            <a:r>
              <a:rPr lang="en-US" altLang="en-US" sz="2800" dirty="0" err="1">
                <a:solidFill>
                  <a:srgbClr val="0070C0"/>
                </a:solidFill>
                <a:latin typeface="Times New Roman" panose="02020603050405020304" pitchFamily="18" charset="0"/>
              </a:rPr>
              <a:t>tên</a:t>
            </a:r>
            <a:r>
              <a:rPr lang="en-US" altLang="en-US" sz="2800" dirty="0">
                <a:solidFill>
                  <a:srgbClr val="0070C0"/>
                </a:solidFill>
                <a:latin typeface="Times New Roman" panose="02020603050405020304" pitchFamily="18" charset="0"/>
              </a:rPr>
              <a:t> </a:t>
            </a:r>
            <a:r>
              <a:rPr lang="en-US" altLang="en-US" sz="2800" dirty="0" err="1">
                <a:solidFill>
                  <a:srgbClr val="0070C0"/>
                </a:solidFill>
                <a:latin typeface="Times New Roman" panose="02020603050405020304" pitchFamily="18" charset="0"/>
              </a:rPr>
              <a:t>giặc</a:t>
            </a:r>
            <a:r>
              <a:rPr lang="en-US" altLang="en-US" sz="2800" dirty="0">
                <a:solidFill>
                  <a:srgbClr val="0070C0"/>
                </a:solidFill>
                <a:latin typeface="Times New Roman" panose="02020603050405020304" pitchFamily="18" charset="0"/>
              </a:rPr>
              <a:t>.</a:t>
            </a:r>
          </a:p>
        </p:txBody>
      </p:sp>
      <p:sp>
        <p:nvSpPr>
          <p:cNvPr id="13" name="TextBox 12">
            <a:extLst>
              <a:ext uri="{FF2B5EF4-FFF2-40B4-BE49-F238E27FC236}">
                <a16:creationId xmlns:a16="http://schemas.microsoft.com/office/drawing/2014/main" xmlns="" id="{0F40B238-4B2A-467F-9C5C-1EF43AFF9521}"/>
              </a:ext>
            </a:extLst>
          </p:cNvPr>
          <p:cNvSpPr txBox="1"/>
          <p:nvPr/>
        </p:nvSpPr>
        <p:spPr>
          <a:xfrm>
            <a:off x="623391" y="4318902"/>
            <a:ext cx="10936149" cy="2456057"/>
          </a:xfrm>
          <a:prstGeom prst="rect">
            <a:avLst/>
          </a:prstGeom>
          <a:solidFill>
            <a:schemeClr val="accent3">
              <a:lumMod val="40000"/>
              <a:lumOff val="60000"/>
            </a:schemeClr>
          </a:solidFill>
          <a:ln>
            <a:solidFill>
              <a:schemeClr val="bg1"/>
            </a:solidFill>
          </a:ln>
          <a:effectLst>
            <a:outerShdw blurRad="50800" dist="38100" dir="5400000" algn="t" rotWithShape="0">
              <a:prstClr val="black">
                <a:alpha val="40000"/>
              </a:prstClr>
            </a:outerShdw>
          </a:effectLst>
        </p:spPr>
        <p:txBody>
          <a:bodyPr wrap="square" rtlCol="0">
            <a:spAutoFit/>
          </a:bodyPr>
          <a:lstStyle/>
          <a:p>
            <a:pPr marL="0" marR="0" lvl="0" indent="0" defTabSz="914400" eaLnBrk="1" fontAlgn="auto" latinLnBrk="0" hangingPunct="1">
              <a:lnSpc>
                <a:spcPct val="120000"/>
              </a:lnSpc>
              <a:spcBef>
                <a:spcPts val="0"/>
              </a:spcBef>
              <a:spcAft>
                <a:spcPts val="0"/>
              </a:spcAft>
              <a:buClrTx/>
              <a:buSzTx/>
              <a:buFontTx/>
              <a:buNone/>
              <a:tabLst/>
              <a:defRPr/>
            </a:pPr>
            <a:r>
              <a:rPr kumimoji="0" lang="de-DE" sz="3200" i="0" u="none" strike="noStrike" kern="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 Từ ngữ biểu cảm, miêu tả nội tâm, câu cảm thán, phép liệt kê... </a:t>
            </a:r>
          </a:p>
          <a:p>
            <a:pPr marR="0" lvl="0" defTabSz="914400" eaLnBrk="1" fontAlgn="auto" latinLnBrk="0" hangingPunct="1">
              <a:lnSpc>
                <a:spcPct val="120000"/>
              </a:lnSpc>
              <a:spcBef>
                <a:spcPts val="0"/>
              </a:spcBef>
              <a:spcAft>
                <a:spcPts val="0"/>
              </a:spcAft>
              <a:buClrTx/>
              <a:buSzTx/>
              <a:tabLst/>
              <a:defRPr/>
            </a:pPr>
            <a:r>
              <a:rPr kumimoji="0" lang="en-US" sz="3200" i="0" u="none" strike="noStrike" kern="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pl-PL" sz="3200" i="0" u="none" strike="noStrike" kern="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Ngôn ngữ quần chúng, chân thực tự nhiên giản dị</a:t>
            </a:r>
            <a:r>
              <a:rPr kumimoji="0" lang="en-US" sz="3200" i="0" u="none" strike="noStrike" kern="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a:t>
            </a:r>
          </a:p>
          <a:p>
            <a:pPr marL="457200" marR="0" lvl="0" indent="-457200" defTabSz="914400" eaLnBrk="1" fontAlgn="auto" latinLnBrk="0" hangingPunct="1">
              <a:lnSpc>
                <a:spcPct val="120000"/>
              </a:lnSpc>
              <a:spcBef>
                <a:spcPts val="0"/>
              </a:spcBef>
              <a:spcAft>
                <a:spcPts val="0"/>
              </a:spcAft>
              <a:buClrTx/>
              <a:buSzTx/>
              <a:buFontTx/>
              <a:buChar char="-"/>
              <a:tabLst/>
              <a:defRPr/>
            </a:pPr>
            <a:r>
              <a:rPr kumimoji="0" lang="pl-PL" sz="3200" i="0" u="none" strike="noStrike" kern="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Độc thoại</a:t>
            </a:r>
            <a:r>
              <a:rPr kumimoji="0" lang="en-US" sz="3200" i="0" u="none" strike="noStrike" kern="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i="0" u="none" strike="noStrike" kern="0" cap="none" spc="0" normalizeH="0" baseline="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nội</a:t>
            </a:r>
            <a:r>
              <a:rPr kumimoji="0" lang="en-US" sz="3200" i="0" u="none" strike="noStrike" kern="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i="0" u="none" strike="noStrike" kern="0" cap="none" spc="0" normalizeH="0" baseline="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tâm</a:t>
            </a:r>
            <a:r>
              <a:rPr kumimoji="0" lang="en-US" sz="3200" i="0" u="none" strike="noStrike" kern="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a:t>
            </a:r>
          </a:p>
          <a:p>
            <a:pPr marR="0" lvl="0" defTabSz="914400" eaLnBrk="1" fontAlgn="auto" latinLnBrk="0" hangingPunct="1">
              <a:lnSpc>
                <a:spcPct val="120000"/>
              </a:lnSpc>
              <a:spcBef>
                <a:spcPts val="0"/>
              </a:spcBef>
              <a:spcAft>
                <a:spcPts val="0"/>
              </a:spcAft>
              <a:buClrTx/>
              <a:buSzTx/>
              <a:tabLst/>
              <a:defRPr/>
            </a:pPr>
            <a:r>
              <a:rPr lang="en-US" sz="3200" kern="0" noProof="0" dirty="0" smtClean="0">
                <a:solidFill>
                  <a:prstClr val="black"/>
                </a:solidFill>
                <a:latin typeface="Times New Roman" panose="02020603050405020304" pitchFamily="18" charset="0"/>
                <a:cs typeface="Times New Roman" panose="02020603050405020304" pitchFamily="18" charset="0"/>
              </a:rPr>
              <a:t>=&gt; </a:t>
            </a:r>
            <a:r>
              <a:rPr lang="en-US" sz="3200" kern="0" noProof="0" dirty="0" err="1" smtClean="0">
                <a:solidFill>
                  <a:prstClr val="black"/>
                </a:solidFill>
                <a:latin typeface="Times New Roman" panose="02020603050405020304" pitchFamily="18" charset="0"/>
                <a:cs typeface="Times New Roman" panose="02020603050405020304" pitchFamily="18" charset="0"/>
              </a:rPr>
              <a:t>Thể</a:t>
            </a:r>
            <a:r>
              <a:rPr lang="en-US" sz="3200" kern="0" noProof="0" dirty="0" smtClean="0">
                <a:solidFill>
                  <a:prstClr val="black"/>
                </a:solidFill>
                <a:latin typeface="Times New Roman" panose="02020603050405020304" pitchFamily="18" charset="0"/>
                <a:cs typeface="Times New Roman" panose="02020603050405020304" pitchFamily="18" charset="0"/>
              </a:rPr>
              <a:t> </a:t>
            </a:r>
            <a:r>
              <a:rPr lang="en-US" sz="3200" kern="0" noProof="0" dirty="0" err="1" smtClean="0">
                <a:solidFill>
                  <a:prstClr val="black"/>
                </a:solidFill>
                <a:latin typeface="Times New Roman" panose="02020603050405020304" pitchFamily="18" charset="0"/>
                <a:cs typeface="Times New Roman" panose="02020603050405020304" pitchFamily="18" charset="0"/>
              </a:rPr>
              <a:t>hiện</a:t>
            </a:r>
            <a:r>
              <a:rPr lang="en-US" sz="3200" kern="0" noProof="0" dirty="0" smtClean="0">
                <a:solidFill>
                  <a:prstClr val="black"/>
                </a:solidFill>
                <a:latin typeface="Times New Roman" panose="02020603050405020304" pitchFamily="18" charset="0"/>
                <a:cs typeface="Times New Roman" panose="02020603050405020304" pitchFamily="18" charset="0"/>
              </a:rPr>
              <a:t> </a:t>
            </a:r>
            <a:r>
              <a:rPr lang="en-US" sz="3200" kern="0" noProof="0" dirty="0" err="1" smtClean="0">
                <a:solidFill>
                  <a:prstClr val="black"/>
                </a:solidFill>
                <a:latin typeface="Times New Roman" panose="02020603050405020304" pitchFamily="18" charset="0"/>
                <a:cs typeface="Times New Roman" panose="02020603050405020304" pitchFamily="18" charset="0"/>
              </a:rPr>
              <a:t>tình</a:t>
            </a:r>
            <a:r>
              <a:rPr lang="en-US" sz="3200" kern="0" noProof="0" dirty="0" smtClean="0">
                <a:solidFill>
                  <a:prstClr val="black"/>
                </a:solidFill>
                <a:latin typeface="Times New Roman" panose="02020603050405020304" pitchFamily="18" charset="0"/>
                <a:cs typeface="Times New Roman" panose="02020603050405020304" pitchFamily="18" charset="0"/>
              </a:rPr>
              <a:t> </a:t>
            </a:r>
            <a:r>
              <a:rPr lang="en-US" sz="3200" kern="0" noProof="0" dirty="0" err="1" smtClean="0">
                <a:solidFill>
                  <a:prstClr val="black"/>
                </a:solidFill>
                <a:latin typeface="Times New Roman" panose="02020603050405020304" pitchFamily="18" charset="0"/>
                <a:cs typeface="Times New Roman" panose="02020603050405020304" pitchFamily="18" charset="0"/>
              </a:rPr>
              <a:t>yêu</a:t>
            </a:r>
            <a:r>
              <a:rPr lang="en-US" sz="3200" kern="0" noProof="0" dirty="0" smtClean="0">
                <a:solidFill>
                  <a:prstClr val="black"/>
                </a:solidFill>
                <a:latin typeface="Times New Roman" panose="02020603050405020304" pitchFamily="18" charset="0"/>
                <a:cs typeface="Times New Roman" panose="02020603050405020304" pitchFamily="18" charset="0"/>
              </a:rPr>
              <a:t> </a:t>
            </a:r>
            <a:r>
              <a:rPr lang="en-US" sz="3200" kern="0" noProof="0" dirty="0" err="1" smtClean="0">
                <a:solidFill>
                  <a:prstClr val="black"/>
                </a:solidFill>
                <a:latin typeface="Times New Roman" panose="02020603050405020304" pitchFamily="18" charset="0"/>
                <a:cs typeface="Times New Roman" panose="02020603050405020304" pitchFamily="18" charset="0"/>
              </a:rPr>
              <a:t>làng</a:t>
            </a:r>
            <a:r>
              <a:rPr lang="en-US" sz="3200" kern="0" noProof="0" dirty="0" smtClean="0">
                <a:solidFill>
                  <a:prstClr val="black"/>
                </a:solidFill>
                <a:latin typeface="Times New Roman" panose="02020603050405020304" pitchFamily="18" charset="0"/>
                <a:cs typeface="Times New Roman" panose="02020603050405020304" pitchFamily="18" charset="0"/>
              </a:rPr>
              <a:t> </a:t>
            </a:r>
            <a:r>
              <a:rPr lang="en-US" sz="3200" kern="0" noProof="0" dirty="0" err="1" smtClean="0">
                <a:solidFill>
                  <a:prstClr val="black"/>
                </a:solidFill>
                <a:latin typeface="Times New Roman" panose="02020603050405020304" pitchFamily="18" charset="0"/>
                <a:cs typeface="Times New Roman" panose="02020603050405020304" pitchFamily="18" charset="0"/>
              </a:rPr>
              <a:t>quê</a:t>
            </a:r>
            <a:r>
              <a:rPr lang="en-US" sz="3200" kern="0" noProof="0" dirty="0" smtClean="0">
                <a:solidFill>
                  <a:prstClr val="black"/>
                </a:solidFill>
                <a:latin typeface="Times New Roman" panose="02020603050405020304" pitchFamily="18" charset="0"/>
                <a:cs typeface="Times New Roman" panose="02020603050405020304" pitchFamily="18" charset="0"/>
              </a:rPr>
              <a:t>, </a:t>
            </a:r>
            <a:r>
              <a:rPr lang="en-US" sz="3200" kern="0" noProof="0" dirty="0" err="1" smtClean="0">
                <a:solidFill>
                  <a:prstClr val="black"/>
                </a:solidFill>
                <a:latin typeface="Times New Roman" panose="02020603050405020304" pitchFamily="18" charset="0"/>
                <a:cs typeface="Times New Roman" panose="02020603050405020304" pitchFamily="18" charset="0"/>
              </a:rPr>
              <a:t>tinh</a:t>
            </a:r>
            <a:r>
              <a:rPr lang="en-US" sz="3200" kern="0" noProof="0" dirty="0" smtClean="0">
                <a:solidFill>
                  <a:prstClr val="black"/>
                </a:solidFill>
                <a:latin typeface="Times New Roman" panose="02020603050405020304" pitchFamily="18" charset="0"/>
                <a:cs typeface="Times New Roman" panose="02020603050405020304" pitchFamily="18" charset="0"/>
              </a:rPr>
              <a:t> </a:t>
            </a:r>
            <a:r>
              <a:rPr lang="en-US" sz="3200" kern="0" noProof="0" dirty="0" err="1" smtClean="0">
                <a:solidFill>
                  <a:prstClr val="black"/>
                </a:solidFill>
                <a:latin typeface="Times New Roman" panose="02020603050405020304" pitchFamily="18" charset="0"/>
                <a:cs typeface="Times New Roman" panose="02020603050405020304" pitchFamily="18" charset="0"/>
              </a:rPr>
              <a:t>thần</a:t>
            </a:r>
            <a:r>
              <a:rPr lang="en-US" sz="3200" kern="0" noProof="0" dirty="0" smtClean="0">
                <a:solidFill>
                  <a:prstClr val="black"/>
                </a:solidFill>
                <a:latin typeface="Times New Roman" panose="02020603050405020304" pitchFamily="18" charset="0"/>
                <a:cs typeface="Times New Roman" panose="02020603050405020304" pitchFamily="18" charset="0"/>
              </a:rPr>
              <a:t> </a:t>
            </a:r>
            <a:r>
              <a:rPr lang="en-US" sz="3200" kern="0" noProof="0" dirty="0" err="1" smtClean="0">
                <a:solidFill>
                  <a:prstClr val="black"/>
                </a:solidFill>
                <a:latin typeface="Times New Roman" panose="02020603050405020304" pitchFamily="18" charset="0"/>
                <a:cs typeface="Times New Roman" panose="02020603050405020304" pitchFamily="18" charset="0"/>
              </a:rPr>
              <a:t>kháng</a:t>
            </a:r>
            <a:r>
              <a:rPr lang="en-US" sz="3200" kern="0" noProof="0" dirty="0" smtClean="0">
                <a:solidFill>
                  <a:prstClr val="black"/>
                </a:solidFill>
                <a:latin typeface="Times New Roman" panose="02020603050405020304" pitchFamily="18" charset="0"/>
                <a:cs typeface="Times New Roman" panose="02020603050405020304" pitchFamily="18" charset="0"/>
              </a:rPr>
              <a:t> </a:t>
            </a:r>
            <a:r>
              <a:rPr lang="en-US" sz="3200" kern="0" noProof="0" dirty="0" err="1" smtClean="0">
                <a:solidFill>
                  <a:prstClr val="black"/>
                </a:solidFill>
                <a:latin typeface="Times New Roman" panose="02020603050405020304" pitchFamily="18" charset="0"/>
                <a:cs typeface="Times New Roman" panose="02020603050405020304" pitchFamily="18" charset="0"/>
              </a:rPr>
              <a:t>chiến</a:t>
            </a:r>
            <a:r>
              <a:rPr lang="en-US" sz="3200" kern="0" noProof="0" dirty="0" smtClean="0">
                <a:solidFill>
                  <a:prstClr val="black"/>
                </a:solidFill>
                <a:latin typeface="Times New Roman" panose="02020603050405020304" pitchFamily="18" charset="0"/>
                <a:cs typeface="Times New Roman" panose="02020603050405020304" pitchFamily="18" charset="0"/>
              </a:rPr>
              <a:t> </a:t>
            </a:r>
            <a:r>
              <a:rPr lang="en-US" sz="3200" kern="0" noProof="0" dirty="0" err="1" smtClean="0">
                <a:solidFill>
                  <a:prstClr val="black"/>
                </a:solidFill>
                <a:latin typeface="Times New Roman" panose="02020603050405020304" pitchFamily="18" charset="0"/>
                <a:cs typeface="Times New Roman" panose="02020603050405020304" pitchFamily="18" charset="0"/>
              </a:rPr>
              <a:t>của</a:t>
            </a:r>
            <a:r>
              <a:rPr lang="en-US" sz="3200" kern="0" noProof="0" dirty="0" smtClean="0">
                <a:solidFill>
                  <a:prstClr val="black"/>
                </a:solidFill>
                <a:latin typeface="Times New Roman" panose="02020603050405020304" pitchFamily="18" charset="0"/>
                <a:cs typeface="Times New Roman" panose="02020603050405020304" pitchFamily="18" charset="0"/>
              </a:rPr>
              <a:t> </a:t>
            </a:r>
            <a:r>
              <a:rPr lang="en-US" sz="3200" kern="0" noProof="0" dirty="0" err="1" smtClean="0">
                <a:solidFill>
                  <a:prstClr val="black"/>
                </a:solidFill>
                <a:latin typeface="Times New Roman" panose="02020603050405020304" pitchFamily="18" charset="0"/>
                <a:cs typeface="Times New Roman" panose="02020603050405020304" pitchFamily="18" charset="0"/>
              </a:rPr>
              <a:t>ông</a:t>
            </a:r>
            <a:r>
              <a:rPr lang="en-US" sz="3200" kern="0" noProof="0" dirty="0" smtClean="0">
                <a:solidFill>
                  <a:prstClr val="black"/>
                </a:solidFill>
                <a:latin typeface="Times New Roman" panose="02020603050405020304" pitchFamily="18" charset="0"/>
                <a:cs typeface="Times New Roman" panose="02020603050405020304" pitchFamily="18" charset="0"/>
              </a:rPr>
              <a:t> </a:t>
            </a:r>
            <a:r>
              <a:rPr lang="en-US" sz="3200" kern="0" noProof="0" dirty="0" err="1" smtClean="0">
                <a:solidFill>
                  <a:prstClr val="black"/>
                </a:solidFill>
                <a:latin typeface="Times New Roman" panose="02020603050405020304" pitchFamily="18" charset="0"/>
                <a:cs typeface="Times New Roman" panose="02020603050405020304" pitchFamily="18" charset="0"/>
              </a:rPr>
              <a:t>Hai</a:t>
            </a:r>
            <a:r>
              <a:rPr lang="en-US" sz="3200" kern="0" noProof="0" dirty="0" smtClean="0">
                <a:solidFill>
                  <a:prstClr val="black"/>
                </a:solidFill>
                <a:latin typeface="Times New Roman" panose="02020603050405020304" pitchFamily="18" charset="0"/>
                <a:cs typeface="Times New Roman" panose="02020603050405020304" pitchFamily="18" charset="0"/>
              </a:rPr>
              <a:t> </a:t>
            </a:r>
            <a:endParaRPr kumimoji="0" lang="en-US" sz="3200" i="0" u="none" strike="noStrike" kern="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5286427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3556"/>
                                        </p:tgtEl>
                                        <p:attrNameLst>
                                          <p:attrName>style.visibility</p:attrName>
                                        </p:attrNameLst>
                                      </p:cBhvr>
                                      <p:to>
                                        <p:strVal val="visible"/>
                                      </p:to>
                                    </p:set>
                                    <p:animEffect transition="in" filter="wipe(down)">
                                      <p:cBhvr>
                                        <p:cTn id="7" dur="500"/>
                                        <p:tgtEl>
                                          <p:spTgt spid="2355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heel(1)">
                                      <p:cBhvr>
                                        <p:cTn id="15" dur="2000"/>
                                        <p:tgtEl>
                                          <p:spTgt spid="8"/>
                                        </p:tgtEl>
                                      </p:cBhvr>
                                    </p:animEffect>
                                  </p:childTnLst>
                                </p:cTn>
                              </p:par>
                              <p:par>
                                <p:cTn id="16" presetID="21" presetClass="entr" presetSubtype="1" fill="hold" nodeType="withEffect">
                                  <p:stCondLst>
                                    <p:cond delay="0"/>
                                  </p:stCondLst>
                                  <p:childTnLst>
                                    <p:set>
                                      <p:cBhvr>
                                        <p:cTn id="17" dur="1" fill="hold">
                                          <p:stCondLst>
                                            <p:cond delay="0"/>
                                          </p:stCondLst>
                                        </p:cTn>
                                        <p:tgtEl>
                                          <p:spTgt spid="23558"/>
                                        </p:tgtEl>
                                        <p:attrNameLst>
                                          <p:attrName>style.visibility</p:attrName>
                                        </p:attrNameLst>
                                      </p:cBhvr>
                                      <p:to>
                                        <p:strVal val="visible"/>
                                      </p:to>
                                    </p:set>
                                    <p:animEffect transition="in" filter="wheel(1)">
                                      <p:cBhvr>
                                        <p:cTn id="18" dur="2000"/>
                                        <p:tgtEl>
                                          <p:spTgt spid="23558"/>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heel(1)">
                                      <p:cBhvr>
                                        <p:cTn id="23" dur="20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21" presetClass="entr" presetSubtype="1" fill="hold" nodeType="clickEffect">
                                  <p:stCondLst>
                                    <p:cond delay="0"/>
                                  </p:stCondLst>
                                  <p:childTnLst>
                                    <p:set>
                                      <p:cBhvr>
                                        <p:cTn id="27" dur="1" fill="hold">
                                          <p:stCondLst>
                                            <p:cond delay="0"/>
                                          </p:stCondLst>
                                        </p:cTn>
                                        <p:tgtEl>
                                          <p:spTgt spid="10">
                                            <p:txEl>
                                              <p:pRg st="0" end="0"/>
                                            </p:txEl>
                                          </p:spTgt>
                                        </p:tgtEl>
                                        <p:attrNameLst>
                                          <p:attrName>style.visibility</p:attrName>
                                        </p:attrNameLst>
                                      </p:cBhvr>
                                      <p:to>
                                        <p:strVal val="visible"/>
                                      </p:to>
                                    </p:set>
                                    <p:animEffect transition="in" filter="wheel(1)">
                                      <p:cBhvr>
                                        <p:cTn id="28" dur="2000"/>
                                        <p:tgtEl>
                                          <p:spTgt spid="10">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1" presetClass="entr" presetSubtype="1"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heel(1)">
                                      <p:cBhvr>
                                        <p:cTn id="33" dur="20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circle(in)">
                                      <p:cBhvr>
                                        <p:cTn id="38"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p:bldP spid="9" grpId="0"/>
      <p:bldP spid="1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37889" name="Rectangle 1"/>
          <p:cNvSpPr>
            <a:spLocks noChangeArrowheads="1"/>
          </p:cNvSpPr>
          <p:nvPr/>
        </p:nvSpPr>
        <p:spPr bwMode="auto">
          <a:xfrm>
            <a:off x="3017520" y="195898"/>
            <a:ext cx="7543800" cy="831850"/>
          </a:xfrm>
          <a:prstGeom prst="rect">
            <a:avLst/>
          </a:prstGeom>
          <a:ln>
            <a:headEnd/>
            <a:tailEnd/>
          </a:ln>
        </p:spPr>
        <p:style>
          <a:lnRef idx="2">
            <a:schemeClr val="dk1"/>
          </a:lnRef>
          <a:fillRef idx="1">
            <a:schemeClr val="lt1"/>
          </a:fillRef>
          <a:effectRef idx="0">
            <a:schemeClr val="dk1"/>
          </a:effectRef>
          <a:fontRef idx="minor">
            <a:schemeClr val="dk1"/>
          </a:fontRef>
        </p:style>
        <p:txBody>
          <a:bodyPr anchor="ctr">
            <a:spAutoFit/>
          </a:bodyPr>
          <a:lstStyle/>
          <a:p>
            <a:pPr algn="ctr" eaLnBrk="0" fontAlgn="base" hangingPunct="0">
              <a:spcBef>
                <a:spcPct val="0"/>
              </a:spcBef>
              <a:spcAft>
                <a:spcPct val="0"/>
              </a:spcAft>
              <a:defRPr/>
            </a:pPr>
            <a:r>
              <a:rPr lang="en-US" sz="2400" b="1" dirty="0">
                <a:solidFill>
                  <a:srgbClr val="002060"/>
                </a:solidFill>
                <a:latin typeface="Times New Roman" pitchFamily="18" charset="0"/>
                <a:cs typeface="Times New Roman" pitchFamily="18" charset="0"/>
              </a:rPr>
              <a:t>PHIẾU HỌC </a:t>
            </a:r>
            <a:r>
              <a:rPr lang="en-US" sz="2400" b="1" dirty="0" smtClean="0">
                <a:solidFill>
                  <a:srgbClr val="002060"/>
                </a:solidFill>
                <a:latin typeface="Times New Roman" pitchFamily="18" charset="0"/>
                <a:cs typeface="Times New Roman" pitchFamily="18" charset="0"/>
              </a:rPr>
              <a:t>TẬP(2)</a:t>
            </a:r>
            <a:endParaRPr lang="en-US" sz="2400" b="1" dirty="0">
              <a:solidFill>
                <a:srgbClr val="002060"/>
              </a:solidFill>
              <a:latin typeface="Times New Roman" pitchFamily="18" charset="0"/>
              <a:cs typeface="Times New Roman" pitchFamily="18" charset="0"/>
            </a:endParaRPr>
          </a:p>
          <a:p>
            <a:pPr algn="ctr" eaLnBrk="0" fontAlgn="base" hangingPunct="0">
              <a:spcBef>
                <a:spcPct val="0"/>
              </a:spcBef>
              <a:spcAft>
                <a:spcPct val="0"/>
              </a:spcAft>
              <a:defRPr/>
            </a:pPr>
            <a:r>
              <a:rPr lang="en-US" sz="2400" b="1" dirty="0" err="1">
                <a:solidFill>
                  <a:srgbClr val="002060"/>
                </a:solidFill>
                <a:latin typeface="Times New Roman" pitchFamily="18" charset="0"/>
                <a:cs typeface="Times New Roman" pitchFamily="18" charset="0"/>
              </a:rPr>
              <a:t>Diễn</a:t>
            </a:r>
            <a:r>
              <a:rPr lang="en-US" sz="2400" b="1" dirty="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biến</a:t>
            </a:r>
            <a:r>
              <a:rPr lang="en-US" sz="2400" b="1" dirty="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tâm</a:t>
            </a:r>
            <a:r>
              <a:rPr lang="en-US" sz="2400" b="1" dirty="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trạng</a:t>
            </a:r>
            <a:r>
              <a:rPr lang="en-US" sz="2400" b="1" dirty="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ông</a:t>
            </a:r>
            <a:r>
              <a:rPr lang="en-US" sz="2400" b="1" dirty="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Hai</a:t>
            </a:r>
            <a:r>
              <a:rPr lang="en-US" sz="2400" b="1" dirty="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khi</a:t>
            </a:r>
            <a:r>
              <a:rPr lang="en-US" sz="2400" b="1" dirty="0">
                <a:solidFill>
                  <a:srgbClr val="002060"/>
                </a:solidFill>
                <a:latin typeface="Times New Roman" pitchFamily="18" charset="0"/>
                <a:cs typeface="Times New Roman" pitchFamily="18" charset="0"/>
              </a:rPr>
              <a:t> </a:t>
            </a:r>
            <a:r>
              <a:rPr lang="en-US" sz="2400" b="1" dirty="0" err="1">
                <a:solidFill>
                  <a:srgbClr val="002060"/>
                </a:solidFill>
                <a:latin typeface="Times New Roman" pitchFamily="18" charset="0"/>
                <a:cs typeface="Times New Roman" pitchFamily="18" charset="0"/>
              </a:rPr>
              <a:t>nghe</a:t>
            </a:r>
            <a:r>
              <a:rPr lang="en-US" sz="2400" b="1" dirty="0">
                <a:solidFill>
                  <a:srgbClr val="002060"/>
                </a:solidFill>
                <a:latin typeface="Times New Roman" pitchFamily="18" charset="0"/>
                <a:cs typeface="Times New Roman" pitchFamily="18" charset="0"/>
              </a:rPr>
              <a:t> tin </a:t>
            </a:r>
            <a:r>
              <a:rPr lang="en-US" sz="2400" b="1" dirty="0" err="1">
                <a:solidFill>
                  <a:srgbClr val="002060"/>
                </a:solidFill>
                <a:latin typeface="Times New Roman" pitchFamily="18" charset="0"/>
                <a:cs typeface="Times New Roman" pitchFamily="18" charset="0"/>
              </a:rPr>
              <a:t>dữ</a:t>
            </a:r>
            <a:endParaRPr lang="en-US" sz="2400" b="1" dirty="0">
              <a:solidFill>
                <a:srgbClr val="002060"/>
              </a:solidFill>
              <a:latin typeface="Arial"/>
            </a:endParaRPr>
          </a:p>
        </p:txBody>
      </p:sp>
      <p:graphicFrame>
        <p:nvGraphicFramePr>
          <p:cNvPr id="4" name="Table 3"/>
          <p:cNvGraphicFramePr>
            <a:graphicFrameLocks noGrp="1"/>
          </p:cNvGraphicFramePr>
          <p:nvPr>
            <p:extLst>
              <p:ext uri="{D42A27DB-BD31-4B8C-83A1-F6EECF244321}">
                <p14:modId xmlns:p14="http://schemas.microsoft.com/office/powerpoint/2010/main" val="1028629590"/>
              </p:ext>
            </p:extLst>
          </p:nvPr>
        </p:nvGraphicFramePr>
        <p:xfrm>
          <a:off x="441960" y="1463040"/>
          <a:ext cx="11049000" cy="5177444"/>
        </p:xfrm>
        <a:graphic>
          <a:graphicData uri="http://schemas.openxmlformats.org/drawingml/2006/table">
            <a:tbl>
              <a:tblPr/>
              <a:tblGrid>
                <a:gridCol w="3893457">
                  <a:extLst>
                    <a:ext uri="{9D8B030D-6E8A-4147-A177-3AD203B41FA5}">
                      <a16:colId xmlns:a16="http://schemas.microsoft.com/office/drawing/2014/main" xmlns="" val="20000"/>
                    </a:ext>
                  </a:extLst>
                </a:gridCol>
                <a:gridCol w="3472543">
                  <a:extLst>
                    <a:ext uri="{9D8B030D-6E8A-4147-A177-3AD203B41FA5}">
                      <a16:colId xmlns:a16="http://schemas.microsoft.com/office/drawing/2014/main" xmlns="" val="20001"/>
                    </a:ext>
                  </a:extLst>
                </a:gridCol>
                <a:gridCol w="3683000">
                  <a:extLst>
                    <a:ext uri="{9D8B030D-6E8A-4147-A177-3AD203B41FA5}">
                      <a16:colId xmlns:a16="http://schemas.microsoft.com/office/drawing/2014/main" xmlns="" val="20002"/>
                    </a:ext>
                  </a:extLst>
                </a:gridCol>
              </a:tblGrid>
              <a:tr h="462742">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FF0000"/>
                          </a:solidFill>
                          <a:effectLst/>
                          <a:latin typeface="Times New Roman" pitchFamily="18" charset="0"/>
                          <a:cs typeface="Times New Roman" pitchFamily="18" charset="0"/>
                        </a:rPr>
                        <a:t>DIỄN BIẾN TÂM TRẠNG ÔNG HAI KHI NGHE TIN DỮ</a:t>
                      </a:r>
                      <a:endParaRPr kumimoji="0" lang="en-US" sz="2400" b="1" i="0" u="none" strike="noStrike" cap="none" normalizeH="0" baseline="0" smtClean="0">
                        <a:ln>
                          <a:noFill/>
                        </a:ln>
                        <a:solidFill>
                          <a:srgbClr val="FF0000"/>
                        </a:solidFill>
                        <a:effectLst/>
                        <a:latin typeface=".VnTime"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0000"/>
                  </a:ext>
                </a:extLst>
              </a:tr>
              <a:tr h="46274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002060"/>
                          </a:solidFill>
                          <a:effectLst/>
                          <a:latin typeface="Times New Roman" pitchFamily="18" charset="0"/>
                          <a:cs typeface="Times New Roman" pitchFamily="18" charset="0"/>
                        </a:rPr>
                        <a:t>Thời điểm</a:t>
                      </a:r>
                      <a:endParaRPr kumimoji="0" lang="en-US" sz="2400" b="1" i="0" u="none" strike="noStrike" cap="none" normalizeH="0" baseline="0" smtClean="0">
                        <a:ln>
                          <a:noFill/>
                        </a:ln>
                        <a:solidFill>
                          <a:srgbClr val="002060"/>
                        </a:solidFill>
                        <a:effectLst/>
                        <a:latin typeface=".VnTime"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002060"/>
                          </a:solidFill>
                          <a:effectLst/>
                          <a:latin typeface="Times New Roman" pitchFamily="18" charset="0"/>
                          <a:cs typeface="Times New Roman" pitchFamily="18" charset="0"/>
                        </a:rPr>
                        <a:t>Dẫn chứng</a:t>
                      </a:r>
                      <a:endParaRPr kumimoji="0" lang="en-US" sz="2400" b="1" i="0" u="none" strike="noStrike" cap="none" normalizeH="0" baseline="0" smtClean="0">
                        <a:ln>
                          <a:noFill/>
                        </a:ln>
                        <a:solidFill>
                          <a:srgbClr val="002060"/>
                        </a:solidFill>
                        <a:effectLst/>
                        <a:latin typeface=".VnTime"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002060"/>
                          </a:solidFill>
                          <a:effectLst/>
                          <a:latin typeface="Times New Roman" pitchFamily="18" charset="0"/>
                          <a:cs typeface="Times New Roman" pitchFamily="18" charset="0"/>
                        </a:rPr>
                        <a:t>Phân tích</a:t>
                      </a:r>
                      <a:endParaRPr kumimoji="0" lang="en-US" sz="2400" b="1" i="0" u="none" strike="noStrike" cap="none" normalizeH="0" baseline="0" smtClean="0">
                        <a:ln>
                          <a:noFill/>
                        </a:ln>
                        <a:solidFill>
                          <a:srgbClr val="002060"/>
                        </a:solidFill>
                        <a:effectLst/>
                        <a:latin typeface=".VnTime"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568036">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Lúc bắt đầu nghe tin</a:t>
                      </a:r>
                      <a:endParaRPr kumimoji="0" lang="en-US" sz="2400" b="1" i="0" u="none" strike="noStrike" cap="none" normalizeH="0" baseline="0" smtClean="0">
                        <a:ln>
                          <a:noFill/>
                        </a:ln>
                        <a:solidFill>
                          <a:schemeClr val="tx1"/>
                        </a:solidFill>
                        <a:effectLst/>
                        <a:latin typeface=".VnTime"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VnTime"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VnTime"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462742">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Trên đường về nhà</a:t>
                      </a:r>
                      <a:endParaRPr kumimoji="0" lang="en-US" sz="2400" b="1" i="0" u="none" strike="noStrike" cap="none" normalizeH="0" baseline="0" smtClean="0">
                        <a:ln>
                          <a:noFill/>
                        </a:ln>
                        <a:solidFill>
                          <a:schemeClr val="tx1"/>
                        </a:solidFill>
                        <a:effectLst/>
                        <a:latin typeface=".VnTime"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VnTime"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VnTime"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61929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Về đến nhà</a:t>
                      </a:r>
                      <a:endParaRPr kumimoji="0" lang="en-US" sz="2400" b="1" i="0" u="none" strike="noStrike" cap="none" normalizeH="0" baseline="0" smtClean="0">
                        <a:ln>
                          <a:noFill/>
                        </a:ln>
                        <a:solidFill>
                          <a:schemeClr val="tx1"/>
                        </a:solidFill>
                        <a:effectLst/>
                        <a:latin typeface=".VnTime"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VnTime"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VnTime"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750916">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Mấy ngày sau</a:t>
                      </a:r>
                      <a:endParaRPr kumimoji="0" lang="en-US" sz="2400" b="1" i="0" u="none" strike="noStrike" cap="none" normalizeH="0" baseline="0" smtClean="0">
                        <a:ln>
                          <a:noFill/>
                        </a:ln>
                        <a:solidFill>
                          <a:schemeClr val="tx1"/>
                        </a:solidFill>
                        <a:effectLst/>
                        <a:latin typeface=".VnTime"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VnTime"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VnTime"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r h="925484">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Khi chủ nhà có ý đuổi đi</a:t>
                      </a:r>
                      <a:endParaRPr kumimoji="0" lang="en-US" sz="2400" b="1" i="0" u="none" strike="noStrike" cap="none" normalizeH="0" baseline="0" smtClean="0">
                        <a:ln>
                          <a:noFill/>
                        </a:ln>
                        <a:solidFill>
                          <a:schemeClr val="tx1"/>
                        </a:solidFill>
                        <a:effectLst/>
                        <a:latin typeface=".VnTime"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VnTime"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VnTime"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6"/>
                  </a:ext>
                </a:extLst>
              </a:tr>
              <a:tr h="925484">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err="1" smtClean="0">
                          <a:ln>
                            <a:noFill/>
                          </a:ln>
                          <a:solidFill>
                            <a:schemeClr val="tx1"/>
                          </a:solidFill>
                          <a:effectLst/>
                          <a:latin typeface="Times New Roman" pitchFamily="18" charset="0"/>
                          <a:cs typeface="Times New Roman" pitchFamily="18" charset="0"/>
                        </a:rPr>
                        <a:t>Khi</a:t>
                      </a:r>
                      <a:r>
                        <a:rPr kumimoji="0" lang="en-US" sz="24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smtClean="0">
                          <a:ln>
                            <a:noFill/>
                          </a:ln>
                          <a:solidFill>
                            <a:schemeClr val="tx1"/>
                          </a:solidFill>
                          <a:effectLst/>
                          <a:latin typeface="Times New Roman" pitchFamily="18" charset="0"/>
                          <a:cs typeface="Times New Roman" pitchFamily="18" charset="0"/>
                        </a:rPr>
                        <a:t>trò</a:t>
                      </a:r>
                      <a:r>
                        <a:rPr kumimoji="0" lang="en-US" sz="24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smtClean="0">
                          <a:ln>
                            <a:noFill/>
                          </a:ln>
                          <a:solidFill>
                            <a:schemeClr val="tx1"/>
                          </a:solidFill>
                          <a:effectLst/>
                          <a:latin typeface="Times New Roman" pitchFamily="18" charset="0"/>
                          <a:cs typeface="Times New Roman" pitchFamily="18" charset="0"/>
                        </a:rPr>
                        <a:t>chuyện</a:t>
                      </a:r>
                      <a:r>
                        <a:rPr kumimoji="0" lang="en-US" sz="24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400" b="1" i="0" u="none" strike="noStrike" cap="none" normalizeH="0" baseline="0" dirty="0" err="1" smtClean="0">
                          <a:ln>
                            <a:noFill/>
                          </a:ln>
                          <a:solidFill>
                            <a:schemeClr val="tx1"/>
                          </a:solidFill>
                          <a:effectLst/>
                          <a:latin typeface="Times New Roman" pitchFamily="18" charset="0"/>
                          <a:cs typeface="Times New Roman" pitchFamily="18" charset="0"/>
                        </a:rPr>
                        <a:t>cùng</a:t>
                      </a:r>
                      <a:r>
                        <a:rPr kumimoji="0" lang="en-US" sz="2400" b="1" i="0" u="none" strike="noStrike" cap="none" normalizeH="0" baseline="0" dirty="0" smtClean="0">
                          <a:ln>
                            <a:noFill/>
                          </a:ln>
                          <a:solidFill>
                            <a:schemeClr val="tx1"/>
                          </a:solidFill>
                          <a:effectLst/>
                          <a:latin typeface="Times New Roman" pitchFamily="18" charset="0"/>
                          <a:cs typeface="Times New Roman" pitchFamily="18" charset="0"/>
                        </a:rPr>
                        <a:t> con</a:t>
                      </a:r>
                      <a:endParaRPr kumimoji="0" lang="en-US" sz="2400" b="1" i="0" u="none" strike="noStrike" cap="none" normalizeH="0" baseline="0" dirty="0" smtClean="0">
                        <a:ln>
                          <a:noFill/>
                        </a:ln>
                        <a:solidFill>
                          <a:schemeClr val="tx1"/>
                        </a:solidFill>
                        <a:effectLst/>
                        <a:latin typeface=".VnTime"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VnTime"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VnTime"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7"/>
                  </a:ext>
                </a:extLst>
              </a:tr>
            </a:tbl>
          </a:graphicData>
        </a:graphic>
      </p:graphicFrame>
    </p:spTree>
    <p:extLst>
      <p:ext uri="{BB962C8B-B14F-4D97-AF65-F5344CB8AC3E}">
        <p14:creationId xmlns:p14="http://schemas.microsoft.com/office/powerpoint/2010/main" val="328743527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7889"/>
                                        </p:tgtEl>
                                        <p:attrNameLst>
                                          <p:attrName>style.visibility</p:attrName>
                                        </p:attrNameLst>
                                      </p:cBhvr>
                                      <p:to>
                                        <p:strVal val="visible"/>
                                      </p:to>
                                    </p:set>
                                    <p:animEffect transition="in" filter="box(in)">
                                      <p:cBhvr>
                                        <p:cTn id="7" dur="500"/>
                                        <p:tgtEl>
                                          <p:spTgt spid="3788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89" grpId="0" animBg="1"/>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2" name="Rectangle 7"/>
          <p:cNvSpPr>
            <a:spLocks noChangeArrowheads="1"/>
          </p:cNvSpPr>
          <p:nvPr/>
        </p:nvSpPr>
        <p:spPr bwMode="auto">
          <a:xfrm>
            <a:off x="0" y="5002214"/>
            <a:ext cx="12192000" cy="1855787"/>
          </a:xfrm>
          <a:prstGeom prst="rect">
            <a:avLst/>
          </a:prstGeom>
          <a:gradFill rotWithShape="1">
            <a:gsLst>
              <a:gs pos="0">
                <a:srgbClr val="FFFFFF">
                  <a:alpha val="0"/>
                </a:srgbClr>
              </a:gs>
              <a:gs pos="100000">
                <a:srgbClr val="0099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uk-UA" sz="1800">
              <a:cs typeface="Times New Roman" pitchFamily="18" charset="0"/>
            </a:endParaRPr>
          </a:p>
        </p:txBody>
      </p:sp>
      <p:pic>
        <p:nvPicPr>
          <p:cNvPr id="40963" name="Picture 3" descr="POINSET3"/>
          <p:cNvPicPr>
            <a:picLocks noGrp="1" noChangeAspect="1" noChangeArrowheads="1"/>
          </p:cNvPicPr>
          <p:nvPr>
            <p:ph sz="quarter" idx="4294967295"/>
          </p:nvPr>
        </p:nvPicPr>
        <p:blipFill>
          <a:blip r:embed="rId4" cstate="print">
            <a:extLst>
              <a:ext uri="{28A0092B-C50C-407E-A947-70E740481C1C}">
                <a14:useLocalDpi xmlns:a14="http://schemas.microsoft.com/office/drawing/2010/main" val="0"/>
              </a:ext>
            </a:extLst>
          </a:blip>
          <a:srcRect/>
          <a:stretch>
            <a:fillRect/>
          </a:stretch>
        </p:blipFill>
        <p:spPr>
          <a:xfrm>
            <a:off x="9525000" y="5026026"/>
            <a:ext cx="2667000" cy="1831975"/>
          </a:xfrm>
          <a:noFill/>
          <a:extLst>
            <a:ext uri="{909E8E84-426E-40DD-AFC4-6F175D3DCCD1}">
              <a14:hiddenFill xmlns:a14="http://schemas.microsoft.com/office/drawing/2010/main">
                <a:solidFill>
                  <a:srgbClr val="FFFFFF"/>
                </a:solidFill>
              </a14:hiddenFill>
            </a:ext>
          </a:extLst>
        </p:spPr>
      </p:pic>
      <p:pic>
        <p:nvPicPr>
          <p:cNvPr id="40964" name="Picture 4" descr="POINSET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0"/>
            <a:ext cx="2641600" cy="197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5" name="Picture 6" descr="FIREWRK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165601" y="228600"/>
            <a:ext cx="3839633"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6" name="Picture 12" descr="POINSET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5400000">
            <a:off x="9885892" y="-324908"/>
            <a:ext cx="1981200" cy="2631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7" name="Picture 3" descr="POINSET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0" y="5026026"/>
            <a:ext cx="2667000" cy="183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8" name="Picture 8" descr="tieu de 0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796926"/>
            <a:ext cx="12192000" cy="606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9" name="Picture 10" descr="hongnuoc-1"/>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0" y="2819400"/>
            <a:ext cx="24130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70" name="Text Box 12"/>
          <p:cNvSpPr txBox="1">
            <a:spLocks noChangeArrowheads="1"/>
          </p:cNvSpPr>
          <p:nvPr/>
        </p:nvSpPr>
        <p:spPr bwMode="auto">
          <a:xfrm>
            <a:off x="1016000" y="4114801"/>
            <a:ext cx="100584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i="1">
                <a:solidFill>
                  <a:schemeClr val="tx1"/>
                </a:solidFill>
                <a:latin typeface="Times New Roman" pitchFamily="18" charset="0"/>
              </a:defRPr>
            </a:lvl1pPr>
            <a:lvl2pPr marL="742950" indent="-285750">
              <a:defRPr sz="2400" i="1">
                <a:solidFill>
                  <a:schemeClr val="tx1"/>
                </a:solidFill>
                <a:latin typeface="Times New Roman" pitchFamily="18" charset="0"/>
              </a:defRPr>
            </a:lvl2pPr>
            <a:lvl3pPr marL="1143000" indent="-228600">
              <a:defRPr sz="2400" i="1">
                <a:solidFill>
                  <a:schemeClr val="tx1"/>
                </a:solidFill>
                <a:latin typeface="Times New Roman" pitchFamily="18" charset="0"/>
              </a:defRPr>
            </a:lvl3pPr>
            <a:lvl4pPr marL="1600200" indent="-228600">
              <a:defRPr sz="2400" i="1">
                <a:solidFill>
                  <a:schemeClr val="tx1"/>
                </a:solidFill>
                <a:latin typeface="Times New Roman" pitchFamily="18" charset="0"/>
              </a:defRPr>
            </a:lvl4pPr>
            <a:lvl5pPr marL="2057400" indent="-228600">
              <a:defRPr sz="2400" i="1">
                <a:solidFill>
                  <a:schemeClr val="tx1"/>
                </a:solidFill>
                <a:latin typeface="Times New Roman" pitchFamily="18" charset="0"/>
              </a:defRPr>
            </a:lvl5pPr>
            <a:lvl6pPr marL="2514600" indent="-228600" eaLnBrk="0" fontAlgn="base" hangingPunct="0">
              <a:spcBef>
                <a:spcPct val="0"/>
              </a:spcBef>
              <a:spcAft>
                <a:spcPct val="0"/>
              </a:spcAft>
              <a:defRPr sz="2400" i="1">
                <a:solidFill>
                  <a:schemeClr val="tx1"/>
                </a:solidFill>
                <a:latin typeface="Times New Roman" pitchFamily="18" charset="0"/>
              </a:defRPr>
            </a:lvl6pPr>
            <a:lvl7pPr marL="2971800" indent="-228600" eaLnBrk="0" fontAlgn="base" hangingPunct="0">
              <a:spcBef>
                <a:spcPct val="0"/>
              </a:spcBef>
              <a:spcAft>
                <a:spcPct val="0"/>
              </a:spcAft>
              <a:defRPr sz="2400" i="1">
                <a:solidFill>
                  <a:schemeClr val="tx1"/>
                </a:solidFill>
                <a:latin typeface="Times New Roman" pitchFamily="18" charset="0"/>
              </a:defRPr>
            </a:lvl7pPr>
            <a:lvl8pPr marL="3429000" indent="-228600" eaLnBrk="0" fontAlgn="base" hangingPunct="0">
              <a:spcBef>
                <a:spcPct val="0"/>
              </a:spcBef>
              <a:spcAft>
                <a:spcPct val="0"/>
              </a:spcAft>
              <a:defRPr sz="2400" i="1">
                <a:solidFill>
                  <a:schemeClr val="tx1"/>
                </a:solidFill>
                <a:latin typeface="Times New Roman" pitchFamily="18" charset="0"/>
              </a:defRPr>
            </a:lvl8pPr>
            <a:lvl9pPr marL="3886200" indent="-228600" eaLnBrk="0" fontAlgn="base" hangingPunct="0">
              <a:spcBef>
                <a:spcPct val="0"/>
              </a:spcBef>
              <a:spcAft>
                <a:spcPct val="0"/>
              </a:spcAft>
              <a:defRPr sz="2400" i="1">
                <a:solidFill>
                  <a:schemeClr val="tx1"/>
                </a:solidFill>
                <a:latin typeface="Times New Roman" pitchFamily="18" charset="0"/>
              </a:defRPr>
            </a:lvl9pPr>
          </a:lstStyle>
          <a:p>
            <a:pPr algn="ctr">
              <a:spcBef>
                <a:spcPct val="50000"/>
              </a:spcBef>
            </a:pPr>
            <a:r>
              <a:rPr lang="en-US" sz="4000" b="1" i="0" dirty="0" smtClean="0">
                <a:cs typeface="Times New Roman" pitchFamily="18" charset="0"/>
              </a:rPr>
              <a:t>CẢM ƠN THẦY CÔ VÀ </a:t>
            </a:r>
            <a:r>
              <a:rPr lang="en-US" sz="4000" b="1" i="0" smtClean="0">
                <a:cs typeface="Times New Roman" pitchFamily="18" charset="0"/>
              </a:rPr>
              <a:t>CÁC EM!</a:t>
            </a:r>
            <a:endParaRPr lang="en-US" sz="4000" b="1" i="0" dirty="0">
              <a:cs typeface="Times New Roman" pitchFamily="18" charset="0"/>
            </a:endParaRPr>
          </a:p>
        </p:txBody>
      </p:sp>
      <p:pic>
        <p:nvPicPr>
          <p:cNvPr id="40971" name="Picture 13" descr="hongnuoc-1"/>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9779000" y="3124200"/>
            <a:ext cx="24130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14350701"/>
      </p:ext>
    </p:extLst>
  </p:cSld>
  <p:clrMapOvr>
    <a:masterClrMapping/>
  </p:clrMapOvr>
  <p:transition spd="med">
    <p:blinds dir="vert"/>
    <p:sndAc>
      <p:stSnd>
        <p:snd r:embed="rId3" name="APPLAUSE.WAV"/>
      </p:stSnd>
    </p:sndAc>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711200" y="228600"/>
            <a:ext cx="10972800" cy="533400"/>
          </a:xfrm>
        </p:spPr>
        <p:txBody>
          <a:bodyPr/>
          <a:lstStyle/>
          <a:p>
            <a:endParaRPr lang="en-US" sz="1800" dirty="0" smtClean="0">
              <a:latin typeface="Times New Roman" pitchFamily="18" charset="0"/>
              <a:cs typeface="Times New Roman" pitchFamily="18" charset="0"/>
            </a:endParaRPr>
          </a:p>
        </p:txBody>
      </p:sp>
      <p:sp>
        <p:nvSpPr>
          <p:cNvPr id="4" name="Content Placeholder 2"/>
          <p:cNvSpPr txBox="1">
            <a:spLocks/>
          </p:cNvSpPr>
          <p:nvPr/>
        </p:nvSpPr>
        <p:spPr bwMode="auto">
          <a:xfrm>
            <a:off x="501651" y="762000"/>
            <a:ext cx="11379200" cy="6096000"/>
          </a:xfrm>
          <a:prstGeom prst="rect">
            <a:avLst/>
          </a:prstGeom>
          <a:noFill/>
          <a:ln w="9525">
            <a:noFill/>
            <a:miter lim="800000"/>
            <a:headEnd/>
            <a:tailEnd/>
          </a:ln>
        </p:spPr>
        <p:txBody>
          <a:bodyPr/>
          <a:lstStyle/>
          <a:p>
            <a:r>
              <a:rPr lang="en-US" sz="2000" b="1" dirty="0">
                <a:solidFill>
                  <a:srgbClr val="0070C0"/>
                </a:solidFill>
                <a:latin typeface="Times New Roman" pitchFamily="18" charset="0"/>
                <a:cs typeface="Times New Roman" pitchFamily="18" charset="0"/>
              </a:rPr>
              <a:t>MỤC TIÊU CẦN ĐẠT:</a:t>
            </a:r>
          </a:p>
          <a:p>
            <a:r>
              <a:rPr lang="en-US" sz="2000" b="1" dirty="0">
                <a:latin typeface="Times New Roman" pitchFamily="18" charset="0"/>
                <a:cs typeface="Times New Roman" pitchFamily="18" charset="0"/>
              </a:rPr>
              <a:t>1. </a:t>
            </a:r>
            <a:r>
              <a:rPr lang="en-US" sz="2000" b="1" dirty="0" err="1" smtClean="0">
                <a:latin typeface="Times New Roman" pitchFamily="18" charset="0"/>
                <a:cs typeface="Times New Roman" pitchFamily="18" charset="0"/>
              </a:rPr>
              <a:t>Kiến</a:t>
            </a:r>
            <a:r>
              <a:rPr lang="en-US" sz="2000" b="1" dirty="0" smtClean="0">
                <a:latin typeface="Times New Roman" pitchFamily="18" charset="0"/>
                <a:cs typeface="Times New Roman" pitchFamily="18" charset="0"/>
              </a:rPr>
              <a:t> </a:t>
            </a:r>
            <a:r>
              <a:rPr lang="en-US" sz="2000" b="1" dirty="0" err="1">
                <a:latin typeface="Times New Roman" pitchFamily="18" charset="0"/>
                <a:cs typeface="Times New Roman" pitchFamily="18" charset="0"/>
              </a:rPr>
              <a:t>thức</a:t>
            </a:r>
            <a:r>
              <a:rPr lang="en-US" sz="2000" dirty="0">
                <a:latin typeface="Times New Roman" pitchFamily="18" charset="0"/>
                <a:cs typeface="Times New Roman" pitchFamily="18" charset="0"/>
              </a:rPr>
              <a:t>:</a:t>
            </a:r>
          </a:p>
          <a:p>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Nắm</a:t>
            </a:r>
            <a:r>
              <a:rPr lang="en-US" sz="2000" dirty="0" smtClean="0">
                <a:latin typeface="Times New Roman" pitchFamily="18" charset="0"/>
                <a:cs typeface="Times New Roman" pitchFamily="18" charset="0"/>
              </a:rPr>
              <a:t> </a:t>
            </a:r>
            <a:r>
              <a:rPr lang="en-US" sz="2000" dirty="0" err="1">
                <a:latin typeface="Times New Roman" pitchFamily="18" charset="0"/>
                <a:cs typeface="Times New Roman" pitchFamily="18" charset="0"/>
              </a:rPr>
              <a:t>được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những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nét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chính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về</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tác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giả</a:t>
            </a:r>
            <a:r>
              <a:rPr lang="en-US" sz="2000" dirty="0">
                <a:latin typeface="Times New Roman" pitchFamily="18" charset="0"/>
                <a:cs typeface="Times New Roman" pitchFamily="18" charset="0"/>
              </a:rPr>
              <a:t> Kim </a:t>
            </a:r>
            <a:r>
              <a:rPr lang="en-US" sz="2000" dirty="0" err="1">
                <a:latin typeface="Times New Roman" pitchFamily="18" charset="0"/>
                <a:cs typeface="Times New Roman" pitchFamily="18" charset="0"/>
              </a:rPr>
              <a:t>Lân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và</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hoàn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cảnh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ra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đời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của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văn</a:t>
            </a:r>
            <a:r>
              <a:rPr lang="en-US" sz="2000" dirty="0">
                <a:latin typeface="Times New Roman" pitchFamily="18" charset="0"/>
                <a:cs typeface="Times New Roman" pitchFamily="18" charset="0"/>
              </a:rPr>
              <a:t> </a:t>
            </a:r>
            <a:r>
              <a:rPr lang="en-US" sz="2000" dirty="0" err="1" smtClean="0">
                <a:latin typeface="Times New Roman" pitchFamily="18" charset="0"/>
                <a:cs typeface="Times New Roman" pitchFamily="18" charset="0"/>
              </a:rPr>
              <a:t>bản</a:t>
            </a:r>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          - </a:t>
            </a:r>
            <a:r>
              <a:rPr lang="en-US" sz="2000" dirty="0" err="1" smtClean="0">
                <a:latin typeface="Times New Roman" pitchFamily="18" charset="0"/>
                <a:cs typeface="Times New Roman" pitchFamily="18" charset="0"/>
              </a:rPr>
              <a:t>Nhân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vật</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sự</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việc</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cốt</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truyện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trong</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một</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tác</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phẩm</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truyện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hiện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đại</a:t>
            </a:r>
            <a:r>
              <a:rPr lang="en-US" sz="2000" dirty="0" smtClean="0">
                <a:latin typeface="Times New Roman" pitchFamily="18" charset="0"/>
                <a:cs typeface="Times New Roman" pitchFamily="18" charset="0"/>
              </a:rPr>
              <a:t>.</a:t>
            </a:r>
          </a:p>
          <a:p>
            <a:r>
              <a:rPr lang="en-US" sz="2000" dirty="0" smtClean="0">
                <a:latin typeface="Times New Roman" pitchFamily="18" charset="0"/>
                <a:cs typeface="Times New Roman" pitchFamily="18" charset="0"/>
              </a:rPr>
              <a:t>          - </a:t>
            </a:r>
            <a:r>
              <a:rPr lang="en-US" sz="2000" dirty="0" err="1" smtClean="0">
                <a:latin typeface="Times New Roman" pitchFamily="18" charset="0"/>
                <a:cs typeface="Times New Roman" pitchFamily="18" charset="0"/>
              </a:rPr>
              <a:t>Đối</a:t>
            </a:r>
            <a:r>
              <a:rPr lang="en-US" sz="2000" dirty="0" smtClean="0">
                <a:latin typeface="Times New Roman" pitchFamily="18" charset="0"/>
                <a:cs typeface="Times New Roman" pitchFamily="18" charset="0"/>
              </a:rPr>
              <a:t> </a:t>
            </a:r>
            <a:r>
              <a:rPr lang="en-US" sz="2000" dirty="0" err="1">
                <a:latin typeface="Times New Roman" pitchFamily="18" charset="0"/>
                <a:cs typeface="Times New Roman" pitchFamily="18" charset="0"/>
              </a:rPr>
              <a:t>thoại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độc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thoại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và</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độc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thoại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nội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tâm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sự</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kết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hợp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với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các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yếu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tố</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miêu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tả</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biểu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cảm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trong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văn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bản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tự</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sự</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hiện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đại</a:t>
            </a:r>
            <a:r>
              <a:rPr lang="en-US" sz="2000" dirty="0">
                <a:latin typeface="Times New Roman" pitchFamily="18" charset="0"/>
                <a:cs typeface="Times New Roman" pitchFamily="18" charset="0"/>
              </a:rPr>
              <a:t>.</a:t>
            </a:r>
          </a:p>
          <a:p>
            <a:r>
              <a:rPr lang="en-US" sz="2000" dirty="0">
                <a:latin typeface="Times New Roman" pitchFamily="18" charset="0"/>
                <a:cs typeface="Times New Roman" pitchFamily="18" charset="0"/>
              </a:rPr>
              <a:t>          - </a:t>
            </a:r>
            <a:r>
              <a:rPr lang="en-US" sz="2000" dirty="0" err="1">
                <a:latin typeface="Times New Roman" pitchFamily="18" charset="0"/>
                <a:cs typeface="Times New Roman" pitchFamily="18" charset="0"/>
              </a:rPr>
              <a:t>Cảm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nhận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được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tình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yêu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làng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quê</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thắm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thiết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thống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nhất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với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lòng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yêu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nước</a:t>
            </a:r>
            <a:r>
              <a:rPr lang="en-US" sz="2000" dirty="0">
                <a:latin typeface="Times New Roman" pitchFamily="18" charset="0"/>
                <a:cs typeface="Times New Roman" pitchFamily="18" charset="0"/>
              </a:rPr>
              <a:t> &amp; </a:t>
            </a:r>
            <a:r>
              <a:rPr lang="en-US" sz="2000" dirty="0" err="1">
                <a:latin typeface="Times New Roman" pitchFamily="18" charset="0"/>
                <a:cs typeface="Times New Roman" pitchFamily="18" charset="0"/>
              </a:rPr>
              <a:t>tinh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thần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kháng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chiến</a:t>
            </a:r>
            <a:r>
              <a:rPr lang="en-US" sz="2000" dirty="0">
                <a:latin typeface="Times New Roman" pitchFamily="18" charset="0"/>
                <a:cs typeface="Times New Roman" pitchFamily="18" charset="0"/>
              </a:rPr>
              <a:t> ở </a:t>
            </a:r>
            <a:r>
              <a:rPr lang="en-US" sz="2000" dirty="0" err="1">
                <a:latin typeface="Times New Roman" pitchFamily="18" charset="0"/>
                <a:cs typeface="Times New Roman" pitchFamily="18" charset="0"/>
              </a:rPr>
              <a:t>nhân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vật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Hai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trong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truyện</a:t>
            </a:r>
            <a:r>
              <a:rPr lang="en-US" sz="2000" dirty="0">
                <a:latin typeface="Times New Roman" pitchFamily="18" charset="0"/>
                <a:cs typeface="Times New Roman" pitchFamily="18" charset="0"/>
              </a:rPr>
              <a:t>. Qua </a:t>
            </a:r>
            <a:r>
              <a:rPr lang="en-US" sz="2000" dirty="0" err="1">
                <a:latin typeface="Times New Roman" pitchFamily="18" charset="0"/>
                <a:cs typeface="Times New Roman" pitchFamily="18" charset="0"/>
              </a:rPr>
              <a:t>đó</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thấy</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được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một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biểu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hiện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cụ</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thể</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sinh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động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về</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tinh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thần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yêu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nước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của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nhân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dân</a:t>
            </a:r>
            <a:r>
              <a:rPr lang="en-US" sz="2000" dirty="0">
                <a:latin typeface="Times New Roman" pitchFamily="18" charset="0"/>
                <a:cs typeface="Times New Roman" pitchFamily="18" charset="0"/>
              </a:rPr>
              <a:t>  ta </a:t>
            </a:r>
            <a:r>
              <a:rPr lang="en-US" sz="2000" dirty="0" err="1">
                <a:latin typeface="Times New Roman" pitchFamily="18" charset="0"/>
                <a:cs typeface="Times New Roman" pitchFamily="18" charset="0"/>
              </a:rPr>
              <a:t>trong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thời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kì</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kháng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chiến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chống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Pháp</a:t>
            </a:r>
            <a:r>
              <a:rPr lang="en-US" sz="2000" dirty="0">
                <a:latin typeface="Times New Roman" pitchFamily="18" charset="0"/>
                <a:cs typeface="Times New Roman" pitchFamily="18" charset="0"/>
              </a:rPr>
              <a:t>.</a:t>
            </a:r>
          </a:p>
          <a:p>
            <a:r>
              <a:rPr lang="en-US" sz="2000" b="1" dirty="0" smtClean="0">
                <a:latin typeface="Times New Roman" pitchFamily="18" charset="0"/>
                <a:cs typeface="Times New Roman" pitchFamily="18" charset="0"/>
              </a:rPr>
              <a:t>2.Kĩ </a:t>
            </a:r>
            <a:r>
              <a:rPr lang="en-US" sz="2000" b="1" dirty="0" err="1">
                <a:latin typeface="Times New Roman" pitchFamily="18" charset="0"/>
                <a:cs typeface="Times New Roman" pitchFamily="18" charset="0"/>
              </a:rPr>
              <a:t>năng</a:t>
            </a:r>
            <a:r>
              <a:rPr lang="en-US" sz="2000" b="1" dirty="0">
                <a:latin typeface="Times New Roman" pitchFamily="18" charset="0"/>
                <a:cs typeface="Times New Roman" pitchFamily="18" charset="0"/>
              </a:rPr>
              <a:t>:</a:t>
            </a:r>
            <a:endParaRPr lang="en-US" sz="2000" dirty="0">
              <a:latin typeface="Times New Roman" pitchFamily="18" charset="0"/>
              <a:cs typeface="Times New Roman" pitchFamily="18" charset="0"/>
            </a:endParaRPr>
          </a:p>
          <a:p>
            <a:r>
              <a:rPr lang="en-US" sz="2000" dirty="0">
                <a:latin typeface="Times New Roman" pitchFamily="18" charset="0"/>
                <a:cs typeface="Times New Roman" pitchFamily="18" charset="0"/>
              </a:rPr>
              <a:t>          -  </a:t>
            </a:r>
            <a:r>
              <a:rPr lang="en-US" sz="2000" dirty="0" err="1">
                <a:latin typeface="Times New Roman" pitchFamily="18" charset="0"/>
                <a:cs typeface="Times New Roman" pitchFamily="18" charset="0"/>
              </a:rPr>
              <a:t>Đọc</a:t>
            </a:r>
            <a:r>
              <a:rPr lang="en-US" sz="2000" dirty="0">
                <a:latin typeface="Times New Roman" pitchFamily="18" charset="0"/>
                <a:cs typeface="Times New Roman" pitchFamily="18" charset="0"/>
              </a:rPr>
              <a:t> - </a:t>
            </a:r>
            <a:r>
              <a:rPr lang="en-US" sz="2000" dirty="0" err="1">
                <a:latin typeface="Times New Roman" pitchFamily="18" charset="0"/>
                <a:cs typeface="Times New Roman" pitchFamily="18" charset="0"/>
              </a:rPr>
              <a:t>hiểu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văn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bản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truyện</a:t>
            </a:r>
            <a:r>
              <a:rPr lang="en-US" sz="2000" dirty="0">
                <a:latin typeface="Times New Roman" pitchFamily="18" charset="0"/>
                <a:cs typeface="Times New Roman" pitchFamily="18" charset="0"/>
              </a:rPr>
              <a:t> </a:t>
            </a:r>
            <a:r>
              <a:rPr lang="en-US" sz="2000" dirty="0" err="1" smtClean="0">
                <a:latin typeface="Times New Roman" pitchFamily="18" charset="0"/>
                <a:cs typeface="Times New Roman" pitchFamily="18" charset="0"/>
              </a:rPr>
              <a:t>Việt</a:t>
            </a:r>
            <a:r>
              <a:rPr lang="en-US" sz="2000" dirty="0" smtClean="0">
                <a:latin typeface="Times New Roman" pitchFamily="18" charset="0"/>
                <a:cs typeface="Times New Roman" pitchFamily="18" charset="0"/>
              </a:rPr>
              <a:t> Nam  </a:t>
            </a:r>
            <a:r>
              <a:rPr lang="en-US" sz="2000" dirty="0" err="1">
                <a:latin typeface="Times New Roman" pitchFamily="18" charset="0"/>
                <a:cs typeface="Times New Roman" pitchFamily="18" charset="0"/>
              </a:rPr>
              <a:t>hiện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đại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được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sáng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tác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trong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thời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kì</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kháng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chiến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chống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Pháp</a:t>
            </a:r>
            <a:r>
              <a:rPr lang="en-US" sz="2000" dirty="0">
                <a:latin typeface="Times New Roman" pitchFamily="18" charset="0"/>
                <a:cs typeface="Times New Roman" pitchFamily="18" charset="0"/>
              </a:rPr>
              <a:t>.</a:t>
            </a:r>
          </a:p>
          <a:p>
            <a:r>
              <a:rPr lang="en-US" sz="2000" dirty="0">
                <a:latin typeface="Times New Roman" pitchFamily="18" charset="0"/>
                <a:cs typeface="Times New Roman" pitchFamily="18" charset="0"/>
              </a:rPr>
              <a:t>          - </a:t>
            </a:r>
            <a:r>
              <a:rPr lang="en-US" sz="2000" dirty="0" err="1">
                <a:latin typeface="Times New Roman" pitchFamily="18" charset="0"/>
                <a:cs typeface="Times New Roman" pitchFamily="18" charset="0"/>
              </a:rPr>
              <a:t>Vận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dụng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kiến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thức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về</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thể</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loại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và</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sự</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kết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hợp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các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phương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thức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biểu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đạt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trong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tác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phẩm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truyện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để</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cảm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nhận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một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văn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bản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tự</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sự</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hiện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đại</a:t>
            </a:r>
            <a:r>
              <a:rPr lang="en-US" sz="2000" dirty="0">
                <a:latin typeface="Times New Roman" pitchFamily="18" charset="0"/>
                <a:cs typeface="Times New Roman" pitchFamily="18" charset="0"/>
              </a:rPr>
              <a:t>.</a:t>
            </a:r>
          </a:p>
          <a:p>
            <a:r>
              <a:rPr lang="en-US" sz="2000" b="1" dirty="0">
                <a:latin typeface="Times New Roman" pitchFamily="18" charset="0"/>
                <a:cs typeface="Times New Roman" pitchFamily="18" charset="0"/>
              </a:rPr>
              <a:t>3.Thái </a:t>
            </a:r>
            <a:r>
              <a:rPr lang="en-US" sz="2000" b="1" dirty="0" err="1">
                <a:latin typeface="Times New Roman" pitchFamily="18" charset="0"/>
                <a:cs typeface="Times New Roman" pitchFamily="18" charset="0"/>
              </a:rPr>
              <a:t>độ</a:t>
            </a:r>
            <a:r>
              <a:rPr lang="en-US" sz="2000" b="1" dirty="0">
                <a:latin typeface="Times New Roman" pitchFamily="18" charset="0"/>
                <a:cs typeface="Times New Roman" pitchFamily="18" charset="0"/>
              </a:rPr>
              <a:t>:</a:t>
            </a:r>
            <a:endParaRPr lang="en-US" sz="2000" dirty="0">
              <a:latin typeface="Times New Roman" pitchFamily="18" charset="0"/>
              <a:cs typeface="Times New Roman" pitchFamily="18" charset="0"/>
            </a:endParaRPr>
          </a:p>
          <a:p>
            <a:r>
              <a:rPr lang="en-US" sz="2000" dirty="0" smtClean="0">
                <a:latin typeface="Times New Roman" pitchFamily="18" charset="0"/>
                <a:cs typeface="Times New Roman" pitchFamily="18" charset="0"/>
              </a:rPr>
              <a:t>          - </a:t>
            </a:r>
            <a:r>
              <a:rPr lang="en-US" sz="2000" dirty="0" err="1">
                <a:latin typeface="Times New Roman" pitchFamily="18" charset="0"/>
                <a:cs typeface="Times New Roman" pitchFamily="18" charset="0"/>
              </a:rPr>
              <a:t>Hình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thành</a:t>
            </a:r>
            <a:r>
              <a:rPr lang="en-US" sz="2000" dirty="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tình</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yêu</a:t>
            </a:r>
            <a:r>
              <a:rPr lang="en-US" sz="2000" dirty="0" smtClean="0">
                <a:latin typeface="Times New Roman" pitchFamily="18" charset="0"/>
                <a:cs typeface="Times New Roman" pitchFamily="18" charset="0"/>
              </a:rPr>
              <a:t> </a:t>
            </a:r>
            <a:r>
              <a:rPr lang="en-US" sz="2000" dirty="0" err="1">
                <a:latin typeface="Times New Roman" pitchFamily="18" charset="0"/>
                <a:cs typeface="Times New Roman" pitchFamily="18" charset="0"/>
              </a:rPr>
              <a:t>làng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quê</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tự</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hào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về</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tinh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thần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kháng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chiến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tinh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thần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yêu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nước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của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nhân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dân</a:t>
            </a:r>
            <a:r>
              <a:rPr lang="en-US" sz="2000" dirty="0">
                <a:latin typeface="Times New Roman" pitchFamily="18" charset="0"/>
                <a:cs typeface="Times New Roman" pitchFamily="18" charset="0"/>
              </a:rPr>
              <a:t> ta </a:t>
            </a:r>
            <a:r>
              <a:rPr lang="en-US" sz="2000" dirty="0" err="1">
                <a:latin typeface="Times New Roman" pitchFamily="18" charset="0"/>
                <a:cs typeface="Times New Roman" pitchFamily="18" charset="0"/>
              </a:rPr>
              <a:t>trong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thời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kì</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kháng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chiến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chống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thực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dân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Pháp</a:t>
            </a:r>
            <a:r>
              <a:rPr lang="en-US" sz="2000" dirty="0">
                <a:latin typeface="Times New Roman" pitchFamily="18" charset="0"/>
                <a:cs typeface="Times New Roman" pitchFamily="18" charset="0"/>
              </a:rPr>
              <a:t>.</a:t>
            </a:r>
          </a:p>
          <a:p>
            <a:r>
              <a:rPr lang="en-US" sz="2000" dirty="0" smtClean="0">
                <a:latin typeface="Times New Roman" pitchFamily="18" charset="0"/>
                <a:cs typeface="Times New Roman" pitchFamily="18" charset="0"/>
              </a:rPr>
              <a:t>          -  </a:t>
            </a:r>
            <a:r>
              <a:rPr lang="en-US" sz="2000" dirty="0" err="1">
                <a:latin typeface="Times New Roman" pitchFamily="18" charset="0"/>
                <a:cs typeface="Times New Roman" pitchFamily="18" charset="0"/>
              </a:rPr>
              <a:t>Trân</a:t>
            </a:r>
            <a:r>
              <a:rPr lang="en-US" sz="2000" dirty="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trọng</a:t>
            </a:r>
            <a:r>
              <a:rPr lang="en-US" sz="2000" dirty="0" smtClean="0">
                <a:latin typeface="Times New Roman" pitchFamily="18" charset="0"/>
                <a:cs typeface="Times New Roman" pitchFamily="18" charset="0"/>
              </a:rPr>
              <a:t> </a:t>
            </a:r>
            <a:r>
              <a:rPr lang="en-US" sz="2000" dirty="0" err="1">
                <a:latin typeface="Times New Roman" pitchFamily="18" charset="0"/>
                <a:cs typeface="Times New Roman" pitchFamily="18" charset="0"/>
              </a:rPr>
              <a:t>những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ngư­ời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nông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dân</a:t>
            </a:r>
            <a:r>
              <a:rPr lang="en-US" sz="2000" dirty="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có</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tình</a:t>
            </a:r>
            <a:r>
              <a:rPr lang="en-US" sz="2000" dirty="0" smtClean="0">
                <a:latin typeface="Times New Roman" pitchFamily="18" charset="0"/>
                <a:cs typeface="Times New Roman" pitchFamily="18" charset="0"/>
              </a:rPr>
              <a:t> </a:t>
            </a:r>
            <a:r>
              <a:rPr lang="en-US" sz="2000" dirty="0" err="1">
                <a:latin typeface="Times New Roman" pitchFamily="18" charset="0"/>
                <a:cs typeface="Times New Roman" pitchFamily="18" charset="0"/>
              </a:rPr>
              <a:t>yêu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nư­ớc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cháy</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bỏng</a:t>
            </a:r>
            <a:r>
              <a:rPr lang="en-US" sz="2000" dirty="0">
                <a:latin typeface="Times New Roman" pitchFamily="18" charset="0"/>
                <a:cs typeface="Times New Roman" pitchFamily="18" charset="0"/>
              </a:rPr>
              <a:t>.</a:t>
            </a:r>
          </a:p>
        </p:txBody>
      </p:sp>
      <p:sp>
        <p:nvSpPr>
          <p:cNvPr id="2" name="Slide Number Placeholder 1"/>
          <p:cNvSpPr>
            <a:spLocks noGrp="1"/>
          </p:cNvSpPr>
          <p:nvPr>
            <p:ph type="sldNum" sz="quarter" idx="12"/>
          </p:nvPr>
        </p:nvSpPr>
        <p:spPr/>
        <p:txBody>
          <a:bodyPr/>
          <a:lstStyle/>
          <a:p>
            <a:pPr>
              <a:defRPr/>
            </a:pPr>
            <a:fld id="{3D593764-C018-4DCD-BA40-851A22024552}" type="slidenum">
              <a:rPr lang="en-US" smtClean="0"/>
              <a:pPr>
                <a:defRPr/>
              </a:pPr>
              <a:t>3</a:t>
            </a:fld>
            <a:endParaRPr lang="en-US"/>
          </a:p>
        </p:txBody>
      </p:sp>
    </p:spTree>
    <p:extLst>
      <p:ext uri="{BB962C8B-B14F-4D97-AF65-F5344CB8AC3E}">
        <p14:creationId xmlns:p14="http://schemas.microsoft.com/office/powerpoint/2010/main" val="184340567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ox(i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ox(in)">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ox(in)">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ox(in)">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box(in)">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box(in)">
                                      <p:cBhvr>
                                        <p:cTn id="32" dur="5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box(in)">
                                      <p:cBhvr>
                                        <p:cTn id="37" dur="500"/>
                                        <p:tgtEl>
                                          <p:spTgt spid="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box(in)">
                                      <p:cBhvr>
                                        <p:cTn id="42" dur="500"/>
                                        <p:tgtEl>
                                          <p:spTgt spid="4">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nodeType="clickEffect">
                                  <p:stCondLst>
                                    <p:cond delay="0"/>
                                  </p:stCondLst>
                                  <p:childTnLst>
                                    <p:set>
                                      <p:cBhvr>
                                        <p:cTn id="46" dur="1" fill="hold">
                                          <p:stCondLst>
                                            <p:cond delay="0"/>
                                          </p:stCondLst>
                                        </p:cTn>
                                        <p:tgtEl>
                                          <p:spTgt spid="4">
                                            <p:txEl>
                                              <p:pRg st="8" end="8"/>
                                            </p:txEl>
                                          </p:spTgt>
                                        </p:tgtEl>
                                        <p:attrNameLst>
                                          <p:attrName>style.visibility</p:attrName>
                                        </p:attrNameLst>
                                      </p:cBhvr>
                                      <p:to>
                                        <p:strVal val="visible"/>
                                      </p:to>
                                    </p:set>
                                    <p:animEffect transition="in" filter="box(in)">
                                      <p:cBhvr>
                                        <p:cTn id="47" dur="500"/>
                                        <p:tgtEl>
                                          <p:spTgt spid="4">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nodeType="clickEffect">
                                  <p:stCondLst>
                                    <p:cond delay="0"/>
                                  </p:stCondLst>
                                  <p:childTnLst>
                                    <p:set>
                                      <p:cBhvr>
                                        <p:cTn id="51" dur="1" fill="hold">
                                          <p:stCondLst>
                                            <p:cond delay="0"/>
                                          </p:stCondLst>
                                        </p:cTn>
                                        <p:tgtEl>
                                          <p:spTgt spid="4">
                                            <p:txEl>
                                              <p:pRg st="9" end="9"/>
                                            </p:txEl>
                                          </p:spTgt>
                                        </p:tgtEl>
                                        <p:attrNameLst>
                                          <p:attrName>style.visibility</p:attrName>
                                        </p:attrNameLst>
                                      </p:cBhvr>
                                      <p:to>
                                        <p:strVal val="visible"/>
                                      </p:to>
                                    </p:set>
                                    <p:animEffect transition="in" filter="box(in)">
                                      <p:cBhvr>
                                        <p:cTn id="52" dur="500"/>
                                        <p:tgtEl>
                                          <p:spTgt spid="4">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4" presetClass="entr" presetSubtype="16" fill="hold" nodeType="clickEffect">
                                  <p:stCondLst>
                                    <p:cond delay="0"/>
                                  </p:stCondLst>
                                  <p:childTnLst>
                                    <p:set>
                                      <p:cBhvr>
                                        <p:cTn id="56" dur="1" fill="hold">
                                          <p:stCondLst>
                                            <p:cond delay="0"/>
                                          </p:stCondLst>
                                        </p:cTn>
                                        <p:tgtEl>
                                          <p:spTgt spid="4">
                                            <p:txEl>
                                              <p:pRg st="10" end="10"/>
                                            </p:txEl>
                                          </p:spTgt>
                                        </p:tgtEl>
                                        <p:attrNameLst>
                                          <p:attrName>style.visibility</p:attrName>
                                        </p:attrNameLst>
                                      </p:cBhvr>
                                      <p:to>
                                        <p:strVal val="visible"/>
                                      </p:to>
                                    </p:set>
                                    <p:animEffect transition="in" filter="box(in)">
                                      <p:cBhvr>
                                        <p:cTn id="57" dur="500"/>
                                        <p:tgtEl>
                                          <p:spTgt spid="4">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4" presetClass="entr" presetSubtype="16" fill="hold" nodeType="clickEffect">
                                  <p:stCondLst>
                                    <p:cond delay="0"/>
                                  </p:stCondLst>
                                  <p:childTnLst>
                                    <p:set>
                                      <p:cBhvr>
                                        <p:cTn id="61" dur="1" fill="hold">
                                          <p:stCondLst>
                                            <p:cond delay="0"/>
                                          </p:stCondLst>
                                        </p:cTn>
                                        <p:tgtEl>
                                          <p:spTgt spid="4">
                                            <p:txEl>
                                              <p:pRg st="11" end="11"/>
                                            </p:txEl>
                                          </p:spTgt>
                                        </p:tgtEl>
                                        <p:attrNameLst>
                                          <p:attrName>style.visibility</p:attrName>
                                        </p:attrNameLst>
                                      </p:cBhvr>
                                      <p:to>
                                        <p:strVal val="visible"/>
                                      </p:to>
                                    </p:set>
                                    <p:animEffect transition="in" filter="box(in)">
                                      <p:cBhvr>
                                        <p:cTn id="62" dur="500"/>
                                        <p:tgtEl>
                                          <p:spTgt spid="4">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4"/>
          <p:cNvSpPr txBox="1">
            <a:spLocks noChangeArrowheads="1"/>
          </p:cNvSpPr>
          <p:nvPr/>
        </p:nvSpPr>
        <p:spPr bwMode="auto">
          <a:xfrm>
            <a:off x="-157163" y="540633"/>
            <a:ext cx="2443163"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3200" b="1" dirty="0" err="1" smtClean="0">
                <a:solidFill>
                  <a:srgbClr val="FF0000"/>
                </a:solidFill>
                <a:latin typeface="Times New Roman" panose="02020603050405020304" pitchFamily="18" charset="0"/>
                <a:cs typeface="Times New Roman" panose="02020603050405020304" pitchFamily="18" charset="0"/>
              </a:rPr>
              <a:t>Lúc</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mới</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nghe</a:t>
            </a:r>
            <a:r>
              <a:rPr lang="en-US" sz="3200" b="1" dirty="0" smtClean="0">
                <a:solidFill>
                  <a:srgbClr val="FF0000"/>
                </a:solidFill>
                <a:latin typeface="Times New Roman" panose="02020603050405020304" pitchFamily="18" charset="0"/>
                <a:cs typeface="Times New Roman" panose="02020603050405020304" pitchFamily="18" charset="0"/>
              </a:rPr>
              <a:t> tin </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4" name="TextBox 3"/>
          <p:cNvSpPr txBox="1">
            <a:spLocks noChangeArrowheads="1"/>
          </p:cNvSpPr>
          <p:nvPr/>
        </p:nvSpPr>
        <p:spPr bwMode="auto">
          <a:xfrm>
            <a:off x="2286000" y="195322"/>
            <a:ext cx="9662160" cy="2308324"/>
          </a:xfrm>
          <a:prstGeom prst="rect">
            <a:avLst/>
          </a:prstGeom>
          <a:solidFill>
            <a:srgbClr val="FFFF99">
              <a:alpha val="92000"/>
            </a:srgb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nl-NL" altLang="en-US" sz="2800" i="1" dirty="0" smtClean="0">
                <a:solidFill>
                  <a:srgbClr val="0070C0"/>
                </a:solidFill>
                <a:latin typeface="Times New Roman" panose="02020603050405020304" pitchFamily="18" charset="0"/>
                <a:cs typeface="Times New Roman" panose="02020603050405020304" pitchFamily="18" charset="0"/>
              </a:rPr>
              <a:t>Cổ </a:t>
            </a:r>
            <a:r>
              <a:rPr lang="nl-NL" altLang="en-US" sz="2800" i="1" dirty="0">
                <a:solidFill>
                  <a:srgbClr val="0070C0"/>
                </a:solidFill>
                <a:latin typeface="Times New Roman" panose="02020603050405020304" pitchFamily="18" charset="0"/>
                <a:cs typeface="Times New Roman" panose="02020603050405020304" pitchFamily="18" charset="0"/>
              </a:rPr>
              <a:t>lão nghẹn ắng hẳn lại, da mặt tê rân rân lặng đi, tưởng như không thở được. </a:t>
            </a:r>
            <a:endParaRPr lang="nl-NL" altLang="en-US" sz="2800" i="1" dirty="0" smtClean="0">
              <a:solidFill>
                <a:srgbClr val="0070C0"/>
              </a:solidFill>
              <a:latin typeface="Times New Roman" panose="02020603050405020304" pitchFamily="18" charset="0"/>
              <a:cs typeface="Times New Roman" panose="02020603050405020304" pitchFamily="18" charset="0"/>
            </a:endParaRPr>
          </a:p>
          <a:p>
            <a:pPr algn="just" eaLnBrk="1" hangingPunct="1"/>
            <a:r>
              <a:rPr lang="nl-NL" altLang="en-US" sz="2800" i="1" dirty="0" smtClean="0">
                <a:solidFill>
                  <a:srgbClr val="0070C0"/>
                </a:solidFill>
                <a:latin typeface="Times New Roman" panose="02020603050405020304" pitchFamily="18" charset="0"/>
                <a:cs typeface="Times New Roman" panose="02020603050405020304" pitchFamily="18" charset="0"/>
              </a:rPr>
              <a:t>Một </a:t>
            </a:r>
            <a:r>
              <a:rPr lang="nl-NL" altLang="en-US" sz="2800" i="1" dirty="0">
                <a:solidFill>
                  <a:srgbClr val="0070C0"/>
                </a:solidFill>
                <a:latin typeface="Times New Roman" panose="02020603050405020304" pitchFamily="18" charset="0"/>
                <a:cs typeface="Times New Roman" panose="02020603050405020304" pitchFamily="18" charset="0"/>
              </a:rPr>
              <a:t>lúc lâu ông mới rặn è è, nuốt một cái gì vướng ở cổ,  giọng lạc đi</a:t>
            </a:r>
            <a:r>
              <a:rPr lang="nl-NL" altLang="en-US" sz="2800" i="1" dirty="0" smtClean="0">
                <a:solidFill>
                  <a:srgbClr val="0070C0"/>
                </a:solidFill>
                <a:latin typeface="Times New Roman" panose="02020603050405020304" pitchFamily="18" charset="0"/>
                <a:cs typeface="Times New Roman" panose="02020603050405020304" pitchFamily="18" charset="0"/>
              </a:rPr>
              <a:t>...</a:t>
            </a:r>
          </a:p>
          <a:p>
            <a:pPr algn="ctr" eaLnBrk="1" hangingPunct="1"/>
            <a:r>
              <a:rPr lang="nl-NL" altLang="en-US" sz="2800" b="1" i="1" dirty="0" smtClean="0">
                <a:solidFill>
                  <a:srgbClr val="FF0000"/>
                </a:solidFill>
                <a:latin typeface="Times New Roman" panose="02020603050405020304" pitchFamily="18" charset="0"/>
                <a:cs typeface="Times New Roman" panose="02020603050405020304" pitchFamily="18" charset="0"/>
              </a:rPr>
              <a:t>=&gt; Bàng hoàng, sững sờ</a:t>
            </a:r>
            <a:endParaRPr lang="en-US" altLang="en-US" sz="2800" b="1" dirty="0">
              <a:solidFill>
                <a:srgbClr val="FF0000"/>
              </a:solidFill>
              <a:latin typeface="Times New Roman" panose="02020603050405020304" pitchFamily="18" charset="0"/>
              <a:cs typeface="Times New Roman" panose="02020603050405020304" pitchFamily="18" charset="0"/>
            </a:endParaRPr>
          </a:p>
        </p:txBody>
      </p:sp>
      <p:sp>
        <p:nvSpPr>
          <p:cNvPr id="5" name="Text Box 4"/>
          <p:cNvSpPr txBox="1">
            <a:spLocks noChangeArrowheads="1"/>
          </p:cNvSpPr>
          <p:nvPr/>
        </p:nvSpPr>
        <p:spPr bwMode="auto">
          <a:xfrm>
            <a:off x="-157164" y="2863855"/>
            <a:ext cx="2443163"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3200" b="1" dirty="0" err="1" smtClean="0">
                <a:solidFill>
                  <a:srgbClr val="FF0000"/>
                </a:solidFill>
                <a:latin typeface="Times New Roman" panose="02020603050405020304" pitchFamily="18" charset="0"/>
                <a:cs typeface="Times New Roman" panose="02020603050405020304" pitchFamily="18" charset="0"/>
              </a:rPr>
              <a:t>Trên</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đường</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về</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6" name="TextBox 5"/>
          <p:cNvSpPr txBox="1">
            <a:spLocks noChangeArrowheads="1"/>
          </p:cNvSpPr>
          <p:nvPr/>
        </p:nvSpPr>
        <p:spPr bwMode="auto">
          <a:xfrm>
            <a:off x="2286000" y="2737098"/>
            <a:ext cx="7117080" cy="1384995"/>
          </a:xfrm>
          <a:prstGeom prst="rect">
            <a:avLst/>
          </a:prstGeom>
          <a:solidFill>
            <a:srgbClr val="FFFF99">
              <a:alpha val="92000"/>
            </a:srgb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nl-NL" altLang="en-US" sz="2800" i="1" dirty="0" smtClean="0">
                <a:solidFill>
                  <a:srgbClr val="0070C0"/>
                </a:solidFill>
                <a:latin typeface="Times New Roman" panose="02020603050405020304" pitchFamily="18" charset="0"/>
                <a:cs typeface="Times New Roman" panose="02020603050405020304" pitchFamily="18" charset="0"/>
              </a:rPr>
              <a:t>Lảng sang chuyện khác.</a:t>
            </a:r>
          </a:p>
          <a:p>
            <a:pPr algn="just" eaLnBrk="1" hangingPunct="1"/>
            <a:r>
              <a:rPr lang="nl-NL" altLang="en-US" sz="2800" i="1" dirty="0" smtClean="0">
                <a:solidFill>
                  <a:srgbClr val="0070C0"/>
                </a:solidFill>
                <a:latin typeface="Times New Roman" panose="02020603050405020304" pitchFamily="18" charset="0"/>
                <a:cs typeface="Times New Roman" panose="02020603050405020304" pitchFamily="18" charset="0"/>
              </a:rPr>
              <a:t>Cúi gằm mặt mà đi</a:t>
            </a:r>
          </a:p>
          <a:p>
            <a:pPr algn="ctr" eaLnBrk="1" hangingPunct="1"/>
            <a:r>
              <a:rPr lang="nl-NL" altLang="en-US" sz="2800" b="1" i="1" dirty="0" smtClean="0">
                <a:solidFill>
                  <a:srgbClr val="FF0000"/>
                </a:solidFill>
                <a:latin typeface="Times New Roman" panose="02020603050405020304" pitchFamily="18" charset="0"/>
                <a:cs typeface="Times New Roman" panose="02020603050405020304" pitchFamily="18" charset="0"/>
              </a:rPr>
              <a:t>=&gt; Nỗi xấu hổ xâm chiếm</a:t>
            </a:r>
            <a:endParaRPr lang="en-US" altLang="en-US" sz="2800" b="1" dirty="0">
              <a:solidFill>
                <a:srgbClr val="FF0000"/>
              </a:solidFill>
              <a:latin typeface="Times New Roman" panose="02020603050405020304" pitchFamily="18" charset="0"/>
              <a:cs typeface="Times New Roman" panose="02020603050405020304" pitchFamily="18" charset="0"/>
            </a:endParaRPr>
          </a:p>
        </p:txBody>
      </p:sp>
      <p:pic>
        <p:nvPicPr>
          <p:cNvPr id="24582" name="Picture 6" descr="Hình ảnh Yếu Tố đường Cây Xanh, Màu Xanh Lá, Cây, Trang Trí miễn phí tải  tập tin PNG PSDComment và Vector"/>
          <p:cNvPicPr>
            <a:picLocks noChangeAspect="1" noChangeArrowheads="1"/>
          </p:cNvPicPr>
          <p:nvPr/>
        </p:nvPicPr>
        <p:blipFill rotWithShape="1">
          <a:blip r:embed="rId2">
            <a:extLst>
              <a:ext uri="{28A0092B-C50C-407E-A947-70E740481C1C}">
                <a14:useLocalDpi xmlns:a14="http://schemas.microsoft.com/office/drawing/2010/main" val="0"/>
              </a:ext>
            </a:extLst>
          </a:blip>
          <a:srcRect t="62996" b="-1"/>
          <a:stretch/>
        </p:blipFill>
        <p:spPr bwMode="auto">
          <a:xfrm>
            <a:off x="6096000" y="4714161"/>
            <a:ext cx="6096000" cy="2255838"/>
          </a:xfrm>
          <a:prstGeom prst="rect">
            <a:avLst/>
          </a:prstGeom>
          <a:ln>
            <a:noFill/>
          </a:ln>
          <a:effectLst>
            <a:softEdge rad="406400"/>
          </a:effectLst>
          <a:extLst>
            <a:ext uri="{909E8E84-426E-40DD-AFC4-6F175D3DCCD1}">
              <a14:hiddenFill xmlns:a14="http://schemas.microsoft.com/office/drawing/2010/main">
                <a:solidFill>
                  <a:srgbClr val="FFFFFF"/>
                </a:solidFill>
              </a14:hiddenFill>
            </a:ext>
          </a:extLst>
        </p:spPr>
      </p:pic>
      <p:pic>
        <p:nvPicPr>
          <p:cNvPr id="24580" name="Picture 4" descr="Ông Lão Dắt Chó đi Dạo Png Vẽ Tay Miễn Phí Hình ảnh | Định dạng hình ảnh  PSD 610718575| vn.lovepik.com"/>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24535" b="66977" l="56512" r="80814"/>
                    </a14:imgEffect>
                  </a14:imgLayer>
                </a14:imgProps>
              </a:ext>
              <a:ext uri="{28A0092B-C50C-407E-A947-70E740481C1C}">
                <a14:useLocalDpi xmlns:a14="http://schemas.microsoft.com/office/drawing/2010/main" val="0"/>
              </a:ext>
            </a:extLst>
          </a:blip>
          <a:srcRect l="56891" t="25678" r="16504" b="33578"/>
          <a:stretch/>
        </p:blipFill>
        <p:spPr bwMode="auto">
          <a:xfrm>
            <a:off x="10012680" y="3045381"/>
            <a:ext cx="2179320" cy="3337560"/>
          </a:xfrm>
          <a:prstGeom prst="rect">
            <a:avLst/>
          </a:prstGeom>
          <a:noFill/>
          <a:extLst>
            <a:ext uri="{909E8E84-426E-40DD-AFC4-6F175D3DCCD1}">
              <a14:hiddenFill xmlns:a14="http://schemas.microsoft.com/office/drawing/2010/main">
                <a:solidFill>
                  <a:srgbClr val="FFFFFF"/>
                </a:solidFill>
              </a14:hiddenFill>
            </a:ext>
          </a:extLst>
        </p:spPr>
      </p:pic>
      <p:sp>
        <p:nvSpPr>
          <p:cNvPr id="10" name="Text Box 4"/>
          <p:cNvSpPr txBox="1">
            <a:spLocks noChangeArrowheads="1"/>
          </p:cNvSpPr>
          <p:nvPr/>
        </p:nvSpPr>
        <p:spPr bwMode="auto">
          <a:xfrm>
            <a:off x="0" y="5162074"/>
            <a:ext cx="2062163"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3200" b="1" dirty="0" err="1" smtClean="0">
                <a:solidFill>
                  <a:srgbClr val="FF0000"/>
                </a:solidFill>
                <a:latin typeface="Times New Roman" panose="02020603050405020304" pitchFamily="18" charset="0"/>
                <a:cs typeface="Times New Roman" panose="02020603050405020304" pitchFamily="18" charset="0"/>
              </a:rPr>
              <a:t>Về</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đến</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nhà</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11" name="TextBox 10"/>
          <p:cNvSpPr txBox="1">
            <a:spLocks noChangeArrowheads="1"/>
          </p:cNvSpPr>
          <p:nvPr/>
        </p:nvSpPr>
        <p:spPr bwMode="auto">
          <a:xfrm>
            <a:off x="2286000" y="4816019"/>
            <a:ext cx="7117080" cy="1815882"/>
          </a:xfrm>
          <a:prstGeom prst="rect">
            <a:avLst/>
          </a:prstGeom>
          <a:solidFill>
            <a:srgbClr val="FFFF99">
              <a:alpha val="92000"/>
            </a:srgb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lvl="0" algn="just" eaLnBrk="1" fontAlgn="base" hangingPunct="1">
              <a:spcBef>
                <a:spcPct val="0"/>
              </a:spcBef>
              <a:spcAft>
                <a:spcPct val="0"/>
              </a:spcAft>
            </a:pPr>
            <a:r>
              <a:rPr lang="nl-NL" altLang="en-US" sz="2800" i="1" dirty="0" smtClean="0">
                <a:solidFill>
                  <a:srgbClr val="0070C0"/>
                </a:solidFill>
                <a:latin typeface="Times New Roman" panose="02020603050405020304" pitchFamily="18" charset="0"/>
                <a:cs typeface="Times New Roman" panose="02020603050405020304" pitchFamily="18" charset="0"/>
              </a:rPr>
              <a:t>Nằm </a:t>
            </a:r>
            <a:r>
              <a:rPr lang="nl-NL" altLang="en-US" sz="2800" i="1" dirty="0">
                <a:solidFill>
                  <a:srgbClr val="0070C0"/>
                </a:solidFill>
                <a:latin typeface="Times New Roman" panose="02020603050405020304" pitchFamily="18" charset="0"/>
                <a:cs typeface="Times New Roman" panose="02020603050405020304" pitchFamily="18" charset="0"/>
              </a:rPr>
              <a:t>vật ra </a:t>
            </a:r>
            <a:r>
              <a:rPr lang="nl-NL" altLang="en-US" sz="2800" i="1" dirty="0" smtClean="0">
                <a:solidFill>
                  <a:srgbClr val="0070C0"/>
                </a:solidFill>
                <a:latin typeface="Times New Roman" panose="02020603050405020304" pitchFamily="18" charset="0"/>
                <a:cs typeface="Times New Roman" panose="02020603050405020304" pitchFamily="18" charset="0"/>
              </a:rPr>
              <a:t>giường.</a:t>
            </a:r>
          </a:p>
          <a:p>
            <a:pPr lvl="0" algn="just" eaLnBrk="1" fontAlgn="base" hangingPunct="1">
              <a:spcBef>
                <a:spcPct val="0"/>
              </a:spcBef>
              <a:spcAft>
                <a:spcPct val="0"/>
              </a:spcAft>
            </a:pPr>
            <a:r>
              <a:rPr lang="nl-NL" altLang="en-US" sz="2800" i="1" dirty="0" smtClean="0">
                <a:solidFill>
                  <a:srgbClr val="0070C0"/>
                </a:solidFill>
                <a:latin typeface="Times New Roman" panose="02020603050405020304" pitchFamily="18" charset="0"/>
                <a:cs typeface="Times New Roman" panose="02020603050405020304" pitchFamily="18" charset="0"/>
              </a:rPr>
              <a:t>Nhìn </a:t>
            </a:r>
            <a:r>
              <a:rPr lang="nl-NL" altLang="en-US" sz="2800" i="1" dirty="0">
                <a:solidFill>
                  <a:srgbClr val="0070C0"/>
                </a:solidFill>
                <a:latin typeface="Times New Roman" panose="02020603050405020304" pitchFamily="18" charset="0"/>
                <a:cs typeface="Times New Roman" panose="02020603050405020304" pitchFamily="18" charset="0"/>
              </a:rPr>
              <a:t>lũ con </a:t>
            </a:r>
            <a:r>
              <a:rPr lang="nl-NL" altLang="en-US" sz="2800" i="1" dirty="0" smtClean="0">
                <a:solidFill>
                  <a:srgbClr val="0070C0"/>
                </a:solidFill>
                <a:latin typeface="Times New Roman" panose="02020603050405020304" pitchFamily="18" charset="0"/>
                <a:cs typeface="Times New Roman" panose="02020603050405020304" pitchFamily="18" charset="0"/>
              </a:rPr>
              <a:t>thấy </a:t>
            </a:r>
            <a:r>
              <a:rPr lang="nl-NL" altLang="en-US" sz="2800" i="1" dirty="0">
                <a:solidFill>
                  <a:srgbClr val="0070C0"/>
                </a:solidFill>
                <a:latin typeface="Times New Roman" panose="02020603050405020304" pitchFamily="18" charset="0"/>
                <a:cs typeface="Times New Roman" panose="02020603050405020304" pitchFamily="18" charset="0"/>
              </a:rPr>
              <a:t>tủi thân</a:t>
            </a:r>
            <a:r>
              <a:rPr lang="en-US" altLang="en-US" sz="2800" i="1" dirty="0">
                <a:solidFill>
                  <a:srgbClr val="0070C0"/>
                </a:solidFill>
                <a:latin typeface="Times New Roman" panose="02020603050405020304" pitchFamily="18" charset="0"/>
                <a:cs typeface="Times New Roman" panose="02020603050405020304" pitchFamily="18" charset="0"/>
              </a:rPr>
              <a:t>, </a:t>
            </a:r>
            <a:r>
              <a:rPr lang="en-US" altLang="en-US" sz="2800" i="1" dirty="0" err="1">
                <a:solidFill>
                  <a:srgbClr val="0070C0"/>
                </a:solidFill>
                <a:latin typeface="Times New Roman" panose="02020603050405020304" pitchFamily="18" charset="0"/>
                <a:cs typeface="Times New Roman" panose="02020603050405020304" pitchFamily="18" charset="0"/>
              </a:rPr>
              <a:t>nước</a:t>
            </a:r>
            <a:r>
              <a:rPr lang="en-US" altLang="en-US" sz="2800" i="1" dirty="0">
                <a:solidFill>
                  <a:srgbClr val="0070C0"/>
                </a:solidFill>
                <a:latin typeface="Times New Roman" panose="02020603050405020304" pitchFamily="18" charset="0"/>
                <a:cs typeface="Times New Roman" panose="02020603050405020304" pitchFamily="18" charset="0"/>
              </a:rPr>
              <a:t> </a:t>
            </a:r>
            <a:r>
              <a:rPr lang="en-US" altLang="en-US" sz="2800" i="1" dirty="0" err="1">
                <a:solidFill>
                  <a:srgbClr val="0070C0"/>
                </a:solidFill>
                <a:latin typeface="Times New Roman" panose="02020603050405020304" pitchFamily="18" charset="0"/>
                <a:cs typeface="Times New Roman" panose="02020603050405020304" pitchFamily="18" charset="0"/>
              </a:rPr>
              <a:t>mắt</a:t>
            </a:r>
            <a:r>
              <a:rPr lang="en-US" altLang="en-US" sz="2800" i="1" dirty="0">
                <a:solidFill>
                  <a:srgbClr val="0070C0"/>
                </a:solidFill>
                <a:latin typeface="Times New Roman" panose="02020603050405020304" pitchFamily="18" charset="0"/>
                <a:cs typeface="Times New Roman" panose="02020603050405020304" pitchFamily="18" charset="0"/>
              </a:rPr>
              <a:t> </a:t>
            </a:r>
            <a:r>
              <a:rPr lang="en-US" altLang="en-US" sz="2800" i="1" dirty="0" err="1">
                <a:solidFill>
                  <a:srgbClr val="0070C0"/>
                </a:solidFill>
                <a:latin typeface="Times New Roman" panose="02020603050405020304" pitchFamily="18" charset="0"/>
                <a:cs typeface="Times New Roman" panose="02020603050405020304" pitchFamily="18" charset="0"/>
              </a:rPr>
              <a:t>giàn</a:t>
            </a:r>
            <a:r>
              <a:rPr lang="en-US" altLang="en-US" sz="2800" i="1" dirty="0">
                <a:solidFill>
                  <a:srgbClr val="0070C0"/>
                </a:solidFill>
                <a:latin typeface="Times New Roman" panose="02020603050405020304" pitchFamily="18" charset="0"/>
                <a:cs typeface="Times New Roman" panose="02020603050405020304" pitchFamily="18" charset="0"/>
              </a:rPr>
              <a:t> </a:t>
            </a:r>
            <a:r>
              <a:rPr lang="en-US" altLang="en-US" sz="2800" i="1" dirty="0" err="1" smtClean="0">
                <a:solidFill>
                  <a:srgbClr val="0070C0"/>
                </a:solidFill>
                <a:latin typeface="Times New Roman" panose="02020603050405020304" pitchFamily="18" charset="0"/>
                <a:cs typeface="Times New Roman" panose="02020603050405020304" pitchFamily="18" charset="0"/>
              </a:rPr>
              <a:t>ra.</a:t>
            </a:r>
            <a:endParaRPr lang="en-US" altLang="en-US" sz="2800" i="1" dirty="0" smtClean="0">
              <a:solidFill>
                <a:srgbClr val="0070C0"/>
              </a:solidFill>
              <a:latin typeface="Times New Roman" panose="02020603050405020304" pitchFamily="18" charset="0"/>
              <a:cs typeface="Times New Roman" panose="02020603050405020304" pitchFamily="18" charset="0"/>
            </a:endParaRPr>
          </a:p>
          <a:p>
            <a:pPr lvl="0" algn="just" eaLnBrk="1" fontAlgn="base" hangingPunct="1">
              <a:spcBef>
                <a:spcPct val="0"/>
              </a:spcBef>
              <a:spcAft>
                <a:spcPct val="0"/>
              </a:spcAft>
            </a:pPr>
            <a:r>
              <a:rPr lang="en-US" altLang="en-US" sz="2800" i="1" dirty="0" err="1" smtClean="0">
                <a:solidFill>
                  <a:srgbClr val="0070C0"/>
                </a:solidFill>
                <a:latin typeface="Times New Roman" panose="02020603050405020304" pitchFamily="18" charset="0"/>
                <a:cs typeface="Times New Roman" panose="02020603050405020304" pitchFamily="18" charset="0"/>
              </a:rPr>
              <a:t>Rít</a:t>
            </a:r>
            <a:r>
              <a:rPr lang="en-US" altLang="en-US" sz="2800" i="1" dirty="0" smtClean="0">
                <a:solidFill>
                  <a:srgbClr val="0070C0"/>
                </a:solidFill>
                <a:latin typeface="Times New Roman" panose="02020603050405020304" pitchFamily="18" charset="0"/>
                <a:cs typeface="Times New Roman" panose="02020603050405020304" pitchFamily="18" charset="0"/>
              </a:rPr>
              <a:t> </a:t>
            </a:r>
            <a:r>
              <a:rPr lang="en-US" altLang="en-US" sz="2800" i="1" dirty="0" err="1">
                <a:solidFill>
                  <a:srgbClr val="0070C0"/>
                </a:solidFill>
                <a:latin typeface="Times New Roman" panose="02020603050405020304" pitchFamily="18" charset="0"/>
                <a:cs typeface="Times New Roman" panose="02020603050405020304" pitchFamily="18" charset="0"/>
              </a:rPr>
              <a:t>lên</a:t>
            </a:r>
            <a:r>
              <a:rPr lang="en-US" altLang="en-US" sz="2800" i="1" dirty="0">
                <a:solidFill>
                  <a:srgbClr val="0070C0"/>
                </a:solidFill>
                <a:latin typeface="Times New Roman" panose="02020603050405020304" pitchFamily="18" charset="0"/>
                <a:cs typeface="Times New Roman" panose="02020603050405020304" pitchFamily="18" charset="0"/>
              </a:rPr>
              <a:t> </a:t>
            </a:r>
            <a:r>
              <a:rPr lang="en-US" altLang="en-US" sz="2800" i="1" dirty="0" err="1">
                <a:solidFill>
                  <a:srgbClr val="0070C0"/>
                </a:solidFill>
                <a:latin typeface="Times New Roman" panose="02020603050405020304" pitchFamily="18" charset="0"/>
                <a:cs typeface="Times New Roman" panose="02020603050405020304" pitchFamily="18" charset="0"/>
              </a:rPr>
              <a:t>chửi</a:t>
            </a:r>
            <a:r>
              <a:rPr lang="en-US" altLang="en-US" sz="2800" i="1" dirty="0">
                <a:solidFill>
                  <a:srgbClr val="0070C0"/>
                </a:solidFill>
                <a:latin typeface="Times New Roman" panose="02020603050405020304" pitchFamily="18" charset="0"/>
                <a:cs typeface="Times New Roman" panose="02020603050405020304" pitchFamily="18" charset="0"/>
              </a:rPr>
              <a:t> </a:t>
            </a:r>
            <a:r>
              <a:rPr lang="en-US" altLang="en-US" sz="2800" i="1" dirty="0" err="1">
                <a:solidFill>
                  <a:srgbClr val="0070C0"/>
                </a:solidFill>
                <a:latin typeface="Times New Roman" panose="02020603050405020304" pitchFamily="18" charset="0"/>
                <a:cs typeface="Times New Roman" panose="02020603050405020304" pitchFamily="18" charset="0"/>
              </a:rPr>
              <a:t>bọn</a:t>
            </a:r>
            <a:r>
              <a:rPr lang="en-US" altLang="en-US" sz="2800" i="1" dirty="0">
                <a:solidFill>
                  <a:srgbClr val="0070C0"/>
                </a:solidFill>
                <a:latin typeface="Times New Roman" panose="02020603050405020304" pitchFamily="18" charset="0"/>
                <a:cs typeface="Times New Roman" panose="02020603050405020304" pitchFamily="18" charset="0"/>
              </a:rPr>
              <a:t> </a:t>
            </a:r>
            <a:r>
              <a:rPr lang="en-US" altLang="en-US" sz="2800" i="1" dirty="0" err="1">
                <a:solidFill>
                  <a:srgbClr val="0070C0"/>
                </a:solidFill>
                <a:latin typeface="Times New Roman" panose="02020603050405020304" pitchFamily="18" charset="0"/>
                <a:cs typeface="Times New Roman" panose="02020603050405020304" pitchFamily="18" charset="0"/>
              </a:rPr>
              <a:t>phản</a:t>
            </a:r>
            <a:r>
              <a:rPr lang="en-US" altLang="en-US" sz="2800" i="1" dirty="0">
                <a:solidFill>
                  <a:srgbClr val="0070C0"/>
                </a:solidFill>
                <a:latin typeface="Times New Roman" panose="02020603050405020304" pitchFamily="18" charset="0"/>
                <a:cs typeface="Times New Roman" panose="02020603050405020304" pitchFamily="18" charset="0"/>
              </a:rPr>
              <a:t> </a:t>
            </a:r>
            <a:r>
              <a:rPr lang="en-US" altLang="en-US" sz="2800" i="1" dirty="0" err="1" smtClean="0">
                <a:solidFill>
                  <a:srgbClr val="0070C0"/>
                </a:solidFill>
                <a:latin typeface="Times New Roman" panose="02020603050405020304" pitchFamily="18" charset="0"/>
                <a:cs typeface="Times New Roman" panose="02020603050405020304" pitchFamily="18" charset="0"/>
              </a:rPr>
              <a:t>bội</a:t>
            </a:r>
            <a:endParaRPr lang="en-US" altLang="en-US" sz="2800" i="1" dirty="0" smtClean="0">
              <a:solidFill>
                <a:srgbClr val="0070C0"/>
              </a:solidFill>
              <a:latin typeface="Times New Roman" panose="02020603050405020304" pitchFamily="18" charset="0"/>
              <a:cs typeface="Times New Roman" panose="02020603050405020304" pitchFamily="18" charset="0"/>
            </a:endParaRPr>
          </a:p>
          <a:p>
            <a:pPr lvl="0" algn="ctr" eaLnBrk="1" fontAlgn="base" hangingPunct="1">
              <a:spcBef>
                <a:spcPct val="0"/>
              </a:spcBef>
              <a:spcAft>
                <a:spcPct val="0"/>
              </a:spcAft>
            </a:pPr>
            <a:r>
              <a:rPr lang="en-US" altLang="en-US" sz="2800" b="1" i="1" dirty="0" smtClean="0">
                <a:solidFill>
                  <a:srgbClr val="FF0000"/>
                </a:solidFill>
                <a:latin typeface="Times New Roman" panose="02020603050405020304" pitchFamily="18" charset="0"/>
                <a:cs typeface="Times New Roman" panose="02020603050405020304" pitchFamily="18" charset="0"/>
              </a:rPr>
              <a:t>=&gt; </a:t>
            </a:r>
            <a:r>
              <a:rPr lang="en-US" altLang="en-US" sz="2800" b="1" i="1" dirty="0" err="1" smtClean="0">
                <a:solidFill>
                  <a:srgbClr val="FF0000"/>
                </a:solidFill>
                <a:latin typeface="Times New Roman" panose="02020603050405020304" pitchFamily="18" charset="0"/>
                <a:cs typeface="Times New Roman" panose="02020603050405020304" pitchFamily="18" charset="0"/>
              </a:rPr>
              <a:t>Tủi</a:t>
            </a:r>
            <a:r>
              <a:rPr lang="en-US" altLang="en-US" sz="2800" b="1" i="1" dirty="0" smtClean="0">
                <a:solidFill>
                  <a:srgbClr val="FF0000"/>
                </a:solidFill>
                <a:latin typeface="Times New Roman" panose="02020603050405020304" pitchFamily="18" charset="0"/>
                <a:cs typeface="Times New Roman" panose="02020603050405020304" pitchFamily="18" charset="0"/>
              </a:rPr>
              <a:t> </a:t>
            </a:r>
            <a:r>
              <a:rPr lang="en-US" altLang="en-US" sz="2800" b="1" i="1" dirty="0" err="1" smtClean="0">
                <a:solidFill>
                  <a:srgbClr val="FF0000"/>
                </a:solidFill>
                <a:latin typeface="Times New Roman" panose="02020603050405020304" pitchFamily="18" charset="0"/>
                <a:cs typeface="Times New Roman" panose="02020603050405020304" pitchFamily="18" charset="0"/>
              </a:rPr>
              <a:t>hổ</a:t>
            </a:r>
            <a:r>
              <a:rPr lang="en-US" altLang="en-US" sz="2800" b="1" i="1" dirty="0" smtClean="0">
                <a:solidFill>
                  <a:srgbClr val="FF0000"/>
                </a:solidFill>
                <a:latin typeface="Times New Roman" panose="02020603050405020304" pitchFamily="18" charset="0"/>
                <a:cs typeface="Times New Roman" panose="02020603050405020304" pitchFamily="18" charset="0"/>
              </a:rPr>
              <a:t>, </a:t>
            </a:r>
            <a:r>
              <a:rPr lang="en-US" altLang="en-US" sz="2800" b="1" i="1" dirty="0" err="1" smtClean="0">
                <a:solidFill>
                  <a:srgbClr val="FF0000"/>
                </a:solidFill>
                <a:latin typeface="Times New Roman" panose="02020603050405020304" pitchFamily="18" charset="0"/>
                <a:cs typeface="Times New Roman" panose="02020603050405020304" pitchFamily="18" charset="0"/>
              </a:rPr>
              <a:t>nhục</a:t>
            </a:r>
            <a:r>
              <a:rPr lang="en-US" altLang="en-US" sz="2800" b="1" i="1" dirty="0" smtClean="0">
                <a:solidFill>
                  <a:srgbClr val="FF0000"/>
                </a:solidFill>
                <a:latin typeface="Times New Roman" panose="02020603050405020304" pitchFamily="18" charset="0"/>
                <a:cs typeface="Times New Roman" panose="02020603050405020304" pitchFamily="18" charset="0"/>
              </a:rPr>
              <a:t> </a:t>
            </a:r>
            <a:r>
              <a:rPr lang="en-US" altLang="en-US" sz="2800" b="1" i="1" dirty="0" err="1" smtClean="0">
                <a:solidFill>
                  <a:srgbClr val="FF0000"/>
                </a:solidFill>
                <a:latin typeface="Times New Roman" panose="02020603050405020304" pitchFamily="18" charset="0"/>
                <a:cs typeface="Times New Roman" panose="02020603050405020304" pitchFamily="18" charset="0"/>
              </a:rPr>
              <a:t>nhã</a:t>
            </a:r>
            <a:endParaRPr lang="nl-NL" altLang="en-US" sz="2800" b="1" i="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4957682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ox(in)">
                                      <p:cBhvr>
                                        <p:cTn id="22" dur="500"/>
                                        <p:tgtEl>
                                          <p:spTgt spid="6"/>
                                        </p:tgtEl>
                                      </p:cBhvr>
                                    </p:animEffect>
                                  </p:childTnLst>
                                </p:cTn>
                              </p:par>
                              <p:par>
                                <p:cTn id="23" presetID="22" presetClass="entr" presetSubtype="4" fill="hold" nodeType="withEffect">
                                  <p:stCondLst>
                                    <p:cond delay="0"/>
                                  </p:stCondLst>
                                  <p:childTnLst>
                                    <p:set>
                                      <p:cBhvr>
                                        <p:cTn id="24" dur="1" fill="hold">
                                          <p:stCondLst>
                                            <p:cond delay="0"/>
                                          </p:stCondLst>
                                        </p:cTn>
                                        <p:tgtEl>
                                          <p:spTgt spid="24580"/>
                                        </p:tgtEl>
                                        <p:attrNameLst>
                                          <p:attrName>style.visibility</p:attrName>
                                        </p:attrNameLst>
                                      </p:cBhvr>
                                      <p:to>
                                        <p:strVal val="visible"/>
                                      </p:to>
                                    </p:set>
                                    <p:animEffect transition="in" filter="wipe(down)">
                                      <p:cBhvr>
                                        <p:cTn id="25" dur="500"/>
                                        <p:tgtEl>
                                          <p:spTgt spid="24580"/>
                                        </p:tgtEl>
                                      </p:cBhvr>
                                    </p:animEffect>
                                  </p:childTnLst>
                                </p:cTn>
                              </p:par>
                              <p:par>
                                <p:cTn id="26" presetID="22" presetClass="entr" presetSubtype="4" fill="hold" nodeType="withEffect">
                                  <p:stCondLst>
                                    <p:cond delay="0"/>
                                  </p:stCondLst>
                                  <p:childTnLst>
                                    <p:set>
                                      <p:cBhvr>
                                        <p:cTn id="27" dur="1" fill="hold">
                                          <p:stCondLst>
                                            <p:cond delay="0"/>
                                          </p:stCondLst>
                                        </p:cTn>
                                        <p:tgtEl>
                                          <p:spTgt spid="24582"/>
                                        </p:tgtEl>
                                        <p:attrNameLst>
                                          <p:attrName>style.visibility</p:attrName>
                                        </p:attrNameLst>
                                      </p:cBhvr>
                                      <p:to>
                                        <p:strVal val="visible"/>
                                      </p:to>
                                    </p:set>
                                    <p:animEffect transition="in" filter="wipe(down)">
                                      <p:cBhvr>
                                        <p:cTn id="28" dur="500"/>
                                        <p:tgtEl>
                                          <p:spTgt spid="24582"/>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barn(inVertical)">
                                      <p:cBhvr>
                                        <p:cTn id="33" dur="5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4" presetClass="entr" presetSubtype="16"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box(in)">
                                      <p:cBhvr>
                                        <p:cTn id="3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p:bldP spid="6" grpId="0" animBg="1"/>
      <p:bldP spid="10" grpId="0"/>
      <p:bldP spid="11"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0875294" y="2340457"/>
            <a:ext cx="445477" cy="451754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797169" y="2340456"/>
            <a:ext cx="445477" cy="451754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arallelogram 1"/>
          <p:cNvSpPr/>
          <p:nvPr/>
        </p:nvSpPr>
        <p:spPr>
          <a:xfrm rot="4030516">
            <a:off x="2663577" y="-1805161"/>
            <a:ext cx="985637" cy="6434280"/>
          </a:xfrm>
          <a:prstGeom prst="parallelogram">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p:cNvSpPr/>
          <p:nvPr/>
        </p:nvSpPr>
        <p:spPr>
          <a:xfrm rot="6446970">
            <a:off x="8551079" y="-1902525"/>
            <a:ext cx="985637" cy="6578455"/>
          </a:xfrm>
          <a:prstGeom prst="parallelogram">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Box 4"/>
          <p:cNvSpPr txBox="1">
            <a:spLocks noChangeArrowheads="1"/>
          </p:cNvSpPr>
          <p:nvPr/>
        </p:nvSpPr>
        <p:spPr bwMode="auto">
          <a:xfrm>
            <a:off x="3641113" y="1386702"/>
            <a:ext cx="477605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3200" b="1" dirty="0" smtClean="0">
                <a:solidFill>
                  <a:srgbClr val="FF0000"/>
                </a:solidFill>
                <a:latin typeface="Times New Roman" panose="02020603050405020304" pitchFamily="18" charset="0"/>
                <a:cs typeface="Times New Roman" panose="02020603050405020304" pitchFamily="18" charset="0"/>
              </a:rPr>
              <a:t>Ba, </a:t>
            </a:r>
            <a:r>
              <a:rPr lang="en-US" sz="3200" b="1" dirty="0" err="1" smtClean="0">
                <a:solidFill>
                  <a:srgbClr val="FF0000"/>
                </a:solidFill>
                <a:latin typeface="Times New Roman" panose="02020603050405020304" pitchFamily="18" charset="0"/>
                <a:cs typeface="Times New Roman" panose="02020603050405020304" pitchFamily="18" charset="0"/>
              </a:rPr>
              <a:t>bốn</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hôm</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sau</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14" name="TextBox 13"/>
          <p:cNvSpPr txBox="1">
            <a:spLocks noChangeArrowheads="1"/>
          </p:cNvSpPr>
          <p:nvPr/>
        </p:nvSpPr>
        <p:spPr bwMode="auto">
          <a:xfrm>
            <a:off x="1728486" y="2263406"/>
            <a:ext cx="8909538"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2800" i="1" dirty="0" err="1">
                <a:solidFill>
                  <a:srgbClr val="0070C0"/>
                </a:solidFill>
                <a:latin typeface="Times New Roman" panose="02020603050405020304" pitchFamily="18" charset="0"/>
                <a:cs typeface="Times New Roman" panose="02020603050405020304" pitchFamily="18" charset="0"/>
              </a:rPr>
              <a:t>Không</a:t>
            </a:r>
            <a:r>
              <a:rPr lang="en-US" altLang="en-US" sz="2800" i="1" dirty="0">
                <a:solidFill>
                  <a:srgbClr val="0070C0"/>
                </a:solidFill>
                <a:latin typeface="Times New Roman" panose="02020603050405020304" pitchFamily="18" charset="0"/>
                <a:cs typeface="Times New Roman" panose="02020603050405020304" pitchFamily="18" charset="0"/>
              </a:rPr>
              <a:t> </a:t>
            </a:r>
            <a:r>
              <a:rPr lang="en-US" altLang="en-US" sz="2800" i="1" dirty="0" err="1">
                <a:solidFill>
                  <a:srgbClr val="0070C0"/>
                </a:solidFill>
                <a:latin typeface="Times New Roman" panose="02020603050405020304" pitchFamily="18" charset="0"/>
                <a:cs typeface="Times New Roman" panose="02020603050405020304" pitchFamily="18" charset="0"/>
              </a:rPr>
              <a:t>dám</a:t>
            </a:r>
            <a:r>
              <a:rPr lang="en-US" altLang="en-US" sz="2800" i="1" dirty="0">
                <a:solidFill>
                  <a:srgbClr val="0070C0"/>
                </a:solidFill>
                <a:latin typeface="Times New Roman" panose="02020603050405020304" pitchFamily="18" charset="0"/>
                <a:cs typeface="Times New Roman" panose="02020603050405020304" pitchFamily="18" charset="0"/>
              </a:rPr>
              <a:t> </a:t>
            </a:r>
            <a:r>
              <a:rPr lang="en-US" altLang="en-US" sz="2800" i="1" dirty="0" err="1">
                <a:solidFill>
                  <a:srgbClr val="0070C0"/>
                </a:solidFill>
                <a:latin typeface="Times New Roman" panose="02020603050405020304" pitchFamily="18" charset="0"/>
                <a:cs typeface="Times New Roman" panose="02020603050405020304" pitchFamily="18" charset="0"/>
              </a:rPr>
              <a:t>đi</a:t>
            </a:r>
            <a:r>
              <a:rPr lang="en-US" altLang="en-US" sz="2800" i="1" dirty="0">
                <a:solidFill>
                  <a:srgbClr val="0070C0"/>
                </a:solidFill>
                <a:latin typeface="Times New Roman" panose="02020603050405020304" pitchFamily="18" charset="0"/>
                <a:cs typeface="Times New Roman" panose="02020603050405020304" pitchFamily="18" charset="0"/>
              </a:rPr>
              <a:t> </a:t>
            </a:r>
            <a:r>
              <a:rPr lang="en-US" altLang="en-US" sz="2800" i="1" dirty="0" err="1">
                <a:solidFill>
                  <a:srgbClr val="0070C0"/>
                </a:solidFill>
                <a:latin typeface="Times New Roman" panose="02020603050405020304" pitchFamily="18" charset="0"/>
                <a:cs typeface="Times New Roman" panose="02020603050405020304" pitchFamily="18" charset="0"/>
              </a:rPr>
              <a:t>đâu</a:t>
            </a:r>
            <a:r>
              <a:rPr lang="en-US" altLang="en-US" sz="2800" i="1" dirty="0">
                <a:solidFill>
                  <a:srgbClr val="0070C0"/>
                </a:solidFill>
                <a:latin typeface="Times New Roman" panose="02020603050405020304" pitchFamily="18" charset="0"/>
                <a:cs typeface="Times New Roman" panose="02020603050405020304" pitchFamily="18" charset="0"/>
              </a:rPr>
              <a:t>, </a:t>
            </a:r>
            <a:r>
              <a:rPr lang="en-US" altLang="en-US" sz="2800" i="1" dirty="0" err="1">
                <a:solidFill>
                  <a:srgbClr val="0070C0"/>
                </a:solidFill>
                <a:latin typeface="Times New Roman" panose="02020603050405020304" pitchFamily="18" charset="0"/>
                <a:cs typeface="Times New Roman" panose="02020603050405020304" pitchFamily="18" charset="0"/>
              </a:rPr>
              <a:t>quanh</a:t>
            </a:r>
            <a:r>
              <a:rPr lang="en-US" altLang="en-US" sz="2800" i="1" dirty="0">
                <a:solidFill>
                  <a:srgbClr val="0070C0"/>
                </a:solidFill>
                <a:latin typeface="Times New Roman" panose="02020603050405020304" pitchFamily="18" charset="0"/>
                <a:cs typeface="Times New Roman" panose="02020603050405020304" pitchFamily="18" charset="0"/>
              </a:rPr>
              <a:t> </a:t>
            </a:r>
            <a:r>
              <a:rPr lang="en-US" altLang="en-US" sz="2800" i="1" dirty="0" err="1">
                <a:solidFill>
                  <a:srgbClr val="0070C0"/>
                </a:solidFill>
                <a:latin typeface="Times New Roman" panose="02020603050405020304" pitchFamily="18" charset="0"/>
                <a:cs typeface="Times New Roman" panose="02020603050405020304" pitchFamily="18" charset="0"/>
              </a:rPr>
              <a:t>quẩn</a:t>
            </a:r>
            <a:r>
              <a:rPr lang="en-US" altLang="en-US" sz="2800" i="1" dirty="0">
                <a:solidFill>
                  <a:srgbClr val="0070C0"/>
                </a:solidFill>
                <a:latin typeface="Times New Roman" panose="02020603050405020304" pitchFamily="18" charset="0"/>
                <a:cs typeface="Times New Roman" panose="02020603050405020304" pitchFamily="18" charset="0"/>
              </a:rPr>
              <a:t> </a:t>
            </a:r>
            <a:r>
              <a:rPr lang="en-US" altLang="en-US" sz="2800" i="1" dirty="0" err="1">
                <a:solidFill>
                  <a:srgbClr val="0070C0"/>
                </a:solidFill>
                <a:latin typeface="Times New Roman" panose="02020603050405020304" pitchFamily="18" charset="0"/>
                <a:cs typeface="Times New Roman" panose="02020603050405020304" pitchFamily="18" charset="0"/>
              </a:rPr>
              <a:t>nghe</a:t>
            </a:r>
            <a:r>
              <a:rPr lang="en-US" altLang="en-US" sz="2800" i="1" dirty="0">
                <a:solidFill>
                  <a:srgbClr val="0070C0"/>
                </a:solidFill>
                <a:latin typeface="Times New Roman" panose="02020603050405020304" pitchFamily="18" charset="0"/>
                <a:cs typeface="Times New Roman" panose="02020603050405020304" pitchFamily="18" charset="0"/>
              </a:rPr>
              <a:t> </a:t>
            </a:r>
            <a:r>
              <a:rPr lang="en-US" altLang="en-US" sz="2800" i="1" dirty="0" err="1">
                <a:solidFill>
                  <a:srgbClr val="0070C0"/>
                </a:solidFill>
                <a:latin typeface="Times New Roman" panose="02020603050405020304" pitchFamily="18" charset="0"/>
                <a:cs typeface="Times New Roman" panose="02020603050405020304" pitchFamily="18" charset="0"/>
              </a:rPr>
              <a:t>ngóng</a:t>
            </a:r>
            <a:r>
              <a:rPr lang="en-US" altLang="en-US" sz="2800" i="1" dirty="0">
                <a:solidFill>
                  <a:srgbClr val="0070C0"/>
                </a:solidFill>
                <a:latin typeface="Times New Roman" panose="02020603050405020304" pitchFamily="18" charset="0"/>
                <a:cs typeface="Times New Roman" panose="02020603050405020304" pitchFamily="18" charset="0"/>
              </a:rPr>
              <a:t> </a:t>
            </a:r>
            <a:r>
              <a:rPr lang="en-US" altLang="en-US" sz="2800" i="1" dirty="0" err="1">
                <a:solidFill>
                  <a:srgbClr val="0070C0"/>
                </a:solidFill>
                <a:latin typeface="Times New Roman" panose="02020603050405020304" pitchFamily="18" charset="0"/>
                <a:cs typeface="Times New Roman" panose="02020603050405020304" pitchFamily="18" charset="0"/>
              </a:rPr>
              <a:t>binh</a:t>
            </a:r>
            <a:r>
              <a:rPr lang="en-US" altLang="en-US" sz="2800" i="1" dirty="0">
                <a:solidFill>
                  <a:srgbClr val="0070C0"/>
                </a:solidFill>
                <a:latin typeface="Times New Roman" panose="02020603050405020304" pitchFamily="18" charset="0"/>
                <a:cs typeface="Times New Roman" panose="02020603050405020304" pitchFamily="18" charset="0"/>
              </a:rPr>
              <a:t> </a:t>
            </a:r>
            <a:r>
              <a:rPr lang="en-US" altLang="en-US" sz="2800" i="1" dirty="0" err="1">
                <a:solidFill>
                  <a:srgbClr val="0070C0"/>
                </a:solidFill>
                <a:latin typeface="Times New Roman" panose="02020603050405020304" pitchFamily="18" charset="0"/>
                <a:cs typeface="Times New Roman" panose="02020603050405020304" pitchFamily="18" charset="0"/>
              </a:rPr>
              <a:t>tình</a:t>
            </a:r>
            <a:r>
              <a:rPr lang="en-US" altLang="en-US" sz="2800" i="1" dirty="0">
                <a:solidFill>
                  <a:srgbClr val="0070C0"/>
                </a:solidFill>
                <a:latin typeface="Times New Roman" panose="02020603050405020304" pitchFamily="18" charset="0"/>
                <a:cs typeface="Times New Roman" panose="02020603050405020304" pitchFamily="18" charset="0"/>
              </a:rPr>
              <a:t> </a:t>
            </a:r>
            <a:r>
              <a:rPr lang="en-US" altLang="en-US" sz="2800" i="1" dirty="0" err="1">
                <a:solidFill>
                  <a:srgbClr val="0070C0"/>
                </a:solidFill>
                <a:latin typeface="Times New Roman" panose="02020603050405020304" pitchFamily="18" charset="0"/>
                <a:cs typeface="Times New Roman" panose="02020603050405020304" pitchFamily="18" charset="0"/>
              </a:rPr>
              <a:t>bên</a:t>
            </a:r>
            <a:r>
              <a:rPr lang="en-US" altLang="en-US" sz="2800" i="1" dirty="0">
                <a:solidFill>
                  <a:srgbClr val="0070C0"/>
                </a:solidFill>
                <a:latin typeface="Times New Roman" panose="02020603050405020304" pitchFamily="18" charset="0"/>
                <a:cs typeface="Times New Roman" panose="02020603050405020304" pitchFamily="18" charset="0"/>
              </a:rPr>
              <a:t> </a:t>
            </a:r>
            <a:r>
              <a:rPr lang="en-US" altLang="en-US" sz="2800" i="1" dirty="0" err="1">
                <a:solidFill>
                  <a:srgbClr val="0070C0"/>
                </a:solidFill>
                <a:latin typeface="Times New Roman" panose="02020603050405020304" pitchFamily="18" charset="0"/>
                <a:cs typeface="Times New Roman" panose="02020603050405020304" pitchFamily="18" charset="0"/>
              </a:rPr>
              <a:t>ngoài</a:t>
            </a:r>
            <a:r>
              <a:rPr lang="en-US" altLang="en-US" sz="2800" i="1" dirty="0">
                <a:solidFill>
                  <a:srgbClr val="0070C0"/>
                </a:solidFill>
                <a:latin typeface="Times New Roman" panose="02020603050405020304" pitchFamily="18" charset="0"/>
                <a:cs typeface="Times New Roman" panose="02020603050405020304" pitchFamily="18" charset="0"/>
              </a:rPr>
              <a:t>: </a:t>
            </a:r>
            <a:r>
              <a:rPr lang="en-US" altLang="en-US" sz="2800" i="1" dirty="0" err="1">
                <a:solidFill>
                  <a:srgbClr val="0070C0"/>
                </a:solidFill>
                <a:latin typeface="Times New Roman" panose="02020603050405020304" pitchFamily="18" charset="0"/>
                <a:cs typeface="Times New Roman" panose="02020603050405020304" pitchFamily="18" charset="0"/>
              </a:rPr>
              <a:t>chột</a:t>
            </a:r>
            <a:r>
              <a:rPr lang="en-US" altLang="en-US" sz="2800" i="1" dirty="0">
                <a:solidFill>
                  <a:srgbClr val="0070C0"/>
                </a:solidFill>
                <a:latin typeface="Times New Roman" panose="02020603050405020304" pitchFamily="18" charset="0"/>
                <a:cs typeface="Times New Roman" panose="02020603050405020304" pitchFamily="18" charset="0"/>
              </a:rPr>
              <a:t> </a:t>
            </a:r>
            <a:r>
              <a:rPr lang="en-US" altLang="en-US" sz="2800" i="1" dirty="0" err="1">
                <a:solidFill>
                  <a:srgbClr val="0070C0"/>
                </a:solidFill>
                <a:latin typeface="Times New Roman" panose="02020603050405020304" pitchFamily="18" charset="0"/>
                <a:cs typeface="Times New Roman" panose="02020603050405020304" pitchFamily="18" charset="0"/>
              </a:rPr>
              <a:t>dạ</a:t>
            </a:r>
            <a:r>
              <a:rPr lang="en-US" altLang="en-US" sz="2800" i="1" dirty="0">
                <a:solidFill>
                  <a:srgbClr val="0070C0"/>
                </a:solidFill>
                <a:latin typeface="Times New Roman" panose="02020603050405020304" pitchFamily="18" charset="0"/>
                <a:cs typeface="Times New Roman" panose="02020603050405020304" pitchFamily="18" charset="0"/>
              </a:rPr>
              <a:t> </a:t>
            </a:r>
            <a:r>
              <a:rPr lang="en-US" altLang="en-US" sz="2800" i="1" dirty="0" err="1">
                <a:solidFill>
                  <a:srgbClr val="0070C0"/>
                </a:solidFill>
                <a:latin typeface="Times New Roman" panose="02020603050405020304" pitchFamily="18" charset="0"/>
                <a:cs typeface="Times New Roman" panose="02020603050405020304" pitchFamily="18" charset="0"/>
              </a:rPr>
              <a:t>khi</a:t>
            </a:r>
            <a:r>
              <a:rPr lang="en-US" altLang="en-US" sz="2800" i="1" dirty="0">
                <a:solidFill>
                  <a:srgbClr val="0070C0"/>
                </a:solidFill>
                <a:latin typeface="Times New Roman" panose="02020603050405020304" pitchFamily="18" charset="0"/>
                <a:cs typeface="Times New Roman" panose="02020603050405020304" pitchFamily="18" charset="0"/>
              </a:rPr>
              <a:t> </a:t>
            </a:r>
            <a:r>
              <a:rPr lang="en-US" altLang="en-US" sz="2800" i="1" dirty="0" err="1">
                <a:solidFill>
                  <a:srgbClr val="0070C0"/>
                </a:solidFill>
                <a:latin typeface="Times New Roman" panose="02020603050405020304" pitchFamily="18" charset="0"/>
                <a:cs typeface="Times New Roman" panose="02020603050405020304" pitchFamily="18" charset="0"/>
              </a:rPr>
              <a:t>thấy</a:t>
            </a:r>
            <a:r>
              <a:rPr lang="en-US" altLang="en-US" sz="2800" i="1" dirty="0">
                <a:solidFill>
                  <a:srgbClr val="0070C0"/>
                </a:solidFill>
                <a:latin typeface="Times New Roman" panose="02020603050405020304" pitchFamily="18" charset="0"/>
                <a:cs typeface="Times New Roman" panose="02020603050405020304" pitchFamily="18" charset="0"/>
              </a:rPr>
              <a:t> </a:t>
            </a:r>
            <a:r>
              <a:rPr lang="en-US" altLang="en-US" sz="2800" i="1" dirty="0" err="1">
                <a:solidFill>
                  <a:srgbClr val="0070C0"/>
                </a:solidFill>
                <a:latin typeface="Times New Roman" panose="02020603050405020304" pitchFamily="18" charset="0"/>
                <a:cs typeface="Times New Roman" panose="02020603050405020304" pitchFamily="18" charset="0"/>
              </a:rPr>
              <a:t>một</a:t>
            </a:r>
            <a:r>
              <a:rPr lang="en-US" altLang="en-US" sz="2800" i="1" dirty="0">
                <a:solidFill>
                  <a:srgbClr val="0070C0"/>
                </a:solidFill>
                <a:latin typeface="Times New Roman" panose="02020603050405020304" pitchFamily="18" charset="0"/>
                <a:cs typeface="Times New Roman" panose="02020603050405020304" pitchFamily="18" charset="0"/>
              </a:rPr>
              <a:t> </a:t>
            </a:r>
            <a:r>
              <a:rPr lang="en-US" altLang="en-US" sz="2800" i="1" dirty="0" err="1">
                <a:solidFill>
                  <a:srgbClr val="0070C0"/>
                </a:solidFill>
                <a:latin typeface="Times New Roman" panose="02020603050405020304" pitchFamily="18" charset="0"/>
                <a:cs typeface="Times New Roman" panose="02020603050405020304" pitchFamily="18" charset="0"/>
              </a:rPr>
              <a:t>đám</a:t>
            </a:r>
            <a:r>
              <a:rPr lang="en-US" altLang="en-US" sz="2800" i="1" dirty="0">
                <a:solidFill>
                  <a:srgbClr val="0070C0"/>
                </a:solidFill>
                <a:latin typeface="Times New Roman" panose="02020603050405020304" pitchFamily="18" charset="0"/>
                <a:cs typeface="Times New Roman" panose="02020603050405020304" pitchFamily="18" charset="0"/>
              </a:rPr>
              <a:t> </a:t>
            </a:r>
            <a:r>
              <a:rPr lang="en-US" altLang="en-US" sz="2800" i="1" dirty="0" err="1">
                <a:solidFill>
                  <a:srgbClr val="0070C0"/>
                </a:solidFill>
                <a:latin typeface="Times New Roman" panose="02020603050405020304" pitchFamily="18" charset="0"/>
                <a:cs typeface="Times New Roman" panose="02020603050405020304" pitchFamily="18" charset="0"/>
              </a:rPr>
              <a:t>đông</a:t>
            </a:r>
            <a:r>
              <a:rPr lang="en-US" altLang="en-US" sz="2800" i="1" dirty="0">
                <a:solidFill>
                  <a:srgbClr val="0070C0"/>
                </a:solidFill>
                <a:latin typeface="Times New Roman" panose="02020603050405020304" pitchFamily="18" charset="0"/>
                <a:cs typeface="Times New Roman" panose="02020603050405020304" pitchFamily="18" charset="0"/>
              </a:rPr>
              <a:t>; </a:t>
            </a:r>
            <a:r>
              <a:rPr lang="en-US" altLang="en-US" sz="2800" i="1" dirty="0" err="1">
                <a:solidFill>
                  <a:srgbClr val="0070C0"/>
                </a:solidFill>
                <a:latin typeface="Times New Roman" panose="02020603050405020304" pitchFamily="18" charset="0"/>
                <a:cs typeface="Times New Roman" panose="02020603050405020304" pitchFamily="18" charset="0"/>
              </a:rPr>
              <a:t>nghe</a:t>
            </a:r>
            <a:r>
              <a:rPr lang="en-US" altLang="en-US" sz="2800" i="1" dirty="0">
                <a:solidFill>
                  <a:srgbClr val="0070C0"/>
                </a:solidFill>
                <a:latin typeface="Times New Roman" panose="02020603050405020304" pitchFamily="18" charset="0"/>
                <a:cs typeface="Times New Roman" panose="02020603050405020304" pitchFamily="18" charset="0"/>
              </a:rPr>
              <a:t> </a:t>
            </a:r>
            <a:r>
              <a:rPr lang="en-US" altLang="en-US" sz="2800" i="1" dirty="0" err="1">
                <a:solidFill>
                  <a:srgbClr val="0070C0"/>
                </a:solidFill>
                <a:latin typeface="Times New Roman" panose="02020603050405020304" pitchFamily="18" charset="0"/>
                <a:cs typeface="Times New Roman" panose="02020603050405020304" pitchFamily="18" charset="0"/>
              </a:rPr>
              <a:t>tiếng</a:t>
            </a:r>
            <a:r>
              <a:rPr lang="en-US" altLang="en-US" sz="2800" i="1" dirty="0">
                <a:solidFill>
                  <a:srgbClr val="0070C0"/>
                </a:solidFill>
                <a:latin typeface="Times New Roman" panose="02020603050405020304" pitchFamily="18" charset="0"/>
                <a:cs typeface="Times New Roman" panose="02020603050405020304" pitchFamily="18" charset="0"/>
              </a:rPr>
              <a:t> </a:t>
            </a:r>
            <a:r>
              <a:rPr lang="en-US" altLang="en-US" sz="2800" i="1" dirty="0" err="1">
                <a:solidFill>
                  <a:srgbClr val="0070C0"/>
                </a:solidFill>
                <a:latin typeface="Times New Roman" panose="02020603050405020304" pitchFamily="18" charset="0"/>
                <a:cs typeface="Times New Roman" panose="02020603050405020304" pitchFamily="18" charset="0"/>
              </a:rPr>
              <a:t>Tây</a:t>
            </a:r>
            <a:r>
              <a:rPr lang="en-US" altLang="en-US" sz="2800" i="1" dirty="0">
                <a:solidFill>
                  <a:srgbClr val="0070C0"/>
                </a:solidFill>
                <a:latin typeface="Times New Roman" panose="02020603050405020304" pitchFamily="18" charset="0"/>
                <a:cs typeface="Times New Roman" panose="02020603050405020304" pitchFamily="18" charset="0"/>
              </a:rPr>
              <a:t>, </a:t>
            </a:r>
            <a:r>
              <a:rPr lang="en-US" altLang="en-US" sz="2800" i="1" dirty="0" err="1">
                <a:solidFill>
                  <a:srgbClr val="0070C0"/>
                </a:solidFill>
                <a:latin typeface="Times New Roman" panose="02020603050405020304" pitchFamily="18" charset="0"/>
                <a:cs typeface="Times New Roman" panose="02020603050405020304" pitchFamily="18" charset="0"/>
              </a:rPr>
              <a:t>Việt</a:t>
            </a:r>
            <a:r>
              <a:rPr lang="en-US" altLang="en-US" sz="2800" i="1" dirty="0">
                <a:solidFill>
                  <a:srgbClr val="0070C0"/>
                </a:solidFill>
                <a:latin typeface="Times New Roman" panose="02020603050405020304" pitchFamily="18" charset="0"/>
                <a:cs typeface="Times New Roman" panose="02020603050405020304" pitchFamily="18" charset="0"/>
              </a:rPr>
              <a:t> </a:t>
            </a:r>
            <a:r>
              <a:rPr lang="en-US" altLang="en-US" sz="2800" i="1" dirty="0" err="1">
                <a:solidFill>
                  <a:srgbClr val="0070C0"/>
                </a:solidFill>
                <a:latin typeface="Times New Roman" panose="02020603050405020304" pitchFamily="18" charset="0"/>
                <a:cs typeface="Times New Roman" panose="02020603050405020304" pitchFamily="18" charset="0"/>
              </a:rPr>
              <a:t>gian</a:t>
            </a:r>
            <a:r>
              <a:rPr lang="en-US" altLang="en-US" sz="2800" i="1" dirty="0">
                <a:solidFill>
                  <a:srgbClr val="0070C0"/>
                </a:solidFill>
                <a:latin typeface="Times New Roman" panose="02020603050405020304" pitchFamily="18" charset="0"/>
                <a:cs typeface="Times New Roman" panose="02020603050405020304" pitchFamily="18" charset="0"/>
              </a:rPr>
              <a:t> </a:t>
            </a:r>
            <a:r>
              <a:rPr lang="en-US" altLang="en-US" sz="2800" i="1" dirty="0" err="1">
                <a:solidFill>
                  <a:srgbClr val="0070C0"/>
                </a:solidFill>
                <a:latin typeface="Times New Roman" panose="02020603050405020304" pitchFamily="18" charset="0"/>
                <a:cs typeface="Times New Roman" panose="02020603050405020304" pitchFamily="18" charset="0"/>
              </a:rPr>
              <a:t>là</a:t>
            </a:r>
            <a:r>
              <a:rPr lang="en-US" altLang="en-US" sz="2800" i="1" dirty="0">
                <a:solidFill>
                  <a:srgbClr val="0070C0"/>
                </a:solidFill>
                <a:latin typeface="Times New Roman" panose="02020603050405020304" pitchFamily="18" charset="0"/>
                <a:cs typeface="Times New Roman" panose="02020603050405020304" pitchFamily="18" charset="0"/>
              </a:rPr>
              <a:t> </a:t>
            </a:r>
            <a:r>
              <a:rPr lang="en-US" altLang="en-US" sz="2800" i="1" dirty="0" err="1">
                <a:solidFill>
                  <a:srgbClr val="0070C0"/>
                </a:solidFill>
                <a:latin typeface="Times New Roman" panose="02020603050405020304" pitchFamily="18" charset="0"/>
                <a:cs typeface="Times New Roman" panose="02020603050405020304" pitchFamily="18" charset="0"/>
              </a:rPr>
              <a:t>lủi</a:t>
            </a:r>
            <a:r>
              <a:rPr lang="en-US" altLang="en-US" sz="2800" i="1" dirty="0">
                <a:solidFill>
                  <a:srgbClr val="0070C0"/>
                </a:solidFill>
                <a:latin typeface="Times New Roman" panose="02020603050405020304" pitchFamily="18" charset="0"/>
                <a:cs typeface="Times New Roman" panose="02020603050405020304" pitchFamily="18" charset="0"/>
              </a:rPr>
              <a:t> </a:t>
            </a:r>
            <a:r>
              <a:rPr lang="en-US" altLang="en-US" sz="2800" i="1" dirty="0" err="1">
                <a:solidFill>
                  <a:srgbClr val="0070C0"/>
                </a:solidFill>
                <a:latin typeface="Times New Roman" panose="02020603050405020304" pitchFamily="18" charset="0"/>
                <a:cs typeface="Times New Roman" panose="02020603050405020304" pitchFamily="18" charset="0"/>
              </a:rPr>
              <a:t>ra</a:t>
            </a:r>
            <a:r>
              <a:rPr lang="en-US" altLang="en-US" sz="2800" i="1" dirty="0">
                <a:solidFill>
                  <a:srgbClr val="0070C0"/>
                </a:solidFill>
                <a:latin typeface="Times New Roman" panose="02020603050405020304" pitchFamily="18" charset="0"/>
                <a:cs typeface="Times New Roman" panose="02020603050405020304" pitchFamily="18" charset="0"/>
              </a:rPr>
              <a:t> </a:t>
            </a:r>
            <a:r>
              <a:rPr lang="en-US" altLang="en-US" sz="2800" i="1" dirty="0" err="1">
                <a:solidFill>
                  <a:srgbClr val="0070C0"/>
                </a:solidFill>
                <a:latin typeface="Times New Roman" panose="02020603050405020304" pitchFamily="18" charset="0"/>
                <a:cs typeface="Times New Roman" panose="02020603050405020304" pitchFamily="18" charset="0"/>
              </a:rPr>
              <a:t>một</a:t>
            </a:r>
            <a:r>
              <a:rPr lang="en-US" altLang="en-US" sz="2800" i="1" dirty="0">
                <a:solidFill>
                  <a:srgbClr val="0070C0"/>
                </a:solidFill>
                <a:latin typeface="Times New Roman" panose="02020603050405020304" pitchFamily="18" charset="0"/>
                <a:cs typeface="Times New Roman" panose="02020603050405020304" pitchFamily="18" charset="0"/>
              </a:rPr>
              <a:t> </a:t>
            </a:r>
            <a:r>
              <a:rPr lang="en-US" altLang="en-US" sz="2800" i="1" dirty="0" err="1">
                <a:solidFill>
                  <a:srgbClr val="0070C0"/>
                </a:solidFill>
                <a:latin typeface="Times New Roman" panose="02020603050405020304" pitchFamily="18" charset="0"/>
                <a:cs typeface="Times New Roman" panose="02020603050405020304" pitchFamily="18" charset="0"/>
              </a:rPr>
              <a:t>góc</a:t>
            </a:r>
            <a:r>
              <a:rPr lang="en-US" altLang="en-US" sz="2800" i="1" dirty="0">
                <a:solidFill>
                  <a:srgbClr val="0070C0"/>
                </a:solidFill>
                <a:latin typeface="Times New Roman" panose="02020603050405020304" pitchFamily="18" charset="0"/>
                <a:cs typeface="Times New Roman" panose="02020603050405020304" pitchFamily="18" charset="0"/>
              </a:rPr>
              <a:t> </a:t>
            </a:r>
            <a:r>
              <a:rPr lang="en-US" altLang="en-US" sz="2800" i="1" dirty="0" err="1">
                <a:solidFill>
                  <a:srgbClr val="0070C0"/>
                </a:solidFill>
                <a:latin typeface="Times New Roman" panose="02020603050405020304" pitchFamily="18" charset="0"/>
                <a:cs typeface="Times New Roman" panose="02020603050405020304" pitchFamily="18" charset="0"/>
              </a:rPr>
              <a:t>nhà</a:t>
            </a:r>
            <a:r>
              <a:rPr lang="en-US" altLang="en-US" sz="2800" i="1" dirty="0">
                <a:solidFill>
                  <a:srgbClr val="0070C0"/>
                </a:solidFill>
                <a:latin typeface="Times New Roman" panose="02020603050405020304" pitchFamily="18" charset="0"/>
                <a:cs typeface="Times New Roman" panose="02020603050405020304" pitchFamily="18" charset="0"/>
              </a:rPr>
              <a:t>, </a:t>
            </a:r>
            <a:r>
              <a:rPr lang="en-US" altLang="en-US" sz="2800" i="1" dirty="0" err="1">
                <a:solidFill>
                  <a:srgbClr val="0070C0"/>
                </a:solidFill>
                <a:latin typeface="Times New Roman" panose="02020603050405020304" pitchFamily="18" charset="0"/>
                <a:cs typeface="Times New Roman" panose="02020603050405020304" pitchFamily="18" charset="0"/>
              </a:rPr>
              <a:t>nín</a:t>
            </a:r>
            <a:r>
              <a:rPr lang="en-US" altLang="en-US" sz="2800" i="1" dirty="0">
                <a:solidFill>
                  <a:srgbClr val="0070C0"/>
                </a:solidFill>
                <a:latin typeface="Times New Roman" panose="02020603050405020304" pitchFamily="18" charset="0"/>
                <a:cs typeface="Times New Roman" panose="02020603050405020304" pitchFamily="18" charset="0"/>
              </a:rPr>
              <a:t> </a:t>
            </a:r>
            <a:r>
              <a:rPr lang="en-US" altLang="en-US" sz="2800" i="1" dirty="0" err="1">
                <a:solidFill>
                  <a:srgbClr val="0070C0"/>
                </a:solidFill>
                <a:latin typeface="Times New Roman" panose="02020603050405020304" pitchFamily="18" charset="0"/>
                <a:cs typeface="Times New Roman" panose="02020603050405020304" pitchFamily="18" charset="0"/>
              </a:rPr>
              <a:t>thít</a:t>
            </a:r>
            <a:endParaRPr lang="en-US" altLang="en-US" sz="2800" i="1" dirty="0">
              <a:solidFill>
                <a:srgbClr val="0070C0"/>
              </a:solidFill>
              <a:latin typeface="Times New Roman" panose="02020603050405020304" pitchFamily="18" charset="0"/>
              <a:cs typeface="Times New Roman" panose="02020603050405020304" pitchFamily="18" charset="0"/>
            </a:endParaRPr>
          </a:p>
        </p:txBody>
      </p:sp>
      <p:pic>
        <p:nvPicPr>
          <p:cNvPr id="38920" name="Picture 8" descr="Hình ảnh Mở Cửa Sổ Bằng Gỗ, Gỗ, Cửa Sổ, Mở Cửa Sổ Vector và PNG với nền  trong suốt để tải xuống miễn phí"/>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3125" r="100000"/>
                    </a14:imgEffect>
                  </a14:imgLayer>
                </a14:imgProps>
              </a:ext>
              <a:ext uri="{28A0092B-C50C-407E-A947-70E740481C1C}">
                <a14:useLocalDpi xmlns:a14="http://schemas.microsoft.com/office/drawing/2010/main" val="0"/>
              </a:ext>
            </a:extLst>
          </a:blip>
          <a:srcRect/>
          <a:stretch>
            <a:fillRect/>
          </a:stretch>
        </p:blipFill>
        <p:spPr bwMode="auto">
          <a:xfrm>
            <a:off x="2597247" y="2708921"/>
            <a:ext cx="6863787" cy="4934827"/>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a:spLocks noChangeArrowheads="1"/>
          </p:cNvSpPr>
          <p:nvPr/>
        </p:nvSpPr>
        <p:spPr bwMode="auto">
          <a:xfrm>
            <a:off x="4414471" y="4268393"/>
            <a:ext cx="3229337"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2800" b="1" dirty="0" err="1">
                <a:solidFill>
                  <a:srgbClr val="FF0000"/>
                </a:solidFill>
                <a:latin typeface="Times New Roman" panose="02020603050405020304" pitchFamily="18" charset="0"/>
                <a:cs typeface="Times New Roman" panose="02020603050405020304" pitchFamily="18" charset="0"/>
              </a:rPr>
              <a:t>Nỗi</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ám</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ảnh</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nặng</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nề</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đã</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biến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thành</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sự</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sợ</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hãi</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thường</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trực</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trong</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smtClean="0">
                <a:solidFill>
                  <a:srgbClr val="FF0000"/>
                </a:solidFill>
                <a:latin typeface="Times New Roman" panose="02020603050405020304" pitchFamily="18" charset="0"/>
                <a:cs typeface="Times New Roman" panose="02020603050405020304" pitchFamily="18" charset="0"/>
              </a:rPr>
              <a:t>long.</a:t>
            </a:r>
            <a:endParaRPr lang="en-US" altLang="en-US" sz="28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4949822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ox(in)">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diamond(in)">
                                      <p:cBhvr>
                                        <p:cTn id="17"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1121726" y="269390"/>
            <a:ext cx="961367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2400" b="1" dirty="0" smtClean="0">
                <a:solidFill>
                  <a:srgbClr val="FF0000"/>
                </a:solidFill>
                <a:latin typeface="Times New Roman" panose="02020603050405020304" pitchFamily="18" charset="0"/>
                <a:cs typeface="Times New Roman" panose="02020603050405020304" pitchFamily="18" charset="0"/>
              </a:rPr>
              <a:t>KHI CHỦ NHÀ CÓ Ý ĐUỔI GIA ĐÌNH ÔNG</a:t>
            </a:r>
            <a:endParaRPr lang="en-US" sz="2400" b="1" dirty="0">
              <a:solidFill>
                <a:srgbClr val="FF0000"/>
              </a:solidFill>
              <a:latin typeface="Times New Roman" panose="02020603050405020304" pitchFamily="18" charset="0"/>
              <a:cs typeface="Times New Roman" panose="02020603050405020304" pitchFamily="18" charset="0"/>
            </a:endParaRPr>
          </a:p>
        </p:txBody>
      </p:sp>
      <p:pic>
        <p:nvPicPr>
          <p:cNvPr id="39938" name="Picture 2" descr="Suitcase Cartoon png download - 512*512 - Free Transparent Briefcase png  Download. - CleanPNG / KissPN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foregroundMark x1="30778" y1="57885" x2="34222" y2="72692"/>
                        <a14:foregroundMark x1="64333" y1="59423" x2="74111" y2="76923"/>
                        <a14:foregroundMark x1="70556" y1="59231" x2="61111" y2="68269"/>
                        <a14:foregroundMark x1="41556" y1="55962" x2="25333" y2="64615"/>
                      </a14:backgroundRemoval>
                    </a14:imgEffect>
                  </a14:imgLayer>
                </a14:imgProps>
              </a:ext>
              <a:ext uri="{28A0092B-C50C-407E-A947-70E740481C1C}">
                <a14:useLocalDpi xmlns:a14="http://schemas.microsoft.com/office/drawing/2010/main" val="0"/>
              </a:ext>
            </a:extLst>
          </a:blip>
          <a:srcRect/>
          <a:stretch>
            <a:fillRect/>
          </a:stretch>
        </p:blipFill>
        <p:spPr bwMode="auto">
          <a:xfrm>
            <a:off x="6275345" y="4172225"/>
            <a:ext cx="5029883" cy="2906155"/>
          </a:xfrm>
          <a:prstGeom prst="rect">
            <a:avLst/>
          </a:prstGeom>
          <a:noFill/>
          <a:effectLst>
            <a:outerShdw blurRad="50800" dist="38100" dir="16200000"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9940" name="Picture 4" descr="Briefcase Bag, bag, orange, accessories, cartoon png | PNGWin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9851" b="100000" l="10000" r="90000">
                        <a14:foregroundMark x1="31304" y1="50743" x2="31739" y2="63941"/>
                        <a14:foregroundMark x1="59457" y1="55948" x2="62174" y2="67844"/>
                        <a14:foregroundMark x1="41848" y1="60967" x2="48043" y2="65242"/>
                      </a14:backgroundRemoval>
                    </a14:imgEffect>
                  </a14:imgLayer>
                </a14:imgProps>
              </a:ext>
              <a:ext uri="{28A0092B-C50C-407E-A947-70E740481C1C}">
                <a14:useLocalDpi xmlns:a14="http://schemas.microsoft.com/office/drawing/2010/main" val="0"/>
              </a:ext>
            </a:extLst>
          </a:blip>
          <a:srcRect/>
          <a:stretch>
            <a:fillRect/>
          </a:stretch>
        </p:blipFill>
        <p:spPr bwMode="auto">
          <a:xfrm>
            <a:off x="9352344" y="5073828"/>
            <a:ext cx="3050999" cy="1784172"/>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Rounded Corners 10">
            <a:extLst>
              <a:ext uri="{FF2B5EF4-FFF2-40B4-BE49-F238E27FC236}">
                <a16:creationId xmlns:a16="http://schemas.microsoft.com/office/drawing/2014/main" xmlns="" id="{2241C324-BB44-420D-B755-14DEB85C5A9E}"/>
              </a:ext>
            </a:extLst>
          </p:cNvPr>
          <p:cNvSpPr/>
          <p:nvPr/>
        </p:nvSpPr>
        <p:spPr>
          <a:xfrm>
            <a:off x="509152" y="1582034"/>
            <a:ext cx="2444602" cy="636919"/>
          </a:xfrm>
          <a:prstGeom prst="roundRect">
            <a:avLst/>
          </a:prstGeom>
          <a:solidFill>
            <a:srgbClr val="FFCC99"/>
          </a:solidFill>
          <a:ln w="12700" cap="flat" cmpd="sng" algn="ctr">
            <a:solidFill>
              <a:schemeClr val="bg1"/>
            </a:solidFill>
            <a:prstDash val="solid"/>
            <a:miter lim="800000"/>
          </a:ln>
          <a:effectLst/>
        </p:spPr>
        <p:txBody>
          <a:bodyPr rtlCol="0" anchor="ctr"/>
          <a:lstStyle/>
          <a:p>
            <a:pPr marL="0" marR="0" lvl="0" indent="0" algn="ctr" defTabSz="914400" eaLnBrk="1" fontAlgn="auto" latinLnBrk="0" hangingPunct="1">
              <a:lnSpc>
                <a:spcPct val="150000"/>
              </a:lnSpc>
              <a:spcBef>
                <a:spcPct val="10000"/>
              </a:spcBef>
              <a:spcAft>
                <a:spcPts val="0"/>
              </a:spcAft>
              <a:buClrTx/>
              <a:buSzTx/>
              <a:buFontTx/>
              <a:buNone/>
              <a:tabLst/>
              <a:defRPr/>
            </a:pPr>
            <a:r>
              <a:rPr kumimoji="0" lang="en-US" sz="2800" i="0" u="none" strike="noStrike" kern="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Về</a:t>
            </a:r>
            <a:r>
              <a:rPr kumimoji="0" lang="en-US" sz="2800"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2800" i="0" u="none" strike="noStrike" kern="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làng</a:t>
            </a:r>
            <a:endParaRPr kumimoji="0" lang="en-US" sz="2800"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p:txBody>
      </p:sp>
      <p:sp>
        <p:nvSpPr>
          <p:cNvPr id="9" name="Rectangle: Rounded Corners 11">
            <a:extLst>
              <a:ext uri="{FF2B5EF4-FFF2-40B4-BE49-F238E27FC236}">
                <a16:creationId xmlns:a16="http://schemas.microsoft.com/office/drawing/2014/main" xmlns="" id="{0938BD58-0E5F-48B8-98E1-4294A8A37EE5}"/>
              </a:ext>
            </a:extLst>
          </p:cNvPr>
          <p:cNvSpPr/>
          <p:nvPr/>
        </p:nvSpPr>
        <p:spPr>
          <a:xfrm>
            <a:off x="3685114" y="1579490"/>
            <a:ext cx="2444602" cy="636919"/>
          </a:xfrm>
          <a:prstGeom prst="roundRect">
            <a:avLst/>
          </a:prstGeom>
          <a:solidFill>
            <a:srgbClr val="FFCC99"/>
          </a:solidFill>
          <a:ln w="12700" cap="flat" cmpd="sng" algn="ctr">
            <a:solidFill>
              <a:schemeClr val="bg1"/>
            </a:solidFill>
            <a:prstDash val="solid"/>
            <a:miter lim="800000"/>
          </a:ln>
          <a:effectLst/>
        </p:spPr>
        <p:txBody>
          <a:bodyPr rtlCol="0" anchor="ctr"/>
          <a:lstStyle/>
          <a:p>
            <a:pPr marL="0" marR="0" lvl="0" indent="0" algn="ctr" defTabSz="914400" eaLnBrk="1" fontAlgn="auto" latinLnBrk="0" hangingPunct="1">
              <a:lnSpc>
                <a:spcPct val="150000"/>
              </a:lnSpc>
              <a:spcBef>
                <a:spcPct val="10000"/>
              </a:spcBef>
              <a:spcAft>
                <a:spcPts val="0"/>
              </a:spcAft>
              <a:buClrTx/>
              <a:buSzTx/>
              <a:buFontTx/>
              <a:buNone/>
              <a:tabLst/>
              <a:defRPr/>
            </a:pPr>
            <a:r>
              <a:rPr kumimoji="0" lang="en-US" sz="2800"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Ở </a:t>
            </a:r>
            <a:r>
              <a:rPr kumimoji="0" lang="en-US" sz="2800" i="0" u="none" strike="noStrike" kern="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lại</a:t>
            </a:r>
            <a:endParaRPr kumimoji="0" lang="en-US" sz="2800"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p:txBody>
      </p:sp>
      <p:cxnSp>
        <p:nvCxnSpPr>
          <p:cNvPr id="10" name="Straight Arrow Connector 9">
            <a:extLst>
              <a:ext uri="{FF2B5EF4-FFF2-40B4-BE49-F238E27FC236}">
                <a16:creationId xmlns:a16="http://schemas.microsoft.com/office/drawing/2014/main" xmlns="" id="{60306715-8C4B-479A-BDEE-55880ED9603E}"/>
              </a:ext>
            </a:extLst>
          </p:cNvPr>
          <p:cNvCxnSpPr>
            <a:cxnSpLocks/>
            <a:endCxn id="8" idx="0"/>
          </p:cNvCxnSpPr>
          <p:nvPr/>
        </p:nvCxnSpPr>
        <p:spPr>
          <a:xfrm flipH="1">
            <a:off x="1731453" y="860826"/>
            <a:ext cx="1662704" cy="721208"/>
          </a:xfrm>
          <a:prstGeom prst="straightConnector1">
            <a:avLst/>
          </a:prstGeom>
          <a:noFill/>
          <a:ln w="28575" cap="flat" cmpd="sng" algn="ctr">
            <a:solidFill>
              <a:schemeClr val="tx1"/>
            </a:solidFill>
            <a:prstDash val="solid"/>
            <a:miter lim="800000"/>
            <a:tailEnd type="triangle"/>
          </a:ln>
          <a:effectLst/>
        </p:spPr>
      </p:cxnSp>
      <p:cxnSp>
        <p:nvCxnSpPr>
          <p:cNvPr id="11" name="Straight Arrow Connector 10">
            <a:extLst>
              <a:ext uri="{FF2B5EF4-FFF2-40B4-BE49-F238E27FC236}">
                <a16:creationId xmlns:a16="http://schemas.microsoft.com/office/drawing/2014/main" xmlns="" id="{AD43F079-6CF9-4270-AB42-A4436D1DCF17}"/>
              </a:ext>
            </a:extLst>
          </p:cNvPr>
          <p:cNvCxnSpPr>
            <a:cxnSpLocks/>
            <a:stCxn id="7" idx="2"/>
            <a:endCxn id="9" idx="0"/>
          </p:cNvCxnSpPr>
          <p:nvPr/>
        </p:nvCxnSpPr>
        <p:spPr>
          <a:xfrm>
            <a:off x="3394157" y="848815"/>
            <a:ext cx="1513258" cy="730675"/>
          </a:xfrm>
          <a:prstGeom prst="straightConnector1">
            <a:avLst/>
          </a:prstGeom>
          <a:noFill/>
          <a:ln w="28575" cap="flat" cmpd="sng" algn="ctr">
            <a:solidFill>
              <a:schemeClr val="tx1"/>
            </a:solidFill>
            <a:prstDash val="solid"/>
            <a:miter lim="800000"/>
            <a:tailEnd type="triangle"/>
          </a:ln>
          <a:effectLst/>
        </p:spPr>
      </p:cxnSp>
      <p:cxnSp>
        <p:nvCxnSpPr>
          <p:cNvPr id="12" name="Straight Arrow Connector 11">
            <a:extLst>
              <a:ext uri="{FF2B5EF4-FFF2-40B4-BE49-F238E27FC236}">
                <a16:creationId xmlns:a16="http://schemas.microsoft.com/office/drawing/2014/main" xmlns="" id="{518EEAD0-C45E-41E8-8618-55DB52305154}"/>
              </a:ext>
            </a:extLst>
          </p:cNvPr>
          <p:cNvCxnSpPr>
            <a:cxnSpLocks/>
          </p:cNvCxnSpPr>
          <p:nvPr/>
        </p:nvCxnSpPr>
        <p:spPr>
          <a:xfrm>
            <a:off x="1703553" y="2218953"/>
            <a:ext cx="1" cy="630595"/>
          </a:xfrm>
          <a:prstGeom prst="straightConnector1">
            <a:avLst/>
          </a:prstGeom>
          <a:noFill/>
          <a:ln w="28575" cap="flat" cmpd="sng" algn="ctr">
            <a:solidFill>
              <a:schemeClr val="tx1"/>
            </a:solidFill>
            <a:prstDash val="solid"/>
            <a:miter lim="800000"/>
            <a:tailEnd type="triangle"/>
          </a:ln>
          <a:effectLst/>
        </p:spPr>
      </p:cxnSp>
      <p:cxnSp>
        <p:nvCxnSpPr>
          <p:cNvPr id="13" name="Straight Arrow Connector 12">
            <a:extLst>
              <a:ext uri="{FF2B5EF4-FFF2-40B4-BE49-F238E27FC236}">
                <a16:creationId xmlns:a16="http://schemas.microsoft.com/office/drawing/2014/main" xmlns="" id="{0C808604-DD4B-4BDB-A947-AC6E64455834}"/>
              </a:ext>
            </a:extLst>
          </p:cNvPr>
          <p:cNvCxnSpPr>
            <a:cxnSpLocks/>
            <a:stCxn id="9" idx="2"/>
            <a:endCxn id="19" idx="0"/>
          </p:cNvCxnSpPr>
          <p:nvPr/>
        </p:nvCxnSpPr>
        <p:spPr>
          <a:xfrm>
            <a:off x="4907415" y="2216409"/>
            <a:ext cx="0" cy="633140"/>
          </a:xfrm>
          <a:prstGeom prst="straightConnector1">
            <a:avLst/>
          </a:prstGeom>
          <a:noFill/>
          <a:ln w="28575" cap="flat" cmpd="sng" algn="ctr">
            <a:solidFill>
              <a:schemeClr val="tx1"/>
            </a:solidFill>
            <a:prstDash val="solid"/>
            <a:miter lim="800000"/>
            <a:tailEnd type="triangle"/>
          </a:ln>
          <a:effectLst/>
        </p:spPr>
      </p:cxnSp>
      <p:sp>
        <p:nvSpPr>
          <p:cNvPr id="15" name="Rectangle: Rounded Corners 133">
            <a:extLst>
              <a:ext uri="{FF2B5EF4-FFF2-40B4-BE49-F238E27FC236}">
                <a16:creationId xmlns:a16="http://schemas.microsoft.com/office/drawing/2014/main" xmlns="" id="{A1EF22D9-2557-4A70-BBD6-F05077076AE3}"/>
              </a:ext>
            </a:extLst>
          </p:cNvPr>
          <p:cNvSpPr/>
          <p:nvPr/>
        </p:nvSpPr>
        <p:spPr>
          <a:xfrm>
            <a:off x="509152" y="5464234"/>
            <a:ext cx="5620563" cy="1043210"/>
          </a:xfrm>
          <a:prstGeom prst="roundRect">
            <a:avLst/>
          </a:prstGeom>
          <a:solidFill>
            <a:srgbClr val="FFCC99"/>
          </a:solidFill>
          <a:ln w="12700" cap="flat" cmpd="sng" algn="ctr">
            <a:solidFill>
              <a:schemeClr val="bg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Làng</a:t>
            </a:r>
            <a:r>
              <a:rPr kumimoji="0" lang="en-US" sz="28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thì</a:t>
            </a:r>
            <a:r>
              <a:rPr kumimoji="0" lang="en-US" sz="28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yêu</a:t>
            </a:r>
            <a:r>
              <a:rPr kumimoji="0" lang="en-US" sz="28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thật</a:t>
            </a:r>
            <a:r>
              <a:rPr kumimoji="0" lang="en-US" sz="28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nhưng</a:t>
            </a:r>
            <a:r>
              <a:rPr kumimoji="0" lang="en-US" sz="28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làng</a:t>
            </a:r>
            <a:r>
              <a:rPr kumimoji="0" lang="en-US" sz="28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theo</a:t>
            </a:r>
            <a:r>
              <a:rPr kumimoji="0" lang="en-US" sz="28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Tây</a:t>
            </a:r>
            <a:r>
              <a:rPr kumimoji="0" lang="en-US" sz="28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mất</a:t>
            </a:r>
            <a:r>
              <a:rPr kumimoji="0" lang="en-US" sz="28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rồi</a:t>
            </a:r>
            <a:r>
              <a:rPr kumimoji="0" lang="en-US" sz="28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thì</a:t>
            </a:r>
            <a:r>
              <a:rPr kumimoji="0" lang="en-US" sz="28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phải</a:t>
            </a:r>
            <a:r>
              <a:rPr kumimoji="0" lang="en-US" sz="28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thù</a:t>
            </a:r>
            <a:r>
              <a:rPr kumimoji="0" lang="en-US" sz="28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a:t>
            </a:r>
          </a:p>
        </p:txBody>
      </p:sp>
      <p:cxnSp>
        <p:nvCxnSpPr>
          <p:cNvPr id="16" name="Straight Arrow Connector 15">
            <a:extLst>
              <a:ext uri="{FF2B5EF4-FFF2-40B4-BE49-F238E27FC236}">
                <a16:creationId xmlns:a16="http://schemas.microsoft.com/office/drawing/2014/main" xmlns="" id="{59CA592A-1E82-44F5-9869-5ECA63F686A1}"/>
              </a:ext>
            </a:extLst>
          </p:cNvPr>
          <p:cNvCxnSpPr>
            <a:cxnSpLocks/>
            <a:stCxn id="15" idx="0"/>
            <a:endCxn id="18" idx="2"/>
          </p:cNvCxnSpPr>
          <p:nvPr/>
        </p:nvCxnSpPr>
        <p:spPr>
          <a:xfrm flipH="1" flipV="1">
            <a:off x="1731454" y="4846388"/>
            <a:ext cx="1587980" cy="617846"/>
          </a:xfrm>
          <a:prstGeom prst="straightConnector1">
            <a:avLst/>
          </a:prstGeom>
          <a:noFill/>
          <a:ln w="28575" cap="flat" cmpd="sng" algn="ctr">
            <a:solidFill>
              <a:schemeClr val="tx1"/>
            </a:solidFill>
            <a:prstDash val="solid"/>
            <a:miter lim="800000"/>
            <a:tailEnd type="triangle"/>
          </a:ln>
          <a:effectLst/>
        </p:spPr>
      </p:cxnSp>
      <p:cxnSp>
        <p:nvCxnSpPr>
          <p:cNvPr id="17" name="Straight Arrow Connector 16">
            <a:extLst>
              <a:ext uri="{FF2B5EF4-FFF2-40B4-BE49-F238E27FC236}">
                <a16:creationId xmlns:a16="http://schemas.microsoft.com/office/drawing/2014/main" xmlns="" id="{24B044BD-53EC-47D0-9976-4857392DE6AA}"/>
              </a:ext>
            </a:extLst>
          </p:cNvPr>
          <p:cNvCxnSpPr>
            <a:cxnSpLocks/>
            <a:stCxn id="15" idx="0"/>
            <a:endCxn id="19" idx="2"/>
          </p:cNvCxnSpPr>
          <p:nvPr/>
        </p:nvCxnSpPr>
        <p:spPr>
          <a:xfrm flipV="1">
            <a:off x="3319434" y="4846389"/>
            <a:ext cx="1587981" cy="617845"/>
          </a:xfrm>
          <a:prstGeom prst="straightConnector1">
            <a:avLst/>
          </a:prstGeom>
          <a:noFill/>
          <a:ln w="28575" cap="flat" cmpd="sng" algn="ctr">
            <a:solidFill>
              <a:schemeClr val="tx1"/>
            </a:solidFill>
            <a:prstDash val="solid"/>
            <a:miter lim="800000"/>
            <a:tailEnd type="triangle"/>
          </a:ln>
          <a:effectLst/>
        </p:spPr>
      </p:cxnSp>
      <p:sp>
        <p:nvSpPr>
          <p:cNvPr id="18" name="Rectangle: Rounded Corners 140">
            <a:extLst>
              <a:ext uri="{FF2B5EF4-FFF2-40B4-BE49-F238E27FC236}">
                <a16:creationId xmlns:a16="http://schemas.microsoft.com/office/drawing/2014/main" xmlns="" id="{642AA76D-154C-42E7-B20A-3DEBFC64063C}"/>
              </a:ext>
            </a:extLst>
          </p:cNvPr>
          <p:cNvSpPr/>
          <p:nvPr/>
        </p:nvSpPr>
        <p:spPr>
          <a:xfrm>
            <a:off x="509153" y="2849548"/>
            <a:ext cx="2444602" cy="1996840"/>
          </a:xfrm>
          <a:prstGeom prst="roundRect">
            <a:avLst/>
          </a:prstGeom>
          <a:solidFill>
            <a:srgbClr val="FFCC99"/>
          </a:solidFill>
          <a:ln w="12700" cap="flat" cmpd="sng" algn="ctr">
            <a:solidFill>
              <a:schemeClr val="bg1"/>
            </a:solidFill>
            <a:prstDash val="solid"/>
            <a:miter lim="800000"/>
          </a:ln>
          <a:effectLst/>
        </p:spPr>
        <p:txBody>
          <a:bodyPr rtlCol="0" anchor="ctr"/>
          <a:lstStyle/>
          <a:p>
            <a:pPr marL="0" marR="0" lvl="0" indent="0" algn="just" defTabSz="914400" eaLnBrk="1" fontAlgn="auto" latinLnBrk="0" hangingPunct="1">
              <a:lnSpc>
                <a:spcPct val="100000"/>
              </a:lnSpc>
              <a:spcBef>
                <a:spcPct val="10000"/>
              </a:spcBef>
              <a:spcAft>
                <a:spcPts val="0"/>
              </a:spcAft>
              <a:buClrTx/>
              <a:buSzTx/>
              <a:buFontTx/>
              <a:buNone/>
              <a:tabLst/>
              <a:defRPr/>
            </a:pPr>
            <a:r>
              <a:rPr kumimoji="0" lang="en-US" sz="2800"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2800" i="0" u="none" strike="noStrike" kern="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Phản</a:t>
            </a:r>
            <a:r>
              <a:rPr kumimoji="0" lang="en-US" sz="2800"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2800" i="0" u="none" strike="noStrike" kern="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bội</a:t>
            </a:r>
            <a:r>
              <a:rPr kumimoji="0" lang="en-US" sz="2800"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2800" i="0" u="none" strike="noStrike" kern="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kháng</a:t>
            </a:r>
            <a:r>
              <a:rPr kumimoji="0" lang="en-US" sz="2800"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2800" i="0" u="none" strike="noStrike" kern="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chiến</a:t>
            </a:r>
            <a:r>
              <a:rPr kumimoji="0" lang="en-US" sz="2800"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2800" i="0" u="none" strike="noStrike" kern="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cụ</a:t>
            </a:r>
            <a:r>
              <a:rPr kumimoji="0" lang="en-US" sz="2800"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2800" i="0" u="none" strike="noStrike" kern="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Hồ</a:t>
            </a:r>
            <a:endParaRPr kumimoji="0" lang="en-US" sz="2800"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a:p>
            <a:pPr marL="0" marR="0" lvl="0" indent="0" algn="just" defTabSz="914400" eaLnBrk="1" fontAlgn="auto" latinLnBrk="0" hangingPunct="1">
              <a:lnSpc>
                <a:spcPct val="100000"/>
              </a:lnSpc>
              <a:spcBef>
                <a:spcPct val="10000"/>
              </a:spcBef>
              <a:spcAft>
                <a:spcPts val="0"/>
              </a:spcAft>
              <a:buClrTx/>
              <a:buSzTx/>
              <a:buFontTx/>
              <a:buNone/>
              <a:tabLst/>
              <a:defRPr/>
            </a:pPr>
            <a:r>
              <a:rPr kumimoji="0" lang="en-US" sz="2800"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2800" i="0" u="none" strike="noStrike" kern="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Làm</a:t>
            </a:r>
            <a:r>
              <a:rPr kumimoji="0" lang="en-US" sz="2800"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2800" i="0" u="none" strike="noStrike" kern="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nô</a:t>
            </a:r>
            <a:r>
              <a:rPr kumimoji="0" lang="en-US" sz="2800"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2800" i="0" u="none" strike="noStrike" kern="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lệ</a:t>
            </a:r>
            <a:endParaRPr kumimoji="0" lang="en-US" sz="2800"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p:txBody>
      </p:sp>
      <p:sp>
        <p:nvSpPr>
          <p:cNvPr id="19" name="Rectangle: Rounded Corners 141">
            <a:extLst>
              <a:ext uri="{FF2B5EF4-FFF2-40B4-BE49-F238E27FC236}">
                <a16:creationId xmlns:a16="http://schemas.microsoft.com/office/drawing/2014/main" xmlns="" id="{D221048D-561A-40EA-8C42-75B8C837CE6A}"/>
              </a:ext>
            </a:extLst>
          </p:cNvPr>
          <p:cNvSpPr/>
          <p:nvPr/>
        </p:nvSpPr>
        <p:spPr>
          <a:xfrm>
            <a:off x="3685114" y="2849549"/>
            <a:ext cx="2444602" cy="1996840"/>
          </a:xfrm>
          <a:prstGeom prst="roundRect">
            <a:avLst/>
          </a:prstGeom>
          <a:solidFill>
            <a:srgbClr val="FFCC99"/>
          </a:solidFill>
          <a:ln w="12700" cap="flat" cmpd="sng" algn="ctr">
            <a:solidFill>
              <a:schemeClr val="bg1"/>
            </a:solidFill>
            <a:prstDash val="solid"/>
            <a:miter lim="800000"/>
          </a:ln>
          <a:effectLst/>
        </p:spPr>
        <p:txBody>
          <a:bodyPr rtlCol="0" anchor="ctr"/>
          <a:lstStyle/>
          <a:p>
            <a:pPr marL="0" marR="0" lvl="0" indent="0" algn="just" defTabSz="914400" eaLnBrk="1" fontAlgn="auto" latinLnBrk="0" hangingPunct="1">
              <a:lnSpc>
                <a:spcPct val="100000"/>
              </a:lnSpc>
              <a:spcBef>
                <a:spcPct val="10000"/>
              </a:spcBef>
              <a:spcAft>
                <a:spcPts val="0"/>
              </a:spcAft>
              <a:buClrTx/>
              <a:buSzTx/>
              <a:buFontTx/>
              <a:buNone/>
              <a:tabLst/>
              <a:defRPr/>
            </a:pPr>
            <a:r>
              <a:rPr kumimoji="0" lang="en-US" sz="2800" i="0" u="none" strike="noStrike" kern="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Không</a:t>
            </a:r>
            <a:r>
              <a:rPr kumimoji="0" lang="en-US" sz="2800"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ai </a:t>
            </a:r>
            <a:r>
              <a:rPr kumimoji="0" lang="en-US" sz="2800" i="0" u="none" strike="noStrike" kern="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cho</a:t>
            </a:r>
            <a:r>
              <a:rPr kumimoji="0" lang="en-US" sz="2800"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ở, </a:t>
            </a:r>
            <a:r>
              <a:rPr kumimoji="0" lang="en-US" sz="2800" i="0" u="none" strike="noStrike" kern="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bị</a:t>
            </a:r>
            <a:r>
              <a:rPr kumimoji="0" lang="en-US" sz="2800"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2800" i="0" u="none" strike="noStrike" kern="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đuổi</a:t>
            </a:r>
            <a:endParaRPr kumimoji="0" lang="en-US" sz="2800" i="0" u="none" strike="noStrike" kern="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p:txBody>
      </p:sp>
      <p:sp>
        <p:nvSpPr>
          <p:cNvPr id="20" name="Right Brace 19">
            <a:extLst>
              <a:ext uri="{FF2B5EF4-FFF2-40B4-BE49-F238E27FC236}">
                <a16:creationId xmlns:a16="http://schemas.microsoft.com/office/drawing/2014/main" xmlns="" id="{4074AD45-2E6F-42C6-8334-82FCFBB890D3}"/>
              </a:ext>
            </a:extLst>
          </p:cNvPr>
          <p:cNvSpPr/>
          <p:nvPr/>
        </p:nvSpPr>
        <p:spPr>
          <a:xfrm>
            <a:off x="7135233" y="625683"/>
            <a:ext cx="555976" cy="5356017"/>
          </a:xfrm>
          <a:prstGeom prst="rightBrace">
            <a:avLst/>
          </a:prstGeom>
          <a:noFill/>
          <a:ln w="381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SG" sz="1800" b="0" i="0" u="none" strike="noStrike" kern="0" cap="none" spc="0" normalizeH="0" baseline="0" noProof="0" smtClean="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23" name="TextBox 22"/>
          <p:cNvSpPr txBox="1">
            <a:spLocks noChangeArrowheads="1"/>
          </p:cNvSpPr>
          <p:nvPr/>
        </p:nvSpPr>
        <p:spPr bwMode="auto">
          <a:xfrm>
            <a:off x="7544644" y="1878494"/>
            <a:ext cx="4429843" cy="954107"/>
          </a:xfrm>
          <a:prstGeom prst="rect">
            <a:avLst/>
          </a:prstGeom>
          <a:solidFill>
            <a:srgbClr val="92D050"/>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2800" dirty="0" err="1">
                <a:solidFill>
                  <a:srgbClr val="002060"/>
                </a:solidFill>
                <a:latin typeface="Times New Roman" panose="02020603050405020304" pitchFamily="18" charset="0"/>
                <a:cs typeface="Times New Roman" panose="02020603050405020304" pitchFamily="18" charset="0"/>
              </a:rPr>
              <a:t>Đấu</a:t>
            </a:r>
            <a:r>
              <a:rPr lang="en-US" altLang="en-US" sz="2800" dirty="0">
                <a:solidFill>
                  <a:srgbClr val="002060"/>
                </a:solidFill>
                <a:latin typeface="Times New Roman" panose="02020603050405020304" pitchFamily="18" charset="0"/>
                <a:cs typeface="Times New Roman" panose="02020603050405020304" pitchFamily="18" charset="0"/>
              </a:rPr>
              <a:t> </a:t>
            </a:r>
            <a:r>
              <a:rPr lang="en-US" altLang="en-US" sz="2800" dirty="0" err="1">
                <a:solidFill>
                  <a:srgbClr val="002060"/>
                </a:solidFill>
                <a:latin typeface="Times New Roman" panose="02020603050405020304" pitchFamily="18" charset="0"/>
                <a:cs typeface="Times New Roman" panose="02020603050405020304" pitchFamily="18" charset="0"/>
              </a:rPr>
              <a:t>tranh</a:t>
            </a:r>
            <a:r>
              <a:rPr lang="en-US" altLang="en-US" sz="2800" dirty="0">
                <a:solidFill>
                  <a:srgbClr val="002060"/>
                </a:solidFill>
                <a:latin typeface="Times New Roman" panose="02020603050405020304" pitchFamily="18" charset="0"/>
                <a:cs typeface="Times New Roman" panose="02020603050405020304" pitchFamily="18" charset="0"/>
              </a:rPr>
              <a:t> </a:t>
            </a:r>
            <a:r>
              <a:rPr lang="en-US" altLang="en-US" sz="2800" dirty="0" err="1">
                <a:solidFill>
                  <a:srgbClr val="002060"/>
                </a:solidFill>
                <a:latin typeface="Times New Roman" panose="02020603050405020304" pitchFamily="18" charset="0"/>
                <a:cs typeface="Times New Roman" panose="02020603050405020304" pitchFamily="18" charset="0"/>
              </a:rPr>
              <a:t>nội</a:t>
            </a:r>
            <a:r>
              <a:rPr lang="en-US" altLang="en-US" sz="2800" dirty="0">
                <a:solidFill>
                  <a:srgbClr val="002060"/>
                </a:solidFill>
                <a:latin typeface="Times New Roman" panose="02020603050405020304" pitchFamily="18" charset="0"/>
                <a:cs typeface="Times New Roman" panose="02020603050405020304" pitchFamily="18" charset="0"/>
              </a:rPr>
              <a:t> </a:t>
            </a:r>
            <a:r>
              <a:rPr lang="en-US" altLang="en-US" sz="2800" dirty="0" err="1">
                <a:solidFill>
                  <a:srgbClr val="002060"/>
                </a:solidFill>
                <a:latin typeface="Times New Roman" panose="02020603050405020304" pitchFamily="18" charset="0"/>
                <a:cs typeface="Times New Roman" panose="02020603050405020304" pitchFamily="18" charset="0"/>
              </a:rPr>
              <a:t>tâm</a:t>
            </a:r>
            <a:r>
              <a:rPr lang="en-US" altLang="en-US" sz="2800" dirty="0">
                <a:solidFill>
                  <a:srgbClr val="002060"/>
                </a:solidFill>
                <a:latin typeface="Times New Roman" panose="02020603050405020304" pitchFamily="18" charset="0"/>
                <a:cs typeface="Times New Roman" panose="02020603050405020304" pitchFamily="18" charset="0"/>
              </a:rPr>
              <a:t> </a:t>
            </a:r>
            <a:r>
              <a:rPr lang="en-US" altLang="en-US" sz="2800" dirty="0" err="1">
                <a:solidFill>
                  <a:srgbClr val="002060"/>
                </a:solidFill>
                <a:latin typeface="Times New Roman" panose="02020603050405020304" pitchFamily="18" charset="0"/>
                <a:cs typeface="Times New Roman" panose="02020603050405020304" pitchFamily="18" charset="0"/>
              </a:rPr>
              <a:t>trong</a:t>
            </a:r>
            <a:r>
              <a:rPr lang="en-US" altLang="en-US" sz="2800" dirty="0">
                <a:solidFill>
                  <a:srgbClr val="002060"/>
                </a:solidFill>
                <a:latin typeface="Times New Roman" panose="02020603050405020304" pitchFamily="18" charset="0"/>
                <a:cs typeface="Times New Roman" panose="02020603050405020304" pitchFamily="18" charset="0"/>
              </a:rPr>
              <a:t> </a:t>
            </a:r>
            <a:r>
              <a:rPr lang="en-US" altLang="en-US" sz="2800" dirty="0" err="1">
                <a:solidFill>
                  <a:srgbClr val="002060"/>
                </a:solidFill>
                <a:latin typeface="Times New Roman" panose="02020603050405020304" pitchFamily="18" charset="0"/>
                <a:cs typeface="Times New Roman" panose="02020603050405020304" pitchFamily="18" charset="0"/>
              </a:rPr>
              <a:t>một</a:t>
            </a:r>
            <a:r>
              <a:rPr lang="en-US" altLang="en-US" sz="2800" dirty="0">
                <a:solidFill>
                  <a:srgbClr val="002060"/>
                </a:solidFill>
                <a:latin typeface="Times New Roman" panose="02020603050405020304" pitchFamily="18" charset="0"/>
                <a:cs typeface="Times New Roman" panose="02020603050405020304" pitchFamily="18" charset="0"/>
              </a:rPr>
              <a:t> </a:t>
            </a:r>
            <a:r>
              <a:rPr lang="en-US" altLang="en-US" sz="2800" dirty="0" err="1">
                <a:solidFill>
                  <a:srgbClr val="002060"/>
                </a:solidFill>
                <a:latin typeface="Times New Roman" panose="02020603050405020304" pitchFamily="18" charset="0"/>
                <a:cs typeface="Times New Roman" panose="02020603050405020304" pitchFamily="18" charset="0"/>
              </a:rPr>
              <a:t>tình</a:t>
            </a:r>
            <a:r>
              <a:rPr lang="en-US" altLang="en-US" sz="2800" dirty="0">
                <a:solidFill>
                  <a:srgbClr val="002060"/>
                </a:solidFill>
                <a:latin typeface="Times New Roman" panose="02020603050405020304" pitchFamily="18" charset="0"/>
                <a:cs typeface="Times New Roman" panose="02020603050405020304" pitchFamily="18" charset="0"/>
              </a:rPr>
              <a:t> </a:t>
            </a:r>
            <a:r>
              <a:rPr lang="en-US" altLang="en-US" sz="2800" dirty="0" err="1">
                <a:solidFill>
                  <a:srgbClr val="002060"/>
                </a:solidFill>
                <a:latin typeface="Times New Roman" panose="02020603050405020304" pitchFamily="18" charset="0"/>
                <a:cs typeface="Times New Roman" panose="02020603050405020304" pitchFamily="18" charset="0"/>
              </a:rPr>
              <a:t>thế</a:t>
            </a:r>
            <a:r>
              <a:rPr lang="en-US" altLang="en-US" sz="2800" dirty="0">
                <a:solidFill>
                  <a:srgbClr val="002060"/>
                </a:solidFill>
                <a:latin typeface="Times New Roman" panose="02020603050405020304" pitchFamily="18" charset="0"/>
                <a:cs typeface="Times New Roman" panose="02020603050405020304" pitchFamily="18" charset="0"/>
              </a:rPr>
              <a:t> </a:t>
            </a:r>
            <a:r>
              <a:rPr lang="en-US" altLang="en-US" sz="2800" dirty="0" err="1">
                <a:solidFill>
                  <a:srgbClr val="002060"/>
                </a:solidFill>
                <a:latin typeface="Times New Roman" panose="02020603050405020304" pitchFamily="18" charset="0"/>
                <a:cs typeface="Times New Roman" panose="02020603050405020304" pitchFamily="18" charset="0"/>
              </a:rPr>
              <a:t>bế</a:t>
            </a:r>
            <a:r>
              <a:rPr lang="en-US" altLang="en-US" sz="2800" dirty="0">
                <a:solidFill>
                  <a:srgbClr val="002060"/>
                </a:solidFill>
                <a:latin typeface="Times New Roman" panose="02020603050405020304" pitchFamily="18" charset="0"/>
                <a:cs typeface="Times New Roman" panose="02020603050405020304" pitchFamily="18" charset="0"/>
              </a:rPr>
              <a:t> </a:t>
            </a:r>
            <a:r>
              <a:rPr lang="en-US" altLang="en-US" sz="2800" dirty="0" err="1">
                <a:solidFill>
                  <a:srgbClr val="002060"/>
                </a:solidFill>
                <a:latin typeface="Times New Roman" panose="02020603050405020304" pitchFamily="18" charset="0"/>
                <a:cs typeface="Times New Roman" panose="02020603050405020304" pitchFamily="18" charset="0"/>
              </a:rPr>
              <a:t>tắc</a:t>
            </a:r>
            <a:r>
              <a:rPr lang="en-US" altLang="en-US" sz="2800" dirty="0">
                <a:solidFill>
                  <a:srgbClr val="002060"/>
                </a:solidFill>
                <a:latin typeface="Times New Roman" panose="02020603050405020304" pitchFamily="18" charset="0"/>
                <a:cs typeface="Times New Roman" panose="02020603050405020304" pitchFamily="18" charset="0"/>
              </a:rPr>
              <a:t>, </a:t>
            </a:r>
            <a:r>
              <a:rPr lang="en-US" altLang="en-US" sz="2800" dirty="0" err="1">
                <a:solidFill>
                  <a:srgbClr val="002060"/>
                </a:solidFill>
                <a:latin typeface="Times New Roman" panose="02020603050405020304" pitchFamily="18" charset="0"/>
                <a:cs typeface="Times New Roman" panose="02020603050405020304" pitchFamily="18" charset="0"/>
              </a:rPr>
              <a:t>tuyệt</a:t>
            </a:r>
            <a:r>
              <a:rPr lang="en-US" altLang="en-US" sz="2800" dirty="0">
                <a:solidFill>
                  <a:srgbClr val="002060"/>
                </a:solidFill>
                <a:latin typeface="Times New Roman" panose="02020603050405020304" pitchFamily="18" charset="0"/>
                <a:cs typeface="Times New Roman" panose="02020603050405020304" pitchFamily="18" charset="0"/>
              </a:rPr>
              <a:t> </a:t>
            </a:r>
            <a:r>
              <a:rPr lang="en-US" altLang="en-US" sz="2800" dirty="0" err="1">
                <a:solidFill>
                  <a:srgbClr val="002060"/>
                </a:solidFill>
                <a:latin typeface="Times New Roman" panose="02020603050405020304" pitchFamily="18" charset="0"/>
                <a:cs typeface="Times New Roman" panose="02020603050405020304" pitchFamily="18" charset="0"/>
              </a:rPr>
              <a:t>vọng</a:t>
            </a:r>
            <a:r>
              <a:rPr lang="en-US" altLang="en-US" sz="2800" dirty="0">
                <a:solidFill>
                  <a:srgbClr val="002060"/>
                </a:solidFill>
                <a:latin typeface="Times New Roman" panose="02020603050405020304" pitchFamily="18" charset="0"/>
                <a:cs typeface="Times New Roman" panose="02020603050405020304" pitchFamily="18" charset="0"/>
              </a:rPr>
              <a:t>.</a:t>
            </a:r>
          </a:p>
        </p:txBody>
      </p:sp>
      <p:sp>
        <p:nvSpPr>
          <p:cNvPr id="24" name="TextBox 23"/>
          <p:cNvSpPr txBox="1">
            <a:spLocks noChangeArrowheads="1"/>
          </p:cNvSpPr>
          <p:nvPr/>
        </p:nvSpPr>
        <p:spPr bwMode="auto">
          <a:xfrm>
            <a:off x="7544644" y="2827060"/>
            <a:ext cx="4429843" cy="1384995"/>
          </a:xfrm>
          <a:prstGeom prst="rect">
            <a:avLst/>
          </a:prstGeom>
          <a:solidFill>
            <a:srgbClr val="92D050"/>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2800" dirty="0" err="1">
                <a:solidFill>
                  <a:srgbClr val="002060"/>
                </a:solidFill>
                <a:latin typeface="Times New Roman" panose="02020603050405020304" pitchFamily="18" charset="0"/>
                <a:cs typeface="Times New Roman" panose="02020603050405020304" pitchFamily="18" charset="0"/>
              </a:rPr>
              <a:t>Tình</a:t>
            </a:r>
            <a:r>
              <a:rPr lang="en-US" altLang="en-US" sz="2800" dirty="0">
                <a:solidFill>
                  <a:srgbClr val="002060"/>
                </a:solidFill>
                <a:latin typeface="Times New Roman" panose="02020603050405020304" pitchFamily="18" charset="0"/>
                <a:cs typeface="Times New Roman" panose="02020603050405020304" pitchFamily="18" charset="0"/>
              </a:rPr>
              <a:t> </a:t>
            </a:r>
            <a:r>
              <a:rPr lang="en-US" altLang="en-US" sz="2800" dirty="0" err="1">
                <a:solidFill>
                  <a:srgbClr val="002060"/>
                </a:solidFill>
                <a:latin typeface="Times New Roman" panose="02020603050405020304" pitchFamily="18" charset="0"/>
                <a:cs typeface="Times New Roman" panose="02020603050405020304" pitchFamily="18" charset="0"/>
              </a:rPr>
              <a:t>yêu</a:t>
            </a:r>
            <a:r>
              <a:rPr lang="en-US" altLang="en-US" sz="2800" dirty="0">
                <a:solidFill>
                  <a:srgbClr val="002060"/>
                </a:solidFill>
                <a:latin typeface="Times New Roman" panose="02020603050405020304" pitchFamily="18" charset="0"/>
                <a:cs typeface="Times New Roman" panose="02020603050405020304" pitchFamily="18" charset="0"/>
              </a:rPr>
              <a:t> </a:t>
            </a:r>
            <a:r>
              <a:rPr lang="en-US" altLang="en-US" sz="2800" dirty="0" err="1">
                <a:solidFill>
                  <a:srgbClr val="002060"/>
                </a:solidFill>
                <a:latin typeface="Times New Roman" panose="02020603050405020304" pitchFamily="18" charset="0"/>
                <a:cs typeface="Times New Roman" panose="02020603050405020304" pitchFamily="18" charset="0"/>
              </a:rPr>
              <a:t>nước</a:t>
            </a:r>
            <a:r>
              <a:rPr lang="en-US" altLang="en-US" sz="2800" dirty="0">
                <a:solidFill>
                  <a:srgbClr val="002060"/>
                </a:solidFill>
                <a:latin typeface="Times New Roman" panose="02020603050405020304" pitchFamily="18" charset="0"/>
                <a:cs typeface="Times New Roman" panose="02020603050405020304" pitchFamily="18" charset="0"/>
              </a:rPr>
              <a:t> </a:t>
            </a:r>
            <a:r>
              <a:rPr lang="en-US" altLang="en-US" sz="2800" dirty="0" err="1">
                <a:solidFill>
                  <a:srgbClr val="002060"/>
                </a:solidFill>
                <a:latin typeface="Times New Roman" panose="02020603050405020304" pitchFamily="18" charset="0"/>
                <a:cs typeface="Times New Roman" panose="02020603050405020304" pitchFamily="18" charset="0"/>
              </a:rPr>
              <a:t>đã</a:t>
            </a:r>
            <a:r>
              <a:rPr lang="en-US" altLang="en-US" sz="2800" dirty="0">
                <a:solidFill>
                  <a:srgbClr val="002060"/>
                </a:solidFill>
                <a:latin typeface="Times New Roman" panose="02020603050405020304" pitchFamily="18" charset="0"/>
                <a:cs typeface="Times New Roman" panose="02020603050405020304" pitchFamily="18" charset="0"/>
              </a:rPr>
              <a:t> </a:t>
            </a:r>
            <a:r>
              <a:rPr lang="en-US" altLang="en-US" sz="2800" dirty="0" err="1">
                <a:solidFill>
                  <a:srgbClr val="002060"/>
                </a:solidFill>
                <a:latin typeface="Times New Roman" panose="02020603050405020304" pitchFamily="18" charset="0"/>
                <a:cs typeface="Times New Roman" panose="02020603050405020304" pitchFamily="18" charset="0"/>
              </a:rPr>
              <a:t>rộng</a:t>
            </a:r>
            <a:r>
              <a:rPr lang="en-US" altLang="en-US" sz="2800" dirty="0">
                <a:solidFill>
                  <a:srgbClr val="002060"/>
                </a:solidFill>
                <a:latin typeface="Times New Roman" panose="02020603050405020304" pitchFamily="18" charset="0"/>
                <a:cs typeface="Times New Roman" panose="02020603050405020304" pitchFamily="18" charset="0"/>
              </a:rPr>
              <a:t> </a:t>
            </a:r>
            <a:r>
              <a:rPr lang="en-US" altLang="en-US" sz="2800" dirty="0" err="1">
                <a:solidFill>
                  <a:srgbClr val="002060"/>
                </a:solidFill>
                <a:latin typeface="Times New Roman" panose="02020603050405020304" pitchFamily="18" charset="0"/>
                <a:cs typeface="Times New Roman" panose="02020603050405020304" pitchFamily="18" charset="0"/>
              </a:rPr>
              <a:t>lớn</a:t>
            </a:r>
            <a:r>
              <a:rPr lang="en-US" altLang="en-US" sz="2800" dirty="0">
                <a:solidFill>
                  <a:srgbClr val="002060"/>
                </a:solidFill>
                <a:latin typeface="Times New Roman" panose="02020603050405020304" pitchFamily="18" charset="0"/>
                <a:cs typeface="Times New Roman" panose="02020603050405020304" pitchFamily="18" charset="0"/>
              </a:rPr>
              <a:t> </a:t>
            </a:r>
            <a:r>
              <a:rPr lang="en-US" altLang="en-US" sz="2800" dirty="0" err="1">
                <a:solidFill>
                  <a:srgbClr val="002060"/>
                </a:solidFill>
                <a:latin typeface="Times New Roman" panose="02020603050405020304" pitchFamily="18" charset="0"/>
                <a:cs typeface="Times New Roman" panose="02020603050405020304" pitchFamily="18" charset="0"/>
              </a:rPr>
              <a:t>hơn</a:t>
            </a:r>
            <a:r>
              <a:rPr lang="en-US" altLang="en-US" sz="2800" dirty="0">
                <a:solidFill>
                  <a:srgbClr val="002060"/>
                </a:solidFill>
                <a:latin typeface="Times New Roman" panose="02020603050405020304" pitchFamily="18" charset="0"/>
                <a:cs typeface="Times New Roman" panose="02020603050405020304" pitchFamily="18" charset="0"/>
              </a:rPr>
              <a:t> </a:t>
            </a:r>
            <a:r>
              <a:rPr lang="en-US" altLang="en-US" sz="2800" dirty="0" err="1">
                <a:solidFill>
                  <a:srgbClr val="002060"/>
                </a:solidFill>
                <a:latin typeface="Times New Roman" panose="02020603050405020304" pitchFamily="18" charset="0"/>
                <a:cs typeface="Times New Roman" panose="02020603050405020304" pitchFamily="18" charset="0"/>
              </a:rPr>
              <a:t>bao</a:t>
            </a:r>
            <a:r>
              <a:rPr lang="en-US" altLang="en-US" sz="2800" dirty="0">
                <a:solidFill>
                  <a:srgbClr val="002060"/>
                </a:solidFill>
                <a:latin typeface="Times New Roman" panose="02020603050405020304" pitchFamily="18" charset="0"/>
                <a:cs typeface="Times New Roman" panose="02020603050405020304" pitchFamily="18" charset="0"/>
              </a:rPr>
              <a:t> </a:t>
            </a:r>
            <a:r>
              <a:rPr lang="en-US" altLang="en-US" sz="2800" dirty="0" err="1">
                <a:solidFill>
                  <a:srgbClr val="002060"/>
                </a:solidFill>
                <a:latin typeface="Times New Roman" panose="02020603050405020304" pitchFamily="18" charset="0"/>
                <a:cs typeface="Times New Roman" panose="02020603050405020304" pitchFamily="18" charset="0"/>
              </a:rPr>
              <a:t>trùm</a:t>
            </a:r>
            <a:r>
              <a:rPr lang="en-US" altLang="en-US" sz="2800" dirty="0">
                <a:solidFill>
                  <a:srgbClr val="002060"/>
                </a:solidFill>
                <a:latin typeface="Times New Roman" panose="02020603050405020304" pitchFamily="18" charset="0"/>
                <a:cs typeface="Times New Roman" panose="02020603050405020304" pitchFamily="18" charset="0"/>
              </a:rPr>
              <a:t> </a:t>
            </a:r>
            <a:r>
              <a:rPr lang="en-US" altLang="en-US" sz="2800" dirty="0" err="1">
                <a:solidFill>
                  <a:srgbClr val="002060"/>
                </a:solidFill>
                <a:latin typeface="Times New Roman" panose="02020603050405020304" pitchFamily="18" charset="0"/>
                <a:cs typeface="Times New Roman" panose="02020603050405020304" pitchFamily="18" charset="0"/>
              </a:rPr>
              <a:t>lên</a:t>
            </a:r>
            <a:r>
              <a:rPr lang="en-US" altLang="en-US" sz="2800" dirty="0">
                <a:solidFill>
                  <a:srgbClr val="002060"/>
                </a:solidFill>
                <a:latin typeface="Times New Roman" panose="02020603050405020304" pitchFamily="18" charset="0"/>
                <a:cs typeface="Times New Roman" panose="02020603050405020304" pitchFamily="18" charset="0"/>
              </a:rPr>
              <a:t> </a:t>
            </a:r>
            <a:r>
              <a:rPr lang="en-US" altLang="en-US" sz="2800" dirty="0" err="1">
                <a:solidFill>
                  <a:srgbClr val="002060"/>
                </a:solidFill>
                <a:latin typeface="Times New Roman" panose="02020603050405020304" pitchFamily="18" charset="0"/>
                <a:cs typeface="Times New Roman" panose="02020603050405020304" pitchFamily="18" charset="0"/>
              </a:rPr>
              <a:t>tình</a:t>
            </a:r>
            <a:r>
              <a:rPr lang="en-US" altLang="en-US" sz="2800" dirty="0">
                <a:solidFill>
                  <a:srgbClr val="002060"/>
                </a:solidFill>
                <a:latin typeface="Times New Roman" panose="02020603050405020304" pitchFamily="18" charset="0"/>
                <a:cs typeface="Times New Roman" panose="02020603050405020304" pitchFamily="18" charset="0"/>
              </a:rPr>
              <a:t> </a:t>
            </a:r>
            <a:r>
              <a:rPr lang="en-US" altLang="en-US" sz="2800" dirty="0" err="1">
                <a:solidFill>
                  <a:srgbClr val="002060"/>
                </a:solidFill>
                <a:latin typeface="Times New Roman" panose="02020603050405020304" pitchFamily="18" charset="0"/>
                <a:cs typeface="Times New Roman" panose="02020603050405020304" pitchFamily="18" charset="0"/>
              </a:rPr>
              <a:t>cảm</a:t>
            </a:r>
            <a:r>
              <a:rPr lang="en-US" altLang="en-US" sz="2800" dirty="0">
                <a:solidFill>
                  <a:srgbClr val="002060"/>
                </a:solidFill>
                <a:latin typeface="Times New Roman" panose="02020603050405020304" pitchFamily="18" charset="0"/>
                <a:cs typeface="Times New Roman" panose="02020603050405020304" pitchFamily="18" charset="0"/>
              </a:rPr>
              <a:t> </a:t>
            </a:r>
            <a:r>
              <a:rPr lang="en-US" altLang="en-US" sz="2800" dirty="0" err="1">
                <a:solidFill>
                  <a:srgbClr val="002060"/>
                </a:solidFill>
                <a:latin typeface="Times New Roman" panose="02020603050405020304" pitchFamily="18" charset="0"/>
                <a:cs typeface="Times New Roman" panose="02020603050405020304" pitchFamily="18" charset="0"/>
              </a:rPr>
              <a:t>với</a:t>
            </a:r>
            <a:r>
              <a:rPr lang="en-US" altLang="en-US" sz="2800" dirty="0">
                <a:solidFill>
                  <a:srgbClr val="002060"/>
                </a:solidFill>
                <a:latin typeface="Times New Roman" panose="02020603050405020304" pitchFamily="18" charset="0"/>
                <a:cs typeface="Times New Roman" panose="02020603050405020304" pitchFamily="18" charset="0"/>
              </a:rPr>
              <a:t> </a:t>
            </a:r>
            <a:r>
              <a:rPr lang="en-US" altLang="en-US" sz="2800" dirty="0" err="1">
                <a:solidFill>
                  <a:srgbClr val="002060"/>
                </a:solidFill>
                <a:latin typeface="Times New Roman" panose="02020603050405020304" pitchFamily="18" charset="0"/>
                <a:cs typeface="Times New Roman" panose="02020603050405020304" pitchFamily="18" charset="0"/>
              </a:rPr>
              <a:t>làng</a:t>
            </a:r>
            <a:r>
              <a:rPr lang="en-US" altLang="en-US" sz="2800" dirty="0">
                <a:solidFill>
                  <a:srgbClr val="002060"/>
                </a:solidFill>
                <a:latin typeface="Times New Roman" panose="02020603050405020304" pitchFamily="18" charset="0"/>
                <a:cs typeface="Times New Roman" panose="02020603050405020304" pitchFamily="18" charset="0"/>
              </a:rPr>
              <a:t> </a:t>
            </a:r>
            <a:r>
              <a:rPr lang="en-US" altLang="en-US" sz="2800" dirty="0" err="1">
                <a:solidFill>
                  <a:srgbClr val="002060"/>
                </a:solidFill>
                <a:latin typeface="Times New Roman" panose="02020603050405020304" pitchFamily="18" charset="0"/>
                <a:cs typeface="Times New Roman" panose="02020603050405020304" pitchFamily="18" charset="0"/>
              </a:rPr>
              <a:t>quê</a:t>
            </a:r>
            <a:r>
              <a:rPr lang="en-US" altLang="en-US" sz="2800" dirty="0">
                <a:solidFill>
                  <a:srgbClr val="002060"/>
                </a:solidFill>
                <a:latin typeface="Times New Roman" panose="02020603050405020304" pitchFamily="18" charset="0"/>
                <a:cs typeface="Times New Roman" panose="02020603050405020304" pitchFamily="18" charset="0"/>
              </a:rPr>
              <a:t>.</a:t>
            </a:r>
          </a:p>
        </p:txBody>
      </p:sp>
      <p:sp>
        <p:nvSpPr>
          <p:cNvPr id="4" name="Right Arrow 3"/>
          <p:cNvSpPr/>
          <p:nvPr/>
        </p:nvSpPr>
        <p:spPr>
          <a:xfrm>
            <a:off x="6782012" y="2803763"/>
            <a:ext cx="415184" cy="735696"/>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7622139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randombar(horizontal)">
                                      <p:cBhvr>
                                        <p:cTn id="12" dur="500"/>
                                        <p:tgtEl>
                                          <p:spTgt spid="10"/>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randombar(horizontal)">
                                      <p:cBhvr>
                                        <p:cTn id="15" dur="500"/>
                                        <p:tgtEl>
                                          <p:spTgt spid="8"/>
                                        </p:tgtEl>
                                      </p:cBhvr>
                                    </p:animEffect>
                                  </p:childTnLst>
                                </p:cTn>
                              </p:par>
                              <p:par>
                                <p:cTn id="16" presetID="22" presetClass="entr" presetSubtype="4" fill="hold" nodeType="withEffect">
                                  <p:stCondLst>
                                    <p:cond delay="0"/>
                                  </p:stCondLst>
                                  <p:childTnLst>
                                    <p:set>
                                      <p:cBhvr>
                                        <p:cTn id="17" dur="1" fill="hold">
                                          <p:stCondLst>
                                            <p:cond delay="0"/>
                                          </p:stCondLst>
                                        </p:cTn>
                                        <p:tgtEl>
                                          <p:spTgt spid="39938"/>
                                        </p:tgtEl>
                                        <p:attrNameLst>
                                          <p:attrName>style.visibility</p:attrName>
                                        </p:attrNameLst>
                                      </p:cBhvr>
                                      <p:to>
                                        <p:strVal val="visible"/>
                                      </p:to>
                                    </p:set>
                                    <p:animEffect transition="in" filter="wipe(down)">
                                      <p:cBhvr>
                                        <p:cTn id="18" dur="500"/>
                                        <p:tgtEl>
                                          <p:spTgt spid="39938"/>
                                        </p:tgtEl>
                                      </p:cBhvr>
                                    </p:animEffect>
                                  </p:childTnLst>
                                </p:cTn>
                              </p:par>
                              <p:par>
                                <p:cTn id="19" presetID="22" presetClass="entr" presetSubtype="4" fill="hold" nodeType="withEffect">
                                  <p:stCondLst>
                                    <p:cond delay="0"/>
                                  </p:stCondLst>
                                  <p:childTnLst>
                                    <p:set>
                                      <p:cBhvr>
                                        <p:cTn id="20" dur="1" fill="hold">
                                          <p:stCondLst>
                                            <p:cond delay="0"/>
                                          </p:stCondLst>
                                        </p:cTn>
                                        <p:tgtEl>
                                          <p:spTgt spid="39940"/>
                                        </p:tgtEl>
                                        <p:attrNameLst>
                                          <p:attrName>style.visibility</p:attrName>
                                        </p:attrNameLst>
                                      </p:cBhvr>
                                      <p:to>
                                        <p:strVal val="visible"/>
                                      </p:to>
                                    </p:set>
                                    <p:animEffect transition="in" filter="wipe(down)">
                                      <p:cBhvr>
                                        <p:cTn id="21" dur="500"/>
                                        <p:tgtEl>
                                          <p:spTgt spid="39940"/>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randombar(horizontal)">
                                      <p:cBhvr>
                                        <p:cTn id="26" dur="500"/>
                                        <p:tgtEl>
                                          <p:spTgt spid="11"/>
                                        </p:tgtEl>
                                      </p:cBhvr>
                                    </p:animEffect>
                                  </p:childTnLst>
                                </p:cTn>
                              </p:par>
                              <p:par>
                                <p:cTn id="27" presetID="14" presetClass="entr" presetSubtype="1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randombar(horizontal)">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randombar(horizontal)">
                                      <p:cBhvr>
                                        <p:cTn id="34" dur="500"/>
                                        <p:tgtEl>
                                          <p:spTgt spid="12"/>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randombar(horizontal)">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randombar(horizontal)">
                                      <p:cBhvr>
                                        <p:cTn id="42" dur="500"/>
                                        <p:tgtEl>
                                          <p:spTgt spid="13"/>
                                        </p:tgtEl>
                                      </p:cBhvr>
                                    </p:animEffect>
                                  </p:childTnLst>
                                </p:cTn>
                              </p:par>
                              <p:par>
                                <p:cTn id="43" presetID="14" presetClass="entr" presetSubtype="10" fill="hold" grpId="0" nodeType="with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randombar(horizontal)">
                                      <p:cBhvr>
                                        <p:cTn id="45" dur="500"/>
                                        <p:tgtEl>
                                          <p:spTgt spid="19"/>
                                        </p:tgtEl>
                                      </p:cBhvr>
                                    </p:animEffect>
                                  </p:childTnLst>
                                </p:cTn>
                              </p:par>
                            </p:childTnLst>
                          </p:cTn>
                        </p:par>
                      </p:childTnLst>
                    </p:cTn>
                  </p:par>
                  <p:par>
                    <p:cTn id="46" fill="hold">
                      <p:stCondLst>
                        <p:cond delay="indefinite"/>
                      </p:stCondLst>
                      <p:childTnLst>
                        <p:par>
                          <p:cTn id="47" fill="hold">
                            <p:stCondLst>
                              <p:cond delay="0"/>
                            </p:stCondLst>
                            <p:childTnLst>
                              <p:par>
                                <p:cTn id="48" presetID="14" presetClass="entr" presetSubtype="10" fill="hold"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randombar(horizontal)">
                                      <p:cBhvr>
                                        <p:cTn id="50" dur="500"/>
                                        <p:tgtEl>
                                          <p:spTgt spid="16"/>
                                        </p:tgtEl>
                                      </p:cBhvr>
                                    </p:animEffect>
                                  </p:childTnLst>
                                </p:cTn>
                              </p:par>
                              <p:par>
                                <p:cTn id="51" presetID="14" presetClass="entr" presetSubtype="10" fill="hold" nodeType="with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randombar(horizontal)">
                                      <p:cBhvr>
                                        <p:cTn id="53" dur="500"/>
                                        <p:tgtEl>
                                          <p:spTgt spid="17"/>
                                        </p:tgtEl>
                                      </p:cBhvr>
                                    </p:animEffect>
                                  </p:childTnLst>
                                </p:cTn>
                              </p:par>
                              <p:par>
                                <p:cTn id="54" presetID="14" presetClass="entr" presetSubtype="10" fill="hold" grpId="0" nodeType="withEffect">
                                  <p:stCondLst>
                                    <p:cond delay="0"/>
                                  </p:stCondLst>
                                  <p:childTnLst>
                                    <p:set>
                                      <p:cBhvr>
                                        <p:cTn id="55" dur="1" fill="hold">
                                          <p:stCondLst>
                                            <p:cond delay="0"/>
                                          </p:stCondLst>
                                        </p:cTn>
                                        <p:tgtEl>
                                          <p:spTgt spid="15"/>
                                        </p:tgtEl>
                                        <p:attrNameLst>
                                          <p:attrName>style.visibility</p:attrName>
                                        </p:attrNameLst>
                                      </p:cBhvr>
                                      <p:to>
                                        <p:strVal val="visible"/>
                                      </p:to>
                                    </p:set>
                                    <p:animEffect transition="in" filter="randombar(horizontal)">
                                      <p:cBhvr>
                                        <p:cTn id="56" dur="500"/>
                                        <p:tgtEl>
                                          <p:spTgt spid="15"/>
                                        </p:tgtEl>
                                      </p:cBhvr>
                                    </p:animEffect>
                                  </p:childTnLst>
                                </p:cTn>
                              </p:par>
                              <p:par>
                                <p:cTn id="57" presetID="14" presetClass="entr" presetSubtype="10" fill="hold" grpId="0" nodeType="with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randombar(horizontal)">
                                      <p:cBhvr>
                                        <p:cTn id="59" dur="500"/>
                                        <p:tgtEl>
                                          <p:spTgt spid="20"/>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grpId="0" nodeType="clickEffect">
                                  <p:stCondLst>
                                    <p:cond delay="0"/>
                                  </p:stCondLst>
                                  <p:childTnLst>
                                    <p:set>
                                      <p:cBhvr>
                                        <p:cTn id="63" dur="1" fill="hold">
                                          <p:stCondLst>
                                            <p:cond delay="0"/>
                                          </p:stCondLst>
                                        </p:cTn>
                                        <p:tgtEl>
                                          <p:spTgt spid="4"/>
                                        </p:tgtEl>
                                        <p:attrNameLst>
                                          <p:attrName>style.visibility</p:attrName>
                                        </p:attrNameLst>
                                      </p:cBhvr>
                                      <p:to>
                                        <p:strVal val="visible"/>
                                      </p:to>
                                    </p:set>
                                    <p:animEffect transition="in" filter="wipe(down)">
                                      <p:cBhvr>
                                        <p:cTn id="64" dur="500"/>
                                        <p:tgtEl>
                                          <p:spTgt spid="4"/>
                                        </p:tgtEl>
                                      </p:cBhvr>
                                    </p:animEffect>
                                  </p:childTnLst>
                                </p:cTn>
                              </p:par>
                            </p:childTnLst>
                          </p:cTn>
                        </p:par>
                      </p:childTnLst>
                    </p:cTn>
                  </p:par>
                  <p:par>
                    <p:cTn id="65" fill="hold">
                      <p:stCondLst>
                        <p:cond delay="indefinite"/>
                      </p:stCondLst>
                      <p:childTnLst>
                        <p:par>
                          <p:cTn id="66" fill="hold">
                            <p:stCondLst>
                              <p:cond delay="0"/>
                            </p:stCondLst>
                            <p:childTnLst>
                              <p:par>
                                <p:cTn id="67" presetID="4" presetClass="entr" presetSubtype="16" fill="hold" grpId="0" nodeType="clickEffect">
                                  <p:stCondLst>
                                    <p:cond delay="0"/>
                                  </p:stCondLst>
                                  <p:childTnLst>
                                    <p:set>
                                      <p:cBhvr>
                                        <p:cTn id="68" dur="1" fill="hold">
                                          <p:stCondLst>
                                            <p:cond delay="0"/>
                                          </p:stCondLst>
                                        </p:cTn>
                                        <p:tgtEl>
                                          <p:spTgt spid="23"/>
                                        </p:tgtEl>
                                        <p:attrNameLst>
                                          <p:attrName>style.visibility</p:attrName>
                                        </p:attrNameLst>
                                      </p:cBhvr>
                                      <p:to>
                                        <p:strVal val="visible"/>
                                      </p:to>
                                    </p:set>
                                    <p:animEffect transition="in" filter="box(in)">
                                      <p:cBhvr>
                                        <p:cTn id="69" dur="500"/>
                                        <p:tgtEl>
                                          <p:spTgt spid="23"/>
                                        </p:tgtEl>
                                      </p:cBhvr>
                                    </p:animEffect>
                                  </p:childTnLst>
                                </p:cTn>
                              </p:par>
                            </p:childTnLst>
                          </p:cTn>
                        </p:par>
                      </p:childTnLst>
                    </p:cTn>
                  </p:par>
                  <p:par>
                    <p:cTn id="70" fill="hold">
                      <p:stCondLst>
                        <p:cond delay="indefinite"/>
                      </p:stCondLst>
                      <p:childTnLst>
                        <p:par>
                          <p:cTn id="71" fill="hold">
                            <p:stCondLst>
                              <p:cond delay="0"/>
                            </p:stCondLst>
                            <p:childTnLst>
                              <p:par>
                                <p:cTn id="72" presetID="4" presetClass="entr" presetSubtype="16" fill="hold" grpId="0" nodeType="clickEffect">
                                  <p:stCondLst>
                                    <p:cond delay="0"/>
                                  </p:stCondLst>
                                  <p:childTnLst>
                                    <p:set>
                                      <p:cBhvr>
                                        <p:cTn id="73" dur="1" fill="hold">
                                          <p:stCondLst>
                                            <p:cond delay="0"/>
                                          </p:stCondLst>
                                        </p:cTn>
                                        <p:tgtEl>
                                          <p:spTgt spid="24"/>
                                        </p:tgtEl>
                                        <p:attrNameLst>
                                          <p:attrName>style.visibility</p:attrName>
                                        </p:attrNameLst>
                                      </p:cBhvr>
                                      <p:to>
                                        <p:strVal val="visible"/>
                                      </p:to>
                                    </p:set>
                                    <p:animEffect transition="in" filter="box(in)">
                                      <p:cBhvr>
                                        <p:cTn id="7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animBg="1"/>
      <p:bldP spid="9" grpId="0" animBg="1"/>
      <p:bldP spid="15" grpId="0" animBg="1"/>
      <p:bldP spid="18" grpId="0" animBg="1"/>
      <p:bldP spid="19" grpId="0" animBg="1"/>
      <p:bldP spid="20" grpId="0" animBg="1"/>
      <p:bldP spid="23" grpId="0" animBg="1"/>
      <p:bldP spid="24" grpId="0" animBg="1"/>
      <p:bldP spid="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6" descr="Hình ảnh Thiết Kế Lá Cờ Việt Nam Ngày độc Lập , Ngày độc Lập., Việt Nam Tự  Do., Việt Nam Chúc Mừng Ngày độc Lập. Vector và PNG với nền tro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89922"/>
            <a:ext cx="3429000" cy="342900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Làng Vẽ Phác Thảo - Vẽ tay làng png tải về - Miễn phí trong suốt Cổ Phiếu  Nhiếp ảnh png Tải về."/>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3640504" y="1400536"/>
            <a:ext cx="9433148" cy="6917643"/>
          </a:xfrm>
          <a:prstGeom prst="rect">
            <a:avLst/>
          </a:prstGeom>
          <a:noFill/>
          <a:extLst>
            <a:ext uri="{909E8E84-426E-40DD-AFC4-6F175D3DCCD1}">
              <a14:hiddenFill xmlns:a14="http://schemas.microsoft.com/office/drawing/2010/main">
                <a:solidFill>
                  <a:srgbClr val="FFFFFF"/>
                </a:solidFill>
              </a14:hiddenFill>
            </a:ext>
          </a:extLst>
        </p:spPr>
      </p:pic>
      <p:pic>
        <p:nvPicPr>
          <p:cNvPr id="40964" name="Picture 4" descr="Chữa 2 đề thi vào lớp 10 môn văn 2020 đề bé Thu &amp; anh thanh niên Lặng lẽ Sa  Pa — Đọc là đỗ"/>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851" b="96716" l="10000" r="96563">
                        <a14:foregroundMark x1="38438" y1="40896" x2="43906" y2="88657"/>
                        <a14:backgroundMark x1="52188" y1="45075" x2="54375" y2="99104"/>
                        <a14:backgroundMark x1="84531" y1="84179" x2="84844" y2="98507"/>
                      </a14:backgroundRemoval>
                    </a14:imgEffect>
                  </a14:imgLayer>
                </a14:imgProps>
              </a:ext>
              <a:ext uri="{28A0092B-C50C-407E-A947-70E740481C1C}">
                <a14:useLocalDpi xmlns:a14="http://schemas.microsoft.com/office/drawing/2010/main" val="0"/>
              </a:ext>
            </a:extLst>
          </a:blip>
          <a:srcRect/>
          <a:stretch>
            <a:fillRect/>
          </a:stretch>
        </p:blipFill>
        <p:spPr bwMode="auto">
          <a:xfrm>
            <a:off x="-805125" y="3310359"/>
            <a:ext cx="6950604" cy="3638208"/>
          </a:xfrm>
          <a:prstGeom prst="rect">
            <a:avLst/>
          </a:prstGeom>
          <a:noFill/>
          <a:extLst>
            <a:ext uri="{909E8E84-426E-40DD-AFC4-6F175D3DCCD1}">
              <a14:hiddenFill xmlns:a14="http://schemas.microsoft.com/office/drawing/2010/main">
                <a:solidFill>
                  <a:srgbClr val="FFFFFF"/>
                </a:solidFill>
              </a14:hiddenFill>
            </a:ext>
          </a:extLst>
        </p:spPr>
      </p:pic>
      <p:sp>
        <p:nvSpPr>
          <p:cNvPr id="2" name="Cloud Callout 1"/>
          <p:cNvSpPr/>
          <p:nvPr/>
        </p:nvSpPr>
        <p:spPr>
          <a:xfrm>
            <a:off x="211504" y="1781342"/>
            <a:ext cx="4363656" cy="2395961"/>
          </a:xfrm>
          <a:prstGeom prst="cloudCallout">
            <a:avLst>
              <a:gd name="adj1" fmla="val 18048"/>
              <a:gd name="adj2" fmla="val 72845"/>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fontAlgn="base">
              <a:spcBef>
                <a:spcPct val="0"/>
              </a:spcBef>
              <a:spcAft>
                <a:spcPct val="0"/>
              </a:spcAft>
              <a:buFontTx/>
              <a:buChar char="-"/>
            </a:pPr>
            <a:r>
              <a:rPr lang="en-US" altLang="en-US" sz="2800" i="1" dirty="0" smtClean="0">
                <a:solidFill>
                  <a:srgbClr val="0070C0"/>
                </a:solidFill>
                <a:latin typeface="Times New Roman" panose="02020603050405020304" pitchFamily="18" charset="0"/>
                <a:cs typeface="Times New Roman" panose="02020603050405020304" pitchFamily="18" charset="0"/>
              </a:rPr>
              <a:t> Con </a:t>
            </a:r>
            <a:r>
              <a:rPr lang="en-US" altLang="en-US" sz="2800" i="1" dirty="0" err="1">
                <a:solidFill>
                  <a:srgbClr val="0070C0"/>
                </a:solidFill>
                <a:latin typeface="Times New Roman" panose="02020603050405020304" pitchFamily="18" charset="0"/>
                <a:cs typeface="Times New Roman" panose="02020603050405020304" pitchFamily="18" charset="0"/>
              </a:rPr>
              <a:t>là</a:t>
            </a:r>
            <a:r>
              <a:rPr lang="en-US" altLang="en-US" sz="2800" i="1" dirty="0">
                <a:solidFill>
                  <a:srgbClr val="0070C0"/>
                </a:solidFill>
                <a:latin typeface="Times New Roman" panose="02020603050405020304" pitchFamily="18" charset="0"/>
                <a:cs typeface="Times New Roman" panose="02020603050405020304" pitchFamily="18" charset="0"/>
              </a:rPr>
              <a:t> con </a:t>
            </a:r>
            <a:r>
              <a:rPr lang="en-US" altLang="en-US" sz="2800" i="1" dirty="0" err="1">
                <a:solidFill>
                  <a:srgbClr val="0070C0"/>
                </a:solidFill>
                <a:latin typeface="Times New Roman" panose="02020603050405020304" pitchFamily="18" charset="0"/>
                <a:cs typeface="Times New Roman" panose="02020603050405020304" pitchFamily="18" charset="0"/>
              </a:rPr>
              <a:t>ai</a:t>
            </a:r>
            <a:r>
              <a:rPr lang="en-US" altLang="en-US" sz="2800" i="1" dirty="0">
                <a:solidFill>
                  <a:srgbClr val="0070C0"/>
                </a:solidFill>
                <a:latin typeface="Times New Roman" panose="02020603050405020304" pitchFamily="18" charset="0"/>
                <a:cs typeface="Times New Roman" panose="02020603050405020304" pitchFamily="18" charset="0"/>
              </a:rPr>
              <a:t>?</a:t>
            </a:r>
          </a:p>
          <a:p>
            <a:pPr lvl="0" algn="just" fontAlgn="base">
              <a:spcBef>
                <a:spcPct val="0"/>
              </a:spcBef>
              <a:spcAft>
                <a:spcPct val="0"/>
              </a:spcAft>
              <a:buFontTx/>
              <a:buChar char="-"/>
            </a:pPr>
            <a:r>
              <a:rPr lang="en-US" altLang="en-US" sz="2800" i="1" dirty="0" smtClean="0">
                <a:solidFill>
                  <a:srgbClr val="0070C0"/>
                </a:solidFill>
                <a:latin typeface="Times New Roman" panose="02020603050405020304" pitchFamily="18" charset="0"/>
                <a:cs typeface="Times New Roman" panose="02020603050405020304" pitchFamily="18" charset="0"/>
              </a:rPr>
              <a:t> </a:t>
            </a:r>
            <a:r>
              <a:rPr lang="en-US" altLang="en-US" sz="2800" i="1" dirty="0" err="1" smtClean="0">
                <a:solidFill>
                  <a:srgbClr val="0070C0"/>
                </a:solidFill>
                <a:latin typeface="Times New Roman" panose="02020603050405020304" pitchFamily="18" charset="0"/>
                <a:cs typeface="Times New Roman" panose="02020603050405020304" pitchFamily="18" charset="0"/>
              </a:rPr>
              <a:t>Nhà</a:t>
            </a:r>
            <a:r>
              <a:rPr lang="en-US" altLang="en-US" sz="2800" i="1" dirty="0" smtClean="0">
                <a:solidFill>
                  <a:srgbClr val="0070C0"/>
                </a:solidFill>
                <a:latin typeface="Times New Roman" panose="02020603050405020304" pitchFamily="18" charset="0"/>
                <a:cs typeface="Times New Roman" panose="02020603050405020304" pitchFamily="18" charset="0"/>
              </a:rPr>
              <a:t> </a:t>
            </a:r>
            <a:r>
              <a:rPr lang="en-US" altLang="en-US" sz="2800" i="1" dirty="0">
                <a:solidFill>
                  <a:srgbClr val="0070C0"/>
                </a:solidFill>
                <a:latin typeface="Times New Roman" panose="02020603050405020304" pitchFamily="18" charset="0"/>
                <a:cs typeface="Times New Roman" panose="02020603050405020304" pitchFamily="18" charset="0"/>
              </a:rPr>
              <a:t>con ở </a:t>
            </a:r>
            <a:r>
              <a:rPr lang="en-US" altLang="en-US" sz="2800" i="1" dirty="0" err="1">
                <a:solidFill>
                  <a:srgbClr val="0070C0"/>
                </a:solidFill>
                <a:latin typeface="Times New Roman" panose="02020603050405020304" pitchFamily="18" charset="0"/>
                <a:cs typeface="Times New Roman" panose="02020603050405020304" pitchFamily="18" charset="0"/>
              </a:rPr>
              <a:t>đâu</a:t>
            </a:r>
            <a:r>
              <a:rPr lang="en-US" altLang="en-US" sz="2800" i="1" dirty="0">
                <a:solidFill>
                  <a:srgbClr val="0070C0"/>
                </a:solidFill>
                <a:latin typeface="Times New Roman" panose="02020603050405020304" pitchFamily="18" charset="0"/>
                <a:cs typeface="Times New Roman" panose="02020603050405020304" pitchFamily="18" charset="0"/>
              </a:rPr>
              <a:t>?</a:t>
            </a:r>
          </a:p>
          <a:p>
            <a:pPr lvl="0" algn="just" fontAlgn="base">
              <a:spcBef>
                <a:spcPct val="0"/>
              </a:spcBef>
              <a:spcAft>
                <a:spcPct val="0"/>
              </a:spcAft>
              <a:buFontTx/>
              <a:buChar char="-"/>
            </a:pPr>
            <a:r>
              <a:rPr lang="en-US" altLang="en-US" sz="2800" i="1" dirty="0">
                <a:solidFill>
                  <a:srgbClr val="0070C0"/>
                </a:solidFill>
                <a:latin typeface="Times New Roman" panose="02020603050405020304" pitchFamily="18" charset="0"/>
                <a:cs typeface="Times New Roman" panose="02020603050405020304" pitchFamily="18" charset="0"/>
              </a:rPr>
              <a:t> C</a:t>
            </a:r>
            <a:r>
              <a:rPr lang="en-US" altLang="en-US" sz="2800" i="1" dirty="0" smtClean="0">
                <a:solidFill>
                  <a:srgbClr val="0070C0"/>
                </a:solidFill>
                <a:latin typeface="Times New Roman" panose="02020603050405020304" pitchFamily="18" charset="0"/>
                <a:cs typeface="Times New Roman" panose="02020603050405020304" pitchFamily="18" charset="0"/>
              </a:rPr>
              <a:t>on </a:t>
            </a:r>
            <a:r>
              <a:rPr lang="en-US" altLang="en-US" sz="2800" i="1" dirty="0" err="1">
                <a:solidFill>
                  <a:srgbClr val="0070C0"/>
                </a:solidFill>
                <a:latin typeface="Times New Roman" panose="02020603050405020304" pitchFamily="18" charset="0"/>
                <a:cs typeface="Times New Roman" panose="02020603050405020304" pitchFamily="18" charset="0"/>
              </a:rPr>
              <a:t>ủng</a:t>
            </a:r>
            <a:r>
              <a:rPr lang="en-US" altLang="en-US" sz="2800" i="1" dirty="0">
                <a:solidFill>
                  <a:srgbClr val="0070C0"/>
                </a:solidFill>
                <a:latin typeface="Times New Roman" panose="02020603050405020304" pitchFamily="18" charset="0"/>
                <a:cs typeface="Times New Roman" panose="02020603050405020304" pitchFamily="18" charset="0"/>
              </a:rPr>
              <a:t> </a:t>
            </a:r>
            <a:r>
              <a:rPr lang="en-US" altLang="en-US" sz="2800" i="1" dirty="0" err="1">
                <a:solidFill>
                  <a:srgbClr val="0070C0"/>
                </a:solidFill>
                <a:latin typeface="Times New Roman" panose="02020603050405020304" pitchFamily="18" charset="0"/>
                <a:cs typeface="Times New Roman" panose="02020603050405020304" pitchFamily="18" charset="0"/>
              </a:rPr>
              <a:t>hộ</a:t>
            </a:r>
            <a:r>
              <a:rPr lang="en-US" altLang="en-US" sz="2800" i="1" dirty="0">
                <a:solidFill>
                  <a:srgbClr val="0070C0"/>
                </a:solidFill>
                <a:latin typeface="Times New Roman" panose="02020603050405020304" pitchFamily="18" charset="0"/>
                <a:cs typeface="Times New Roman" panose="02020603050405020304" pitchFamily="18" charset="0"/>
              </a:rPr>
              <a:t> </a:t>
            </a:r>
            <a:r>
              <a:rPr lang="en-US" altLang="en-US" sz="2800" i="1" dirty="0" err="1">
                <a:solidFill>
                  <a:srgbClr val="0070C0"/>
                </a:solidFill>
                <a:latin typeface="Times New Roman" panose="02020603050405020304" pitchFamily="18" charset="0"/>
                <a:cs typeface="Times New Roman" panose="02020603050405020304" pitchFamily="18" charset="0"/>
              </a:rPr>
              <a:t>ai</a:t>
            </a:r>
            <a:r>
              <a:rPr lang="en-US" altLang="en-US" sz="2800" i="1" dirty="0">
                <a:solidFill>
                  <a:srgbClr val="0070C0"/>
                </a:solidFill>
                <a:latin typeface="Times New Roman" panose="02020603050405020304" pitchFamily="18" charset="0"/>
                <a:cs typeface="Times New Roman" panose="02020603050405020304" pitchFamily="18" charset="0"/>
              </a:rPr>
              <a:t>?</a:t>
            </a:r>
          </a:p>
        </p:txBody>
      </p:sp>
      <p:sp>
        <p:nvSpPr>
          <p:cNvPr id="5" name="Text Box 4"/>
          <p:cNvSpPr txBox="1">
            <a:spLocks noChangeArrowheads="1"/>
          </p:cNvSpPr>
          <p:nvPr/>
        </p:nvSpPr>
        <p:spPr bwMode="auto">
          <a:xfrm>
            <a:off x="4821742" y="283971"/>
            <a:ext cx="715806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3200" b="1" dirty="0" smtClean="0">
                <a:solidFill>
                  <a:srgbClr val="FF0000"/>
                </a:solidFill>
                <a:latin typeface="Times New Roman" panose="02020603050405020304" pitchFamily="18" charset="0"/>
                <a:cs typeface="Times New Roman" panose="02020603050405020304" pitchFamily="18" charset="0"/>
              </a:rPr>
              <a:t>KHI TRÒ CHUYỆN CÙNG CON</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6" name="TextBox 5"/>
          <p:cNvSpPr txBox="1">
            <a:spLocks noChangeArrowheads="1"/>
          </p:cNvSpPr>
          <p:nvPr/>
        </p:nvSpPr>
        <p:spPr bwMode="auto">
          <a:xfrm>
            <a:off x="4929777" y="1058501"/>
            <a:ext cx="6941998" cy="2062103"/>
          </a:xfrm>
          <a:prstGeom prst="rect">
            <a:avLst/>
          </a:prstGeom>
          <a:solidFill>
            <a:srgbClr val="FFFF99"/>
          </a:solidFill>
          <a:ln w="19050">
            <a:solidFill>
              <a:srgbClr val="000000"/>
            </a:solidFill>
            <a:prstDash val="lgDash"/>
            <a:miter lim="800000"/>
            <a:headEnd/>
            <a:tailEnd/>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buFontTx/>
              <a:buChar char="-"/>
            </a:pPr>
            <a:r>
              <a:rPr lang="en-US" altLang="en-US" sz="3200" dirty="0" err="1">
                <a:solidFill>
                  <a:srgbClr val="002060"/>
                </a:solidFill>
                <a:latin typeface="Times New Roman" panose="02020603050405020304" pitchFamily="18" charset="0"/>
                <a:cs typeface="Times New Roman" panose="02020603050405020304" pitchFamily="18" charset="0"/>
              </a:rPr>
              <a:t>Tình</a:t>
            </a:r>
            <a:r>
              <a:rPr lang="en-US" altLang="en-US" sz="3200" dirty="0">
                <a:solidFill>
                  <a:srgbClr val="002060"/>
                </a:solidFill>
                <a:latin typeface="Times New Roman" panose="02020603050405020304" pitchFamily="18" charset="0"/>
                <a:cs typeface="Times New Roman" panose="02020603050405020304" pitchFamily="18" charset="0"/>
              </a:rPr>
              <a:t> </a:t>
            </a:r>
            <a:r>
              <a:rPr lang="en-US" altLang="en-US" sz="3200" dirty="0" err="1">
                <a:solidFill>
                  <a:srgbClr val="002060"/>
                </a:solidFill>
                <a:latin typeface="Times New Roman" panose="02020603050405020304" pitchFamily="18" charset="0"/>
                <a:cs typeface="Times New Roman" panose="02020603050405020304" pitchFamily="18" charset="0"/>
              </a:rPr>
              <a:t>yêu</a:t>
            </a:r>
            <a:r>
              <a:rPr lang="en-US" altLang="en-US" sz="3200" dirty="0">
                <a:solidFill>
                  <a:srgbClr val="002060"/>
                </a:solidFill>
                <a:latin typeface="Times New Roman" panose="02020603050405020304" pitchFamily="18" charset="0"/>
                <a:cs typeface="Times New Roman" panose="02020603050405020304" pitchFamily="18" charset="0"/>
              </a:rPr>
              <a:t> </a:t>
            </a:r>
            <a:r>
              <a:rPr lang="en-US" altLang="en-US" sz="3200" dirty="0" err="1">
                <a:solidFill>
                  <a:srgbClr val="002060"/>
                </a:solidFill>
                <a:latin typeface="Times New Roman" panose="02020603050405020304" pitchFamily="18" charset="0"/>
                <a:cs typeface="Times New Roman" panose="02020603050405020304" pitchFamily="18" charset="0"/>
              </a:rPr>
              <a:t>sâu</a:t>
            </a:r>
            <a:r>
              <a:rPr lang="en-US" altLang="en-US" sz="3200" dirty="0">
                <a:solidFill>
                  <a:srgbClr val="002060"/>
                </a:solidFill>
                <a:latin typeface="Times New Roman" panose="02020603050405020304" pitchFamily="18" charset="0"/>
                <a:cs typeface="Times New Roman" panose="02020603050405020304" pitchFamily="18" charset="0"/>
              </a:rPr>
              <a:t> </a:t>
            </a:r>
            <a:r>
              <a:rPr lang="en-US" altLang="en-US" sz="3200" dirty="0" err="1">
                <a:solidFill>
                  <a:srgbClr val="002060"/>
                </a:solidFill>
                <a:latin typeface="Times New Roman" panose="02020603050405020304" pitchFamily="18" charset="0"/>
                <a:cs typeface="Times New Roman" panose="02020603050405020304" pitchFamily="18" charset="0"/>
              </a:rPr>
              <a:t>nặng</a:t>
            </a:r>
            <a:r>
              <a:rPr lang="en-US" altLang="en-US" sz="3200" dirty="0">
                <a:solidFill>
                  <a:srgbClr val="002060"/>
                </a:solidFill>
                <a:latin typeface="Times New Roman" panose="02020603050405020304" pitchFamily="18" charset="0"/>
                <a:cs typeface="Times New Roman" panose="02020603050405020304" pitchFamily="18" charset="0"/>
              </a:rPr>
              <a:t> </a:t>
            </a:r>
            <a:r>
              <a:rPr lang="en-US" altLang="en-US" sz="3200" dirty="0" err="1">
                <a:solidFill>
                  <a:srgbClr val="002060"/>
                </a:solidFill>
                <a:latin typeface="Times New Roman" panose="02020603050405020304" pitchFamily="18" charset="0"/>
                <a:cs typeface="Times New Roman" panose="02020603050405020304" pitchFamily="18" charset="0"/>
              </a:rPr>
              <a:t>dành</a:t>
            </a:r>
            <a:r>
              <a:rPr lang="en-US" altLang="en-US" sz="3200" dirty="0">
                <a:solidFill>
                  <a:srgbClr val="002060"/>
                </a:solidFill>
                <a:latin typeface="Times New Roman" panose="02020603050405020304" pitchFamily="18" charset="0"/>
                <a:cs typeface="Times New Roman" panose="02020603050405020304" pitchFamily="18" charset="0"/>
              </a:rPr>
              <a:t> </a:t>
            </a:r>
            <a:r>
              <a:rPr lang="en-US" altLang="en-US" sz="3200" dirty="0" err="1">
                <a:solidFill>
                  <a:srgbClr val="002060"/>
                </a:solidFill>
                <a:latin typeface="Times New Roman" panose="02020603050405020304" pitchFamily="18" charset="0"/>
                <a:cs typeface="Times New Roman" panose="02020603050405020304" pitchFamily="18" charset="0"/>
              </a:rPr>
              <a:t>cho</a:t>
            </a:r>
            <a:r>
              <a:rPr lang="en-US" altLang="en-US" sz="3200" dirty="0">
                <a:solidFill>
                  <a:srgbClr val="002060"/>
                </a:solidFill>
                <a:latin typeface="Times New Roman" panose="02020603050405020304" pitchFamily="18" charset="0"/>
                <a:cs typeface="Times New Roman" panose="02020603050405020304" pitchFamily="18" charset="0"/>
              </a:rPr>
              <a:t> </a:t>
            </a:r>
            <a:r>
              <a:rPr lang="en-US" altLang="en-US" sz="3200" dirty="0" err="1">
                <a:solidFill>
                  <a:srgbClr val="002060"/>
                </a:solidFill>
                <a:latin typeface="Times New Roman" panose="02020603050405020304" pitchFamily="18" charset="0"/>
                <a:cs typeface="Times New Roman" panose="02020603050405020304" pitchFamily="18" charset="0"/>
              </a:rPr>
              <a:t>làng</a:t>
            </a:r>
            <a:r>
              <a:rPr lang="en-US" altLang="en-US" sz="3200" dirty="0">
                <a:solidFill>
                  <a:srgbClr val="002060"/>
                </a:solidFill>
                <a:latin typeface="Times New Roman" panose="02020603050405020304" pitchFamily="18" charset="0"/>
                <a:cs typeface="Times New Roman" panose="02020603050405020304" pitchFamily="18" charset="0"/>
              </a:rPr>
              <a:t> </a:t>
            </a:r>
            <a:r>
              <a:rPr lang="en-US" altLang="en-US" sz="3200" dirty="0" err="1" smtClean="0">
                <a:solidFill>
                  <a:srgbClr val="002060"/>
                </a:solidFill>
                <a:latin typeface="Times New Roman" panose="02020603050405020304" pitchFamily="18" charset="0"/>
                <a:cs typeface="Times New Roman" panose="02020603050405020304" pitchFamily="18" charset="0"/>
              </a:rPr>
              <a:t>quê</a:t>
            </a:r>
            <a:r>
              <a:rPr lang="en-US" altLang="en-US" sz="3200" dirty="0" smtClean="0">
                <a:solidFill>
                  <a:srgbClr val="002060"/>
                </a:solidFill>
                <a:latin typeface="Times New Roman" panose="02020603050405020304" pitchFamily="18" charset="0"/>
                <a:cs typeface="Times New Roman" panose="02020603050405020304" pitchFamily="18" charset="0"/>
              </a:rPr>
              <a:t>.</a:t>
            </a:r>
            <a:endParaRPr lang="en-US" altLang="en-US" sz="3200" dirty="0">
              <a:solidFill>
                <a:srgbClr val="002060"/>
              </a:solidFill>
              <a:latin typeface="Times New Roman" panose="02020603050405020304" pitchFamily="18" charset="0"/>
              <a:cs typeface="Times New Roman" panose="02020603050405020304" pitchFamily="18" charset="0"/>
            </a:endParaRPr>
          </a:p>
          <a:p>
            <a:pPr algn="just" eaLnBrk="1" hangingPunct="1">
              <a:buFontTx/>
              <a:buChar char="-"/>
            </a:pPr>
            <a:r>
              <a:rPr lang="en-US" altLang="en-US" sz="3200" dirty="0">
                <a:solidFill>
                  <a:srgbClr val="002060"/>
                </a:solidFill>
                <a:latin typeface="Times New Roman" panose="02020603050405020304" pitchFamily="18" charset="0"/>
                <a:cs typeface="Times New Roman" panose="02020603050405020304" pitchFamily="18" charset="0"/>
              </a:rPr>
              <a:t> </a:t>
            </a:r>
            <a:r>
              <a:rPr lang="en-US" altLang="en-US" sz="3200" dirty="0" err="1" smtClean="0">
                <a:solidFill>
                  <a:srgbClr val="002060"/>
                </a:solidFill>
                <a:latin typeface="Times New Roman" panose="02020603050405020304" pitchFamily="18" charset="0"/>
                <a:cs typeface="Times New Roman" panose="02020603050405020304" pitchFamily="18" charset="0"/>
              </a:rPr>
              <a:t>Tấm</a:t>
            </a:r>
            <a:r>
              <a:rPr lang="en-US" altLang="en-US" sz="3200" dirty="0" smtClean="0">
                <a:solidFill>
                  <a:srgbClr val="002060"/>
                </a:solidFill>
                <a:latin typeface="Times New Roman" panose="02020603050405020304" pitchFamily="18" charset="0"/>
                <a:cs typeface="Times New Roman" panose="02020603050405020304" pitchFamily="18" charset="0"/>
              </a:rPr>
              <a:t> </a:t>
            </a:r>
            <a:r>
              <a:rPr lang="en-US" altLang="en-US" sz="3200" dirty="0" err="1">
                <a:solidFill>
                  <a:srgbClr val="002060"/>
                </a:solidFill>
                <a:latin typeface="Times New Roman" panose="02020603050405020304" pitchFamily="18" charset="0"/>
                <a:cs typeface="Times New Roman" panose="02020603050405020304" pitchFamily="18" charset="0"/>
              </a:rPr>
              <a:t>lòng</a:t>
            </a:r>
            <a:r>
              <a:rPr lang="en-US" altLang="en-US" sz="3200" dirty="0">
                <a:solidFill>
                  <a:srgbClr val="002060"/>
                </a:solidFill>
                <a:latin typeface="Times New Roman" panose="02020603050405020304" pitchFamily="18" charset="0"/>
                <a:cs typeface="Times New Roman" panose="02020603050405020304" pitchFamily="18" charset="0"/>
              </a:rPr>
              <a:t> </a:t>
            </a:r>
            <a:r>
              <a:rPr lang="en-US" altLang="en-US" sz="3200" dirty="0" err="1">
                <a:solidFill>
                  <a:srgbClr val="002060"/>
                </a:solidFill>
                <a:latin typeface="Times New Roman" panose="02020603050405020304" pitchFamily="18" charset="0"/>
                <a:cs typeface="Times New Roman" panose="02020603050405020304" pitchFamily="18" charset="0"/>
              </a:rPr>
              <a:t>thủy</a:t>
            </a:r>
            <a:r>
              <a:rPr lang="en-US" altLang="en-US" sz="3200" dirty="0">
                <a:solidFill>
                  <a:srgbClr val="002060"/>
                </a:solidFill>
                <a:latin typeface="Times New Roman" panose="02020603050405020304" pitchFamily="18" charset="0"/>
                <a:cs typeface="Times New Roman" panose="02020603050405020304" pitchFamily="18" charset="0"/>
              </a:rPr>
              <a:t> </a:t>
            </a:r>
            <a:r>
              <a:rPr lang="en-US" altLang="en-US" sz="3200" dirty="0" err="1">
                <a:solidFill>
                  <a:srgbClr val="002060"/>
                </a:solidFill>
                <a:latin typeface="Times New Roman" panose="02020603050405020304" pitchFamily="18" charset="0"/>
                <a:cs typeface="Times New Roman" panose="02020603050405020304" pitchFamily="18" charset="0"/>
              </a:rPr>
              <a:t>chung</a:t>
            </a:r>
            <a:r>
              <a:rPr lang="en-US" altLang="en-US" sz="3200" dirty="0">
                <a:solidFill>
                  <a:srgbClr val="002060"/>
                </a:solidFill>
                <a:latin typeface="Times New Roman" panose="02020603050405020304" pitchFamily="18" charset="0"/>
                <a:cs typeface="Times New Roman" panose="02020603050405020304" pitchFamily="18" charset="0"/>
              </a:rPr>
              <a:t>, </a:t>
            </a:r>
            <a:r>
              <a:rPr lang="en-US" altLang="en-US" sz="3200" dirty="0" err="1">
                <a:solidFill>
                  <a:srgbClr val="002060"/>
                </a:solidFill>
                <a:latin typeface="Times New Roman" panose="02020603050405020304" pitchFamily="18" charset="0"/>
                <a:cs typeface="Times New Roman" panose="02020603050405020304" pitchFamily="18" charset="0"/>
              </a:rPr>
              <a:t>gắn</a:t>
            </a:r>
            <a:r>
              <a:rPr lang="en-US" altLang="en-US" sz="3200" dirty="0">
                <a:solidFill>
                  <a:srgbClr val="002060"/>
                </a:solidFill>
                <a:latin typeface="Times New Roman" panose="02020603050405020304" pitchFamily="18" charset="0"/>
                <a:cs typeface="Times New Roman" panose="02020603050405020304" pitchFamily="18" charset="0"/>
              </a:rPr>
              <a:t> </a:t>
            </a:r>
            <a:r>
              <a:rPr lang="en-US" altLang="en-US" sz="3200" dirty="0" err="1">
                <a:solidFill>
                  <a:srgbClr val="002060"/>
                </a:solidFill>
                <a:latin typeface="Times New Roman" panose="02020603050405020304" pitchFamily="18" charset="0"/>
                <a:cs typeface="Times New Roman" panose="02020603050405020304" pitchFamily="18" charset="0"/>
              </a:rPr>
              <a:t>bó</a:t>
            </a:r>
            <a:r>
              <a:rPr lang="en-US" altLang="en-US" sz="3200" dirty="0">
                <a:solidFill>
                  <a:srgbClr val="002060"/>
                </a:solidFill>
                <a:latin typeface="Times New Roman" panose="02020603050405020304" pitchFamily="18" charset="0"/>
                <a:cs typeface="Times New Roman" panose="02020603050405020304" pitchFamily="18" charset="0"/>
              </a:rPr>
              <a:t> </a:t>
            </a:r>
            <a:r>
              <a:rPr lang="en-US" altLang="en-US" sz="3200" dirty="0" err="1">
                <a:solidFill>
                  <a:srgbClr val="002060"/>
                </a:solidFill>
                <a:latin typeface="Times New Roman" panose="02020603050405020304" pitchFamily="18" charset="0"/>
                <a:cs typeface="Times New Roman" panose="02020603050405020304" pitchFamily="18" charset="0"/>
              </a:rPr>
              <a:t>với</a:t>
            </a:r>
            <a:r>
              <a:rPr lang="en-US" altLang="en-US" sz="3200" dirty="0">
                <a:solidFill>
                  <a:srgbClr val="002060"/>
                </a:solidFill>
                <a:latin typeface="Times New Roman" panose="02020603050405020304" pitchFamily="18" charset="0"/>
                <a:cs typeface="Times New Roman" panose="02020603050405020304" pitchFamily="18" charset="0"/>
              </a:rPr>
              <a:t> </a:t>
            </a:r>
            <a:r>
              <a:rPr lang="en-US" altLang="en-US" sz="3200" dirty="0" err="1" smtClean="0">
                <a:solidFill>
                  <a:srgbClr val="002060"/>
                </a:solidFill>
                <a:latin typeface="Times New Roman" panose="02020603050405020304" pitchFamily="18" charset="0"/>
                <a:cs typeface="Times New Roman" panose="02020603050405020304" pitchFamily="18" charset="0"/>
              </a:rPr>
              <a:t>kháng</a:t>
            </a:r>
            <a:r>
              <a:rPr lang="en-US" altLang="en-US" sz="3200" dirty="0" smtClean="0">
                <a:solidFill>
                  <a:srgbClr val="002060"/>
                </a:solidFill>
                <a:latin typeface="Times New Roman" panose="02020603050405020304" pitchFamily="18" charset="0"/>
                <a:cs typeface="Times New Roman" panose="02020603050405020304" pitchFamily="18" charset="0"/>
              </a:rPr>
              <a:t> </a:t>
            </a:r>
            <a:r>
              <a:rPr lang="en-US" altLang="en-US" sz="3200" dirty="0" err="1" smtClean="0">
                <a:solidFill>
                  <a:srgbClr val="002060"/>
                </a:solidFill>
                <a:latin typeface="Times New Roman" panose="02020603050405020304" pitchFamily="18" charset="0"/>
                <a:cs typeface="Times New Roman" panose="02020603050405020304" pitchFamily="18" charset="0"/>
              </a:rPr>
              <a:t>chiến</a:t>
            </a:r>
            <a:r>
              <a:rPr lang="en-US" altLang="en-US" sz="3200" dirty="0" smtClean="0">
                <a:solidFill>
                  <a:srgbClr val="002060"/>
                </a:solidFill>
                <a:latin typeface="Times New Roman" panose="02020603050405020304" pitchFamily="18" charset="0"/>
                <a:cs typeface="Times New Roman" panose="02020603050405020304" pitchFamily="18" charset="0"/>
              </a:rPr>
              <a:t>, </a:t>
            </a:r>
            <a:r>
              <a:rPr lang="en-US" altLang="en-US" sz="3200" dirty="0" err="1">
                <a:solidFill>
                  <a:srgbClr val="002060"/>
                </a:solidFill>
                <a:latin typeface="Times New Roman" panose="02020603050405020304" pitchFamily="18" charset="0"/>
                <a:cs typeface="Times New Roman" panose="02020603050405020304" pitchFamily="18" charset="0"/>
              </a:rPr>
              <a:t>với</a:t>
            </a:r>
            <a:r>
              <a:rPr lang="en-US" altLang="en-US" sz="3200" dirty="0">
                <a:solidFill>
                  <a:srgbClr val="002060"/>
                </a:solidFill>
                <a:latin typeface="Times New Roman" panose="02020603050405020304" pitchFamily="18" charset="0"/>
                <a:cs typeface="Times New Roman" panose="02020603050405020304" pitchFamily="18" charset="0"/>
              </a:rPr>
              <a:t> </a:t>
            </a:r>
            <a:r>
              <a:rPr lang="en-US" altLang="en-US" sz="3200" dirty="0" err="1" smtClean="0">
                <a:solidFill>
                  <a:srgbClr val="002060"/>
                </a:solidFill>
                <a:latin typeface="Times New Roman" panose="02020603050405020304" pitchFamily="18" charset="0"/>
                <a:cs typeface="Times New Roman" panose="02020603050405020304" pitchFamily="18" charset="0"/>
              </a:rPr>
              <a:t>cách</a:t>
            </a:r>
            <a:r>
              <a:rPr lang="en-US" altLang="en-US" sz="3200" dirty="0" smtClean="0">
                <a:solidFill>
                  <a:srgbClr val="002060"/>
                </a:solidFill>
                <a:latin typeface="Times New Roman" panose="02020603050405020304" pitchFamily="18" charset="0"/>
                <a:cs typeface="Times New Roman" panose="02020603050405020304" pitchFamily="18" charset="0"/>
              </a:rPr>
              <a:t> </a:t>
            </a:r>
            <a:r>
              <a:rPr lang="en-US" altLang="en-US" sz="3200" dirty="0" err="1" smtClean="0">
                <a:solidFill>
                  <a:srgbClr val="002060"/>
                </a:solidFill>
                <a:latin typeface="Times New Roman" panose="02020603050405020304" pitchFamily="18" charset="0"/>
                <a:cs typeface="Times New Roman" panose="02020603050405020304" pitchFamily="18" charset="0"/>
              </a:rPr>
              <a:t>mạng</a:t>
            </a:r>
            <a:r>
              <a:rPr lang="en-US" altLang="en-US" sz="3200" dirty="0" smtClean="0">
                <a:solidFill>
                  <a:srgbClr val="002060"/>
                </a:solidFill>
                <a:latin typeface="Times New Roman" panose="02020603050405020304" pitchFamily="18" charset="0"/>
                <a:cs typeface="Times New Roman" panose="02020603050405020304" pitchFamily="18" charset="0"/>
              </a:rPr>
              <a:t>, </a:t>
            </a:r>
            <a:r>
              <a:rPr lang="en-US" altLang="en-US" sz="3200" dirty="0" err="1">
                <a:solidFill>
                  <a:srgbClr val="002060"/>
                </a:solidFill>
                <a:latin typeface="Times New Roman" panose="02020603050405020304" pitchFamily="18" charset="0"/>
                <a:cs typeface="Times New Roman" panose="02020603050405020304" pitchFamily="18" charset="0"/>
              </a:rPr>
              <a:t>với</a:t>
            </a:r>
            <a:r>
              <a:rPr lang="en-US" altLang="en-US" sz="3200" dirty="0">
                <a:solidFill>
                  <a:srgbClr val="002060"/>
                </a:solidFill>
                <a:latin typeface="Times New Roman" panose="02020603050405020304" pitchFamily="18" charset="0"/>
                <a:cs typeface="Times New Roman" panose="02020603050405020304" pitchFamily="18" charset="0"/>
              </a:rPr>
              <a:t> </a:t>
            </a:r>
            <a:r>
              <a:rPr lang="en-US" altLang="en-US" sz="3200" dirty="0" err="1">
                <a:solidFill>
                  <a:srgbClr val="002060"/>
                </a:solidFill>
                <a:latin typeface="Times New Roman" panose="02020603050405020304" pitchFamily="18" charset="0"/>
                <a:cs typeface="Times New Roman" panose="02020603050405020304" pitchFamily="18" charset="0"/>
              </a:rPr>
              <a:t>Bác</a:t>
            </a:r>
            <a:r>
              <a:rPr lang="en-US" altLang="en-US" sz="3200" dirty="0">
                <a:solidFill>
                  <a:srgbClr val="002060"/>
                </a:solidFill>
                <a:latin typeface="Times New Roman" panose="02020603050405020304" pitchFamily="18" charset="0"/>
                <a:cs typeface="Times New Roman" panose="02020603050405020304" pitchFamily="18" charset="0"/>
              </a:rPr>
              <a:t> </a:t>
            </a:r>
            <a:r>
              <a:rPr lang="en-US" altLang="en-US" sz="3200" dirty="0" err="1">
                <a:solidFill>
                  <a:srgbClr val="002060"/>
                </a:solidFill>
                <a:latin typeface="Times New Roman" panose="02020603050405020304" pitchFamily="18" charset="0"/>
                <a:cs typeface="Times New Roman" panose="02020603050405020304" pitchFamily="18" charset="0"/>
              </a:rPr>
              <a:t>Hồ</a:t>
            </a:r>
            <a:endParaRPr lang="en-US" altLang="en-US" sz="3200" dirty="0">
              <a:solidFill>
                <a:srgbClr val="002060"/>
              </a:solidFill>
              <a:latin typeface="Times New Roman" panose="02020603050405020304" pitchFamily="18" charset="0"/>
              <a:cs typeface="Times New Roman" panose="02020603050405020304" pitchFamily="18" charset="0"/>
            </a:endParaRPr>
          </a:p>
          <a:p>
            <a:pPr algn="just" eaLnBrk="1" hangingPunct="1">
              <a:buFontTx/>
              <a:buChar char="-"/>
            </a:pPr>
            <a:r>
              <a:rPr lang="en-US" altLang="en-US" sz="3200" dirty="0">
                <a:solidFill>
                  <a:srgbClr val="002060"/>
                </a:solidFill>
                <a:latin typeface="Times New Roman" panose="02020603050405020304" pitchFamily="18" charset="0"/>
                <a:cs typeface="Times New Roman" panose="02020603050405020304" pitchFamily="18" charset="0"/>
              </a:rPr>
              <a:t> </a:t>
            </a:r>
            <a:r>
              <a:rPr lang="en-US" altLang="en-US" sz="3200" dirty="0" err="1">
                <a:solidFill>
                  <a:srgbClr val="002060"/>
                </a:solidFill>
                <a:latin typeface="Times New Roman" panose="02020603050405020304" pitchFamily="18" charset="0"/>
                <a:cs typeface="Times New Roman" panose="02020603050405020304" pitchFamily="18" charset="0"/>
              </a:rPr>
              <a:t>L</a:t>
            </a:r>
            <a:r>
              <a:rPr lang="en-US" altLang="en-US" sz="3200" dirty="0" err="1" smtClean="0">
                <a:solidFill>
                  <a:srgbClr val="002060"/>
                </a:solidFill>
                <a:latin typeface="Times New Roman" panose="02020603050405020304" pitchFamily="18" charset="0"/>
                <a:cs typeface="Times New Roman" panose="02020603050405020304" pitchFamily="18" charset="0"/>
              </a:rPr>
              <a:t>ời</a:t>
            </a:r>
            <a:r>
              <a:rPr lang="en-US" altLang="en-US" sz="3200" dirty="0" smtClean="0">
                <a:solidFill>
                  <a:srgbClr val="002060"/>
                </a:solidFill>
                <a:latin typeface="Times New Roman" panose="02020603050405020304" pitchFamily="18" charset="0"/>
                <a:cs typeface="Times New Roman" panose="02020603050405020304" pitchFamily="18" charset="0"/>
              </a:rPr>
              <a:t> </a:t>
            </a:r>
            <a:r>
              <a:rPr lang="en-US" altLang="en-US" sz="3200" dirty="0" err="1">
                <a:solidFill>
                  <a:srgbClr val="002060"/>
                </a:solidFill>
                <a:latin typeface="Times New Roman" panose="02020603050405020304" pitchFamily="18" charset="0"/>
                <a:cs typeface="Times New Roman" panose="02020603050405020304" pitchFamily="18" charset="0"/>
              </a:rPr>
              <a:t>thề</a:t>
            </a:r>
            <a:r>
              <a:rPr lang="en-US" altLang="en-US" sz="3200" dirty="0">
                <a:solidFill>
                  <a:srgbClr val="002060"/>
                </a:solidFill>
                <a:latin typeface="Times New Roman" panose="02020603050405020304" pitchFamily="18" charset="0"/>
                <a:cs typeface="Times New Roman" panose="02020603050405020304" pitchFamily="18" charset="0"/>
              </a:rPr>
              <a:t> </a:t>
            </a:r>
            <a:r>
              <a:rPr lang="en-US" altLang="en-US" sz="3200" dirty="0" err="1">
                <a:solidFill>
                  <a:srgbClr val="002060"/>
                </a:solidFill>
                <a:latin typeface="Times New Roman" panose="02020603050405020304" pitchFamily="18" charset="0"/>
                <a:cs typeface="Times New Roman" panose="02020603050405020304" pitchFamily="18" charset="0"/>
              </a:rPr>
              <a:t>bền</a:t>
            </a:r>
            <a:r>
              <a:rPr lang="en-US" altLang="en-US" sz="3200" dirty="0">
                <a:solidFill>
                  <a:srgbClr val="002060"/>
                </a:solidFill>
                <a:latin typeface="Times New Roman" panose="02020603050405020304" pitchFamily="18" charset="0"/>
                <a:cs typeface="Times New Roman" panose="02020603050405020304" pitchFamily="18" charset="0"/>
              </a:rPr>
              <a:t> </a:t>
            </a:r>
            <a:r>
              <a:rPr lang="en-US" altLang="en-US" sz="3200" dirty="0" err="1">
                <a:solidFill>
                  <a:srgbClr val="002060"/>
                </a:solidFill>
                <a:latin typeface="Times New Roman" panose="02020603050405020304" pitchFamily="18" charset="0"/>
                <a:cs typeface="Times New Roman" panose="02020603050405020304" pitchFamily="18" charset="0"/>
              </a:rPr>
              <a:t>vững</a:t>
            </a:r>
            <a:r>
              <a:rPr lang="en-US" altLang="en-US" sz="3200" dirty="0">
                <a:solidFill>
                  <a:srgbClr val="002060"/>
                </a:solidFill>
                <a:latin typeface="Times New Roman" panose="02020603050405020304" pitchFamily="18" charset="0"/>
                <a:cs typeface="Times New Roman" panose="02020603050405020304" pitchFamily="18" charset="0"/>
              </a:rPr>
              <a:t>, </a:t>
            </a:r>
            <a:r>
              <a:rPr lang="en-US" altLang="en-US" sz="3200" dirty="0" err="1">
                <a:solidFill>
                  <a:srgbClr val="002060"/>
                </a:solidFill>
                <a:latin typeface="Times New Roman" panose="02020603050405020304" pitchFamily="18" charset="0"/>
                <a:cs typeface="Times New Roman" panose="02020603050405020304" pitchFamily="18" charset="0"/>
              </a:rPr>
              <a:t>thiêng</a:t>
            </a:r>
            <a:r>
              <a:rPr lang="en-US" altLang="en-US" sz="3200" dirty="0">
                <a:solidFill>
                  <a:srgbClr val="002060"/>
                </a:solidFill>
                <a:latin typeface="Times New Roman" panose="02020603050405020304" pitchFamily="18" charset="0"/>
                <a:cs typeface="Times New Roman" panose="02020603050405020304" pitchFamily="18" charset="0"/>
              </a:rPr>
              <a:t> </a:t>
            </a:r>
            <a:r>
              <a:rPr lang="en-US" altLang="en-US" sz="3200" dirty="0" err="1">
                <a:solidFill>
                  <a:srgbClr val="002060"/>
                </a:solidFill>
                <a:latin typeface="Times New Roman" panose="02020603050405020304" pitchFamily="18" charset="0"/>
                <a:cs typeface="Times New Roman" panose="02020603050405020304" pitchFamily="18" charset="0"/>
              </a:rPr>
              <a:t>liêng</a:t>
            </a:r>
            <a:r>
              <a:rPr lang="en-US" altLang="en-US" sz="3200" dirty="0">
                <a:solidFill>
                  <a:srgbClr val="00206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23608685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par>
                                <p:cTn id="13" presetID="22" presetClass="entr" presetSubtype="4" fill="hold" nodeType="withEffect">
                                  <p:stCondLst>
                                    <p:cond delay="0"/>
                                  </p:stCondLst>
                                  <p:childTnLst>
                                    <p:set>
                                      <p:cBhvr>
                                        <p:cTn id="14" dur="1" fill="hold">
                                          <p:stCondLst>
                                            <p:cond delay="0"/>
                                          </p:stCondLst>
                                        </p:cTn>
                                        <p:tgtEl>
                                          <p:spTgt spid="40964"/>
                                        </p:tgtEl>
                                        <p:attrNameLst>
                                          <p:attrName>style.visibility</p:attrName>
                                        </p:attrNameLst>
                                      </p:cBhvr>
                                      <p:to>
                                        <p:strVal val="visible"/>
                                      </p:to>
                                    </p:set>
                                    <p:animEffect transition="in" filter="wipe(down)">
                                      <p:cBhvr>
                                        <p:cTn id="15" dur="500"/>
                                        <p:tgtEl>
                                          <p:spTgt spid="40964"/>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heel(1)">
                                      <p:cBhvr>
                                        <p:cTn id="20"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Phân tích truyện ngắn Làng của Kim Lân | Văn mẫu 9 - YouTube"/>
          <p:cNvPicPr>
            <a:picLocks noChangeAspect="1" noChangeArrowheads="1"/>
          </p:cNvPicPr>
          <p:nvPr/>
        </p:nvPicPr>
        <p:blipFill rotWithShape="1">
          <a:blip r:embed="rId2">
            <a:extLst>
              <a:ext uri="{28A0092B-C50C-407E-A947-70E740481C1C}">
                <a14:useLocalDpi xmlns:a14="http://schemas.microsoft.com/office/drawing/2010/main" val="0"/>
              </a:ext>
            </a:extLst>
          </a:blip>
          <a:srcRect l="34839"/>
          <a:stretch/>
        </p:blipFill>
        <p:spPr bwMode="auto">
          <a:xfrm>
            <a:off x="0" y="487680"/>
            <a:ext cx="6992883" cy="5608321"/>
          </a:xfrm>
          <a:prstGeom prst="rect">
            <a:avLst/>
          </a:prstGeom>
          <a:ln>
            <a:noFill/>
          </a:ln>
          <a:effectLst>
            <a:softEdge rad="1270000"/>
          </a:effectLst>
          <a:extLst>
            <a:ext uri="{909E8E84-426E-40DD-AFC4-6F175D3DCCD1}">
              <a14:hiddenFill xmlns:a14="http://schemas.microsoft.com/office/drawing/2010/main">
                <a:solidFill>
                  <a:srgbClr val="FFFFFF"/>
                </a:solidFill>
              </a14:hiddenFill>
            </a:ext>
          </a:extLst>
        </p:spPr>
      </p:pic>
      <p:sp>
        <p:nvSpPr>
          <p:cNvPr id="2" name="Rectangle 1"/>
          <p:cNvSpPr/>
          <p:nvPr/>
        </p:nvSpPr>
        <p:spPr>
          <a:xfrm>
            <a:off x="6324600" y="874604"/>
            <a:ext cx="5638800" cy="5078313"/>
          </a:xfrm>
          <a:prstGeom prst="rect">
            <a:avLst/>
          </a:prstGeom>
        </p:spPr>
        <p:txBody>
          <a:bodyPr wrap="square">
            <a:spAutoFit/>
          </a:bodyPr>
          <a:lstStyle/>
          <a:p>
            <a:pPr lvl="0" algn="just"/>
            <a:r>
              <a:rPr lang="vi-VN" sz="3600" dirty="0">
                <a:solidFill>
                  <a:srgbClr val="002060"/>
                </a:solidFill>
                <a:latin typeface="Times New Roman" panose="02020603050405020304" pitchFamily="18" charset="0"/>
                <a:cs typeface="Times New Roman" panose="02020603050405020304" pitchFamily="18" charset="0"/>
              </a:rPr>
              <a:t>Nhà văn đã miêu tả rất cụ </a:t>
            </a:r>
            <a:r>
              <a:rPr lang="vi-VN" sz="3600" dirty="0" smtClean="0">
                <a:solidFill>
                  <a:srgbClr val="002060"/>
                </a:solidFill>
                <a:latin typeface="Times New Roman" panose="02020603050405020304" pitchFamily="18" charset="0"/>
                <a:cs typeface="Times New Roman" panose="02020603050405020304" pitchFamily="18" charset="0"/>
              </a:rPr>
              <a:t>thể</a:t>
            </a:r>
            <a:r>
              <a:rPr lang="en-US" sz="3600" dirty="0" smtClean="0">
                <a:solidFill>
                  <a:srgbClr val="002060"/>
                </a:solidFill>
                <a:latin typeface="Times New Roman" panose="02020603050405020304" pitchFamily="18" charset="0"/>
                <a:cs typeface="Times New Roman" panose="02020603050405020304" pitchFamily="18" charset="0"/>
              </a:rPr>
              <a:t>, </a:t>
            </a:r>
            <a:r>
              <a:rPr lang="vi-VN" sz="3600" dirty="0" smtClean="0">
                <a:solidFill>
                  <a:srgbClr val="002060"/>
                </a:solidFill>
                <a:latin typeface="Times New Roman" panose="02020603050405020304" pitchFamily="18" charset="0"/>
                <a:cs typeface="Times New Roman" panose="02020603050405020304" pitchFamily="18" charset="0"/>
              </a:rPr>
              <a:t>tinh tế,</a:t>
            </a:r>
            <a:r>
              <a:rPr lang="en-US" sz="3600" dirty="0" smtClean="0">
                <a:solidFill>
                  <a:srgbClr val="002060"/>
                </a:solidFill>
                <a:latin typeface="Times New Roman" panose="02020603050405020304" pitchFamily="18" charset="0"/>
                <a:cs typeface="Times New Roman" panose="02020603050405020304" pitchFamily="18" charset="0"/>
              </a:rPr>
              <a:t> </a:t>
            </a:r>
            <a:r>
              <a:rPr lang="vi-VN" sz="3600" dirty="0" smtClean="0">
                <a:solidFill>
                  <a:srgbClr val="002060"/>
                </a:solidFill>
                <a:latin typeface="Times New Roman" panose="02020603050405020304" pitchFamily="18" charset="0"/>
                <a:cs typeface="Times New Roman" panose="02020603050405020304" pitchFamily="18" charset="0"/>
              </a:rPr>
              <a:t>sâu </a:t>
            </a:r>
            <a:r>
              <a:rPr lang="vi-VN" sz="3600" dirty="0">
                <a:solidFill>
                  <a:srgbClr val="002060"/>
                </a:solidFill>
                <a:latin typeface="Times New Roman" panose="02020603050405020304" pitchFamily="18" charset="0"/>
                <a:cs typeface="Times New Roman" panose="02020603050405020304" pitchFamily="18" charset="0"/>
              </a:rPr>
              <a:t>sắc những biến động dữ dội trong nội tâm nhân vật (Những điều ấy không thể quan sát được ... </a:t>
            </a:r>
            <a:r>
              <a:rPr lang="en-US" sz="3600" dirty="0" smtClean="0">
                <a:solidFill>
                  <a:srgbClr val="002060"/>
                </a:solidFill>
                <a:latin typeface="Times New Roman" panose="02020603050405020304" pitchFamily="18" charset="0"/>
                <a:cs typeface="Times New Roman" panose="02020603050405020304" pitchFamily="18" charset="0"/>
              </a:rPr>
              <a:t>=&gt;</a:t>
            </a:r>
            <a:r>
              <a:rPr lang="vi-VN" sz="3600" dirty="0" smtClean="0">
                <a:solidFill>
                  <a:srgbClr val="002060"/>
                </a:solidFill>
                <a:latin typeface="Times New Roman" panose="02020603050405020304" pitchFamily="18" charset="0"/>
                <a:cs typeface="Times New Roman" panose="02020603050405020304" pitchFamily="18" charset="0"/>
              </a:rPr>
              <a:t> </a:t>
            </a:r>
            <a:r>
              <a:rPr lang="en-US" sz="3600" dirty="0">
                <a:solidFill>
                  <a:srgbClr val="002060"/>
                </a:solidFill>
                <a:latin typeface="Times New Roman" panose="02020603050405020304" pitchFamily="18" charset="0"/>
                <a:cs typeface="Times New Roman" panose="02020603050405020304" pitchFamily="18" charset="0"/>
              </a:rPr>
              <a:t>C</a:t>
            </a:r>
            <a:r>
              <a:rPr lang="vi-VN" sz="3600" dirty="0" smtClean="0">
                <a:solidFill>
                  <a:srgbClr val="002060"/>
                </a:solidFill>
                <a:latin typeface="Times New Roman" panose="02020603050405020304" pitchFamily="18" charset="0"/>
                <a:cs typeface="Times New Roman" panose="02020603050405020304" pitchFamily="18" charset="0"/>
              </a:rPr>
              <a:t>hứng </a:t>
            </a:r>
            <a:r>
              <a:rPr lang="vi-VN" sz="3600" dirty="0">
                <a:solidFill>
                  <a:srgbClr val="002060"/>
                </a:solidFill>
                <a:latin typeface="Times New Roman" panose="02020603050405020304" pitchFamily="18" charset="0"/>
                <a:cs typeface="Times New Roman" panose="02020603050405020304" pitchFamily="18" charset="0"/>
              </a:rPr>
              <a:t>tỏ Kim </a:t>
            </a:r>
            <a:r>
              <a:rPr lang="en-US" sz="3600" dirty="0" smtClean="0">
                <a:solidFill>
                  <a:srgbClr val="002060"/>
                </a:solidFill>
                <a:latin typeface="Times New Roman" panose="02020603050405020304" pitchFamily="18" charset="0"/>
                <a:cs typeface="Times New Roman" panose="02020603050405020304" pitchFamily="18" charset="0"/>
              </a:rPr>
              <a:t>L</a:t>
            </a:r>
            <a:r>
              <a:rPr lang="vi-VN" sz="3600" dirty="0" smtClean="0">
                <a:solidFill>
                  <a:srgbClr val="002060"/>
                </a:solidFill>
                <a:latin typeface="Times New Roman" panose="02020603050405020304" pitchFamily="18" charset="0"/>
                <a:cs typeface="Times New Roman" panose="02020603050405020304" pitchFamily="18" charset="0"/>
              </a:rPr>
              <a:t>ân </a:t>
            </a:r>
            <a:r>
              <a:rPr lang="vi-VN" sz="3600" dirty="0">
                <a:solidFill>
                  <a:srgbClr val="002060"/>
                </a:solidFill>
                <a:latin typeface="Times New Roman" panose="02020603050405020304" pitchFamily="18" charset="0"/>
                <a:cs typeface="Times New Roman" panose="02020603050405020304" pitchFamily="18" charset="0"/>
              </a:rPr>
              <a:t>rất am hiểu thế giới nội tâm, đời sống tinh thần của người nông </a:t>
            </a:r>
            <a:r>
              <a:rPr lang="vi-VN" sz="3600" dirty="0" smtClean="0">
                <a:solidFill>
                  <a:srgbClr val="002060"/>
                </a:solidFill>
                <a:latin typeface="Times New Roman" panose="02020603050405020304" pitchFamily="18" charset="0"/>
                <a:cs typeface="Times New Roman" panose="02020603050405020304" pitchFamily="18" charset="0"/>
              </a:rPr>
              <a:t>dân)</a:t>
            </a:r>
            <a:r>
              <a:rPr lang="en-US" sz="3600" dirty="0" smtClean="0">
                <a:solidFill>
                  <a:srgbClr val="002060"/>
                </a:solidFill>
                <a:latin typeface="Times New Roman" panose="02020603050405020304" pitchFamily="18" charset="0"/>
                <a:cs typeface="Times New Roman" panose="02020603050405020304" pitchFamily="18" charset="0"/>
              </a:rPr>
              <a:t>.</a:t>
            </a:r>
            <a:endParaRPr lang="vi-VN" sz="3600" dirty="0">
              <a:solidFill>
                <a:srgbClr val="002060"/>
              </a:solidFill>
              <a:latin typeface="Times New Roman" panose="02020603050405020304" pitchFamily="18" charset="0"/>
              <a:cs typeface="Times New Roman" panose="02020603050405020304" pitchFamily="18" charset="0"/>
            </a:endParaRPr>
          </a:p>
        </p:txBody>
      </p:sp>
      <p:sp>
        <p:nvSpPr>
          <p:cNvPr id="4" name="Rectangle 3"/>
          <p:cNvSpPr/>
          <p:nvPr/>
        </p:nvSpPr>
        <p:spPr>
          <a:xfrm>
            <a:off x="60960" y="91094"/>
            <a:ext cx="12054839" cy="6659880"/>
          </a:xfrm>
          <a:prstGeom prst="rect">
            <a:avLst/>
          </a:prstGeom>
          <a:noFill/>
          <a:ln w="12700" cap="flat" cmpd="sng" algn="ctr">
            <a:solidFill>
              <a:srgbClr val="5B9BD5">
                <a:shade val="50000"/>
              </a:srgbClr>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49744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4" descr="Phân tích truyện ngắn Làng của Kim Lân | Văn mẫu 9 - YouTube"/>
          <p:cNvPicPr>
            <a:picLocks noChangeAspect="1" noChangeArrowheads="1"/>
          </p:cNvPicPr>
          <p:nvPr/>
        </p:nvPicPr>
        <p:blipFill rotWithShape="1">
          <a:blip r:embed="rId2">
            <a:extLst>
              <a:ext uri="{28A0092B-C50C-407E-A947-70E740481C1C}">
                <a14:useLocalDpi xmlns:a14="http://schemas.microsoft.com/office/drawing/2010/main" val="0"/>
              </a:ext>
            </a:extLst>
          </a:blip>
          <a:srcRect l="37724"/>
          <a:stretch/>
        </p:blipFill>
        <p:spPr bwMode="auto">
          <a:xfrm>
            <a:off x="0" y="112989"/>
            <a:ext cx="12192000" cy="6745011"/>
          </a:xfrm>
          <a:prstGeom prst="rect">
            <a:avLst/>
          </a:prstGeom>
          <a:ln>
            <a:noFill/>
          </a:ln>
          <a:effectLst>
            <a:softEdge rad="584200"/>
          </a:effectLst>
          <a:extLst>
            <a:ext uri="{909E8E84-426E-40DD-AFC4-6F175D3DCCD1}">
              <a14:hiddenFill xmlns:a14="http://schemas.microsoft.com/office/drawing/2010/main">
                <a:solidFill>
                  <a:srgbClr val="FFFFFF"/>
                </a:solidFill>
              </a14:hiddenFill>
            </a:ext>
          </a:extLst>
        </p:spPr>
      </p:pic>
      <p:sp>
        <p:nvSpPr>
          <p:cNvPr id="3" name="Text Box 4"/>
          <p:cNvSpPr txBox="1">
            <a:spLocks noChangeArrowheads="1"/>
          </p:cNvSpPr>
          <p:nvPr/>
        </p:nvSpPr>
        <p:spPr bwMode="auto">
          <a:xfrm>
            <a:off x="2525271" y="0"/>
            <a:ext cx="715806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3200" dirty="0" smtClean="0">
                <a:solidFill>
                  <a:srgbClr val="FF0000"/>
                </a:solidFill>
                <a:latin typeface="Times New Roman" panose="02020603050405020304" pitchFamily="18" charset="0"/>
                <a:cs typeface="Times New Roman" panose="02020603050405020304" pitchFamily="18" charset="0"/>
              </a:rPr>
              <a:t>KHI NGHE TIN CẢI CHÍNH</a:t>
            </a:r>
            <a:endParaRPr lang="en-US" sz="3200" dirty="0">
              <a:solidFill>
                <a:srgbClr val="FF0000"/>
              </a:solidFill>
              <a:latin typeface="Times New Roman" panose="02020603050405020304" pitchFamily="18" charset="0"/>
              <a:cs typeface="Times New Roman" panose="02020603050405020304" pitchFamily="18" charset="0"/>
            </a:endParaRPr>
          </a:p>
        </p:txBody>
      </p:sp>
      <p:sp>
        <p:nvSpPr>
          <p:cNvPr id="2" name="Rounded Rectangle 1"/>
          <p:cNvSpPr/>
          <p:nvPr/>
        </p:nvSpPr>
        <p:spPr>
          <a:xfrm>
            <a:off x="970791" y="1203960"/>
            <a:ext cx="2275329" cy="779769"/>
          </a:xfrm>
          <a:prstGeom prst="roundRect">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solidFill>
                  <a:srgbClr val="002060"/>
                </a:solidFill>
                <a:latin typeface="Times New Roman" panose="02020603050405020304" pitchFamily="18" charset="0"/>
                <a:cs typeface="Times New Roman" panose="02020603050405020304" pitchFamily="18" charset="0"/>
              </a:rPr>
              <a:t>Gương</a:t>
            </a:r>
            <a:r>
              <a:rPr lang="en-US" sz="2800" b="1" dirty="0" smtClean="0">
                <a:solidFill>
                  <a:srgbClr val="002060"/>
                </a:solidFill>
                <a:latin typeface="Times New Roman" panose="02020603050405020304" pitchFamily="18" charset="0"/>
                <a:cs typeface="Times New Roman" panose="02020603050405020304" pitchFamily="18" charset="0"/>
              </a:rPr>
              <a:t> </a:t>
            </a:r>
            <a:r>
              <a:rPr lang="en-US" sz="2800" b="1" dirty="0" err="1" smtClean="0">
                <a:solidFill>
                  <a:srgbClr val="002060"/>
                </a:solidFill>
                <a:latin typeface="Times New Roman" panose="02020603050405020304" pitchFamily="18" charset="0"/>
                <a:cs typeface="Times New Roman" panose="02020603050405020304" pitchFamily="18" charset="0"/>
              </a:rPr>
              <a:t>mặt</a:t>
            </a:r>
            <a:endParaRPr lang="en-US" sz="2800" b="1" dirty="0">
              <a:solidFill>
                <a:srgbClr val="002060"/>
              </a:solidFill>
              <a:latin typeface="Times New Roman" panose="02020603050405020304" pitchFamily="18" charset="0"/>
              <a:cs typeface="Times New Roman" panose="02020603050405020304" pitchFamily="18" charset="0"/>
            </a:endParaRPr>
          </a:p>
        </p:txBody>
      </p:sp>
      <p:sp>
        <p:nvSpPr>
          <p:cNvPr id="5" name="TextBox 4"/>
          <p:cNvSpPr txBox="1">
            <a:spLocks noChangeArrowheads="1"/>
          </p:cNvSpPr>
          <p:nvPr/>
        </p:nvSpPr>
        <p:spPr bwMode="auto">
          <a:xfrm>
            <a:off x="3520440" y="1029622"/>
            <a:ext cx="7162800" cy="954107"/>
          </a:xfrm>
          <a:prstGeom prst="rect">
            <a:avLst/>
          </a:prstGeom>
          <a:solidFill>
            <a:schemeClr val="bg1"/>
          </a:solidFill>
          <a:ln>
            <a:noFill/>
          </a:ln>
          <a:effectLst/>
          <a:scene3d>
            <a:camera prst="orthographicFront">
              <a:rot lat="0" lon="0" rev="0"/>
            </a:camera>
            <a:lightRig rig="chilly" dir="t">
              <a:rot lat="0" lon="0" rev="18480000"/>
            </a:lightRig>
          </a:scene3d>
          <a:sp3d prstMaterial="clear">
            <a:bevelT h="63500"/>
          </a:sp3d>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2800" b="1" i="1" dirty="0" err="1">
                <a:solidFill>
                  <a:srgbClr val="002060"/>
                </a:solidFill>
                <a:latin typeface="Times New Roman" panose="02020603050405020304" pitchFamily="18" charset="0"/>
                <a:cs typeface="Times New Roman" panose="02020603050405020304" pitchFamily="18" charset="0"/>
              </a:rPr>
              <a:t>Gương</a:t>
            </a:r>
            <a:r>
              <a:rPr lang="en-US" altLang="en-US" sz="2800" b="1" i="1" dirty="0">
                <a:solidFill>
                  <a:srgbClr val="002060"/>
                </a:solidFill>
                <a:latin typeface="Times New Roman" panose="02020603050405020304" pitchFamily="18" charset="0"/>
                <a:cs typeface="Times New Roman" panose="02020603050405020304" pitchFamily="18" charset="0"/>
              </a:rPr>
              <a:t> </a:t>
            </a:r>
            <a:r>
              <a:rPr lang="en-US" altLang="en-US" sz="2800" b="1" i="1" dirty="0" err="1">
                <a:solidFill>
                  <a:srgbClr val="002060"/>
                </a:solidFill>
                <a:latin typeface="Times New Roman" panose="02020603050405020304" pitchFamily="18" charset="0"/>
                <a:cs typeface="Times New Roman" panose="02020603050405020304" pitchFamily="18" charset="0"/>
              </a:rPr>
              <a:t>mặt</a:t>
            </a:r>
            <a:r>
              <a:rPr lang="en-US" altLang="en-US" sz="2800" b="1" i="1" dirty="0">
                <a:solidFill>
                  <a:srgbClr val="002060"/>
                </a:solidFill>
                <a:latin typeface="Times New Roman" panose="02020603050405020304" pitchFamily="18" charset="0"/>
                <a:cs typeface="Times New Roman" panose="02020603050405020304" pitchFamily="18" charset="0"/>
              </a:rPr>
              <a:t> </a:t>
            </a:r>
            <a:r>
              <a:rPr lang="en-US" altLang="en-US" sz="2800" b="1" i="1" dirty="0" err="1">
                <a:solidFill>
                  <a:srgbClr val="002060"/>
                </a:solidFill>
                <a:latin typeface="Times New Roman" panose="02020603050405020304" pitchFamily="18" charset="0"/>
                <a:cs typeface="Times New Roman" panose="02020603050405020304" pitchFamily="18" charset="0"/>
              </a:rPr>
              <a:t>tươi</a:t>
            </a:r>
            <a:r>
              <a:rPr lang="en-US" altLang="en-US" sz="2800" b="1" i="1" dirty="0">
                <a:solidFill>
                  <a:srgbClr val="002060"/>
                </a:solidFill>
                <a:latin typeface="Times New Roman" panose="02020603050405020304" pitchFamily="18" charset="0"/>
                <a:cs typeface="Times New Roman" panose="02020603050405020304" pitchFamily="18" charset="0"/>
              </a:rPr>
              <a:t> </a:t>
            </a:r>
            <a:r>
              <a:rPr lang="en-US" altLang="en-US" sz="2800" b="1" i="1" dirty="0" err="1">
                <a:solidFill>
                  <a:srgbClr val="002060"/>
                </a:solidFill>
                <a:latin typeface="Times New Roman" panose="02020603050405020304" pitchFamily="18" charset="0"/>
                <a:cs typeface="Times New Roman" panose="02020603050405020304" pitchFamily="18" charset="0"/>
              </a:rPr>
              <a:t>vui</a:t>
            </a:r>
            <a:r>
              <a:rPr lang="en-US" altLang="en-US" sz="2800" b="1" i="1" dirty="0">
                <a:solidFill>
                  <a:srgbClr val="002060"/>
                </a:solidFill>
                <a:latin typeface="Times New Roman" panose="02020603050405020304" pitchFamily="18" charset="0"/>
                <a:cs typeface="Times New Roman" panose="02020603050405020304" pitchFamily="18" charset="0"/>
              </a:rPr>
              <a:t> </a:t>
            </a:r>
            <a:r>
              <a:rPr lang="en-US" altLang="en-US" sz="2800" b="1" i="1" dirty="0" err="1">
                <a:solidFill>
                  <a:srgbClr val="002060"/>
                </a:solidFill>
                <a:latin typeface="Times New Roman" panose="02020603050405020304" pitchFamily="18" charset="0"/>
                <a:cs typeface="Times New Roman" panose="02020603050405020304" pitchFamily="18" charset="0"/>
              </a:rPr>
              <a:t>rạng</a:t>
            </a:r>
            <a:r>
              <a:rPr lang="en-US" altLang="en-US" sz="2800" b="1" i="1" dirty="0">
                <a:solidFill>
                  <a:srgbClr val="002060"/>
                </a:solidFill>
                <a:latin typeface="Times New Roman" panose="02020603050405020304" pitchFamily="18" charset="0"/>
                <a:cs typeface="Times New Roman" panose="02020603050405020304" pitchFamily="18" charset="0"/>
              </a:rPr>
              <a:t> </a:t>
            </a:r>
            <a:r>
              <a:rPr lang="en-US" altLang="en-US" sz="2800" b="1" i="1" dirty="0" err="1">
                <a:solidFill>
                  <a:srgbClr val="002060"/>
                </a:solidFill>
                <a:latin typeface="Times New Roman" panose="02020603050405020304" pitchFamily="18" charset="0"/>
                <a:cs typeface="Times New Roman" panose="02020603050405020304" pitchFamily="18" charset="0"/>
              </a:rPr>
              <a:t>rỡ</a:t>
            </a:r>
            <a:r>
              <a:rPr lang="en-US" altLang="en-US" sz="2800" b="1" i="1" dirty="0">
                <a:solidFill>
                  <a:srgbClr val="002060"/>
                </a:solidFill>
                <a:latin typeface="Times New Roman" panose="02020603050405020304" pitchFamily="18" charset="0"/>
                <a:cs typeface="Times New Roman" panose="02020603050405020304" pitchFamily="18" charset="0"/>
              </a:rPr>
              <a:t>; </a:t>
            </a:r>
            <a:r>
              <a:rPr lang="en-US" altLang="en-US" sz="2800" b="1" i="1" dirty="0" err="1">
                <a:solidFill>
                  <a:srgbClr val="002060"/>
                </a:solidFill>
                <a:latin typeface="Times New Roman" panose="02020603050405020304" pitchFamily="18" charset="0"/>
                <a:cs typeface="Times New Roman" panose="02020603050405020304" pitchFamily="18" charset="0"/>
              </a:rPr>
              <a:t>miệng</a:t>
            </a:r>
            <a:r>
              <a:rPr lang="en-US" altLang="en-US" sz="2800" b="1" i="1" dirty="0">
                <a:solidFill>
                  <a:srgbClr val="002060"/>
                </a:solidFill>
                <a:latin typeface="Times New Roman" panose="02020603050405020304" pitchFamily="18" charset="0"/>
                <a:cs typeface="Times New Roman" panose="02020603050405020304" pitchFamily="18" charset="0"/>
              </a:rPr>
              <a:t> </a:t>
            </a:r>
            <a:r>
              <a:rPr lang="en-US" altLang="en-US" sz="2800" b="1" i="1" dirty="0" err="1">
                <a:solidFill>
                  <a:srgbClr val="002060"/>
                </a:solidFill>
                <a:latin typeface="Times New Roman" panose="02020603050405020304" pitchFamily="18" charset="0"/>
                <a:cs typeface="Times New Roman" panose="02020603050405020304" pitchFamily="18" charset="0"/>
              </a:rPr>
              <a:t>bỏm</a:t>
            </a:r>
            <a:r>
              <a:rPr lang="en-US" altLang="en-US" sz="2800" b="1" i="1" dirty="0">
                <a:solidFill>
                  <a:srgbClr val="002060"/>
                </a:solidFill>
                <a:latin typeface="Times New Roman" panose="02020603050405020304" pitchFamily="18" charset="0"/>
                <a:cs typeface="Times New Roman" panose="02020603050405020304" pitchFamily="18" charset="0"/>
              </a:rPr>
              <a:t> </a:t>
            </a:r>
            <a:r>
              <a:rPr lang="en-US" altLang="en-US" sz="2800" b="1" i="1" dirty="0" err="1">
                <a:solidFill>
                  <a:srgbClr val="002060"/>
                </a:solidFill>
                <a:latin typeface="Times New Roman" panose="02020603050405020304" pitchFamily="18" charset="0"/>
                <a:cs typeface="Times New Roman" panose="02020603050405020304" pitchFamily="18" charset="0"/>
              </a:rPr>
              <a:t>bẻm</a:t>
            </a:r>
            <a:r>
              <a:rPr lang="en-US" altLang="en-US" sz="2800" b="1" i="1" dirty="0">
                <a:solidFill>
                  <a:srgbClr val="002060"/>
                </a:solidFill>
                <a:latin typeface="Times New Roman" panose="02020603050405020304" pitchFamily="18" charset="0"/>
                <a:cs typeface="Times New Roman" panose="02020603050405020304" pitchFamily="18" charset="0"/>
              </a:rPr>
              <a:t> </a:t>
            </a:r>
            <a:r>
              <a:rPr lang="en-US" altLang="en-US" sz="2800" b="1" i="1" dirty="0" err="1">
                <a:solidFill>
                  <a:srgbClr val="002060"/>
                </a:solidFill>
                <a:latin typeface="Times New Roman" panose="02020603050405020304" pitchFamily="18" charset="0"/>
                <a:cs typeface="Times New Roman" panose="02020603050405020304" pitchFamily="18" charset="0"/>
              </a:rPr>
              <a:t>nhai</a:t>
            </a:r>
            <a:r>
              <a:rPr lang="en-US" altLang="en-US" sz="2800" b="1" i="1" dirty="0">
                <a:solidFill>
                  <a:srgbClr val="002060"/>
                </a:solidFill>
                <a:latin typeface="Times New Roman" panose="02020603050405020304" pitchFamily="18" charset="0"/>
                <a:cs typeface="Times New Roman" panose="02020603050405020304" pitchFamily="18" charset="0"/>
              </a:rPr>
              <a:t> </a:t>
            </a:r>
            <a:r>
              <a:rPr lang="en-US" altLang="en-US" sz="2800" b="1" i="1" dirty="0" err="1">
                <a:solidFill>
                  <a:srgbClr val="002060"/>
                </a:solidFill>
                <a:latin typeface="Times New Roman" panose="02020603050405020304" pitchFamily="18" charset="0"/>
                <a:cs typeface="Times New Roman" panose="02020603050405020304" pitchFamily="18" charset="0"/>
              </a:rPr>
              <a:t>trầu</a:t>
            </a:r>
            <a:r>
              <a:rPr lang="en-US" altLang="en-US" sz="2800" b="1" i="1" dirty="0">
                <a:solidFill>
                  <a:srgbClr val="002060"/>
                </a:solidFill>
                <a:latin typeface="Times New Roman" panose="02020603050405020304" pitchFamily="18" charset="0"/>
                <a:cs typeface="Times New Roman" panose="02020603050405020304" pitchFamily="18" charset="0"/>
              </a:rPr>
              <a:t>,; </a:t>
            </a:r>
            <a:r>
              <a:rPr lang="en-US" altLang="en-US" sz="2800" b="1" i="1" dirty="0" err="1">
                <a:solidFill>
                  <a:srgbClr val="002060"/>
                </a:solidFill>
                <a:latin typeface="Times New Roman" panose="02020603050405020304" pitchFamily="18" charset="0"/>
                <a:cs typeface="Times New Roman" panose="02020603050405020304" pitchFamily="18" charset="0"/>
              </a:rPr>
              <a:t>cặp</a:t>
            </a:r>
            <a:r>
              <a:rPr lang="en-US" altLang="en-US" sz="2800" b="1" i="1" dirty="0">
                <a:solidFill>
                  <a:srgbClr val="002060"/>
                </a:solidFill>
                <a:latin typeface="Times New Roman" panose="02020603050405020304" pitchFamily="18" charset="0"/>
                <a:cs typeface="Times New Roman" panose="02020603050405020304" pitchFamily="18" charset="0"/>
              </a:rPr>
              <a:t> </a:t>
            </a:r>
            <a:r>
              <a:rPr lang="en-US" altLang="en-US" sz="2800" b="1" i="1" dirty="0" err="1">
                <a:solidFill>
                  <a:srgbClr val="002060"/>
                </a:solidFill>
                <a:latin typeface="Times New Roman" panose="02020603050405020304" pitchFamily="18" charset="0"/>
                <a:cs typeface="Times New Roman" panose="02020603050405020304" pitchFamily="18" charset="0"/>
              </a:rPr>
              <a:t>mắt</a:t>
            </a:r>
            <a:r>
              <a:rPr lang="en-US" altLang="en-US" sz="2800" b="1" i="1" dirty="0">
                <a:solidFill>
                  <a:srgbClr val="002060"/>
                </a:solidFill>
                <a:latin typeface="Times New Roman" panose="02020603050405020304" pitchFamily="18" charset="0"/>
                <a:cs typeface="Times New Roman" panose="02020603050405020304" pitchFamily="18" charset="0"/>
              </a:rPr>
              <a:t> hung </a:t>
            </a:r>
            <a:r>
              <a:rPr lang="en-US" altLang="en-US" sz="2800" b="1" i="1" dirty="0" err="1">
                <a:solidFill>
                  <a:srgbClr val="002060"/>
                </a:solidFill>
                <a:latin typeface="Times New Roman" panose="02020603050405020304" pitchFamily="18" charset="0"/>
                <a:cs typeface="Times New Roman" panose="02020603050405020304" pitchFamily="18" charset="0"/>
              </a:rPr>
              <a:t>hung</a:t>
            </a:r>
            <a:r>
              <a:rPr lang="en-US" altLang="en-US" sz="2800" b="1" i="1" dirty="0">
                <a:solidFill>
                  <a:srgbClr val="002060"/>
                </a:solidFill>
                <a:latin typeface="Times New Roman" panose="02020603050405020304" pitchFamily="18" charset="0"/>
                <a:cs typeface="Times New Roman" panose="02020603050405020304" pitchFamily="18" charset="0"/>
              </a:rPr>
              <a:t> </a:t>
            </a:r>
            <a:r>
              <a:rPr lang="en-US" altLang="en-US" sz="2800" b="1" i="1" dirty="0" err="1">
                <a:solidFill>
                  <a:srgbClr val="002060"/>
                </a:solidFill>
                <a:latin typeface="Times New Roman" panose="02020603050405020304" pitchFamily="18" charset="0"/>
                <a:cs typeface="Times New Roman" panose="02020603050405020304" pitchFamily="18" charset="0"/>
              </a:rPr>
              <a:t>đỏ</a:t>
            </a:r>
            <a:r>
              <a:rPr lang="en-US" altLang="en-US" sz="2800" b="1" i="1" dirty="0">
                <a:solidFill>
                  <a:srgbClr val="002060"/>
                </a:solidFill>
                <a:latin typeface="Times New Roman" panose="02020603050405020304" pitchFamily="18" charset="0"/>
                <a:cs typeface="Times New Roman" panose="02020603050405020304" pitchFamily="18" charset="0"/>
              </a:rPr>
              <a:t>, </a:t>
            </a:r>
            <a:r>
              <a:rPr lang="en-US" altLang="en-US" sz="2800" b="1" i="1" dirty="0" err="1">
                <a:solidFill>
                  <a:srgbClr val="002060"/>
                </a:solidFill>
                <a:latin typeface="Times New Roman" panose="02020603050405020304" pitchFamily="18" charset="0"/>
                <a:cs typeface="Times New Roman" panose="02020603050405020304" pitchFamily="18" charset="0"/>
              </a:rPr>
              <a:t>hấp</a:t>
            </a:r>
            <a:r>
              <a:rPr lang="en-US" altLang="en-US" sz="2800" b="1" i="1" dirty="0">
                <a:solidFill>
                  <a:srgbClr val="002060"/>
                </a:solidFill>
                <a:latin typeface="Times New Roman" panose="02020603050405020304" pitchFamily="18" charset="0"/>
                <a:cs typeface="Times New Roman" panose="02020603050405020304" pitchFamily="18" charset="0"/>
              </a:rPr>
              <a:t> </a:t>
            </a:r>
            <a:r>
              <a:rPr lang="en-US" altLang="en-US" sz="2800" b="1" i="1" dirty="0" err="1" smtClean="0">
                <a:solidFill>
                  <a:srgbClr val="002060"/>
                </a:solidFill>
                <a:latin typeface="Times New Roman" panose="02020603050405020304" pitchFamily="18" charset="0"/>
                <a:cs typeface="Times New Roman" panose="02020603050405020304" pitchFamily="18" charset="0"/>
              </a:rPr>
              <a:t>háy</a:t>
            </a:r>
            <a:r>
              <a:rPr lang="en-US" altLang="en-US" sz="2800" b="1" dirty="0" smtClean="0">
                <a:solidFill>
                  <a:srgbClr val="002060"/>
                </a:solidFill>
                <a:latin typeface="Times New Roman" panose="02020603050405020304" pitchFamily="18" charset="0"/>
                <a:cs typeface="Times New Roman" panose="02020603050405020304" pitchFamily="18" charset="0"/>
              </a:rPr>
              <a:t>.</a:t>
            </a:r>
            <a:endParaRPr lang="en-US" altLang="en-US" sz="2800" b="1" dirty="0">
              <a:solidFill>
                <a:srgbClr val="002060"/>
              </a:solidFill>
              <a:latin typeface="Times New Roman" panose="02020603050405020304" pitchFamily="18" charset="0"/>
              <a:cs typeface="Times New Roman" panose="02020603050405020304" pitchFamily="18" charset="0"/>
            </a:endParaRPr>
          </a:p>
        </p:txBody>
      </p:sp>
      <p:sp>
        <p:nvSpPr>
          <p:cNvPr id="6" name="Rounded Rectangle 5"/>
          <p:cNvSpPr/>
          <p:nvPr/>
        </p:nvSpPr>
        <p:spPr>
          <a:xfrm>
            <a:off x="970791" y="2420034"/>
            <a:ext cx="2275329" cy="779769"/>
          </a:xfrm>
          <a:prstGeom prst="roundRect">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solidFill>
                  <a:srgbClr val="002060"/>
                </a:solidFill>
                <a:latin typeface="Times New Roman" panose="02020603050405020304" pitchFamily="18" charset="0"/>
                <a:cs typeface="Times New Roman" panose="02020603050405020304" pitchFamily="18" charset="0"/>
              </a:rPr>
              <a:t>Hành</a:t>
            </a:r>
            <a:r>
              <a:rPr lang="en-US" sz="2800" b="1" dirty="0" smtClean="0">
                <a:solidFill>
                  <a:srgbClr val="002060"/>
                </a:solidFill>
                <a:latin typeface="Times New Roman" panose="02020603050405020304" pitchFamily="18" charset="0"/>
                <a:cs typeface="Times New Roman" panose="02020603050405020304" pitchFamily="18" charset="0"/>
              </a:rPr>
              <a:t> </a:t>
            </a:r>
            <a:r>
              <a:rPr lang="en-US" sz="2800" b="1" dirty="0" err="1" smtClean="0">
                <a:solidFill>
                  <a:srgbClr val="002060"/>
                </a:solidFill>
                <a:latin typeface="Times New Roman" panose="02020603050405020304" pitchFamily="18" charset="0"/>
                <a:cs typeface="Times New Roman" panose="02020603050405020304" pitchFamily="18" charset="0"/>
              </a:rPr>
              <a:t>động</a:t>
            </a:r>
            <a:endParaRPr lang="en-US" sz="2800" b="1" dirty="0">
              <a:solidFill>
                <a:srgbClr val="002060"/>
              </a:solidFill>
              <a:latin typeface="Times New Roman" panose="02020603050405020304" pitchFamily="18" charset="0"/>
              <a:cs typeface="Times New Roman" panose="02020603050405020304" pitchFamily="18" charset="0"/>
            </a:endParaRPr>
          </a:p>
        </p:txBody>
      </p:sp>
      <p:sp>
        <p:nvSpPr>
          <p:cNvPr id="7" name="TextBox 6"/>
          <p:cNvSpPr txBox="1">
            <a:spLocks noChangeArrowheads="1"/>
          </p:cNvSpPr>
          <p:nvPr/>
        </p:nvSpPr>
        <p:spPr bwMode="auto">
          <a:xfrm>
            <a:off x="3550920" y="2548308"/>
            <a:ext cx="7162800" cy="523220"/>
          </a:xfrm>
          <a:prstGeom prst="rect">
            <a:avLst/>
          </a:prstGeom>
          <a:solidFill>
            <a:schemeClr val="bg1"/>
          </a:solidFill>
          <a:ln>
            <a:noFill/>
          </a:ln>
          <a:effectLst/>
          <a:scene3d>
            <a:camera prst="orthographicFront">
              <a:rot lat="0" lon="0" rev="0"/>
            </a:camera>
            <a:lightRig rig="chilly" dir="t">
              <a:rot lat="0" lon="0" rev="18480000"/>
            </a:lightRig>
          </a:scene3d>
          <a:sp3d prstMaterial="clear">
            <a:bevelT h="63500"/>
          </a:sp3d>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2800" b="1" i="1" dirty="0" err="1" smtClean="0">
                <a:solidFill>
                  <a:srgbClr val="002060"/>
                </a:solidFill>
                <a:latin typeface="Times New Roman" panose="02020603050405020304" pitchFamily="18" charset="0"/>
                <a:cs typeface="Times New Roman" panose="02020603050405020304" pitchFamily="18" charset="0"/>
              </a:rPr>
              <a:t>Lật</a:t>
            </a:r>
            <a:r>
              <a:rPr lang="en-US" altLang="en-US" sz="2800" b="1" i="1" dirty="0" smtClean="0">
                <a:solidFill>
                  <a:srgbClr val="002060"/>
                </a:solidFill>
                <a:latin typeface="Times New Roman" panose="02020603050405020304" pitchFamily="18" charset="0"/>
                <a:cs typeface="Times New Roman" panose="02020603050405020304" pitchFamily="18" charset="0"/>
              </a:rPr>
              <a:t> </a:t>
            </a:r>
            <a:r>
              <a:rPr lang="en-US" altLang="en-US" sz="2800" b="1" i="1" dirty="0" err="1" smtClean="0">
                <a:solidFill>
                  <a:srgbClr val="002060"/>
                </a:solidFill>
                <a:latin typeface="Times New Roman" panose="02020603050405020304" pitchFamily="18" charset="0"/>
                <a:cs typeface="Times New Roman" panose="02020603050405020304" pitchFamily="18" charset="0"/>
              </a:rPr>
              <a:t>đật</a:t>
            </a:r>
            <a:r>
              <a:rPr lang="en-US" altLang="en-US" sz="2800" b="1" i="1" dirty="0" smtClean="0">
                <a:solidFill>
                  <a:srgbClr val="002060"/>
                </a:solidFill>
                <a:latin typeface="Times New Roman" panose="02020603050405020304" pitchFamily="18" charset="0"/>
                <a:cs typeface="Times New Roman" panose="02020603050405020304" pitchFamily="18" charset="0"/>
              </a:rPr>
              <a:t> </a:t>
            </a:r>
            <a:r>
              <a:rPr lang="en-US" altLang="en-US" sz="2800" b="1" i="1" dirty="0" err="1" smtClean="0">
                <a:solidFill>
                  <a:srgbClr val="002060"/>
                </a:solidFill>
                <a:latin typeface="Times New Roman" panose="02020603050405020304" pitchFamily="18" charset="0"/>
                <a:cs typeface="Times New Roman" panose="02020603050405020304" pitchFamily="18" charset="0"/>
              </a:rPr>
              <a:t>đi</a:t>
            </a:r>
            <a:r>
              <a:rPr lang="en-US" altLang="en-US" sz="2800" b="1" i="1" dirty="0" smtClean="0">
                <a:solidFill>
                  <a:srgbClr val="002060"/>
                </a:solidFill>
                <a:latin typeface="Times New Roman" panose="02020603050405020304" pitchFamily="18" charset="0"/>
                <a:cs typeface="Times New Roman" panose="02020603050405020304" pitchFamily="18" charset="0"/>
              </a:rPr>
              <a:t> </a:t>
            </a:r>
            <a:r>
              <a:rPr lang="en-US" altLang="en-US" sz="2800" b="1" i="1" dirty="0" err="1" smtClean="0">
                <a:solidFill>
                  <a:srgbClr val="002060"/>
                </a:solidFill>
                <a:latin typeface="Times New Roman" panose="02020603050405020304" pitchFamily="18" charset="0"/>
                <a:cs typeface="Times New Roman" panose="02020603050405020304" pitchFamily="18" charset="0"/>
              </a:rPr>
              <a:t>khoe</a:t>
            </a:r>
            <a:endParaRPr lang="en-US" altLang="en-US" sz="2800" b="1" dirty="0">
              <a:solidFill>
                <a:srgbClr val="002060"/>
              </a:solidFill>
              <a:latin typeface="Times New Roman" panose="02020603050405020304" pitchFamily="18" charset="0"/>
              <a:cs typeface="Times New Roman" panose="02020603050405020304" pitchFamily="18" charset="0"/>
            </a:endParaRPr>
          </a:p>
        </p:txBody>
      </p:sp>
      <p:sp>
        <p:nvSpPr>
          <p:cNvPr id="8" name="Rounded Rectangle 7"/>
          <p:cNvSpPr/>
          <p:nvPr/>
        </p:nvSpPr>
        <p:spPr>
          <a:xfrm>
            <a:off x="970790" y="3624096"/>
            <a:ext cx="2275329" cy="779769"/>
          </a:xfrm>
          <a:prstGeom prst="roundRect">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solidFill>
                  <a:srgbClr val="002060"/>
                </a:solidFill>
                <a:latin typeface="Times New Roman" panose="02020603050405020304" pitchFamily="18" charset="0"/>
                <a:cs typeface="Times New Roman" panose="02020603050405020304" pitchFamily="18" charset="0"/>
              </a:rPr>
              <a:t>Lời</a:t>
            </a:r>
            <a:r>
              <a:rPr lang="en-US" sz="2800" b="1" dirty="0" smtClean="0">
                <a:solidFill>
                  <a:srgbClr val="002060"/>
                </a:solidFill>
                <a:latin typeface="Times New Roman" panose="02020603050405020304" pitchFamily="18" charset="0"/>
                <a:cs typeface="Times New Roman" panose="02020603050405020304" pitchFamily="18" charset="0"/>
              </a:rPr>
              <a:t> </a:t>
            </a:r>
            <a:r>
              <a:rPr lang="en-US" sz="2800" b="1" dirty="0" err="1" smtClean="0">
                <a:solidFill>
                  <a:srgbClr val="002060"/>
                </a:solidFill>
                <a:latin typeface="Times New Roman" panose="02020603050405020304" pitchFamily="18" charset="0"/>
                <a:cs typeface="Times New Roman" panose="02020603050405020304" pitchFamily="18" charset="0"/>
              </a:rPr>
              <a:t>nói</a:t>
            </a:r>
            <a:endParaRPr lang="en-US" sz="2800" b="1" dirty="0">
              <a:solidFill>
                <a:srgbClr val="002060"/>
              </a:solidFill>
              <a:latin typeface="Times New Roman" panose="02020603050405020304" pitchFamily="18" charset="0"/>
              <a:cs typeface="Times New Roman" panose="02020603050405020304" pitchFamily="18" charset="0"/>
            </a:endParaRPr>
          </a:p>
        </p:txBody>
      </p:sp>
      <p:sp>
        <p:nvSpPr>
          <p:cNvPr id="9" name="TextBox 8"/>
          <p:cNvSpPr txBox="1">
            <a:spLocks noChangeArrowheads="1"/>
          </p:cNvSpPr>
          <p:nvPr/>
        </p:nvSpPr>
        <p:spPr bwMode="auto">
          <a:xfrm>
            <a:off x="3550920" y="3752370"/>
            <a:ext cx="7162800" cy="523220"/>
          </a:xfrm>
          <a:prstGeom prst="rect">
            <a:avLst/>
          </a:prstGeom>
          <a:solidFill>
            <a:schemeClr val="bg1"/>
          </a:solidFill>
          <a:ln>
            <a:noFill/>
          </a:ln>
          <a:effectLst/>
          <a:scene3d>
            <a:camera prst="orthographicFront">
              <a:rot lat="0" lon="0" rev="0"/>
            </a:camera>
            <a:lightRig rig="chilly" dir="t">
              <a:rot lat="0" lon="0" rev="18480000"/>
            </a:lightRig>
          </a:scene3d>
          <a:sp3d prstMaterial="clear">
            <a:bevelT h="63500"/>
          </a:sp3d>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2800" b="1" i="1" dirty="0" err="1" smtClean="0">
                <a:solidFill>
                  <a:srgbClr val="002060"/>
                </a:solidFill>
                <a:latin typeface="Times New Roman" panose="02020603050405020304" pitchFamily="18" charset="0"/>
                <a:cs typeface="Times New Roman" panose="02020603050405020304" pitchFamily="18" charset="0"/>
              </a:rPr>
              <a:t>Tây</a:t>
            </a:r>
            <a:r>
              <a:rPr lang="en-US" altLang="en-US" sz="2800" b="1" i="1" dirty="0" smtClean="0">
                <a:solidFill>
                  <a:srgbClr val="002060"/>
                </a:solidFill>
                <a:latin typeface="Times New Roman" panose="02020603050405020304" pitchFamily="18" charset="0"/>
                <a:cs typeface="Times New Roman" panose="02020603050405020304" pitchFamily="18" charset="0"/>
              </a:rPr>
              <a:t> </a:t>
            </a:r>
            <a:r>
              <a:rPr lang="en-US" altLang="en-US" sz="2800" b="1" i="1" dirty="0" err="1" smtClean="0">
                <a:solidFill>
                  <a:srgbClr val="002060"/>
                </a:solidFill>
                <a:latin typeface="Times New Roman" panose="02020603050405020304" pitchFamily="18" charset="0"/>
                <a:cs typeface="Times New Roman" panose="02020603050405020304" pitchFamily="18" charset="0"/>
              </a:rPr>
              <a:t>nó</a:t>
            </a:r>
            <a:r>
              <a:rPr lang="en-US" altLang="en-US" sz="2800" b="1" i="1" dirty="0" smtClean="0">
                <a:solidFill>
                  <a:srgbClr val="002060"/>
                </a:solidFill>
                <a:latin typeface="Times New Roman" panose="02020603050405020304" pitchFamily="18" charset="0"/>
                <a:cs typeface="Times New Roman" panose="02020603050405020304" pitchFamily="18" charset="0"/>
              </a:rPr>
              <a:t> </a:t>
            </a:r>
            <a:r>
              <a:rPr lang="en-US" altLang="en-US" sz="2800" b="1" i="1" dirty="0" err="1" smtClean="0">
                <a:solidFill>
                  <a:srgbClr val="002060"/>
                </a:solidFill>
                <a:latin typeface="Times New Roman" panose="02020603050405020304" pitchFamily="18" charset="0"/>
                <a:cs typeface="Times New Roman" panose="02020603050405020304" pitchFamily="18" charset="0"/>
              </a:rPr>
              <a:t>đốt</a:t>
            </a:r>
            <a:r>
              <a:rPr lang="en-US" altLang="en-US" sz="2800" b="1" i="1" dirty="0" smtClean="0">
                <a:solidFill>
                  <a:srgbClr val="002060"/>
                </a:solidFill>
                <a:latin typeface="Times New Roman" panose="02020603050405020304" pitchFamily="18" charset="0"/>
                <a:cs typeface="Times New Roman" panose="02020603050405020304" pitchFamily="18" charset="0"/>
              </a:rPr>
              <a:t> </a:t>
            </a:r>
            <a:r>
              <a:rPr lang="en-US" altLang="en-US" sz="2800" b="1" i="1" dirty="0" err="1" smtClean="0">
                <a:solidFill>
                  <a:srgbClr val="002060"/>
                </a:solidFill>
                <a:latin typeface="Times New Roman" panose="02020603050405020304" pitchFamily="18" charset="0"/>
                <a:cs typeface="Times New Roman" panose="02020603050405020304" pitchFamily="18" charset="0"/>
              </a:rPr>
              <a:t>nhà</a:t>
            </a:r>
            <a:r>
              <a:rPr lang="en-US" altLang="en-US" sz="2800" b="1" i="1" dirty="0" smtClean="0">
                <a:solidFill>
                  <a:srgbClr val="002060"/>
                </a:solidFill>
                <a:latin typeface="Times New Roman" panose="02020603050405020304" pitchFamily="18" charset="0"/>
                <a:cs typeface="Times New Roman" panose="02020603050405020304" pitchFamily="18" charset="0"/>
              </a:rPr>
              <a:t> </a:t>
            </a:r>
            <a:r>
              <a:rPr lang="en-US" altLang="en-US" sz="2800" b="1" i="1" dirty="0" err="1" smtClean="0">
                <a:solidFill>
                  <a:srgbClr val="002060"/>
                </a:solidFill>
                <a:latin typeface="Times New Roman" panose="02020603050405020304" pitchFamily="18" charset="0"/>
                <a:cs typeface="Times New Roman" panose="02020603050405020304" pitchFamily="18" charset="0"/>
              </a:rPr>
              <a:t>tôi</a:t>
            </a:r>
            <a:r>
              <a:rPr lang="en-US" altLang="en-US" sz="2800" b="1" i="1" dirty="0" smtClean="0">
                <a:solidFill>
                  <a:srgbClr val="002060"/>
                </a:solidFill>
                <a:latin typeface="Times New Roman" panose="02020603050405020304" pitchFamily="18" charset="0"/>
                <a:cs typeface="Times New Roman" panose="02020603050405020304" pitchFamily="18" charset="0"/>
              </a:rPr>
              <a:t> </a:t>
            </a:r>
            <a:r>
              <a:rPr lang="en-US" altLang="en-US" sz="2800" b="1" i="1" dirty="0" err="1" smtClean="0">
                <a:solidFill>
                  <a:srgbClr val="002060"/>
                </a:solidFill>
                <a:latin typeface="Times New Roman" panose="02020603050405020304" pitchFamily="18" charset="0"/>
                <a:cs typeface="Times New Roman" panose="02020603050405020304" pitchFamily="18" charset="0"/>
              </a:rPr>
              <a:t>rồi</a:t>
            </a:r>
            <a:r>
              <a:rPr lang="en-US" altLang="en-US" sz="2800" b="1" i="1" dirty="0" smtClean="0">
                <a:solidFill>
                  <a:srgbClr val="002060"/>
                </a:solidFill>
                <a:latin typeface="Times New Roman" panose="02020603050405020304" pitchFamily="18" charset="0"/>
                <a:cs typeface="Times New Roman" panose="02020603050405020304" pitchFamily="18" charset="0"/>
              </a:rPr>
              <a:t>, </a:t>
            </a:r>
            <a:r>
              <a:rPr lang="en-US" altLang="en-US" sz="2800" b="1" i="1" dirty="0" err="1" smtClean="0">
                <a:solidFill>
                  <a:srgbClr val="002060"/>
                </a:solidFill>
                <a:latin typeface="Times New Roman" panose="02020603050405020304" pitchFamily="18" charset="0"/>
                <a:cs typeface="Times New Roman" panose="02020603050405020304" pitchFamily="18" charset="0"/>
              </a:rPr>
              <a:t>đốt</a:t>
            </a:r>
            <a:r>
              <a:rPr lang="en-US" altLang="en-US" sz="2800" b="1" i="1" dirty="0" smtClean="0">
                <a:solidFill>
                  <a:srgbClr val="002060"/>
                </a:solidFill>
                <a:latin typeface="Times New Roman" panose="02020603050405020304" pitchFamily="18" charset="0"/>
                <a:cs typeface="Times New Roman" panose="02020603050405020304" pitchFamily="18" charset="0"/>
              </a:rPr>
              <a:t> </a:t>
            </a:r>
            <a:r>
              <a:rPr lang="en-US" altLang="en-US" sz="2800" b="1" i="1" dirty="0" err="1" smtClean="0">
                <a:solidFill>
                  <a:srgbClr val="002060"/>
                </a:solidFill>
                <a:latin typeface="Times New Roman" panose="02020603050405020304" pitchFamily="18" charset="0"/>
                <a:cs typeface="Times New Roman" panose="02020603050405020304" pitchFamily="18" charset="0"/>
              </a:rPr>
              <a:t>nhẵn</a:t>
            </a:r>
            <a:endParaRPr lang="en-US" altLang="en-US" sz="2800" b="1" dirty="0">
              <a:solidFill>
                <a:srgbClr val="002060"/>
              </a:solidFill>
              <a:latin typeface="Times New Roman" panose="02020603050405020304" pitchFamily="18" charset="0"/>
              <a:cs typeface="Times New Roman" panose="02020603050405020304" pitchFamily="18" charset="0"/>
            </a:endParaRPr>
          </a:p>
        </p:txBody>
      </p:sp>
      <p:sp>
        <p:nvSpPr>
          <p:cNvPr id="12" name="TextBox 11"/>
          <p:cNvSpPr txBox="1">
            <a:spLocks noChangeArrowheads="1"/>
          </p:cNvSpPr>
          <p:nvPr/>
        </p:nvSpPr>
        <p:spPr bwMode="auto">
          <a:xfrm>
            <a:off x="1347139" y="5141250"/>
            <a:ext cx="9514330" cy="1569660"/>
          </a:xfrm>
          <a:prstGeom prst="rect">
            <a:avLst/>
          </a:prstGeom>
          <a:solidFill>
            <a:schemeClr val="bg1"/>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buFontTx/>
              <a:buChar char="-"/>
            </a:pPr>
            <a:r>
              <a:rPr lang="en-US" altLang="en-US" sz="3200" b="1" dirty="0" smtClean="0">
                <a:solidFill>
                  <a:srgbClr val="FF0000"/>
                </a:solidFill>
                <a:latin typeface="Times New Roman" panose="02020603050405020304" pitchFamily="18" charset="0"/>
                <a:cs typeface="Times New Roman" panose="02020603050405020304" pitchFamily="18" charset="0"/>
              </a:rPr>
              <a:t> Sung </a:t>
            </a:r>
            <a:r>
              <a:rPr lang="en-US" altLang="en-US" sz="3200" b="1" dirty="0" err="1" smtClean="0">
                <a:solidFill>
                  <a:srgbClr val="FF0000"/>
                </a:solidFill>
                <a:latin typeface="Times New Roman" panose="02020603050405020304" pitchFamily="18" charset="0"/>
                <a:cs typeface="Times New Roman" panose="02020603050405020304" pitchFamily="18" charset="0"/>
              </a:rPr>
              <a:t>sướng</a:t>
            </a:r>
            <a:r>
              <a:rPr lang="en-US" altLang="en-US" sz="3200" b="1" dirty="0" smtClean="0">
                <a:solidFill>
                  <a:srgbClr val="FF0000"/>
                </a:solidFill>
                <a:latin typeface="Times New Roman" panose="02020603050405020304" pitchFamily="18" charset="0"/>
                <a:cs typeface="Times New Roman" panose="02020603050405020304" pitchFamily="18" charset="0"/>
              </a:rPr>
              <a:t> </a:t>
            </a:r>
            <a:r>
              <a:rPr lang="en-US" altLang="en-US" sz="3200" b="1" dirty="0" err="1" smtClean="0">
                <a:solidFill>
                  <a:srgbClr val="FF0000"/>
                </a:solidFill>
                <a:latin typeface="Times New Roman" panose="02020603050405020304" pitchFamily="18" charset="0"/>
                <a:cs typeface="Times New Roman" panose="02020603050405020304" pitchFamily="18" charset="0"/>
              </a:rPr>
              <a:t>hả</a:t>
            </a:r>
            <a:r>
              <a:rPr lang="en-US" altLang="en-US" sz="3200" b="1" dirty="0" smtClean="0">
                <a:solidFill>
                  <a:srgbClr val="FF0000"/>
                </a:solidFill>
                <a:latin typeface="Times New Roman" panose="02020603050405020304" pitchFamily="18" charset="0"/>
                <a:cs typeface="Times New Roman" panose="02020603050405020304" pitchFamily="18" charset="0"/>
              </a:rPr>
              <a:t> </a:t>
            </a:r>
            <a:r>
              <a:rPr lang="en-US" altLang="en-US" sz="3200" b="1" dirty="0" err="1" smtClean="0">
                <a:solidFill>
                  <a:srgbClr val="FF0000"/>
                </a:solidFill>
                <a:latin typeface="Times New Roman" panose="02020603050405020304" pitchFamily="18" charset="0"/>
                <a:cs typeface="Times New Roman" panose="02020603050405020304" pitchFamily="18" charset="0"/>
              </a:rPr>
              <a:t>hê</a:t>
            </a:r>
            <a:endParaRPr lang="en-US" altLang="en-US" sz="3200" b="1" dirty="0" smtClean="0">
              <a:solidFill>
                <a:srgbClr val="FF0000"/>
              </a:solidFill>
              <a:latin typeface="Times New Roman" panose="02020603050405020304" pitchFamily="18" charset="0"/>
              <a:cs typeface="Times New Roman" panose="02020603050405020304" pitchFamily="18" charset="0"/>
            </a:endParaRPr>
          </a:p>
          <a:p>
            <a:pPr algn="just" eaLnBrk="1" hangingPunct="1">
              <a:buFontTx/>
              <a:buChar char="-"/>
            </a:pPr>
            <a:r>
              <a:rPr lang="en-US" altLang="en-US" sz="3200" b="1" dirty="0" smtClean="0">
                <a:solidFill>
                  <a:srgbClr val="FF0000"/>
                </a:solidFill>
                <a:latin typeface="Times New Roman" panose="02020603050405020304" pitchFamily="18" charset="0"/>
                <a:cs typeface="Times New Roman" panose="02020603050405020304" pitchFamily="18" charset="0"/>
              </a:rPr>
              <a:t> </a:t>
            </a:r>
            <a:r>
              <a:rPr lang="en-US" altLang="en-US" sz="3200" b="1" dirty="0" err="1" smtClean="0">
                <a:solidFill>
                  <a:srgbClr val="FF0000"/>
                </a:solidFill>
                <a:latin typeface="Times New Roman" panose="02020603050405020304" pitchFamily="18" charset="0"/>
                <a:cs typeface="Times New Roman" panose="02020603050405020304" pitchFamily="18" charset="0"/>
              </a:rPr>
              <a:t>Tình</a:t>
            </a:r>
            <a:r>
              <a:rPr lang="en-US" altLang="en-US" sz="3200" b="1" dirty="0" smtClean="0">
                <a:solidFill>
                  <a:srgbClr val="FF0000"/>
                </a:solidFill>
                <a:latin typeface="Times New Roman" panose="02020603050405020304" pitchFamily="18" charset="0"/>
                <a:cs typeface="Times New Roman" panose="02020603050405020304" pitchFamily="18" charset="0"/>
              </a:rPr>
              <a:t> </a:t>
            </a:r>
            <a:r>
              <a:rPr lang="en-US" altLang="en-US" sz="3200" b="1" dirty="0" err="1" smtClean="0">
                <a:solidFill>
                  <a:srgbClr val="FF0000"/>
                </a:solidFill>
                <a:latin typeface="Times New Roman" panose="02020603050405020304" pitchFamily="18" charset="0"/>
                <a:cs typeface="Times New Roman" panose="02020603050405020304" pitchFamily="18" charset="0"/>
              </a:rPr>
              <a:t>yêu</a:t>
            </a:r>
            <a:r>
              <a:rPr lang="en-US" altLang="en-US" sz="3200" b="1" dirty="0" smtClean="0">
                <a:solidFill>
                  <a:srgbClr val="FF0000"/>
                </a:solidFill>
                <a:latin typeface="Times New Roman" panose="02020603050405020304" pitchFamily="18" charset="0"/>
                <a:cs typeface="Times New Roman" panose="02020603050405020304" pitchFamily="18" charset="0"/>
              </a:rPr>
              <a:t> </a:t>
            </a:r>
            <a:r>
              <a:rPr lang="en-US" altLang="en-US" sz="3200" b="1" dirty="0" err="1" smtClean="0">
                <a:solidFill>
                  <a:srgbClr val="FF0000"/>
                </a:solidFill>
                <a:latin typeface="Times New Roman" panose="02020603050405020304" pitchFamily="18" charset="0"/>
                <a:cs typeface="Times New Roman" panose="02020603050405020304" pitchFamily="18" charset="0"/>
              </a:rPr>
              <a:t>đất</a:t>
            </a:r>
            <a:r>
              <a:rPr lang="en-US" altLang="en-US" sz="3200" b="1" dirty="0" smtClean="0">
                <a:solidFill>
                  <a:srgbClr val="FF0000"/>
                </a:solidFill>
                <a:latin typeface="Times New Roman" panose="02020603050405020304" pitchFamily="18" charset="0"/>
                <a:cs typeface="Times New Roman" panose="02020603050405020304" pitchFamily="18" charset="0"/>
              </a:rPr>
              <a:t> </a:t>
            </a:r>
            <a:r>
              <a:rPr lang="en-US" altLang="en-US" sz="3200" b="1" dirty="0" err="1" smtClean="0">
                <a:solidFill>
                  <a:srgbClr val="FF0000"/>
                </a:solidFill>
                <a:latin typeface="Times New Roman" panose="02020603050405020304" pitchFamily="18" charset="0"/>
                <a:cs typeface="Times New Roman" panose="02020603050405020304" pitchFamily="18" charset="0"/>
              </a:rPr>
              <a:t>nước</a:t>
            </a:r>
            <a:r>
              <a:rPr lang="en-US" altLang="en-US" sz="3200" b="1" dirty="0" smtClean="0">
                <a:solidFill>
                  <a:srgbClr val="FF0000"/>
                </a:solidFill>
                <a:latin typeface="Times New Roman" panose="02020603050405020304" pitchFamily="18" charset="0"/>
                <a:cs typeface="Times New Roman" panose="02020603050405020304" pitchFamily="18" charset="0"/>
              </a:rPr>
              <a:t> </a:t>
            </a:r>
            <a:r>
              <a:rPr lang="en-US" altLang="en-US" sz="3200" b="1" dirty="0" err="1" smtClean="0">
                <a:solidFill>
                  <a:srgbClr val="FF0000"/>
                </a:solidFill>
                <a:latin typeface="Times New Roman" panose="02020603050405020304" pitchFamily="18" charset="0"/>
                <a:cs typeface="Times New Roman" panose="02020603050405020304" pitchFamily="18" charset="0"/>
              </a:rPr>
              <a:t>đặt</a:t>
            </a:r>
            <a:r>
              <a:rPr lang="en-US" altLang="en-US" sz="3200" b="1" dirty="0" smtClean="0">
                <a:solidFill>
                  <a:srgbClr val="FF0000"/>
                </a:solidFill>
                <a:latin typeface="Times New Roman" panose="02020603050405020304" pitchFamily="18" charset="0"/>
                <a:cs typeface="Times New Roman" panose="02020603050405020304" pitchFamily="18" charset="0"/>
              </a:rPr>
              <a:t> </a:t>
            </a:r>
            <a:r>
              <a:rPr lang="en-US" altLang="en-US" sz="3200" b="1" dirty="0" err="1" smtClean="0">
                <a:solidFill>
                  <a:srgbClr val="FF0000"/>
                </a:solidFill>
                <a:latin typeface="Times New Roman" panose="02020603050405020304" pitchFamily="18" charset="0"/>
                <a:cs typeface="Times New Roman" panose="02020603050405020304" pitchFamily="18" charset="0"/>
              </a:rPr>
              <a:t>lên</a:t>
            </a:r>
            <a:r>
              <a:rPr lang="en-US" altLang="en-US" sz="3200" b="1" dirty="0" smtClean="0">
                <a:solidFill>
                  <a:srgbClr val="FF0000"/>
                </a:solidFill>
                <a:latin typeface="Times New Roman" panose="02020603050405020304" pitchFamily="18" charset="0"/>
                <a:cs typeface="Times New Roman" panose="02020603050405020304" pitchFamily="18" charset="0"/>
              </a:rPr>
              <a:t> </a:t>
            </a:r>
            <a:r>
              <a:rPr lang="en-US" altLang="en-US" sz="3200" b="1" dirty="0" err="1" smtClean="0">
                <a:solidFill>
                  <a:srgbClr val="FF0000"/>
                </a:solidFill>
                <a:latin typeface="Times New Roman" panose="02020603050405020304" pitchFamily="18" charset="0"/>
                <a:cs typeface="Times New Roman" panose="02020603050405020304" pitchFamily="18" charset="0"/>
              </a:rPr>
              <a:t>trên</a:t>
            </a:r>
            <a:r>
              <a:rPr lang="en-US" altLang="en-US" sz="3200" b="1" dirty="0" smtClean="0">
                <a:solidFill>
                  <a:srgbClr val="FF0000"/>
                </a:solidFill>
                <a:latin typeface="Times New Roman" panose="02020603050405020304" pitchFamily="18" charset="0"/>
                <a:cs typeface="Times New Roman" panose="02020603050405020304" pitchFamily="18" charset="0"/>
              </a:rPr>
              <a:t> </a:t>
            </a:r>
            <a:r>
              <a:rPr lang="en-US" altLang="en-US" sz="3200" b="1" dirty="0" err="1" smtClean="0">
                <a:solidFill>
                  <a:srgbClr val="FF0000"/>
                </a:solidFill>
                <a:latin typeface="Times New Roman" panose="02020603050405020304" pitchFamily="18" charset="0"/>
                <a:cs typeface="Times New Roman" panose="02020603050405020304" pitchFamily="18" charset="0"/>
              </a:rPr>
              <a:t>lợi</a:t>
            </a:r>
            <a:r>
              <a:rPr lang="en-US" altLang="en-US" sz="3200" b="1" dirty="0" smtClean="0">
                <a:solidFill>
                  <a:srgbClr val="FF0000"/>
                </a:solidFill>
                <a:latin typeface="Times New Roman" panose="02020603050405020304" pitchFamily="18" charset="0"/>
                <a:cs typeface="Times New Roman" panose="02020603050405020304" pitchFamily="18" charset="0"/>
              </a:rPr>
              <a:t> </a:t>
            </a:r>
            <a:r>
              <a:rPr lang="en-US" altLang="en-US" sz="3200" b="1" dirty="0" err="1" smtClean="0">
                <a:solidFill>
                  <a:srgbClr val="FF0000"/>
                </a:solidFill>
                <a:latin typeface="Times New Roman" panose="02020603050405020304" pitchFamily="18" charset="0"/>
                <a:cs typeface="Times New Roman" panose="02020603050405020304" pitchFamily="18" charset="0"/>
              </a:rPr>
              <a:t>ích</a:t>
            </a:r>
            <a:r>
              <a:rPr lang="en-US" altLang="en-US" sz="3200" b="1" dirty="0" smtClean="0">
                <a:solidFill>
                  <a:srgbClr val="FF0000"/>
                </a:solidFill>
                <a:latin typeface="Times New Roman" panose="02020603050405020304" pitchFamily="18" charset="0"/>
                <a:cs typeface="Times New Roman" panose="02020603050405020304" pitchFamily="18" charset="0"/>
              </a:rPr>
              <a:t> </a:t>
            </a:r>
            <a:r>
              <a:rPr lang="en-US" altLang="en-US" sz="3200" b="1" dirty="0" err="1" smtClean="0">
                <a:solidFill>
                  <a:srgbClr val="FF0000"/>
                </a:solidFill>
                <a:latin typeface="Times New Roman" panose="02020603050405020304" pitchFamily="18" charset="0"/>
                <a:cs typeface="Times New Roman" panose="02020603050405020304" pitchFamily="18" charset="0"/>
              </a:rPr>
              <a:t>của</a:t>
            </a:r>
            <a:r>
              <a:rPr lang="en-US" altLang="en-US" sz="3200" b="1" dirty="0" smtClean="0">
                <a:solidFill>
                  <a:srgbClr val="FF0000"/>
                </a:solidFill>
                <a:latin typeface="Times New Roman" panose="02020603050405020304" pitchFamily="18" charset="0"/>
                <a:cs typeface="Times New Roman" panose="02020603050405020304" pitchFamily="18" charset="0"/>
              </a:rPr>
              <a:t> </a:t>
            </a:r>
            <a:r>
              <a:rPr lang="en-US" altLang="en-US" sz="3200" b="1" dirty="0" err="1" smtClean="0">
                <a:solidFill>
                  <a:srgbClr val="FF0000"/>
                </a:solidFill>
                <a:latin typeface="Times New Roman" panose="02020603050405020304" pitchFamily="18" charset="0"/>
                <a:cs typeface="Times New Roman" panose="02020603050405020304" pitchFamily="18" charset="0"/>
              </a:rPr>
              <a:t>gia</a:t>
            </a:r>
            <a:r>
              <a:rPr lang="en-US" altLang="en-US" sz="3200" b="1" dirty="0" smtClean="0">
                <a:solidFill>
                  <a:srgbClr val="FF0000"/>
                </a:solidFill>
                <a:latin typeface="Times New Roman" panose="02020603050405020304" pitchFamily="18" charset="0"/>
                <a:cs typeface="Times New Roman" panose="02020603050405020304" pitchFamily="18" charset="0"/>
              </a:rPr>
              <a:t> </a:t>
            </a:r>
            <a:r>
              <a:rPr lang="en-US" altLang="en-US" sz="3200" b="1" dirty="0" err="1" smtClean="0">
                <a:solidFill>
                  <a:srgbClr val="FF0000"/>
                </a:solidFill>
                <a:latin typeface="Times New Roman" panose="02020603050405020304" pitchFamily="18" charset="0"/>
                <a:cs typeface="Times New Roman" panose="02020603050405020304" pitchFamily="18" charset="0"/>
              </a:rPr>
              <a:t>đình</a:t>
            </a:r>
            <a:r>
              <a:rPr lang="en-US" altLang="en-US" sz="3200" b="1" dirty="0" smtClean="0">
                <a:solidFill>
                  <a:srgbClr val="FF0000"/>
                </a:solidFill>
                <a:latin typeface="Times New Roman" panose="02020603050405020304" pitchFamily="18" charset="0"/>
                <a:cs typeface="Times New Roman" panose="02020603050405020304" pitchFamily="18" charset="0"/>
              </a:rPr>
              <a:t> </a:t>
            </a:r>
            <a:r>
              <a:rPr lang="en-US" altLang="en-US" sz="3200" b="1" dirty="0" err="1" smtClean="0">
                <a:solidFill>
                  <a:srgbClr val="FF0000"/>
                </a:solidFill>
                <a:latin typeface="Times New Roman" panose="02020603050405020304" pitchFamily="18" charset="0"/>
                <a:cs typeface="Times New Roman" panose="02020603050405020304" pitchFamily="18" charset="0"/>
              </a:rPr>
              <a:t>và</a:t>
            </a:r>
            <a:r>
              <a:rPr lang="en-US" altLang="en-US" sz="3200" b="1" dirty="0" smtClean="0">
                <a:solidFill>
                  <a:srgbClr val="FF0000"/>
                </a:solidFill>
                <a:latin typeface="Times New Roman" panose="02020603050405020304" pitchFamily="18" charset="0"/>
                <a:cs typeface="Times New Roman" panose="02020603050405020304" pitchFamily="18" charset="0"/>
              </a:rPr>
              <a:t> </a:t>
            </a:r>
            <a:r>
              <a:rPr lang="en-US" altLang="en-US" sz="3200" b="1" dirty="0" err="1" smtClean="0">
                <a:solidFill>
                  <a:srgbClr val="FF0000"/>
                </a:solidFill>
                <a:latin typeface="Times New Roman" panose="02020603050405020304" pitchFamily="18" charset="0"/>
                <a:cs typeface="Times New Roman" panose="02020603050405020304" pitchFamily="18" charset="0"/>
              </a:rPr>
              <a:t>bản</a:t>
            </a:r>
            <a:r>
              <a:rPr lang="en-US" altLang="en-US" sz="3200" b="1" dirty="0" smtClean="0">
                <a:solidFill>
                  <a:srgbClr val="FF0000"/>
                </a:solidFill>
                <a:latin typeface="Times New Roman" panose="02020603050405020304" pitchFamily="18" charset="0"/>
                <a:cs typeface="Times New Roman" panose="02020603050405020304" pitchFamily="18" charset="0"/>
              </a:rPr>
              <a:t> </a:t>
            </a:r>
            <a:r>
              <a:rPr lang="en-US" altLang="en-US" sz="3200" b="1" dirty="0" err="1" smtClean="0">
                <a:solidFill>
                  <a:srgbClr val="FF0000"/>
                </a:solidFill>
                <a:latin typeface="Times New Roman" panose="02020603050405020304" pitchFamily="18" charset="0"/>
                <a:cs typeface="Times New Roman" panose="02020603050405020304" pitchFamily="18" charset="0"/>
              </a:rPr>
              <a:t>thân</a:t>
            </a:r>
            <a:endParaRPr lang="en-US" altLang="en-US" sz="32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3050183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heel(1)">
                                      <p:cBhvr>
                                        <p:cTn id="12" dur="2000"/>
                                        <p:tgtEl>
                                          <p:spTgt spid="2"/>
                                        </p:tgtEl>
                                      </p:cBhvr>
                                    </p:animEffect>
                                  </p:childTnLst>
                                </p:cTn>
                              </p:par>
                              <p:par>
                                <p:cTn id="13" presetID="21" presetClass="entr" presetSubtype="1"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heel(1)">
                                      <p:cBhvr>
                                        <p:cTn id="15" dur="2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down)">
                                      <p:cBhvr>
                                        <p:cTn id="20" dur="500"/>
                                        <p:tgtEl>
                                          <p:spTgt spid="6"/>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ipe(down)">
                                      <p:cBhvr>
                                        <p:cTn id="28" dur="500"/>
                                        <p:tgtEl>
                                          <p:spTgt spid="8"/>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down)">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26" presetClass="entr" presetSubtype="0"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wipe(down)">
                                      <p:cBhvr>
                                        <p:cTn id="36" dur="580">
                                          <p:stCondLst>
                                            <p:cond delay="0"/>
                                          </p:stCondLst>
                                        </p:cTn>
                                        <p:tgtEl>
                                          <p:spTgt spid="12"/>
                                        </p:tgtEl>
                                      </p:cBhvr>
                                    </p:animEffect>
                                    <p:anim calcmode="lin" valueType="num">
                                      <p:cBhvr>
                                        <p:cTn id="37"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38"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39"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40"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41"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42" dur="26">
                                          <p:stCondLst>
                                            <p:cond delay="650"/>
                                          </p:stCondLst>
                                        </p:cTn>
                                        <p:tgtEl>
                                          <p:spTgt spid="12"/>
                                        </p:tgtEl>
                                      </p:cBhvr>
                                      <p:to x="100000" y="60000"/>
                                    </p:animScale>
                                    <p:animScale>
                                      <p:cBhvr>
                                        <p:cTn id="43" dur="166" decel="50000">
                                          <p:stCondLst>
                                            <p:cond delay="676"/>
                                          </p:stCondLst>
                                        </p:cTn>
                                        <p:tgtEl>
                                          <p:spTgt spid="12"/>
                                        </p:tgtEl>
                                      </p:cBhvr>
                                      <p:to x="100000" y="100000"/>
                                    </p:animScale>
                                    <p:animScale>
                                      <p:cBhvr>
                                        <p:cTn id="44" dur="26">
                                          <p:stCondLst>
                                            <p:cond delay="1312"/>
                                          </p:stCondLst>
                                        </p:cTn>
                                        <p:tgtEl>
                                          <p:spTgt spid="12"/>
                                        </p:tgtEl>
                                      </p:cBhvr>
                                      <p:to x="100000" y="80000"/>
                                    </p:animScale>
                                    <p:animScale>
                                      <p:cBhvr>
                                        <p:cTn id="45" dur="166" decel="50000">
                                          <p:stCondLst>
                                            <p:cond delay="1338"/>
                                          </p:stCondLst>
                                        </p:cTn>
                                        <p:tgtEl>
                                          <p:spTgt spid="12"/>
                                        </p:tgtEl>
                                      </p:cBhvr>
                                      <p:to x="100000" y="100000"/>
                                    </p:animScale>
                                    <p:animScale>
                                      <p:cBhvr>
                                        <p:cTn id="46" dur="26">
                                          <p:stCondLst>
                                            <p:cond delay="1642"/>
                                          </p:stCondLst>
                                        </p:cTn>
                                        <p:tgtEl>
                                          <p:spTgt spid="12"/>
                                        </p:tgtEl>
                                      </p:cBhvr>
                                      <p:to x="100000" y="90000"/>
                                    </p:animScale>
                                    <p:animScale>
                                      <p:cBhvr>
                                        <p:cTn id="47" dur="166" decel="50000">
                                          <p:stCondLst>
                                            <p:cond delay="1668"/>
                                          </p:stCondLst>
                                        </p:cTn>
                                        <p:tgtEl>
                                          <p:spTgt spid="12"/>
                                        </p:tgtEl>
                                      </p:cBhvr>
                                      <p:to x="100000" y="100000"/>
                                    </p:animScale>
                                    <p:animScale>
                                      <p:cBhvr>
                                        <p:cTn id="48" dur="26">
                                          <p:stCondLst>
                                            <p:cond delay="1808"/>
                                          </p:stCondLst>
                                        </p:cTn>
                                        <p:tgtEl>
                                          <p:spTgt spid="12"/>
                                        </p:tgtEl>
                                      </p:cBhvr>
                                      <p:to x="100000" y="95000"/>
                                    </p:animScale>
                                    <p:animScale>
                                      <p:cBhvr>
                                        <p:cTn id="49" dur="166" decel="50000">
                                          <p:stCondLst>
                                            <p:cond delay="1834"/>
                                          </p:stCondLst>
                                        </p:cTn>
                                        <p:tgtEl>
                                          <p:spTgt spid="1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P spid="7" grpId="0" animBg="1"/>
      <p:bldP spid="8" grpId="0" animBg="1"/>
      <p:bldP spid="9" grpId="0" animBg="1"/>
      <p:bldP spid="1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60" name="Picture 4" descr="Phong Cách Trung Hoa Làng Quê Nông Thôn Trung Quốc đất Nước, Thanh Lịch,  Tối Giản, Làng Quê Hình nền Vector để tải xuống miễn phí"/>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529772"/>
            <a:ext cx="12192000" cy="3333750"/>
          </a:xfrm>
          <a:prstGeom prst="rect">
            <a:avLst/>
          </a:prstGeom>
          <a:ln>
            <a:noFill/>
          </a:ln>
          <a:effectLst>
            <a:softEdge rad="1016000"/>
          </a:effectLst>
          <a:extLst>
            <a:ext uri="{909E8E84-426E-40DD-AFC4-6F175D3DCCD1}">
              <a14:hiddenFill xmlns:a14="http://schemas.microsoft.com/office/drawing/2010/main">
                <a:solidFill>
                  <a:srgbClr val="FFFFFF"/>
                </a:solidFill>
              </a14:hiddenFill>
            </a:ext>
          </a:extLst>
        </p:spPr>
      </p:pic>
      <p:pic>
        <p:nvPicPr>
          <p:cNvPr id="45058" name="Picture 2" descr="Cờ Việt Nam Hình ảnh PNG | Vector và các tập tin PSD | Tải về miễn phí trên  Pngtree"/>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0000" l="10000" r="100000"/>
                    </a14:imgEffect>
                  </a14:imgLayer>
                </a14:imgProps>
              </a:ext>
              <a:ext uri="{28A0092B-C50C-407E-A947-70E740481C1C}">
                <a14:useLocalDpi xmlns:a14="http://schemas.microsoft.com/office/drawing/2010/main" val="0"/>
              </a:ext>
            </a:extLst>
          </a:blip>
          <a:srcRect/>
          <a:stretch>
            <a:fillRect/>
          </a:stretch>
        </p:blipFill>
        <p:spPr bwMode="auto">
          <a:xfrm>
            <a:off x="7086600" y="0"/>
            <a:ext cx="5105400" cy="5105400"/>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22">
            <a:extLst>
              <a:ext uri="{FF2B5EF4-FFF2-40B4-BE49-F238E27FC236}">
                <a16:creationId xmlns:a16="http://schemas.microsoft.com/office/drawing/2014/main" xmlns="" id="{5BE14B31-66E0-4E2E-884C-81DF6D497CED}"/>
              </a:ext>
            </a:extLst>
          </p:cNvPr>
          <p:cNvSpPr txBox="1">
            <a:spLocks noChangeArrowheads="1"/>
          </p:cNvSpPr>
          <p:nvPr/>
        </p:nvSpPr>
        <p:spPr bwMode="auto">
          <a:xfrm>
            <a:off x="0" y="91247"/>
            <a:ext cx="1155858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sz="4000" b="1" dirty="0" smtClean="0">
                <a:solidFill>
                  <a:srgbClr val="FF0000"/>
                </a:solidFill>
                <a:latin typeface="Times New Roman" panose="02020603050405020304" pitchFamily="18" charset="0"/>
                <a:cs typeface="Times New Roman" panose="02020603050405020304" pitchFamily="18" charset="0"/>
              </a:rPr>
              <a:t>1. </a:t>
            </a:r>
            <a:r>
              <a:rPr lang="en-US" altLang="en-US" sz="4000" b="1" dirty="0" err="1" smtClean="0">
                <a:solidFill>
                  <a:srgbClr val="FF0000"/>
                </a:solidFill>
                <a:latin typeface="Times New Roman" panose="02020603050405020304" pitchFamily="18" charset="0"/>
                <a:cs typeface="Times New Roman" panose="02020603050405020304" pitchFamily="18" charset="0"/>
              </a:rPr>
              <a:t>Nghệ</a:t>
            </a:r>
            <a:r>
              <a:rPr lang="en-US" altLang="en-US" sz="4000" b="1" dirty="0" smtClean="0">
                <a:solidFill>
                  <a:srgbClr val="FF0000"/>
                </a:solidFill>
                <a:latin typeface="Times New Roman" panose="02020603050405020304" pitchFamily="18" charset="0"/>
                <a:cs typeface="Times New Roman" panose="02020603050405020304" pitchFamily="18" charset="0"/>
              </a:rPr>
              <a:t> </a:t>
            </a:r>
            <a:r>
              <a:rPr lang="en-US" altLang="en-US" sz="4000" b="1" dirty="0" err="1" smtClean="0">
                <a:solidFill>
                  <a:srgbClr val="FF0000"/>
                </a:solidFill>
                <a:latin typeface="Times New Roman" panose="02020603050405020304" pitchFamily="18" charset="0"/>
                <a:cs typeface="Times New Roman" panose="02020603050405020304" pitchFamily="18" charset="0"/>
              </a:rPr>
              <a:t>thuật</a:t>
            </a:r>
            <a:endParaRPr lang="en-US" altLang="en-US" sz="4000" b="1" dirty="0">
              <a:solidFill>
                <a:srgbClr val="FF0000"/>
              </a:solidFill>
              <a:latin typeface="Times New Roman" panose="02020603050405020304" pitchFamily="18" charset="0"/>
              <a:cs typeface="Times New Roman" panose="02020603050405020304" pitchFamily="18" charset="0"/>
            </a:endParaRPr>
          </a:p>
        </p:txBody>
      </p:sp>
      <p:sp>
        <p:nvSpPr>
          <p:cNvPr id="4" name="Content Placeholder 3"/>
          <p:cNvSpPr txBox="1">
            <a:spLocks/>
          </p:cNvSpPr>
          <p:nvPr/>
        </p:nvSpPr>
        <p:spPr>
          <a:xfrm>
            <a:off x="696754" y="828825"/>
            <a:ext cx="10165080" cy="4178329"/>
          </a:xfrm>
          <a:prstGeom prst="rect">
            <a:avLst/>
          </a:prstGeom>
          <a:ln>
            <a:solidFill>
              <a:schemeClr val="accent2"/>
            </a:solidFill>
            <a:miter lim="800000"/>
            <a:headEnd/>
            <a:tailEnd/>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just">
              <a:buNone/>
            </a:pPr>
            <a:r>
              <a:rPr lang="en-US" altLang="en-US" sz="3600" i="1" kern="0" dirty="0" smtClean="0">
                <a:solidFill>
                  <a:srgbClr val="002060"/>
                </a:solidFill>
                <a:latin typeface="Times New Roman" panose="02020603050405020304" pitchFamily="18" charset="0"/>
                <a:cs typeface="Times New Roman" panose="02020603050405020304" pitchFamily="18" charset="0"/>
              </a:rPr>
              <a:t>1. </a:t>
            </a:r>
            <a:r>
              <a:rPr lang="en-US" altLang="en-US" sz="3600" i="1" kern="0" dirty="0" err="1" smtClean="0">
                <a:solidFill>
                  <a:srgbClr val="002060"/>
                </a:solidFill>
                <a:latin typeface="Times New Roman" panose="02020603050405020304" pitchFamily="18" charset="0"/>
                <a:cs typeface="Times New Roman" panose="02020603050405020304" pitchFamily="18" charset="0"/>
              </a:rPr>
              <a:t>Cách</a:t>
            </a:r>
            <a:r>
              <a:rPr lang="en-US" altLang="en-US" sz="3600" i="1" kern="0" dirty="0" smtClean="0">
                <a:solidFill>
                  <a:srgbClr val="002060"/>
                </a:solidFill>
                <a:latin typeface="Times New Roman" panose="02020603050405020304" pitchFamily="18" charset="0"/>
                <a:cs typeface="Times New Roman" panose="02020603050405020304" pitchFamily="18" charset="0"/>
              </a:rPr>
              <a:t> XD </a:t>
            </a:r>
            <a:r>
              <a:rPr lang="en-US" altLang="en-US" sz="3600" i="1" kern="0" dirty="0" err="1" smtClean="0">
                <a:solidFill>
                  <a:srgbClr val="002060"/>
                </a:solidFill>
                <a:latin typeface="Times New Roman" panose="02020603050405020304" pitchFamily="18" charset="0"/>
                <a:cs typeface="Times New Roman" panose="02020603050405020304" pitchFamily="18" charset="0"/>
              </a:rPr>
              <a:t>tình</a:t>
            </a:r>
            <a:r>
              <a:rPr lang="en-US" altLang="en-US" sz="3600" i="1" kern="0" dirty="0" smtClean="0">
                <a:solidFill>
                  <a:srgbClr val="002060"/>
                </a:solidFill>
                <a:latin typeface="Times New Roman" panose="02020603050405020304" pitchFamily="18" charset="0"/>
                <a:cs typeface="Times New Roman" panose="02020603050405020304" pitchFamily="18" charset="0"/>
              </a:rPr>
              <a:t> </a:t>
            </a:r>
            <a:r>
              <a:rPr lang="en-US" altLang="en-US" sz="3600" i="1" kern="0" dirty="0" err="1" smtClean="0">
                <a:solidFill>
                  <a:srgbClr val="002060"/>
                </a:solidFill>
                <a:latin typeface="Times New Roman" panose="02020603050405020304" pitchFamily="18" charset="0"/>
                <a:cs typeface="Times New Roman" panose="02020603050405020304" pitchFamily="18" charset="0"/>
              </a:rPr>
              <a:t>huống</a:t>
            </a:r>
            <a:r>
              <a:rPr lang="en-US" altLang="en-US" sz="3600" i="1" kern="0" dirty="0" smtClean="0">
                <a:solidFill>
                  <a:srgbClr val="002060"/>
                </a:solidFill>
                <a:latin typeface="Times New Roman" panose="02020603050405020304" pitchFamily="18" charset="0"/>
                <a:cs typeface="Times New Roman" panose="02020603050405020304" pitchFamily="18" charset="0"/>
              </a:rPr>
              <a:t> gay </a:t>
            </a:r>
            <a:r>
              <a:rPr lang="en-US" altLang="en-US" sz="3600" i="1" kern="0" dirty="0" err="1" smtClean="0">
                <a:solidFill>
                  <a:srgbClr val="002060"/>
                </a:solidFill>
                <a:latin typeface="Times New Roman" panose="02020603050405020304" pitchFamily="18" charset="0"/>
                <a:cs typeface="Times New Roman" panose="02020603050405020304" pitchFamily="18" charset="0"/>
              </a:rPr>
              <a:t>cấn</a:t>
            </a:r>
            <a:r>
              <a:rPr lang="en-US" altLang="en-US" sz="3600" i="1" kern="0" dirty="0" smtClean="0">
                <a:solidFill>
                  <a:srgbClr val="002060"/>
                </a:solidFill>
                <a:latin typeface="Times New Roman" panose="02020603050405020304" pitchFamily="18" charset="0"/>
                <a:cs typeface="Times New Roman" panose="02020603050405020304" pitchFamily="18" charset="0"/>
              </a:rPr>
              <a:t> </a:t>
            </a:r>
            <a:endParaRPr lang="en-US" altLang="en-US" sz="3600" kern="0" dirty="0" smtClean="0">
              <a:solidFill>
                <a:srgbClr val="002060"/>
              </a:solidFill>
              <a:latin typeface="Times New Roman" panose="02020603050405020304" pitchFamily="18" charset="0"/>
              <a:cs typeface="Times New Roman" panose="02020603050405020304" pitchFamily="18" charset="0"/>
            </a:endParaRPr>
          </a:p>
          <a:p>
            <a:pPr marL="0" indent="0" algn="just">
              <a:buNone/>
            </a:pPr>
            <a:r>
              <a:rPr lang="en-US" altLang="en-US" sz="3600" i="1" kern="0" dirty="0" smtClean="0">
                <a:solidFill>
                  <a:srgbClr val="002060"/>
                </a:solidFill>
                <a:latin typeface="Times New Roman" panose="02020603050405020304" pitchFamily="18" charset="0"/>
                <a:cs typeface="Times New Roman" panose="02020603050405020304" pitchFamily="18" charset="0"/>
              </a:rPr>
              <a:t>2. </a:t>
            </a:r>
            <a:r>
              <a:rPr lang="en-US" altLang="en-US" sz="3600" i="1" kern="0" dirty="0" err="1" smtClean="0">
                <a:solidFill>
                  <a:srgbClr val="002060"/>
                </a:solidFill>
                <a:latin typeface="Times New Roman" panose="02020603050405020304" pitchFamily="18" charset="0"/>
                <a:cs typeface="Times New Roman" panose="02020603050405020304" pitchFamily="18" charset="0"/>
              </a:rPr>
              <a:t>Miêu</a:t>
            </a:r>
            <a:r>
              <a:rPr lang="en-US" altLang="en-US" sz="3600" i="1" kern="0" dirty="0" smtClean="0">
                <a:solidFill>
                  <a:srgbClr val="002060"/>
                </a:solidFill>
                <a:latin typeface="Times New Roman" panose="02020603050405020304" pitchFamily="18" charset="0"/>
                <a:cs typeface="Times New Roman" panose="02020603050405020304" pitchFamily="18" charset="0"/>
              </a:rPr>
              <a:t> </a:t>
            </a:r>
            <a:r>
              <a:rPr lang="en-US" altLang="en-US" sz="3600" i="1" kern="0" dirty="0" err="1" smtClean="0">
                <a:solidFill>
                  <a:srgbClr val="002060"/>
                </a:solidFill>
                <a:latin typeface="Times New Roman" panose="02020603050405020304" pitchFamily="18" charset="0"/>
                <a:cs typeface="Times New Roman" panose="02020603050405020304" pitchFamily="18" charset="0"/>
              </a:rPr>
              <a:t>tả</a:t>
            </a:r>
            <a:r>
              <a:rPr lang="en-US" altLang="en-US" sz="3600" i="1" kern="0" dirty="0" smtClean="0">
                <a:solidFill>
                  <a:srgbClr val="002060"/>
                </a:solidFill>
                <a:latin typeface="Times New Roman" panose="02020603050405020304" pitchFamily="18" charset="0"/>
                <a:cs typeface="Times New Roman" panose="02020603050405020304" pitchFamily="18" charset="0"/>
              </a:rPr>
              <a:t> </a:t>
            </a:r>
            <a:r>
              <a:rPr lang="en-US" altLang="en-US" sz="3600" i="1" kern="0" dirty="0" err="1" smtClean="0">
                <a:solidFill>
                  <a:srgbClr val="002060"/>
                </a:solidFill>
                <a:latin typeface="Times New Roman" panose="02020603050405020304" pitchFamily="18" charset="0"/>
                <a:cs typeface="Times New Roman" panose="02020603050405020304" pitchFamily="18" charset="0"/>
              </a:rPr>
              <a:t>tâm</a:t>
            </a:r>
            <a:r>
              <a:rPr lang="en-US" altLang="en-US" sz="3600" i="1" kern="0" dirty="0" smtClean="0">
                <a:solidFill>
                  <a:srgbClr val="002060"/>
                </a:solidFill>
                <a:latin typeface="Times New Roman" panose="02020603050405020304" pitchFamily="18" charset="0"/>
                <a:cs typeface="Times New Roman" panose="02020603050405020304" pitchFamily="18" charset="0"/>
              </a:rPr>
              <a:t> </a:t>
            </a:r>
            <a:r>
              <a:rPr lang="en-US" altLang="en-US" sz="3600" i="1" kern="0" dirty="0" err="1" smtClean="0">
                <a:solidFill>
                  <a:srgbClr val="002060"/>
                </a:solidFill>
                <a:latin typeface="Times New Roman" panose="02020603050405020304" pitchFamily="18" charset="0"/>
                <a:cs typeface="Times New Roman" panose="02020603050405020304" pitchFamily="18" charset="0"/>
              </a:rPr>
              <a:t>lí</a:t>
            </a:r>
            <a:r>
              <a:rPr lang="en-US" altLang="en-US" sz="3600" i="1" kern="0" dirty="0" smtClean="0">
                <a:solidFill>
                  <a:srgbClr val="002060"/>
                </a:solidFill>
                <a:latin typeface="Times New Roman" panose="02020603050405020304" pitchFamily="18" charset="0"/>
                <a:cs typeface="Times New Roman" panose="02020603050405020304" pitchFamily="18" charset="0"/>
              </a:rPr>
              <a:t> </a:t>
            </a:r>
            <a:r>
              <a:rPr lang="en-US" altLang="en-US" sz="3600" i="1" kern="0" dirty="0" err="1" smtClean="0">
                <a:solidFill>
                  <a:srgbClr val="002060"/>
                </a:solidFill>
                <a:latin typeface="Times New Roman" panose="02020603050405020304" pitchFamily="18" charset="0"/>
                <a:cs typeface="Times New Roman" panose="02020603050405020304" pitchFamily="18" charset="0"/>
              </a:rPr>
              <a:t>nhân</a:t>
            </a:r>
            <a:r>
              <a:rPr lang="en-US" altLang="en-US" sz="3600" i="1" kern="0" dirty="0" smtClean="0">
                <a:solidFill>
                  <a:srgbClr val="002060"/>
                </a:solidFill>
                <a:latin typeface="Times New Roman" panose="02020603050405020304" pitchFamily="18" charset="0"/>
                <a:cs typeface="Times New Roman" panose="02020603050405020304" pitchFamily="18" charset="0"/>
              </a:rPr>
              <a:t> </a:t>
            </a:r>
            <a:r>
              <a:rPr lang="en-US" altLang="en-US" sz="3600" i="1" kern="0" dirty="0" err="1" smtClean="0">
                <a:solidFill>
                  <a:srgbClr val="002060"/>
                </a:solidFill>
                <a:latin typeface="Times New Roman" panose="02020603050405020304" pitchFamily="18" charset="0"/>
                <a:cs typeface="Times New Roman" panose="02020603050405020304" pitchFamily="18" charset="0"/>
              </a:rPr>
              <a:t>vật</a:t>
            </a:r>
            <a:r>
              <a:rPr lang="en-US" altLang="en-US" sz="3600" i="1" kern="0" dirty="0" smtClean="0">
                <a:solidFill>
                  <a:srgbClr val="002060"/>
                </a:solidFill>
                <a:latin typeface="Times New Roman" panose="02020603050405020304" pitchFamily="18" charset="0"/>
                <a:cs typeface="Times New Roman" panose="02020603050405020304" pitchFamily="18" charset="0"/>
              </a:rPr>
              <a:t> </a:t>
            </a:r>
            <a:r>
              <a:rPr lang="en-US" altLang="en-US" sz="3600" i="1" kern="0" dirty="0" err="1" smtClean="0">
                <a:solidFill>
                  <a:srgbClr val="002060"/>
                </a:solidFill>
                <a:latin typeface="Times New Roman" panose="02020603050405020304" pitchFamily="18" charset="0"/>
                <a:cs typeface="Times New Roman" panose="02020603050405020304" pitchFamily="18" charset="0"/>
              </a:rPr>
              <a:t>chân</a:t>
            </a:r>
            <a:r>
              <a:rPr lang="en-US" altLang="en-US" sz="3600" i="1" kern="0" dirty="0" smtClean="0">
                <a:solidFill>
                  <a:srgbClr val="002060"/>
                </a:solidFill>
                <a:latin typeface="Times New Roman" panose="02020603050405020304" pitchFamily="18" charset="0"/>
                <a:cs typeface="Times New Roman" panose="02020603050405020304" pitchFamily="18" charset="0"/>
              </a:rPr>
              <a:t> </a:t>
            </a:r>
            <a:r>
              <a:rPr lang="en-US" altLang="en-US" sz="3600" i="1" kern="0" dirty="0" err="1" smtClean="0">
                <a:solidFill>
                  <a:srgbClr val="002060"/>
                </a:solidFill>
                <a:latin typeface="Times New Roman" panose="02020603050405020304" pitchFamily="18" charset="0"/>
                <a:cs typeface="Times New Roman" panose="02020603050405020304" pitchFamily="18" charset="0"/>
              </a:rPr>
              <a:t>thực</a:t>
            </a:r>
            <a:r>
              <a:rPr lang="en-US" altLang="en-US" sz="3600" i="1" kern="0" dirty="0" smtClean="0">
                <a:solidFill>
                  <a:srgbClr val="002060"/>
                </a:solidFill>
                <a:latin typeface="Times New Roman" panose="02020603050405020304" pitchFamily="18" charset="0"/>
                <a:cs typeface="Times New Roman" panose="02020603050405020304" pitchFamily="18" charset="0"/>
              </a:rPr>
              <a:t>, </a:t>
            </a:r>
            <a:r>
              <a:rPr lang="en-US" altLang="en-US" sz="3600" i="1" kern="0" dirty="0" err="1" smtClean="0">
                <a:solidFill>
                  <a:srgbClr val="002060"/>
                </a:solidFill>
                <a:latin typeface="Times New Roman" panose="02020603050405020304" pitchFamily="18" charset="0"/>
                <a:cs typeface="Times New Roman" panose="02020603050405020304" pitchFamily="18" charset="0"/>
              </a:rPr>
              <a:t>sinh</a:t>
            </a:r>
            <a:r>
              <a:rPr lang="en-US" altLang="en-US" sz="3600" i="1" kern="0" dirty="0" smtClean="0">
                <a:solidFill>
                  <a:srgbClr val="002060"/>
                </a:solidFill>
                <a:latin typeface="Times New Roman" panose="02020603050405020304" pitchFamily="18" charset="0"/>
                <a:cs typeface="Times New Roman" panose="02020603050405020304" pitchFamily="18" charset="0"/>
              </a:rPr>
              <a:t> </a:t>
            </a:r>
            <a:r>
              <a:rPr lang="en-US" altLang="en-US" sz="3600" i="1" kern="0" dirty="0" err="1" smtClean="0">
                <a:solidFill>
                  <a:srgbClr val="002060"/>
                </a:solidFill>
                <a:latin typeface="Times New Roman" panose="02020603050405020304" pitchFamily="18" charset="0"/>
                <a:cs typeface="Times New Roman" panose="02020603050405020304" pitchFamily="18" charset="0"/>
              </a:rPr>
              <a:t>động</a:t>
            </a:r>
            <a:r>
              <a:rPr lang="en-US" altLang="en-US" sz="3600" i="1" kern="0" dirty="0" smtClean="0">
                <a:solidFill>
                  <a:srgbClr val="002060"/>
                </a:solidFill>
                <a:latin typeface="Times New Roman" panose="02020603050405020304" pitchFamily="18" charset="0"/>
                <a:cs typeface="Times New Roman" panose="02020603050405020304" pitchFamily="18" charset="0"/>
              </a:rPr>
              <a:t> qua </a:t>
            </a:r>
            <a:r>
              <a:rPr lang="en-US" altLang="en-US" sz="3600" i="1" kern="0" dirty="0" err="1" smtClean="0">
                <a:solidFill>
                  <a:srgbClr val="002060"/>
                </a:solidFill>
                <a:latin typeface="Times New Roman" panose="02020603050405020304" pitchFamily="18" charset="0"/>
                <a:cs typeface="Times New Roman" panose="02020603050405020304" pitchFamily="18" charset="0"/>
              </a:rPr>
              <a:t>suy</a:t>
            </a:r>
            <a:r>
              <a:rPr lang="en-US" altLang="en-US" sz="3600" i="1" kern="0" dirty="0" smtClean="0">
                <a:solidFill>
                  <a:srgbClr val="002060"/>
                </a:solidFill>
                <a:latin typeface="Times New Roman" panose="02020603050405020304" pitchFamily="18" charset="0"/>
                <a:cs typeface="Times New Roman" panose="02020603050405020304" pitchFamily="18" charset="0"/>
              </a:rPr>
              <a:t> </a:t>
            </a:r>
            <a:r>
              <a:rPr lang="en-US" altLang="en-US" sz="3600" i="1" kern="0" dirty="0" err="1" smtClean="0">
                <a:solidFill>
                  <a:srgbClr val="002060"/>
                </a:solidFill>
                <a:latin typeface="Times New Roman" panose="02020603050405020304" pitchFamily="18" charset="0"/>
                <a:cs typeface="Times New Roman" panose="02020603050405020304" pitchFamily="18" charset="0"/>
              </a:rPr>
              <a:t>nghĩ</a:t>
            </a:r>
            <a:r>
              <a:rPr lang="en-US" altLang="en-US" sz="3600" i="1" kern="0" dirty="0" smtClean="0">
                <a:solidFill>
                  <a:srgbClr val="002060"/>
                </a:solidFill>
                <a:latin typeface="Times New Roman" panose="02020603050405020304" pitchFamily="18" charset="0"/>
                <a:cs typeface="Times New Roman" panose="02020603050405020304" pitchFamily="18" charset="0"/>
              </a:rPr>
              <a:t>, </a:t>
            </a:r>
            <a:r>
              <a:rPr lang="en-US" altLang="en-US" sz="3600" i="1" kern="0" dirty="0" err="1" smtClean="0">
                <a:solidFill>
                  <a:srgbClr val="002060"/>
                </a:solidFill>
                <a:latin typeface="Times New Roman" panose="02020603050405020304" pitchFamily="18" charset="0"/>
                <a:cs typeface="Times New Roman" panose="02020603050405020304" pitchFamily="18" charset="0"/>
              </a:rPr>
              <a:t>hành</a:t>
            </a:r>
            <a:r>
              <a:rPr lang="en-US" altLang="en-US" sz="3600" i="1" kern="0" dirty="0" smtClean="0">
                <a:solidFill>
                  <a:srgbClr val="002060"/>
                </a:solidFill>
                <a:latin typeface="Times New Roman" panose="02020603050405020304" pitchFamily="18" charset="0"/>
                <a:cs typeface="Times New Roman" panose="02020603050405020304" pitchFamily="18" charset="0"/>
              </a:rPr>
              <a:t> </a:t>
            </a:r>
            <a:r>
              <a:rPr lang="en-US" altLang="en-US" sz="3600" i="1" kern="0" dirty="0" err="1" smtClean="0">
                <a:solidFill>
                  <a:srgbClr val="002060"/>
                </a:solidFill>
                <a:latin typeface="Times New Roman" panose="02020603050405020304" pitchFamily="18" charset="0"/>
                <a:cs typeface="Times New Roman" panose="02020603050405020304" pitchFamily="18" charset="0"/>
              </a:rPr>
              <a:t>động</a:t>
            </a:r>
            <a:r>
              <a:rPr lang="en-US" altLang="en-US" sz="3600" i="1" kern="0" dirty="0" smtClean="0">
                <a:solidFill>
                  <a:srgbClr val="002060"/>
                </a:solidFill>
                <a:latin typeface="Times New Roman" panose="02020603050405020304" pitchFamily="18" charset="0"/>
                <a:cs typeface="Times New Roman" panose="02020603050405020304" pitchFamily="18" charset="0"/>
              </a:rPr>
              <a:t> , </a:t>
            </a:r>
            <a:r>
              <a:rPr lang="en-US" altLang="en-US" sz="3600" i="1" kern="0" dirty="0" err="1" smtClean="0">
                <a:solidFill>
                  <a:srgbClr val="002060"/>
                </a:solidFill>
                <a:latin typeface="Times New Roman" panose="02020603050405020304" pitchFamily="18" charset="0"/>
                <a:cs typeface="Times New Roman" panose="02020603050405020304" pitchFamily="18" charset="0"/>
              </a:rPr>
              <a:t>lời</a:t>
            </a:r>
            <a:r>
              <a:rPr lang="en-US" altLang="en-US" sz="3600" i="1" kern="0" dirty="0" smtClean="0">
                <a:solidFill>
                  <a:srgbClr val="002060"/>
                </a:solidFill>
                <a:latin typeface="Times New Roman" panose="02020603050405020304" pitchFamily="18" charset="0"/>
                <a:cs typeface="Times New Roman" panose="02020603050405020304" pitchFamily="18" charset="0"/>
              </a:rPr>
              <a:t> </a:t>
            </a:r>
            <a:r>
              <a:rPr lang="en-US" altLang="en-US" sz="3600" i="1" kern="0" dirty="0" err="1" smtClean="0">
                <a:solidFill>
                  <a:srgbClr val="002060"/>
                </a:solidFill>
                <a:latin typeface="Times New Roman" panose="02020603050405020304" pitchFamily="18" charset="0"/>
                <a:cs typeface="Times New Roman" panose="02020603050405020304" pitchFamily="18" charset="0"/>
              </a:rPr>
              <a:t>nói</a:t>
            </a:r>
            <a:r>
              <a:rPr lang="en-US" altLang="en-US" sz="3600" i="1" kern="0" dirty="0" smtClean="0">
                <a:solidFill>
                  <a:srgbClr val="002060"/>
                </a:solidFill>
                <a:latin typeface="Times New Roman" panose="02020603050405020304" pitchFamily="18" charset="0"/>
                <a:cs typeface="Times New Roman" panose="02020603050405020304" pitchFamily="18" charset="0"/>
              </a:rPr>
              <a:t>.</a:t>
            </a:r>
          </a:p>
          <a:p>
            <a:pPr marL="0" indent="0" algn="just">
              <a:buNone/>
            </a:pPr>
            <a:r>
              <a:rPr lang="en-US" altLang="en-US" sz="3600" i="1" kern="0" dirty="0" smtClean="0">
                <a:solidFill>
                  <a:srgbClr val="002060"/>
                </a:solidFill>
                <a:latin typeface="Times New Roman" panose="02020603050405020304" pitchFamily="18" charset="0"/>
                <a:cs typeface="Times New Roman" panose="02020603050405020304" pitchFamily="18" charset="0"/>
              </a:rPr>
              <a:t>3. </a:t>
            </a:r>
            <a:r>
              <a:rPr lang="en-US" altLang="en-US" sz="3600" i="1" kern="0" dirty="0" err="1" smtClean="0">
                <a:solidFill>
                  <a:srgbClr val="002060"/>
                </a:solidFill>
                <a:latin typeface="Times New Roman" panose="02020603050405020304" pitchFamily="18" charset="0"/>
                <a:cs typeface="Times New Roman" panose="02020603050405020304" pitchFamily="18" charset="0"/>
              </a:rPr>
              <a:t>Ngôn</a:t>
            </a:r>
            <a:r>
              <a:rPr lang="en-US" altLang="en-US" sz="3600" i="1" kern="0" dirty="0" smtClean="0">
                <a:solidFill>
                  <a:srgbClr val="002060"/>
                </a:solidFill>
                <a:latin typeface="Times New Roman" panose="02020603050405020304" pitchFamily="18" charset="0"/>
                <a:cs typeface="Times New Roman" panose="02020603050405020304" pitchFamily="18" charset="0"/>
              </a:rPr>
              <a:t> </a:t>
            </a:r>
            <a:r>
              <a:rPr lang="en-US" altLang="en-US" sz="3600" i="1" kern="0" dirty="0" err="1" smtClean="0">
                <a:solidFill>
                  <a:srgbClr val="002060"/>
                </a:solidFill>
                <a:latin typeface="Times New Roman" panose="02020603050405020304" pitchFamily="18" charset="0"/>
                <a:cs typeface="Times New Roman" panose="02020603050405020304" pitchFamily="18" charset="0"/>
              </a:rPr>
              <a:t>ngữ</a:t>
            </a:r>
            <a:r>
              <a:rPr lang="en-US" altLang="en-US" sz="3600" i="1" kern="0" dirty="0" smtClean="0">
                <a:solidFill>
                  <a:srgbClr val="002060"/>
                </a:solidFill>
                <a:latin typeface="Times New Roman" panose="02020603050405020304" pitchFamily="18" charset="0"/>
                <a:cs typeface="Times New Roman" panose="02020603050405020304" pitchFamily="18" charset="0"/>
              </a:rPr>
              <a:t> </a:t>
            </a:r>
            <a:r>
              <a:rPr lang="en-US" altLang="en-US" sz="3600" i="1" kern="0" dirty="0" err="1" smtClean="0">
                <a:solidFill>
                  <a:srgbClr val="002060"/>
                </a:solidFill>
                <a:latin typeface="Times New Roman" panose="02020603050405020304" pitchFamily="18" charset="0"/>
                <a:cs typeface="Times New Roman" panose="02020603050405020304" pitchFamily="18" charset="0"/>
              </a:rPr>
              <a:t>nhân</a:t>
            </a:r>
            <a:r>
              <a:rPr lang="en-US" altLang="en-US" sz="3600" i="1" kern="0" dirty="0" smtClean="0">
                <a:solidFill>
                  <a:srgbClr val="002060"/>
                </a:solidFill>
                <a:latin typeface="Times New Roman" panose="02020603050405020304" pitchFamily="18" charset="0"/>
                <a:cs typeface="Times New Roman" panose="02020603050405020304" pitchFamily="18" charset="0"/>
              </a:rPr>
              <a:t> </a:t>
            </a:r>
            <a:r>
              <a:rPr lang="en-US" altLang="en-US" sz="3600" i="1" kern="0" dirty="0" err="1" smtClean="0">
                <a:solidFill>
                  <a:srgbClr val="002060"/>
                </a:solidFill>
                <a:latin typeface="Times New Roman" panose="02020603050405020304" pitchFamily="18" charset="0"/>
                <a:cs typeface="Times New Roman" panose="02020603050405020304" pitchFamily="18" charset="0"/>
              </a:rPr>
              <a:t>vật</a:t>
            </a:r>
            <a:r>
              <a:rPr lang="en-US" altLang="en-US" sz="3600" i="1" kern="0" dirty="0" smtClean="0">
                <a:solidFill>
                  <a:srgbClr val="002060"/>
                </a:solidFill>
                <a:latin typeface="Times New Roman" panose="02020603050405020304" pitchFamily="18" charset="0"/>
                <a:cs typeface="Times New Roman" panose="02020603050405020304" pitchFamily="18" charset="0"/>
              </a:rPr>
              <a:t> </a:t>
            </a:r>
            <a:r>
              <a:rPr lang="en-US" altLang="en-US" sz="3600" i="1" kern="0" dirty="0" err="1" smtClean="0">
                <a:solidFill>
                  <a:srgbClr val="002060"/>
                </a:solidFill>
                <a:latin typeface="Times New Roman" panose="02020603050405020304" pitchFamily="18" charset="0"/>
                <a:cs typeface="Times New Roman" panose="02020603050405020304" pitchFamily="18" charset="0"/>
              </a:rPr>
              <a:t>giàu</a:t>
            </a:r>
            <a:r>
              <a:rPr lang="en-US" altLang="en-US" sz="3600" i="1" kern="0" dirty="0" smtClean="0">
                <a:solidFill>
                  <a:srgbClr val="002060"/>
                </a:solidFill>
                <a:latin typeface="Times New Roman" panose="02020603050405020304" pitchFamily="18" charset="0"/>
                <a:cs typeface="Times New Roman" panose="02020603050405020304" pitchFamily="18" charset="0"/>
              </a:rPr>
              <a:t> </a:t>
            </a:r>
            <a:r>
              <a:rPr lang="en-US" altLang="en-US" sz="3600" i="1" kern="0" dirty="0" err="1" smtClean="0">
                <a:solidFill>
                  <a:srgbClr val="002060"/>
                </a:solidFill>
                <a:latin typeface="Times New Roman" panose="02020603050405020304" pitchFamily="18" charset="0"/>
                <a:cs typeface="Times New Roman" panose="02020603050405020304" pitchFamily="18" charset="0"/>
              </a:rPr>
              <a:t>tình</a:t>
            </a:r>
            <a:r>
              <a:rPr lang="en-US" altLang="en-US" sz="3600" i="1" kern="0" dirty="0" smtClean="0">
                <a:solidFill>
                  <a:srgbClr val="002060"/>
                </a:solidFill>
                <a:latin typeface="Times New Roman" panose="02020603050405020304" pitchFamily="18" charset="0"/>
                <a:cs typeface="Times New Roman" panose="02020603050405020304" pitchFamily="18" charset="0"/>
              </a:rPr>
              <a:t> </a:t>
            </a:r>
            <a:r>
              <a:rPr lang="en-US" altLang="en-US" sz="3600" i="1" kern="0" dirty="0" err="1" smtClean="0">
                <a:solidFill>
                  <a:srgbClr val="002060"/>
                </a:solidFill>
                <a:latin typeface="Times New Roman" panose="02020603050405020304" pitchFamily="18" charset="0"/>
                <a:cs typeface="Times New Roman" panose="02020603050405020304" pitchFamily="18" charset="0"/>
              </a:rPr>
              <a:t>khẩu</a:t>
            </a:r>
            <a:r>
              <a:rPr lang="en-US" altLang="en-US" sz="3600" i="1" kern="0" dirty="0" smtClean="0">
                <a:solidFill>
                  <a:srgbClr val="002060"/>
                </a:solidFill>
                <a:latin typeface="Times New Roman" panose="02020603050405020304" pitchFamily="18" charset="0"/>
                <a:cs typeface="Times New Roman" panose="02020603050405020304" pitchFamily="18" charset="0"/>
              </a:rPr>
              <a:t> </a:t>
            </a:r>
            <a:r>
              <a:rPr lang="en-US" altLang="en-US" sz="3600" i="1" kern="0" dirty="0" err="1" smtClean="0">
                <a:solidFill>
                  <a:srgbClr val="002060"/>
                </a:solidFill>
                <a:latin typeface="Times New Roman" panose="02020603050405020304" pitchFamily="18" charset="0"/>
                <a:cs typeface="Times New Roman" panose="02020603050405020304" pitchFamily="18" charset="0"/>
              </a:rPr>
              <a:t>ngữ</a:t>
            </a:r>
            <a:r>
              <a:rPr lang="en-US" altLang="en-US" sz="3600" i="1" kern="0" dirty="0" smtClean="0">
                <a:solidFill>
                  <a:srgbClr val="002060"/>
                </a:solidFill>
                <a:latin typeface="Times New Roman" panose="02020603050405020304" pitchFamily="18" charset="0"/>
                <a:cs typeface="Times New Roman" panose="02020603050405020304" pitchFamily="18" charset="0"/>
              </a:rPr>
              <a:t> </a:t>
            </a:r>
            <a:r>
              <a:rPr lang="en-US" altLang="en-US" sz="3600" i="1" kern="0" dirty="0" err="1" smtClean="0">
                <a:solidFill>
                  <a:srgbClr val="002060"/>
                </a:solidFill>
                <a:latin typeface="Times New Roman" panose="02020603050405020304" pitchFamily="18" charset="0"/>
                <a:cs typeface="Times New Roman" panose="02020603050405020304" pitchFamily="18" charset="0"/>
              </a:rPr>
              <a:t>thể</a:t>
            </a:r>
            <a:r>
              <a:rPr lang="en-US" altLang="en-US" sz="3600" i="1" kern="0" dirty="0" smtClean="0">
                <a:solidFill>
                  <a:srgbClr val="002060"/>
                </a:solidFill>
                <a:latin typeface="Times New Roman" panose="02020603050405020304" pitchFamily="18" charset="0"/>
                <a:cs typeface="Times New Roman" panose="02020603050405020304" pitchFamily="18" charset="0"/>
              </a:rPr>
              <a:t> </a:t>
            </a:r>
            <a:r>
              <a:rPr lang="en-US" altLang="en-US" sz="3600" i="1" kern="0" dirty="0" err="1" smtClean="0">
                <a:solidFill>
                  <a:srgbClr val="002060"/>
                </a:solidFill>
                <a:latin typeface="Times New Roman" panose="02020603050405020304" pitchFamily="18" charset="0"/>
                <a:cs typeface="Times New Roman" panose="02020603050405020304" pitchFamily="18" charset="0"/>
              </a:rPr>
              <a:t>hiện</a:t>
            </a:r>
            <a:r>
              <a:rPr lang="en-US" altLang="en-US" sz="3600" i="1" kern="0" dirty="0" smtClean="0">
                <a:solidFill>
                  <a:srgbClr val="002060"/>
                </a:solidFill>
                <a:latin typeface="Times New Roman" panose="02020603050405020304" pitchFamily="18" charset="0"/>
                <a:cs typeface="Times New Roman" panose="02020603050405020304" pitchFamily="18" charset="0"/>
              </a:rPr>
              <a:t> </a:t>
            </a:r>
            <a:r>
              <a:rPr lang="en-US" altLang="en-US" sz="3600" i="1" kern="0" dirty="0" err="1" smtClean="0">
                <a:solidFill>
                  <a:srgbClr val="002060"/>
                </a:solidFill>
                <a:latin typeface="Times New Roman" panose="02020603050405020304" pitchFamily="18" charset="0"/>
                <a:cs typeface="Times New Roman" panose="02020603050405020304" pitchFamily="18" charset="0"/>
              </a:rPr>
              <a:t>rõ</a:t>
            </a:r>
            <a:r>
              <a:rPr lang="en-US" altLang="en-US" sz="3600" i="1" kern="0" dirty="0" smtClean="0">
                <a:solidFill>
                  <a:srgbClr val="002060"/>
                </a:solidFill>
                <a:latin typeface="Times New Roman" panose="02020603050405020304" pitchFamily="18" charset="0"/>
                <a:cs typeface="Times New Roman" panose="02020603050405020304" pitchFamily="18" charset="0"/>
              </a:rPr>
              <a:t> </a:t>
            </a:r>
            <a:r>
              <a:rPr lang="en-US" altLang="en-US" sz="3600" i="1" kern="0" dirty="0" err="1" smtClean="0">
                <a:solidFill>
                  <a:srgbClr val="002060"/>
                </a:solidFill>
                <a:latin typeface="Times New Roman" panose="02020603050405020304" pitchFamily="18" charset="0"/>
                <a:cs typeface="Times New Roman" panose="02020603050405020304" pitchFamily="18" charset="0"/>
              </a:rPr>
              <a:t>cá</a:t>
            </a:r>
            <a:r>
              <a:rPr lang="en-US" altLang="en-US" sz="3600" i="1" kern="0" dirty="0" smtClean="0">
                <a:solidFill>
                  <a:srgbClr val="002060"/>
                </a:solidFill>
                <a:latin typeface="Times New Roman" panose="02020603050405020304" pitchFamily="18" charset="0"/>
                <a:cs typeface="Times New Roman" panose="02020603050405020304" pitchFamily="18" charset="0"/>
              </a:rPr>
              <a:t> </a:t>
            </a:r>
            <a:r>
              <a:rPr lang="en-US" altLang="en-US" sz="3600" i="1" kern="0" dirty="0" err="1" smtClean="0">
                <a:solidFill>
                  <a:srgbClr val="002060"/>
                </a:solidFill>
                <a:latin typeface="Times New Roman" panose="02020603050405020304" pitchFamily="18" charset="0"/>
                <a:cs typeface="Times New Roman" panose="02020603050405020304" pitchFamily="18" charset="0"/>
              </a:rPr>
              <a:t>tính</a:t>
            </a:r>
            <a:r>
              <a:rPr lang="en-US" altLang="en-US" sz="3600" i="1" kern="0" dirty="0" smtClean="0">
                <a:solidFill>
                  <a:srgbClr val="002060"/>
                </a:solidFill>
                <a:latin typeface="Times New Roman" panose="02020603050405020304" pitchFamily="18" charset="0"/>
                <a:cs typeface="Times New Roman" panose="02020603050405020304" pitchFamily="18" charset="0"/>
              </a:rPr>
              <a:t>.</a:t>
            </a:r>
          </a:p>
          <a:p>
            <a:pPr marL="0" indent="0" algn="just">
              <a:buNone/>
            </a:pPr>
            <a:r>
              <a:rPr lang="en-US" altLang="en-US" sz="3600" i="1" kern="0" dirty="0" smtClean="0">
                <a:solidFill>
                  <a:srgbClr val="002060"/>
                </a:solidFill>
                <a:latin typeface="Times New Roman" panose="02020603050405020304" pitchFamily="18" charset="0"/>
                <a:cs typeface="Times New Roman" panose="02020603050405020304" pitchFamily="18" charset="0"/>
              </a:rPr>
              <a:t>4. </a:t>
            </a:r>
            <a:r>
              <a:rPr lang="en-US" altLang="en-US" sz="3600" i="1" kern="0" dirty="0" err="1" smtClean="0">
                <a:solidFill>
                  <a:srgbClr val="002060"/>
                </a:solidFill>
                <a:latin typeface="Times New Roman" panose="02020603050405020304" pitchFamily="18" charset="0"/>
                <a:cs typeface="Times New Roman" panose="02020603050405020304" pitchFamily="18" charset="0"/>
              </a:rPr>
              <a:t>Cách</a:t>
            </a:r>
            <a:r>
              <a:rPr lang="en-US" altLang="en-US" sz="3600" i="1" kern="0" dirty="0" smtClean="0">
                <a:solidFill>
                  <a:srgbClr val="002060"/>
                </a:solidFill>
                <a:latin typeface="Times New Roman" panose="02020603050405020304" pitchFamily="18" charset="0"/>
                <a:cs typeface="Times New Roman" panose="02020603050405020304" pitchFamily="18" charset="0"/>
              </a:rPr>
              <a:t> </a:t>
            </a:r>
            <a:r>
              <a:rPr lang="en-US" altLang="en-US" sz="3600" i="1" kern="0" dirty="0" err="1" smtClean="0">
                <a:solidFill>
                  <a:srgbClr val="002060"/>
                </a:solidFill>
                <a:latin typeface="Times New Roman" panose="02020603050405020304" pitchFamily="18" charset="0"/>
                <a:cs typeface="Times New Roman" panose="02020603050405020304" pitchFamily="18" charset="0"/>
              </a:rPr>
              <a:t>trần</a:t>
            </a:r>
            <a:r>
              <a:rPr lang="en-US" altLang="en-US" sz="3600" i="1" kern="0" dirty="0" smtClean="0">
                <a:solidFill>
                  <a:srgbClr val="002060"/>
                </a:solidFill>
                <a:latin typeface="Times New Roman" panose="02020603050405020304" pitchFamily="18" charset="0"/>
                <a:cs typeface="Times New Roman" panose="02020603050405020304" pitchFamily="18" charset="0"/>
              </a:rPr>
              <a:t> </a:t>
            </a:r>
            <a:r>
              <a:rPr lang="en-US" altLang="en-US" sz="3600" i="1" kern="0" dirty="0" err="1" smtClean="0">
                <a:solidFill>
                  <a:srgbClr val="002060"/>
                </a:solidFill>
                <a:latin typeface="Times New Roman" panose="02020603050405020304" pitchFamily="18" charset="0"/>
                <a:cs typeface="Times New Roman" panose="02020603050405020304" pitchFamily="18" charset="0"/>
              </a:rPr>
              <a:t>thuật</a:t>
            </a:r>
            <a:r>
              <a:rPr lang="en-US" altLang="en-US" sz="3600" i="1" kern="0" dirty="0" smtClean="0">
                <a:solidFill>
                  <a:srgbClr val="002060"/>
                </a:solidFill>
                <a:latin typeface="Times New Roman" panose="02020603050405020304" pitchFamily="18" charset="0"/>
                <a:cs typeface="Times New Roman" panose="02020603050405020304" pitchFamily="18" charset="0"/>
              </a:rPr>
              <a:t> </a:t>
            </a:r>
            <a:r>
              <a:rPr lang="en-US" altLang="en-US" sz="3600" i="1" kern="0" dirty="0" err="1" smtClean="0">
                <a:solidFill>
                  <a:srgbClr val="002060"/>
                </a:solidFill>
                <a:latin typeface="Times New Roman" panose="02020603050405020304" pitchFamily="18" charset="0"/>
                <a:cs typeface="Times New Roman" panose="02020603050405020304" pitchFamily="18" charset="0"/>
              </a:rPr>
              <a:t>linh</a:t>
            </a:r>
            <a:r>
              <a:rPr lang="en-US" altLang="en-US" sz="3600" i="1" kern="0" dirty="0" smtClean="0">
                <a:solidFill>
                  <a:srgbClr val="002060"/>
                </a:solidFill>
                <a:latin typeface="Times New Roman" panose="02020603050405020304" pitchFamily="18" charset="0"/>
                <a:cs typeface="Times New Roman" panose="02020603050405020304" pitchFamily="18" charset="0"/>
              </a:rPr>
              <a:t> </a:t>
            </a:r>
            <a:r>
              <a:rPr lang="en-US" altLang="en-US" sz="3600" i="1" kern="0" dirty="0" err="1" smtClean="0">
                <a:solidFill>
                  <a:srgbClr val="002060"/>
                </a:solidFill>
                <a:latin typeface="Times New Roman" panose="02020603050405020304" pitchFamily="18" charset="0"/>
                <a:cs typeface="Times New Roman" panose="02020603050405020304" pitchFamily="18" charset="0"/>
              </a:rPr>
              <a:t>hoạt</a:t>
            </a:r>
            <a:r>
              <a:rPr lang="en-US" altLang="en-US" sz="3600" i="1" kern="0" dirty="0" smtClean="0">
                <a:solidFill>
                  <a:srgbClr val="002060"/>
                </a:solidFill>
                <a:latin typeface="Times New Roman" panose="02020603050405020304" pitchFamily="18" charset="0"/>
                <a:cs typeface="Times New Roman" panose="02020603050405020304" pitchFamily="18" charset="0"/>
              </a:rPr>
              <a:t>, </a:t>
            </a:r>
            <a:r>
              <a:rPr lang="en-US" altLang="en-US" sz="3600" i="1" kern="0" dirty="0" err="1" smtClean="0">
                <a:solidFill>
                  <a:srgbClr val="002060"/>
                </a:solidFill>
                <a:latin typeface="Times New Roman" panose="02020603050405020304" pitchFamily="18" charset="0"/>
                <a:cs typeface="Times New Roman" panose="02020603050405020304" pitchFamily="18" charset="0"/>
              </a:rPr>
              <a:t>tự</a:t>
            </a:r>
            <a:r>
              <a:rPr lang="en-US" altLang="en-US" sz="3600" i="1" kern="0" dirty="0" smtClean="0">
                <a:solidFill>
                  <a:srgbClr val="002060"/>
                </a:solidFill>
                <a:latin typeface="Times New Roman" panose="02020603050405020304" pitchFamily="18" charset="0"/>
                <a:cs typeface="Times New Roman" panose="02020603050405020304" pitchFamily="18" charset="0"/>
              </a:rPr>
              <a:t> </a:t>
            </a:r>
            <a:r>
              <a:rPr lang="en-US" altLang="en-US" sz="3600" i="1" kern="0" dirty="0" err="1" smtClean="0">
                <a:solidFill>
                  <a:srgbClr val="002060"/>
                </a:solidFill>
                <a:latin typeface="Times New Roman" panose="02020603050405020304" pitchFamily="18" charset="0"/>
                <a:cs typeface="Times New Roman" panose="02020603050405020304" pitchFamily="18" charset="0"/>
              </a:rPr>
              <a:t>nhiên</a:t>
            </a:r>
            <a:r>
              <a:rPr lang="en-US" altLang="en-US" sz="3600" i="1" kern="0" dirty="0" smtClean="0">
                <a:solidFill>
                  <a:srgbClr val="002060"/>
                </a:solidFill>
                <a:latin typeface="Times New Roman" panose="02020603050405020304" pitchFamily="18" charset="0"/>
                <a:cs typeface="Times New Roman" panose="02020603050405020304" pitchFamily="18" charset="0"/>
              </a:rPr>
              <a:t>.</a:t>
            </a:r>
            <a:endParaRPr lang="en-US" altLang="en-US" sz="3600" kern="0" dirty="0" smtClean="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9167620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bg/>
                                          </p:spTgt>
                                        </p:tgtEl>
                                        <p:attrNameLst>
                                          <p:attrName>style.visibility</p:attrName>
                                        </p:attrNameLst>
                                      </p:cBhvr>
                                      <p:to>
                                        <p:strVal val="visible"/>
                                      </p:to>
                                    </p:set>
                                    <p:animEffect transition="in" filter="box(in)">
                                      <p:cBhvr>
                                        <p:cTn id="12" dur="500"/>
                                        <p:tgtEl>
                                          <p:spTgt spid="4">
                                            <p:bg/>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ox(in)">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ox(in)">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ox(in)">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ox(in)">
                                      <p:cBhvr>
                                        <p:cTn id="3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60" name="Picture 4" descr="Phong Cách Trung Hoa Làng Quê Nông Thôn Trung Quốc đất Nước, Thanh Lịch,  Tối Giản, Làng Quê Hình nền Vector để tải xuống miễn phí"/>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529772"/>
            <a:ext cx="12192000" cy="3333750"/>
          </a:xfrm>
          <a:prstGeom prst="rect">
            <a:avLst/>
          </a:prstGeom>
          <a:ln>
            <a:noFill/>
          </a:ln>
          <a:effectLst>
            <a:softEdge rad="1016000"/>
          </a:effectLst>
          <a:extLst>
            <a:ext uri="{909E8E84-426E-40DD-AFC4-6F175D3DCCD1}">
              <a14:hiddenFill xmlns:a14="http://schemas.microsoft.com/office/drawing/2010/main">
                <a:solidFill>
                  <a:srgbClr val="FFFFFF"/>
                </a:solidFill>
              </a14:hiddenFill>
            </a:ext>
          </a:extLst>
        </p:spPr>
      </p:pic>
      <p:pic>
        <p:nvPicPr>
          <p:cNvPr id="45058" name="Picture 2" descr="Cờ Việt Nam Hình ảnh PNG | Vector và các tập tin PSD | Tải về miễn phí trên  Pngtree"/>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0000" l="10000" r="100000"/>
                    </a14:imgEffect>
                  </a14:imgLayer>
                </a14:imgProps>
              </a:ext>
              <a:ext uri="{28A0092B-C50C-407E-A947-70E740481C1C}">
                <a14:useLocalDpi xmlns:a14="http://schemas.microsoft.com/office/drawing/2010/main" val="0"/>
              </a:ext>
            </a:extLst>
          </a:blip>
          <a:srcRect/>
          <a:stretch>
            <a:fillRect/>
          </a:stretch>
        </p:blipFill>
        <p:spPr bwMode="auto">
          <a:xfrm>
            <a:off x="7086600" y="0"/>
            <a:ext cx="5105400" cy="5105400"/>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22">
            <a:extLst>
              <a:ext uri="{FF2B5EF4-FFF2-40B4-BE49-F238E27FC236}">
                <a16:creationId xmlns:a16="http://schemas.microsoft.com/office/drawing/2014/main" xmlns="" id="{5BE14B31-66E0-4E2E-884C-81DF6D497CED}"/>
              </a:ext>
            </a:extLst>
          </p:cNvPr>
          <p:cNvSpPr txBox="1">
            <a:spLocks noChangeArrowheads="1"/>
          </p:cNvSpPr>
          <p:nvPr/>
        </p:nvSpPr>
        <p:spPr bwMode="auto">
          <a:xfrm>
            <a:off x="0" y="91247"/>
            <a:ext cx="1155858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altLang="en-US" sz="4000" b="1" i="0" u="none" strike="noStrike" kern="1200" cap="none" spc="0" normalizeH="0" baseline="0" noProof="0" dirty="0" smtClean="0">
                <a:ln>
                  <a:noFill/>
                </a:ln>
                <a:solidFill>
                  <a:srgbClr val="FF0000"/>
                </a:solidFill>
                <a:effectLst/>
                <a:uLnTx/>
                <a:uFillTx/>
                <a:latin typeface="Times New Roman" panose="02020603050405020304" pitchFamily="18" charset="0"/>
                <a:ea typeface="+mj-ea"/>
                <a:cs typeface="Times New Roman" panose="02020603050405020304" pitchFamily="18" charset="0"/>
              </a:rPr>
              <a:t>2. </a:t>
            </a:r>
            <a:r>
              <a:rPr kumimoji="0" lang="en-US" altLang="en-US" sz="40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mj-ea"/>
                <a:cs typeface="Times New Roman" panose="02020603050405020304" pitchFamily="18" charset="0"/>
              </a:rPr>
              <a:t>Nội</a:t>
            </a:r>
            <a:r>
              <a:rPr kumimoji="0" lang="en-US" altLang="en-US" sz="4000" b="1" i="0" u="none" strike="noStrike" kern="1200" cap="none" spc="0" normalizeH="0" noProof="0" dirty="0" smtClean="0">
                <a:ln>
                  <a:noFill/>
                </a:ln>
                <a:solidFill>
                  <a:srgbClr val="FF0000"/>
                </a:solidFill>
                <a:effectLst/>
                <a:uLnTx/>
                <a:uFillTx/>
                <a:latin typeface="Times New Roman" panose="02020603050405020304" pitchFamily="18" charset="0"/>
                <a:ea typeface="+mj-ea"/>
                <a:cs typeface="Times New Roman" panose="02020603050405020304" pitchFamily="18" charset="0"/>
              </a:rPr>
              <a:t> dung</a:t>
            </a:r>
            <a:endParaRPr kumimoji="0" lang="en-US" alt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p:txBody>
      </p:sp>
      <p:sp>
        <p:nvSpPr>
          <p:cNvPr id="6" name="Content Placeholder 5"/>
          <p:cNvSpPr txBox="1">
            <a:spLocks/>
          </p:cNvSpPr>
          <p:nvPr/>
        </p:nvSpPr>
        <p:spPr>
          <a:xfrm>
            <a:off x="849154" y="1164105"/>
            <a:ext cx="9376885" cy="2722095"/>
          </a:xfrm>
          <a:prstGeom prst="rect">
            <a:avLst/>
          </a:prstGeom>
          <a:ln>
            <a:solidFill>
              <a:schemeClr val="accent2"/>
            </a:solidFill>
            <a:miter lim="800000"/>
            <a:headEnd/>
            <a:tailEnd/>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just">
              <a:buNone/>
            </a:pPr>
            <a:r>
              <a:rPr lang="en-US" altLang="en-US" i="1" kern="0" dirty="0" err="1" smtClean="0">
                <a:solidFill>
                  <a:srgbClr val="0070C0"/>
                </a:solidFill>
                <a:latin typeface="Times New Roman" panose="02020603050405020304" pitchFamily="18" charset="0"/>
                <a:cs typeface="Times New Roman" panose="02020603050405020304" pitchFamily="18" charset="0"/>
              </a:rPr>
              <a:t>Truyện</a:t>
            </a:r>
            <a:r>
              <a:rPr lang="en-US" altLang="en-US" i="1" kern="0" dirty="0" smtClean="0">
                <a:solidFill>
                  <a:srgbClr val="0070C0"/>
                </a:solidFill>
                <a:latin typeface="Times New Roman" panose="02020603050405020304" pitchFamily="18" charset="0"/>
                <a:cs typeface="Times New Roman" panose="02020603050405020304" pitchFamily="18" charset="0"/>
              </a:rPr>
              <a:t> </a:t>
            </a:r>
            <a:r>
              <a:rPr lang="en-US" altLang="en-US" i="1" kern="0" dirty="0" err="1" smtClean="0">
                <a:solidFill>
                  <a:srgbClr val="0070C0"/>
                </a:solidFill>
                <a:latin typeface="Times New Roman" panose="02020603050405020304" pitchFamily="18" charset="0"/>
                <a:cs typeface="Times New Roman" panose="02020603050405020304" pitchFamily="18" charset="0"/>
              </a:rPr>
              <a:t>thể</a:t>
            </a:r>
            <a:r>
              <a:rPr lang="en-US" altLang="en-US" i="1" kern="0" dirty="0" smtClean="0">
                <a:solidFill>
                  <a:srgbClr val="0070C0"/>
                </a:solidFill>
                <a:latin typeface="Times New Roman" panose="02020603050405020304" pitchFamily="18" charset="0"/>
                <a:cs typeface="Times New Roman" panose="02020603050405020304" pitchFamily="18" charset="0"/>
              </a:rPr>
              <a:t> </a:t>
            </a:r>
            <a:r>
              <a:rPr lang="en-US" altLang="en-US" i="1" kern="0" dirty="0" err="1" smtClean="0">
                <a:solidFill>
                  <a:srgbClr val="0070C0"/>
                </a:solidFill>
                <a:latin typeface="Times New Roman" panose="02020603050405020304" pitchFamily="18" charset="0"/>
                <a:cs typeface="Times New Roman" panose="02020603050405020304" pitchFamily="18" charset="0"/>
              </a:rPr>
              <a:t>hiện</a:t>
            </a:r>
            <a:r>
              <a:rPr lang="en-US" altLang="en-US" i="1" kern="0" dirty="0" smtClean="0">
                <a:solidFill>
                  <a:srgbClr val="0070C0"/>
                </a:solidFill>
                <a:latin typeface="Times New Roman" panose="02020603050405020304" pitchFamily="18" charset="0"/>
                <a:cs typeface="Times New Roman" panose="02020603050405020304" pitchFamily="18" charset="0"/>
              </a:rPr>
              <a:t> </a:t>
            </a:r>
            <a:r>
              <a:rPr lang="en-US" altLang="en-US" i="1" kern="0" dirty="0" err="1" smtClean="0">
                <a:solidFill>
                  <a:srgbClr val="0070C0"/>
                </a:solidFill>
                <a:latin typeface="Times New Roman" panose="02020603050405020304" pitchFamily="18" charset="0"/>
                <a:cs typeface="Times New Roman" panose="02020603050405020304" pitchFamily="18" charset="0"/>
              </a:rPr>
              <a:t>chân</a:t>
            </a:r>
            <a:r>
              <a:rPr lang="en-US" altLang="en-US" i="1" kern="0" dirty="0" smtClean="0">
                <a:solidFill>
                  <a:srgbClr val="0070C0"/>
                </a:solidFill>
                <a:latin typeface="Times New Roman" panose="02020603050405020304" pitchFamily="18" charset="0"/>
                <a:cs typeface="Times New Roman" panose="02020603050405020304" pitchFamily="18" charset="0"/>
              </a:rPr>
              <a:t> </a:t>
            </a:r>
            <a:r>
              <a:rPr lang="en-US" altLang="en-US" i="1" kern="0" dirty="0" err="1" smtClean="0">
                <a:solidFill>
                  <a:srgbClr val="0070C0"/>
                </a:solidFill>
                <a:latin typeface="Times New Roman" panose="02020603050405020304" pitchFamily="18" charset="0"/>
                <a:cs typeface="Times New Roman" panose="02020603050405020304" pitchFamily="18" charset="0"/>
              </a:rPr>
              <a:t>thực</a:t>
            </a:r>
            <a:r>
              <a:rPr lang="en-US" altLang="en-US" i="1" kern="0" dirty="0" smtClean="0">
                <a:solidFill>
                  <a:srgbClr val="0070C0"/>
                </a:solidFill>
                <a:latin typeface="Times New Roman" panose="02020603050405020304" pitchFamily="18" charset="0"/>
                <a:cs typeface="Times New Roman" panose="02020603050405020304" pitchFamily="18" charset="0"/>
              </a:rPr>
              <a:t> </a:t>
            </a:r>
            <a:r>
              <a:rPr lang="en-US" altLang="en-US" i="1" kern="0" dirty="0" err="1" smtClean="0">
                <a:solidFill>
                  <a:srgbClr val="0070C0"/>
                </a:solidFill>
                <a:latin typeface="Times New Roman" panose="02020603050405020304" pitchFamily="18" charset="0"/>
                <a:cs typeface="Times New Roman" panose="02020603050405020304" pitchFamily="18" charset="0"/>
              </a:rPr>
              <a:t>và</a:t>
            </a:r>
            <a:r>
              <a:rPr lang="en-US" altLang="en-US" i="1" kern="0" dirty="0" smtClean="0">
                <a:solidFill>
                  <a:srgbClr val="0070C0"/>
                </a:solidFill>
                <a:latin typeface="Times New Roman" panose="02020603050405020304" pitchFamily="18" charset="0"/>
                <a:cs typeface="Times New Roman" panose="02020603050405020304" pitchFamily="18" charset="0"/>
              </a:rPr>
              <a:t> </a:t>
            </a:r>
            <a:r>
              <a:rPr lang="en-US" altLang="en-US" i="1" kern="0" dirty="0" err="1" smtClean="0">
                <a:solidFill>
                  <a:srgbClr val="0070C0"/>
                </a:solidFill>
                <a:latin typeface="Times New Roman" panose="02020603050405020304" pitchFamily="18" charset="0"/>
                <a:cs typeface="Times New Roman" panose="02020603050405020304" pitchFamily="18" charset="0"/>
              </a:rPr>
              <a:t>cảm</a:t>
            </a:r>
            <a:r>
              <a:rPr lang="en-US" altLang="en-US" i="1" kern="0" dirty="0" smtClean="0">
                <a:solidFill>
                  <a:srgbClr val="0070C0"/>
                </a:solidFill>
                <a:latin typeface="Times New Roman" panose="02020603050405020304" pitchFamily="18" charset="0"/>
                <a:cs typeface="Times New Roman" panose="02020603050405020304" pitchFamily="18" charset="0"/>
              </a:rPr>
              <a:t> </a:t>
            </a:r>
            <a:r>
              <a:rPr lang="en-US" altLang="en-US" i="1" kern="0" dirty="0" err="1" smtClean="0">
                <a:solidFill>
                  <a:srgbClr val="0070C0"/>
                </a:solidFill>
                <a:latin typeface="Times New Roman" panose="02020603050405020304" pitchFamily="18" charset="0"/>
                <a:cs typeface="Times New Roman" panose="02020603050405020304" pitchFamily="18" charset="0"/>
              </a:rPr>
              <a:t>động</a:t>
            </a:r>
            <a:r>
              <a:rPr lang="en-US" altLang="en-US" i="1" kern="0" dirty="0" smtClean="0">
                <a:solidFill>
                  <a:srgbClr val="0070C0"/>
                </a:solidFill>
                <a:latin typeface="Times New Roman" panose="02020603050405020304" pitchFamily="18" charset="0"/>
                <a:cs typeface="Times New Roman" panose="02020603050405020304" pitchFamily="18" charset="0"/>
              </a:rPr>
              <a:t> </a:t>
            </a:r>
            <a:r>
              <a:rPr lang="en-US" altLang="en-US" i="1" kern="0" dirty="0" err="1" smtClean="0">
                <a:solidFill>
                  <a:srgbClr val="0070C0"/>
                </a:solidFill>
                <a:latin typeface="Times New Roman" panose="02020603050405020304" pitchFamily="18" charset="0"/>
                <a:cs typeface="Times New Roman" panose="02020603050405020304" pitchFamily="18" charset="0"/>
              </a:rPr>
              <a:t>một</a:t>
            </a:r>
            <a:r>
              <a:rPr lang="en-US" altLang="en-US" i="1" kern="0" dirty="0" smtClean="0">
                <a:solidFill>
                  <a:srgbClr val="0070C0"/>
                </a:solidFill>
                <a:latin typeface="Times New Roman" panose="02020603050405020304" pitchFamily="18" charset="0"/>
                <a:cs typeface="Times New Roman" panose="02020603050405020304" pitchFamily="18" charset="0"/>
              </a:rPr>
              <a:t> </a:t>
            </a:r>
            <a:r>
              <a:rPr lang="en-US" altLang="en-US" i="1" kern="0" dirty="0" err="1" smtClean="0">
                <a:solidFill>
                  <a:srgbClr val="0070C0"/>
                </a:solidFill>
                <a:latin typeface="Times New Roman" panose="02020603050405020304" pitchFamily="18" charset="0"/>
                <a:cs typeface="Times New Roman" panose="02020603050405020304" pitchFamily="18" charset="0"/>
              </a:rPr>
              <a:t>tình</a:t>
            </a:r>
            <a:r>
              <a:rPr lang="en-US" altLang="en-US" i="1" kern="0" dirty="0" smtClean="0">
                <a:solidFill>
                  <a:srgbClr val="0070C0"/>
                </a:solidFill>
                <a:latin typeface="Times New Roman" panose="02020603050405020304" pitchFamily="18" charset="0"/>
                <a:cs typeface="Times New Roman" panose="02020603050405020304" pitchFamily="18" charset="0"/>
              </a:rPr>
              <a:t> </a:t>
            </a:r>
            <a:r>
              <a:rPr lang="en-US" altLang="en-US" i="1" kern="0" dirty="0" err="1" smtClean="0">
                <a:solidFill>
                  <a:srgbClr val="0070C0"/>
                </a:solidFill>
                <a:latin typeface="Times New Roman" panose="02020603050405020304" pitchFamily="18" charset="0"/>
                <a:cs typeface="Times New Roman" panose="02020603050405020304" pitchFamily="18" charset="0"/>
              </a:rPr>
              <a:t>cảm</a:t>
            </a:r>
            <a:r>
              <a:rPr lang="en-US" altLang="en-US" i="1" kern="0" dirty="0" smtClean="0">
                <a:solidFill>
                  <a:srgbClr val="0070C0"/>
                </a:solidFill>
                <a:latin typeface="Times New Roman" panose="02020603050405020304" pitchFamily="18" charset="0"/>
                <a:cs typeface="Times New Roman" panose="02020603050405020304" pitchFamily="18" charset="0"/>
              </a:rPr>
              <a:t> </a:t>
            </a:r>
            <a:r>
              <a:rPr lang="en-US" altLang="en-US" i="1" kern="0" dirty="0" err="1" smtClean="0">
                <a:solidFill>
                  <a:srgbClr val="0070C0"/>
                </a:solidFill>
                <a:latin typeface="Times New Roman" panose="02020603050405020304" pitchFamily="18" charset="0"/>
                <a:cs typeface="Times New Roman" panose="02020603050405020304" pitchFamily="18" charset="0"/>
              </a:rPr>
              <a:t>bền</a:t>
            </a:r>
            <a:r>
              <a:rPr lang="en-US" altLang="en-US" i="1" kern="0" dirty="0" smtClean="0">
                <a:solidFill>
                  <a:srgbClr val="0070C0"/>
                </a:solidFill>
                <a:latin typeface="Times New Roman" panose="02020603050405020304" pitchFamily="18" charset="0"/>
                <a:cs typeface="Times New Roman" panose="02020603050405020304" pitchFamily="18" charset="0"/>
              </a:rPr>
              <a:t> </a:t>
            </a:r>
            <a:r>
              <a:rPr lang="en-US" altLang="en-US" i="1" kern="0" dirty="0" err="1" smtClean="0">
                <a:solidFill>
                  <a:srgbClr val="0070C0"/>
                </a:solidFill>
                <a:latin typeface="Times New Roman" panose="02020603050405020304" pitchFamily="18" charset="0"/>
                <a:cs typeface="Times New Roman" panose="02020603050405020304" pitchFamily="18" charset="0"/>
              </a:rPr>
              <a:t>chặt</a:t>
            </a:r>
            <a:r>
              <a:rPr lang="en-US" altLang="en-US" i="1" kern="0" dirty="0" smtClean="0">
                <a:solidFill>
                  <a:srgbClr val="0070C0"/>
                </a:solidFill>
                <a:latin typeface="Times New Roman" panose="02020603050405020304" pitchFamily="18" charset="0"/>
                <a:cs typeface="Times New Roman" panose="02020603050405020304" pitchFamily="18" charset="0"/>
              </a:rPr>
              <a:t> </a:t>
            </a:r>
            <a:r>
              <a:rPr lang="en-US" altLang="en-US" i="1" kern="0" dirty="0" err="1" smtClean="0">
                <a:solidFill>
                  <a:srgbClr val="0070C0"/>
                </a:solidFill>
                <a:latin typeface="Times New Roman" panose="02020603050405020304" pitchFamily="18" charset="0"/>
                <a:cs typeface="Times New Roman" panose="02020603050405020304" pitchFamily="18" charset="0"/>
              </a:rPr>
              <a:t>và</a:t>
            </a:r>
            <a:r>
              <a:rPr lang="en-US" altLang="en-US" i="1" kern="0" dirty="0" smtClean="0">
                <a:solidFill>
                  <a:srgbClr val="0070C0"/>
                </a:solidFill>
                <a:latin typeface="Times New Roman" panose="02020603050405020304" pitchFamily="18" charset="0"/>
                <a:cs typeface="Times New Roman" panose="02020603050405020304" pitchFamily="18" charset="0"/>
              </a:rPr>
              <a:t> </a:t>
            </a:r>
            <a:r>
              <a:rPr lang="en-US" altLang="en-US" i="1" kern="0" dirty="0" err="1" smtClean="0">
                <a:solidFill>
                  <a:srgbClr val="0070C0"/>
                </a:solidFill>
                <a:latin typeface="Times New Roman" panose="02020603050405020304" pitchFamily="18" charset="0"/>
                <a:cs typeface="Times New Roman" panose="02020603050405020304" pitchFamily="18" charset="0"/>
              </a:rPr>
              <a:t>sâu</a:t>
            </a:r>
            <a:r>
              <a:rPr lang="en-US" altLang="en-US" i="1" kern="0" dirty="0" smtClean="0">
                <a:solidFill>
                  <a:srgbClr val="0070C0"/>
                </a:solidFill>
                <a:latin typeface="Times New Roman" panose="02020603050405020304" pitchFamily="18" charset="0"/>
                <a:cs typeface="Times New Roman" panose="02020603050405020304" pitchFamily="18" charset="0"/>
              </a:rPr>
              <a:t> </a:t>
            </a:r>
            <a:r>
              <a:rPr lang="en-US" altLang="en-US" i="1" kern="0" dirty="0" err="1" smtClean="0">
                <a:solidFill>
                  <a:srgbClr val="0070C0"/>
                </a:solidFill>
                <a:latin typeface="Times New Roman" panose="02020603050405020304" pitchFamily="18" charset="0"/>
                <a:cs typeface="Times New Roman" panose="02020603050405020304" pitchFamily="18" charset="0"/>
              </a:rPr>
              <a:t>sắc</a:t>
            </a:r>
            <a:r>
              <a:rPr lang="en-US" altLang="en-US" i="1" kern="0" dirty="0" smtClean="0">
                <a:solidFill>
                  <a:srgbClr val="0070C0"/>
                </a:solidFill>
                <a:latin typeface="Times New Roman" panose="02020603050405020304" pitchFamily="18" charset="0"/>
                <a:cs typeface="Times New Roman" panose="02020603050405020304" pitchFamily="18" charset="0"/>
              </a:rPr>
              <a:t> </a:t>
            </a:r>
            <a:r>
              <a:rPr lang="en-US" altLang="en-US" i="1" kern="0" dirty="0" err="1" smtClean="0">
                <a:solidFill>
                  <a:srgbClr val="0070C0"/>
                </a:solidFill>
                <a:latin typeface="Times New Roman" panose="02020603050405020304" pitchFamily="18" charset="0"/>
                <a:cs typeface="Times New Roman" panose="02020603050405020304" pitchFamily="18" charset="0"/>
              </a:rPr>
              <a:t>là</a:t>
            </a:r>
            <a:r>
              <a:rPr lang="en-US" altLang="en-US" i="1" kern="0" dirty="0" smtClean="0">
                <a:solidFill>
                  <a:srgbClr val="0070C0"/>
                </a:solidFill>
                <a:latin typeface="Times New Roman" panose="02020603050405020304" pitchFamily="18" charset="0"/>
                <a:cs typeface="Times New Roman" panose="02020603050405020304" pitchFamily="18" charset="0"/>
              </a:rPr>
              <a:t> </a:t>
            </a:r>
            <a:r>
              <a:rPr lang="en-US" altLang="en-US" i="1" kern="0" dirty="0" err="1" smtClean="0">
                <a:solidFill>
                  <a:srgbClr val="0070C0"/>
                </a:solidFill>
                <a:latin typeface="Times New Roman" panose="02020603050405020304" pitchFamily="18" charset="0"/>
                <a:cs typeface="Times New Roman" panose="02020603050405020304" pitchFamily="18" charset="0"/>
              </a:rPr>
              <a:t>tình</a:t>
            </a:r>
            <a:r>
              <a:rPr lang="en-US" altLang="en-US" i="1" kern="0" dirty="0" smtClean="0">
                <a:solidFill>
                  <a:srgbClr val="0070C0"/>
                </a:solidFill>
                <a:latin typeface="Times New Roman" panose="02020603050405020304" pitchFamily="18" charset="0"/>
                <a:cs typeface="Times New Roman" panose="02020603050405020304" pitchFamily="18" charset="0"/>
              </a:rPr>
              <a:t> </a:t>
            </a:r>
            <a:r>
              <a:rPr lang="en-US" altLang="en-US" i="1" kern="0" dirty="0" err="1" smtClean="0">
                <a:solidFill>
                  <a:srgbClr val="0070C0"/>
                </a:solidFill>
                <a:latin typeface="Times New Roman" panose="02020603050405020304" pitchFamily="18" charset="0"/>
                <a:cs typeface="Times New Roman" panose="02020603050405020304" pitchFamily="18" charset="0"/>
              </a:rPr>
              <a:t>yêu</a:t>
            </a:r>
            <a:r>
              <a:rPr lang="en-US" altLang="en-US" i="1" kern="0" dirty="0" smtClean="0">
                <a:solidFill>
                  <a:srgbClr val="0070C0"/>
                </a:solidFill>
                <a:latin typeface="Times New Roman" panose="02020603050405020304" pitchFamily="18" charset="0"/>
                <a:cs typeface="Times New Roman" panose="02020603050405020304" pitchFamily="18" charset="0"/>
              </a:rPr>
              <a:t> </a:t>
            </a:r>
            <a:r>
              <a:rPr lang="en-US" altLang="en-US" i="1" kern="0" dirty="0" err="1" smtClean="0">
                <a:solidFill>
                  <a:srgbClr val="0070C0"/>
                </a:solidFill>
                <a:latin typeface="Times New Roman" panose="02020603050405020304" pitchFamily="18" charset="0"/>
                <a:cs typeface="Times New Roman" panose="02020603050405020304" pitchFamily="18" charset="0"/>
              </a:rPr>
              <a:t>làng</a:t>
            </a:r>
            <a:r>
              <a:rPr lang="en-US" altLang="en-US" i="1" kern="0" dirty="0" smtClean="0">
                <a:solidFill>
                  <a:srgbClr val="0070C0"/>
                </a:solidFill>
                <a:latin typeface="Times New Roman" panose="02020603050405020304" pitchFamily="18" charset="0"/>
                <a:cs typeface="Times New Roman" panose="02020603050405020304" pitchFamily="18" charset="0"/>
              </a:rPr>
              <a:t> </a:t>
            </a:r>
            <a:r>
              <a:rPr lang="en-US" altLang="en-US" i="1" kern="0" dirty="0" err="1" smtClean="0">
                <a:solidFill>
                  <a:srgbClr val="0070C0"/>
                </a:solidFill>
                <a:latin typeface="Times New Roman" panose="02020603050405020304" pitchFamily="18" charset="0"/>
                <a:cs typeface="Times New Roman" panose="02020603050405020304" pitchFamily="18" charset="0"/>
              </a:rPr>
              <a:t>quê</a:t>
            </a:r>
            <a:r>
              <a:rPr lang="en-US" altLang="en-US" i="1" kern="0" dirty="0" smtClean="0">
                <a:solidFill>
                  <a:srgbClr val="0070C0"/>
                </a:solidFill>
                <a:latin typeface="Times New Roman" panose="02020603050405020304" pitchFamily="18" charset="0"/>
                <a:cs typeface="Times New Roman" panose="02020603050405020304" pitchFamily="18" charset="0"/>
              </a:rPr>
              <a:t> </a:t>
            </a:r>
            <a:r>
              <a:rPr lang="en-US" altLang="en-US" i="1" kern="0" dirty="0" err="1" smtClean="0">
                <a:solidFill>
                  <a:srgbClr val="0070C0"/>
                </a:solidFill>
                <a:latin typeface="Times New Roman" panose="02020603050405020304" pitchFamily="18" charset="0"/>
                <a:cs typeface="Times New Roman" panose="02020603050405020304" pitchFamily="18" charset="0"/>
              </a:rPr>
              <a:t>thống</a:t>
            </a:r>
            <a:r>
              <a:rPr lang="en-US" altLang="en-US" i="1" kern="0" dirty="0" smtClean="0">
                <a:solidFill>
                  <a:srgbClr val="0070C0"/>
                </a:solidFill>
                <a:latin typeface="Times New Roman" panose="02020603050405020304" pitchFamily="18" charset="0"/>
                <a:cs typeface="Times New Roman" panose="02020603050405020304" pitchFamily="18" charset="0"/>
              </a:rPr>
              <a:t> </a:t>
            </a:r>
            <a:r>
              <a:rPr lang="en-US" altLang="en-US" i="1" kern="0" dirty="0" err="1" smtClean="0">
                <a:solidFill>
                  <a:srgbClr val="0070C0"/>
                </a:solidFill>
                <a:latin typeface="Times New Roman" panose="02020603050405020304" pitchFamily="18" charset="0"/>
                <a:cs typeface="Times New Roman" panose="02020603050405020304" pitchFamily="18" charset="0"/>
              </a:rPr>
              <a:t>nhất</a:t>
            </a:r>
            <a:r>
              <a:rPr lang="en-US" altLang="en-US" i="1" kern="0" dirty="0" smtClean="0">
                <a:solidFill>
                  <a:srgbClr val="0070C0"/>
                </a:solidFill>
                <a:latin typeface="Times New Roman" panose="02020603050405020304" pitchFamily="18" charset="0"/>
                <a:cs typeface="Times New Roman" panose="02020603050405020304" pitchFamily="18" charset="0"/>
              </a:rPr>
              <a:t> </a:t>
            </a:r>
            <a:r>
              <a:rPr lang="en-US" altLang="en-US" i="1" kern="0" dirty="0" err="1" smtClean="0">
                <a:solidFill>
                  <a:srgbClr val="0070C0"/>
                </a:solidFill>
                <a:latin typeface="Times New Roman" panose="02020603050405020304" pitchFamily="18" charset="0"/>
                <a:cs typeface="Times New Roman" panose="02020603050405020304" pitchFamily="18" charset="0"/>
              </a:rPr>
              <a:t>với</a:t>
            </a:r>
            <a:r>
              <a:rPr lang="en-US" altLang="en-US" i="1" kern="0" dirty="0" smtClean="0">
                <a:solidFill>
                  <a:srgbClr val="0070C0"/>
                </a:solidFill>
                <a:latin typeface="Times New Roman" panose="02020603050405020304" pitchFamily="18" charset="0"/>
                <a:cs typeface="Times New Roman" panose="02020603050405020304" pitchFamily="18" charset="0"/>
              </a:rPr>
              <a:t> </a:t>
            </a:r>
            <a:r>
              <a:rPr lang="en-US" altLang="en-US" i="1" kern="0" dirty="0" err="1" smtClean="0">
                <a:solidFill>
                  <a:srgbClr val="0070C0"/>
                </a:solidFill>
                <a:latin typeface="Times New Roman" panose="02020603050405020304" pitchFamily="18" charset="0"/>
                <a:cs typeface="Times New Roman" panose="02020603050405020304" pitchFamily="18" charset="0"/>
              </a:rPr>
              <a:t>lòng</a:t>
            </a:r>
            <a:r>
              <a:rPr lang="en-US" altLang="en-US" i="1" kern="0" dirty="0" smtClean="0">
                <a:solidFill>
                  <a:srgbClr val="0070C0"/>
                </a:solidFill>
                <a:latin typeface="Times New Roman" panose="02020603050405020304" pitchFamily="18" charset="0"/>
                <a:cs typeface="Times New Roman" panose="02020603050405020304" pitchFamily="18" charset="0"/>
              </a:rPr>
              <a:t> </a:t>
            </a:r>
            <a:r>
              <a:rPr lang="en-US" altLang="en-US" i="1" kern="0" dirty="0" err="1" smtClean="0">
                <a:solidFill>
                  <a:srgbClr val="0070C0"/>
                </a:solidFill>
                <a:latin typeface="Times New Roman" panose="02020603050405020304" pitchFamily="18" charset="0"/>
                <a:cs typeface="Times New Roman" panose="02020603050405020304" pitchFamily="18" charset="0"/>
              </a:rPr>
              <a:t>yêu</a:t>
            </a:r>
            <a:r>
              <a:rPr lang="en-US" altLang="en-US" i="1" kern="0" dirty="0" smtClean="0">
                <a:solidFill>
                  <a:srgbClr val="0070C0"/>
                </a:solidFill>
                <a:latin typeface="Times New Roman" panose="02020603050405020304" pitchFamily="18" charset="0"/>
                <a:cs typeface="Times New Roman" panose="02020603050405020304" pitchFamily="18" charset="0"/>
              </a:rPr>
              <a:t> </a:t>
            </a:r>
            <a:r>
              <a:rPr lang="en-US" altLang="en-US" i="1" kern="0" dirty="0" err="1" smtClean="0">
                <a:solidFill>
                  <a:srgbClr val="0070C0"/>
                </a:solidFill>
                <a:latin typeface="Times New Roman" panose="02020603050405020304" pitchFamily="18" charset="0"/>
                <a:cs typeface="Times New Roman" panose="02020603050405020304" pitchFamily="18" charset="0"/>
              </a:rPr>
              <a:t>nước</a:t>
            </a:r>
            <a:r>
              <a:rPr lang="en-US" altLang="en-US" i="1" kern="0" dirty="0" smtClean="0">
                <a:solidFill>
                  <a:srgbClr val="0070C0"/>
                </a:solidFill>
                <a:latin typeface="Times New Roman" panose="02020603050405020304" pitchFamily="18" charset="0"/>
                <a:cs typeface="Times New Roman" panose="02020603050405020304" pitchFamily="18" charset="0"/>
              </a:rPr>
              <a:t> </a:t>
            </a:r>
            <a:r>
              <a:rPr lang="en-US" altLang="en-US" i="1" kern="0" dirty="0" err="1" smtClean="0">
                <a:solidFill>
                  <a:srgbClr val="0070C0"/>
                </a:solidFill>
                <a:latin typeface="Times New Roman" panose="02020603050405020304" pitchFamily="18" charset="0"/>
                <a:cs typeface="Times New Roman" panose="02020603050405020304" pitchFamily="18" charset="0"/>
              </a:rPr>
              <a:t>và</a:t>
            </a:r>
            <a:r>
              <a:rPr lang="en-US" altLang="en-US" i="1" kern="0" dirty="0" smtClean="0">
                <a:solidFill>
                  <a:srgbClr val="0070C0"/>
                </a:solidFill>
                <a:latin typeface="Times New Roman" panose="02020603050405020304" pitchFamily="18" charset="0"/>
                <a:cs typeface="Times New Roman" panose="02020603050405020304" pitchFamily="18" charset="0"/>
              </a:rPr>
              <a:t> </a:t>
            </a:r>
            <a:r>
              <a:rPr lang="en-US" altLang="en-US" i="1" kern="0" dirty="0" err="1" smtClean="0">
                <a:solidFill>
                  <a:srgbClr val="0070C0"/>
                </a:solidFill>
                <a:latin typeface="Times New Roman" panose="02020603050405020304" pitchFamily="18" charset="0"/>
                <a:cs typeface="Times New Roman" panose="02020603050405020304" pitchFamily="18" charset="0"/>
              </a:rPr>
              <a:t>tinh</a:t>
            </a:r>
            <a:r>
              <a:rPr lang="en-US" altLang="en-US" i="1" kern="0" dirty="0" smtClean="0">
                <a:solidFill>
                  <a:srgbClr val="0070C0"/>
                </a:solidFill>
                <a:latin typeface="Times New Roman" panose="02020603050405020304" pitchFamily="18" charset="0"/>
                <a:cs typeface="Times New Roman" panose="02020603050405020304" pitchFamily="18" charset="0"/>
              </a:rPr>
              <a:t> </a:t>
            </a:r>
            <a:r>
              <a:rPr lang="en-US" altLang="en-US" i="1" kern="0" dirty="0" err="1" smtClean="0">
                <a:solidFill>
                  <a:srgbClr val="0070C0"/>
                </a:solidFill>
                <a:latin typeface="Times New Roman" panose="02020603050405020304" pitchFamily="18" charset="0"/>
                <a:cs typeface="Times New Roman" panose="02020603050405020304" pitchFamily="18" charset="0"/>
              </a:rPr>
              <a:t>thần</a:t>
            </a:r>
            <a:r>
              <a:rPr lang="en-US" altLang="en-US" i="1" kern="0" dirty="0" smtClean="0">
                <a:solidFill>
                  <a:srgbClr val="0070C0"/>
                </a:solidFill>
                <a:latin typeface="Times New Roman" panose="02020603050405020304" pitchFamily="18" charset="0"/>
                <a:cs typeface="Times New Roman" panose="02020603050405020304" pitchFamily="18" charset="0"/>
              </a:rPr>
              <a:t> </a:t>
            </a:r>
            <a:r>
              <a:rPr lang="en-US" altLang="en-US" i="1" kern="0" dirty="0" err="1" smtClean="0">
                <a:solidFill>
                  <a:srgbClr val="0070C0"/>
                </a:solidFill>
                <a:latin typeface="Times New Roman" panose="02020603050405020304" pitchFamily="18" charset="0"/>
                <a:cs typeface="Times New Roman" panose="02020603050405020304" pitchFamily="18" charset="0"/>
              </a:rPr>
              <a:t>kháng</a:t>
            </a:r>
            <a:r>
              <a:rPr lang="en-US" altLang="en-US" i="1" kern="0" dirty="0" smtClean="0">
                <a:solidFill>
                  <a:srgbClr val="0070C0"/>
                </a:solidFill>
                <a:latin typeface="Times New Roman" panose="02020603050405020304" pitchFamily="18" charset="0"/>
                <a:cs typeface="Times New Roman" panose="02020603050405020304" pitchFamily="18" charset="0"/>
              </a:rPr>
              <a:t> </a:t>
            </a:r>
            <a:r>
              <a:rPr lang="en-US" altLang="en-US" i="1" kern="0" dirty="0" err="1" smtClean="0">
                <a:solidFill>
                  <a:srgbClr val="0070C0"/>
                </a:solidFill>
                <a:latin typeface="Times New Roman" panose="02020603050405020304" pitchFamily="18" charset="0"/>
                <a:cs typeface="Times New Roman" panose="02020603050405020304" pitchFamily="18" charset="0"/>
              </a:rPr>
              <a:t>chiến</a:t>
            </a:r>
            <a:r>
              <a:rPr lang="en-US" altLang="en-US" i="1" kern="0" dirty="0" smtClean="0">
                <a:solidFill>
                  <a:srgbClr val="0070C0"/>
                </a:solidFill>
                <a:latin typeface="Times New Roman" panose="02020603050405020304" pitchFamily="18" charset="0"/>
                <a:cs typeface="Times New Roman" panose="02020603050405020304" pitchFamily="18" charset="0"/>
              </a:rPr>
              <a:t> qua </a:t>
            </a:r>
            <a:r>
              <a:rPr lang="en-US" altLang="en-US" i="1" kern="0" dirty="0" err="1" smtClean="0">
                <a:solidFill>
                  <a:srgbClr val="0070C0"/>
                </a:solidFill>
                <a:latin typeface="Times New Roman" panose="02020603050405020304" pitchFamily="18" charset="0"/>
                <a:cs typeface="Times New Roman" panose="02020603050405020304" pitchFamily="18" charset="0"/>
              </a:rPr>
              <a:t>nhân</a:t>
            </a:r>
            <a:r>
              <a:rPr lang="en-US" altLang="en-US" i="1" kern="0" dirty="0" smtClean="0">
                <a:solidFill>
                  <a:srgbClr val="0070C0"/>
                </a:solidFill>
                <a:latin typeface="Times New Roman" panose="02020603050405020304" pitchFamily="18" charset="0"/>
                <a:cs typeface="Times New Roman" panose="02020603050405020304" pitchFamily="18" charset="0"/>
              </a:rPr>
              <a:t> </a:t>
            </a:r>
            <a:r>
              <a:rPr lang="en-US" altLang="en-US" i="1" kern="0" dirty="0" err="1" smtClean="0">
                <a:solidFill>
                  <a:srgbClr val="0070C0"/>
                </a:solidFill>
                <a:latin typeface="Times New Roman" panose="02020603050405020304" pitchFamily="18" charset="0"/>
                <a:cs typeface="Times New Roman" panose="02020603050405020304" pitchFamily="18" charset="0"/>
              </a:rPr>
              <a:t>vât</a:t>
            </a:r>
            <a:r>
              <a:rPr lang="en-US" altLang="en-US" i="1" kern="0" dirty="0" smtClean="0">
                <a:solidFill>
                  <a:srgbClr val="0070C0"/>
                </a:solidFill>
                <a:latin typeface="Times New Roman" panose="02020603050405020304" pitchFamily="18" charset="0"/>
                <a:cs typeface="Times New Roman" panose="02020603050405020304" pitchFamily="18" charset="0"/>
              </a:rPr>
              <a:t> </a:t>
            </a:r>
            <a:r>
              <a:rPr lang="en-US" altLang="en-US" i="1" kern="0" dirty="0" err="1" smtClean="0">
                <a:solidFill>
                  <a:srgbClr val="0070C0"/>
                </a:solidFill>
                <a:latin typeface="Times New Roman" panose="02020603050405020304" pitchFamily="18" charset="0"/>
                <a:cs typeface="Times New Roman" panose="02020603050405020304" pitchFamily="18" charset="0"/>
              </a:rPr>
              <a:t>ông</a:t>
            </a:r>
            <a:r>
              <a:rPr lang="en-US" altLang="en-US" i="1" kern="0" dirty="0" smtClean="0">
                <a:solidFill>
                  <a:srgbClr val="0070C0"/>
                </a:solidFill>
                <a:latin typeface="Times New Roman" panose="02020603050405020304" pitchFamily="18" charset="0"/>
                <a:cs typeface="Times New Roman" panose="02020603050405020304" pitchFamily="18" charset="0"/>
              </a:rPr>
              <a:t> Hai. Qua </a:t>
            </a:r>
            <a:r>
              <a:rPr lang="en-US" altLang="en-US" i="1" kern="0" dirty="0" err="1" smtClean="0">
                <a:solidFill>
                  <a:srgbClr val="0070C0"/>
                </a:solidFill>
                <a:latin typeface="Times New Roman" panose="02020603050405020304" pitchFamily="18" charset="0"/>
                <a:cs typeface="Times New Roman" panose="02020603050405020304" pitchFamily="18" charset="0"/>
              </a:rPr>
              <a:t>đó</a:t>
            </a:r>
            <a:r>
              <a:rPr lang="en-US" altLang="en-US" i="1" kern="0" dirty="0" smtClean="0">
                <a:solidFill>
                  <a:srgbClr val="0070C0"/>
                </a:solidFill>
                <a:latin typeface="Times New Roman" panose="02020603050405020304" pitchFamily="18" charset="0"/>
                <a:cs typeface="Times New Roman" panose="02020603050405020304" pitchFamily="18" charset="0"/>
              </a:rPr>
              <a:t> </a:t>
            </a:r>
            <a:r>
              <a:rPr lang="en-US" altLang="en-US" i="1" kern="0" dirty="0" err="1" smtClean="0">
                <a:solidFill>
                  <a:srgbClr val="0070C0"/>
                </a:solidFill>
                <a:latin typeface="Times New Roman" panose="02020603050405020304" pitchFamily="18" charset="0"/>
                <a:cs typeface="Times New Roman" panose="02020603050405020304" pitchFamily="18" charset="0"/>
              </a:rPr>
              <a:t>khẳng</a:t>
            </a:r>
            <a:r>
              <a:rPr lang="en-US" altLang="en-US" i="1" kern="0" dirty="0" smtClean="0">
                <a:solidFill>
                  <a:srgbClr val="0070C0"/>
                </a:solidFill>
                <a:latin typeface="Times New Roman" panose="02020603050405020304" pitchFamily="18" charset="0"/>
                <a:cs typeface="Times New Roman" panose="02020603050405020304" pitchFamily="18" charset="0"/>
              </a:rPr>
              <a:t> </a:t>
            </a:r>
            <a:r>
              <a:rPr lang="en-US" altLang="en-US" i="1" kern="0" dirty="0" err="1" smtClean="0">
                <a:solidFill>
                  <a:srgbClr val="0070C0"/>
                </a:solidFill>
                <a:latin typeface="Times New Roman" panose="02020603050405020304" pitchFamily="18" charset="0"/>
                <a:cs typeface="Times New Roman" panose="02020603050405020304" pitchFamily="18" charset="0"/>
              </a:rPr>
              <a:t>định</a:t>
            </a:r>
            <a:r>
              <a:rPr lang="en-US" altLang="en-US" i="1" kern="0" dirty="0" smtClean="0">
                <a:solidFill>
                  <a:srgbClr val="0070C0"/>
                </a:solidFill>
                <a:latin typeface="Times New Roman" panose="02020603050405020304" pitchFamily="18" charset="0"/>
                <a:cs typeface="Times New Roman" panose="02020603050405020304" pitchFamily="18" charset="0"/>
              </a:rPr>
              <a:t> </a:t>
            </a:r>
            <a:r>
              <a:rPr lang="en-US" altLang="en-US" i="1" kern="0" dirty="0" err="1" smtClean="0">
                <a:solidFill>
                  <a:srgbClr val="0070C0"/>
                </a:solidFill>
                <a:latin typeface="Times New Roman" panose="02020603050405020304" pitchFamily="18" charset="0"/>
                <a:cs typeface="Times New Roman" panose="02020603050405020304" pitchFamily="18" charset="0"/>
              </a:rPr>
              <a:t>lòng</a:t>
            </a:r>
            <a:r>
              <a:rPr lang="en-US" altLang="en-US" i="1" kern="0" dirty="0" smtClean="0">
                <a:solidFill>
                  <a:srgbClr val="0070C0"/>
                </a:solidFill>
                <a:latin typeface="Times New Roman" panose="02020603050405020304" pitchFamily="18" charset="0"/>
                <a:cs typeface="Times New Roman" panose="02020603050405020304" pitchFamily="18" charset="0"/>
              </a:rPr>
              <a:t> </a:t>
            </a:r>
            <a:r>
              <a:rPr lang="en-US" altLang="en-US" i="1" kern="0" dirty="0" err="1" smtClean="0">
                <a:solidFill>
                  <a:srgbClr val="0070C0"/>
                </a:solidFill>
                <a:latin typeface="Times New Roman" panose="02020603050405020304" pitchFamily="18" charset="0"/>
                <a:cs typeface="Times New Roman" panose="02020603050405020304" pitchFamily="18" charset="0"/>
              </a:rPr>
              <a:t>yêu</a:t>
            </a:r>
            <a:r>
              <a:rPr lang="en-US" altLang="en-US" i="1" kern="0" dirty="0" smtClean="0">
                <a:solidFill>
                  <a:srgbClr val="0070C0"/>
                </a:solidFill>
                <a:latin typeface="Times New Roman" panose="02020603050405020304" pitchFamily="18" charset="0"/>
                <a:cs typeface="Times New Roman" panose="02020603050405020304" pitchFamily="18" charset="0"/>
              </a:rPr>
              <a:t> </a:t>
            </a:r>
            <a:r>
              <a:rPr lang="en-US" altLang="en-US" i="1" kern="0" dirty="0" err="1" smtClean="0">
                <a:solidFill>
                  <a:srgbClr val="0070C0"/>
                </a:solidFill>
                <a:latin typeface="Times New Roman" panose="02020603050405020304" pitchFamily="18" charset="0"/>
                <a:cs typeface="Times New Roman" panose="02020603050405020304" pitchFamily="18" charset="0"/>
              </a:rPr>
              <a:t>nước</a:t>
            </a:r>
            <a:r>
              <a:rPr lang="en-US" altLang="en-US" i="1" kern="0" dirty="0" smtClean="0">
                <a:solidFill>
                  <a:srgbClr val="0070C0"/>
                </a:solidFill>
                <a:latin typeface="Times New Roman" panose="02020603050405020304" pitchFamily="18" charset="0"/>
                <a:cs typeface="Times New Roman" panose="02020603050405020304" pitchFamily="18" charset="0"/>
              </a:rPr>
              <a:t> </a:t>
            </a:r>
            <a:r>
              <a:rPr lang="en-US" altLang="en-US" i="1" kern="0" dirty="0" err="1" smtClean="0">
                <a:solidFill>
                  <a:srgbClr val="0070C0"/>
                </a:solidFill>
                <a:latin typeface="Times New Roman" panose="02020603050405020304" pitchFamily="18" charset="0"/>
                <a:cs typeface="Times New Roman" panose="02020603050405020304" pitchFamily="18" charset="0"/>
              </a:rPr>
              <a:t>của</a:t>
            </a:r>
            <a:r>
              <a:rPr lang="en-US" altLang="en-US" i="1" kern="0" dirty="0" smtClean="0">
                <a:solidFill>
                  <a:srgbClr val="0070C0"/>
                </a:solidFill>
                <a:latin typeface="Times New Roman" panose="02020603050405020304" pitchFamily="18" charset="0"/>
                <a:cs typeface="Times New Roman" panose="02020603050405020304" pitchFamily="18" charset="0"/>
              </a:rPr>
              <a:t> </a:t>
            </a:r>
            <a:r>
              <a:rPr lang="en-US" altLang="en-US" i="1" kern="0" dirty="0" err="1" smtClean="0">
                <a:solidFill>
                  <a:srgbClr val="0070C0"/>
                </a:solidFill>
                <a:latin typeface="Times New Roman" panose="02020603050405020304" pitchFamily="18" charset="0"/>
                <a:cs typeface="Times New Roman" panose="02020603050405020304" pitchFamily="18" charset="0"/>
              </a:rPr>
              <a:t>người</a:t>
            </a:r>
            <a:r>
              <a:rPr lang="en-US" altLang="en-US" i="1" kern="0" dirty="0" smtClean="0">
                <a:solidFill>
                  <a:srgbClr val="0070C0"/>
                </a:solidFill>
                <a:latin typeface="Times New Roman" panose="02020603050405020304" pitchFamily="18" charset="0"/>
                <a:cs typeface="Times New Roman" panose="02020603050405020304" pitchFamily="18" charset="0"/>
              </a:rPr>
              <a:t> </a:t>
            </a:r>
            <a:r>
              <a:rPr lang="en-US" altLang="en-US" i="1" kern="0" dirty="0" err="1" smtClean="0">
                <a:solidFill>
                  <a:srgbClr val="0070C0"/>
                </a:solidFill>
                <a:latin typeface="Times New Roman" panose="02020603050405020304" pitchFamily="18" charset="0"/>
                <a:cs typeface="Times New Roman" panose="02020603050405020304" pitchFamily="18" charset="0"/>
              </a:rPr>
              <a:t>nông</a:t>
            </a:r>
            <a:r>
              <a:rPr lang="en-US" altLang="en-US" i="1" kern="0" dirty="0" smtClean="0">
                <a:solidFill>
                  <a:srgbClr val="0070C0"/>
                </a:solidFill>
                <a:latin typeface="Times New Roman" panose="02020603050405020304" pitchFamily="18" charset="0"/>
                <a:cs typeface="Times New Roman" panose="02020603050405020304" pitchFamily="18" charset="0"/>
              </a:rPr>
              <a:t> </a:t>
            </a:r>
            <a:r>
              <a:rPr lang="en-US" altLang="en-US" i="1" kern="0" dirty="0" err="1" smtClean="0">
                <a:solidFill>
                  <a:srgbClr val="0070C0"/>
                </a:solidFill>
                <a:latin typeface="Times New Roman" panose="02020603050405020304" pitchFamily="18" charset="0"/>
                <a:cs typeface="Times New Roman" panose="02020603050405020304" pitchFamily="18" charset="0"/>
              </a:rPr>
              <a:t>dân</a:t>
            </a:r>
            <a:r>
              <a:rPr lang="en-US" altLang="en-US" i="1" kern="0" dirty="0" smtClean="0">
                <a:solidFill>
                  <a:srgbClr val="0070C0"/>
                </a:solidFill>
                <a:latin typeface="Times New Roman" panose="02020603050405020304" pitchFamily="18" charset="0"/>
                <a:cs typeface="Times New Roman" panose="02020603050405020304" pitchFamily="18" charset="0"/>
              </a:rPr>
              <a:t> </a:t>
            </a:r>
            <a:r>
              <a:rPr lang="en-US" altLang="en-US" i="1" kern="0" dirty="0" err="1" smtClean="0">
                <a:solidFill>
                  <a:srgbClr val="0070C0"/>
                </a:solidFill>
                <a:latin typeface="Times New Roman" panose="02020603050405020304" pitchFamily="18" charset="0"/>
                <a:cs typeface="Times New Roman" panose="02020603050405020304" pitchFamily="18" charset="0"/>
              </a:rPr>
              <a:t>trong</a:t>
            </a:r>
            <a:r>
              <a:rPr lang="en-US" altLang="en-US" i="1" kern="0" dirty="0" smtClean="0">
                <a:solidFill>
                  <a:srgbClr val="0070C0"/>
                </a:solidFill>
                <a:latin typeface="Times New Roman" panose="02020603050405020304" pitchFamily="18" charset="0"/>
                <a:cs typeface="Times New Roman" panose="02020603050405020304" pitchFamily="18" charset="0"/>
              </a:rPr>
              <a:t> </a:t>
            </a:r>
            <a:r>
              <a:rPr lang="en-US" altLang="en-US" i="1" kern="0" dirty="0" err="1" smtClean="0">
                <a:solidFill>
                  <a:srgbClr val="0070C0"/>
                </a:solidFill>
                <a:latin typeface="Times New Roman" panose="02020603050405020304" pitchFamily="18" charset="0"/>
                <a:cs typeface="Times New Roman" panose="02020603050405020304" pitchFamily="18" charset="0"/>
              </a:rPr>
              <a:t>thời</a:t>
            </a:r>
            <a:r>
              <a:rPr lang="en-US" altLang="en-US" i="1" kern="0" dirty="0" smtClean="0">
                <a:solidFill>
                  <a:srgbClr val="0070C0"/>
                </a:solidFill>
                <a:latin typeface="Times New Roman" panose="02020603050405020304" pitchFamily="18" charset="0"/>
                <a:cs typeface="Times New Roman" panose="02020603050405020304" pitchFamily="18" charset="0"/>
              </a:rPr>
              <a:t> </a:t>
            </a:r>
            <a:r>
              <a:rPr lang="en-US" altLang="en-US" i="1" kern="0" dirty="0" err="1" smtClean="0">
                <a:solidFill>
                  <a:srgbClr val="0070C0"/>
                </a:solidFill>
                <a:latin typeface="Times New Roman" panose="02020603050405020304" pitchFamily="18" charset="0"/>
                <a:cs typeface="Times New Roman" panose="02020603050405020304" pitchFamily="18" charset="0"/>
              </a:rPr>
              <a:t>kì</a:t>
            </a:r>
            <a:r>
              <a:rPr lang="en-US" altLang="en-US" i="1" kern="0" dirty="0" smtClean="0">
                <a:solidFill>
                  <a:srgbClr val="0070C0"/>
                </a:solidFill>
                <a:latin typeface="Times New Roman" panose="02020603050405020304" pitchFamily="18" charset="0"/>
                <a:cs typeface="Times New Roman" panose="02020603050405020304" pitchFamily="18" charset="0"/>
              </a:rPr>
              <a:t> </a:t>
            </a:r>
            <a:r>
              <a:rPr lang="en-US" altLang="en-US" i="1" kern="0" dirty="0" err="1" smtClean="0">
                <a:solidFill>
                  <a:srgbClr val="0070C0"/>
                </a:solidFill>
                <a:latin typeface="Times New Roman" panose="02020603050405020304" pitchFamily="18" charset="0"/>
                <a:cs typeface="Times New Roman" panose="02020603050405020304" pitchFamily="18" charset="0"/>
              </a:rPr>
              <a:t>kháng</a:t>
            </a:r>
            <a:r>
              <a:rPr lang="en-US" altLang="en-US" i="1" kern="0" dirty="0" smtClean="0">
                <a:solidFill>
                  <a:srgbClr val="0070C0"/>
                </a:solidFill>
                <a:latin typeface="Times New Roman" panose="02020603050405020304" pitchFamily="18" charset="0"/>
                <a:cs typeface="Times New Roman" panose="02020603050405020304" pitchFamily="18" charset="0"/>
              </a:rPr>
              <a:t> </a:t>
            </a:r>
            <a:r>
              <a:rPr lang="en-US" altLang="en-US" i="1" kern="0" dirty="0" err="1" smtClean="0">
                <a:solidFill>
                  <a:srgbClr val="0070C0"/>
                </a:solidFill>
                <a:latin typeface="Times New Roman" panose="02020603050405020304" pitchFamily="18" charset="0"/>
                <a:cs typeface="Times New Roman" panose="02020603050405020304" pitchFamily="18" charset="0"/>
              </a:rPr>
              <a:t>chiến</a:t>
            </a:r>
            <a:r>
              <a:rPr lang="en-US" altLang="en-US" i="1" kern="0" dirty="0" smtClean="0">
                <a:solidFill>
                  <a:srgbClr val="0070C0"/>
                </a:solidFill>
                <a:latin typeface="Times New Roman" panose="02020603050405020304" pitchFamily="18" charset="0"/>
                <a:cs typeface="Times New Roman" panose="02020603050405020304" pitchFamily="18" charset="0"/>
              </a:rPr>
              <a:t> </a:t>
            </a:r>
            <a:r>
              <a:rPr lang="en-US" altLang="en-US" i="1" kern="0" dirty="0" err="1" smtClean="0">
                <a:solidFill>
                  <a:srgbClr val="0070C0"/>
                </a:solidFill>
                <a:latin typeface="Times New Roman" panose="02020603050405020304" pitchFamily="18" charset="0"/>
                <a:cs typeface="Times New Roman" panose="02020603050405020304" pitchFamily="18" charset="0"/>
              </a:rPr>
              <a:t>chống</a:t>
            </a:r>
            <a:r>
              <a:rPr lang="en-US" altLang="en-US" i="1" kern="0" dirty="0" smtClean="0">
                <a:solidFill>
                  <a:srgbClr val="0070C0"/>
                </a:solidFill>
                <a:latin typeface="Times New Roman" panose="02020603050405020304" pitchFamily="18" charset="0"/>
                <a:cs typeface="Times New Roman" panose="02020603050405020304" pitchFamily="18" charset="0"/>
              </a:rPr>
              <a:t> </a:t>
            </a:r>
            <a:r>
              <a:rPr lang="en-US" altLang="en-US" i="1" kern="0" dirty="0" err="1" smtClean="0">
                <a:solidFill>
                  <a:srgbClr val="0070C0"/>
                </a:solidFill>
                <a:latin typeface="Times New Roman" panose="02020603050405020304" pitchFamily="18" charset="0"/>
                <a:cs typeface="Times New Roman" panose="02020603050405020304" pitchFamily="18" charset="0"/>
              </a:rPr>
              <a:t>Pháp</a:t>
            </a:r>
            <a:r>
              <a:rPr lang="en-US" altLang="en-US" i="1" kern="0" dirty="0" smtClean="0">
                <a:solidFill>
                  <a:srgbClr val="0070C0"/>
                </a:solidFill>
                <a:latin typeface="Times New Roman" panose="02020603050405020304" pitchFamily="18" charset="0"/>
                <a:cs typeface="Times New Roman" panose="02020603050405020304" pitchFamily="18" charset="0"/>
              </a:rPr>
              <a:t>.</a:t>
            </a:r>
            <a:endParaRPr lang="en-US" altLang="en-US" kern="0" dirty="0" smtClean="0">
              <a:solidFill>
                <a:srgbClr val="0070C0"/>
              </a:solidFill>
              <a:latin typeface="Times New Roman" panose="02020603050405020304" pitchFamily="18" charset="0"/>
              <a:cs typeface="Times New Roman" panose="02020603050405020304" pitchFamily="18" charset="0"/>
            </a:endParaRPr>
          </a:p>
          <a:p>
            <a:pPr algn="just"/>
            <a:endParaRPr lang="en-US" altLang="en-US" kern="0" dirty="0" smtClean="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966144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6">
                                            <p:bg/>
                                          </p:spTgt>
                                        </p:tgtEl>
                                        <p:attrNameLst>
                                          <p:attrName>style.visibility</p:attrName>
                                        </p:attrNameLst>
                                      </p:cBhvr>
                                      <p:to>
                                        <p:strVal val="visible"/>
                                      </p:to>
                                    </p:set>
                                    <p:animEffect transition="in" filter="box(in)">
                                      <p:cBhvr>
                                        <p:cTn id="12" dur="500"/>
                                        <p:tgtEl>
                                          <p:spTgt spid="6">
                                            <p:bg/>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box(in)">
                                      <p:cBhvr>
                                        <p:cTn id="1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build="p"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3" descr="Cover">
            <a:extLst>
              <a:ext uri="{FF2B5EF4-FFF2-40B4-BE49-F238E27FC236}">
                <a16:creationId xmlns:a16="http://schemas.microsoft.com/office/drawing/2014/main" xmlns="" id="{03A407B2-E26A-489E-A1F9-D7C20B66BC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0306" y="5255896"/>
            <a:ext cx="1647824"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2" descr="Cover">
            <a:extLst>
              <a:ext uri="{FF2B5EF4-FFF2-40B4-BE49-F238E27FC236}">
                <a16:creationId xmlns:a16="http://schemas.microsoft.com/office/drawing/2014/main" xmlns="" id="{953F45F9-1781-447E-B91D-A685B6FB1E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50306" y="5417820"/>
            <a:ext cx="2021204" cy="64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1" descr="Cover">
            <a:extLst>
              <a:ext uri="{FF2B5EF4-FFF2-40B4-BE49-F238E27FC236}">
                <a16:creationId xmlns:a16="http://schemas.microsoft.com/office/drawing/2014/main" xmlns="" id="{B1A99084-1DBB-4409-9575-C43920CECF3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4096" y="4892040"/>
            <a:ext cx="2230754" cy="645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0" descr="Cover">
            <a:extLst>
              <a:ext uri="{FF2B5EF4-FFF2-40B4-BE49-F238E27FC236}">
                <a16:creationId xmlns:a16="http://schemas.microsoft.com/office/drawing/2014/main" xmlns="" id="{AD1DB9D5-CEF2-4433-9959-5E9ECEA30F8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77740" y="3769996"/>
            <a:ext cx="1684020" cy="1834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9" descr="Cover">
            <a:extLst>
              <a:ext uri="{FF2B5EF4-FFF2-40B4-BE49-F238E27FC236}">
                <a16:creationId xmlns:a16="http://schemas.microsoft.com/office/drawing/2014/main" xmlns="" id="{FF9AF1DC-C609-48CC-9B63-24D2E19AAAF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256396" y="3747136"/>
            <a:ext cx="2268854"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8" descr="Cover">
            <a:extLst>
              <a:ext uri="{FF2B5EF4-FFF2-40B4-BE49-F238E27FC236}">
                <a16:creationId xmlns:a16="http://schemas.microsoft.com/office/drawing/2014/main" xmlns="" id="{689DAB2E-A200-42B7-81CD-E1F9264EEAF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124950" y="3143251"/>
            <a:ext cx="2451736" cy="948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7" descr="Cover">
            <a:extLst>
              <a:ext uri="{FF2B5EF4-FFF2-40B4-BE49-F238E27FC236}">
                <a16:creationId xmlns:a16="http://schemas.microsoft.com/office/drawing/2014/main" xmlns="" id="{136AB47E-82BA-4DD1-9DDD-3C2DC843B90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462010" y="2472690"/>
            <a:ext cx="1952626" cy="1394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6" descr="Cover">
            <a:extLst>
              <a:ext uri="{FF2B5EF4-FFF2-40B4-BE49-F238E27FC236}">
                <a16:creationId xmlns:a16="http://schemas.microsoft.com/office/drawing/2014/main" xmlns="" id="{CAF55059-F1A6-4D59-AB6C-837F650ED18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787640" y="3436620"/>
            <a:ext cx="1579246" cy="592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5" descr="Cover">
            <a:extLst>
              <a:ext uri="{FF2B5EF4-FFF2-40B4-BE49-F238E27FC236}">
                <a16:creationId xmlns:a16="http://schemas.microsoft.com/office/drawing/2014/main" xmlns="" id="{65E011CD-46D1-4475-9EB8-13B39736AE5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309361" y="2752726"/>
            <a:ext cx="1588770" cy="1626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4" descr="Cover">
            <a:extLst>
              <a:ext uri="{FF2B5EF4-FFF2-40B4-BE49-F238E27FC236}">
                <a16:creationId xmlns:a16="http://schemas.microsoft.com/office/drawing/2014/main" xmlns="" id="{F09DC31C-C270-46AE-94D5-761C301CBE7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136006" y="1880236"/>
            <a:ext cx="2116454" cy="1017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3" descr="Cover">
            <a:extLst>
              <a:ext uri="{FF2B5EF4-FFF2-40B4-BE49-F238E27FC236}">
                <a16:creationId xmlns:a16="http://schemas.microsoft.com/office/drawing/2014/main" xmlns="" id="{8CC03351-4629-4CDD-AF81-60D5B4C4205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099561" y="2546986"/>
            <a:ext cx="2426970" cy="1472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Cover">
            <a:extLst>
              <a:ext uri="{FF2B5EF4-FFF2-40B4-BE49-F238E27FC236}">
                <a16:creationId xmlns:a16="http://schemas.microsoft.com/office/drawing/2014/main" xmlns="" id="{87F2760A-A605-42F2-8EDE-240C5B116BBC}"/>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403986" y="4558666"/>
            <a:ext cx="2767964"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1" descr="Cover">
            <a:extLst>
              <a:ext uri="{FF2B5EF4-FFF2-40B4-BE49-F238E27FC236}">
                <a16:creationId xmlns:a16="http://schemas.microsoft.com/office/drawing/2014/main" xmlns="" id="{6A967DF4-4374-440B-A011-05A796EC6550}"/>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236346" y="5101591"/>
            <a:ext cx="2783204" cy="1070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0" descr="Cover">
            <a:extLst>
              <a:ext uri="{FF2B5EF4-FFF2-40B4-BE49-F238E27FC236}">
                <a16:creationId xmlns:a16="http://schemas.microsoft.com/office/drawing/2014/main" xmlns="" id="{45A1DE6B-9DC1-4E50-9C42-F6716C29014B}"/>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725931" y="4099560"/>
            <a:ext cx="2472690" cy="1122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9" descr="Cover">
            <a:extLst>
              <a:ext uri="{FF2B5EF4-FFF2-40B4-BE49-F238E27FC236}">
                <a16:creationId xmlns:a16="http://schemas.microsoft.com/office/drawing/2014/main" xmlns="" id="{77B78B69-47E3-476A-A4B4-3126D858D05F}"/>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810000" y="3769996"/>
            <a:ext cx="1263016" cy="1518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8" descr="Cover">
            <a:extLst>
              <a:ext uri="{FF2B5EF4-FFF2-40B4-BE49-F238E27FC236}">
                <a16:creationId xmlns:a16="http://schemas.microsoft.com/office/drawing/2014/main" xmlns="" id="{A7D8CCDF-1202-4A37-A9ED-D957A09E44D6}"/>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57226" y="3225166"/>
            <a:ext cx="2463164"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7" descr="Cover">
            <a:extLst>
              <a:ext uri="{FF2B5EF4-FFF2-40B4-BE49-F238E27FC236}">
                <a16:creationId xmlns:a16="http://schemas.microsoft.com/office/drawing/2014/main" xmlns="" id="{B60EECB0-2E76-4ADF-970B-E437D9121E3A}"/>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57226" y="2920366"/>
            <a:ext cx="2478404"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6" descr="Cover">
            <a:extLst>
              <a:ext uri="{FF2B5EF4-FFF2-40B4-BE49-F238E27FC236}">
                <a16:creationId xmlns:a16="http://schemas.microsoft.com/office/drawing/2014/main" xmlns="" id="{2E0E0865-C58C-4F25-8EDE-83760DC0C119}"/>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609600" y="2305050"/>
            <a:ext cx="2714626" cy="1034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 descr="Cover">
            <a:extLst>
              <a:ext uri="{FF2B5EF4-FFF2-40B4-BE49-F238E27FC236}">
                <a16:creationId xmlns:a16="http://schemas.microsoft.com/office/drawing/2014/main" xmlns="" id="{C787824B-52A8-4F62-BAC2-D5321EB7D389}"/>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908936" y="3099436"/>
            <a:ext cx="2158364" cy="920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 descr="Cover">
            <a:extLst>
              <a:ext uri="{FF2B5EF4-FFF2-40B4-BE49-F238E27FC236}">
                <a16:creationId xmlns:a16="http://schemas.microsoft.com/office/drawing/2014/main" xmlns="" id="{912378A1-4194-451D-A98D-C1D72698576A}"/>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4314826" y="3581400"/>
            <a:ext cx="1205864"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5" descr="Káº¿t quáº£ hÃ¬nh áº£nh cho kim lÃ¢n">
            <a:extLst>
              <a:ext uri="{FF2B5EF4-FFF2-40B4-BE49-F238E27FC236}">
                <a16:creationId xmlns:a16="http://schemas.microsoft.com/office/drawing/2014/main" xmlns="" id="{E00931D9-1E22-4140-AC62-82A8FFA65F66}"/>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590550" y="1"/>
            <a:ext cx="1937386" cy="230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7" descr="Káº¿t quáº£ hÃ¬nh áº£nh cho kim lÃ¢n, lÃ ng">
            <a:extLst>
              <a:ext uri="{FF2B5EF4-FFF2-40B4-BE49-F238E27FC236}">
                <a16:creationId xmlns:a16="http://schemas.microsoft.com/office/drawing/2014/main" xmlns="" id="{EB1529FF-980F-4048-8448-EAC501B98DA5}"/>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7467600" y="-34290"/>
            <a:ext cx="4105276" cy="1895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AutoShape 29" descr="Káº¿t quáº£ hÃ¬nh áº£nh cho kim lÃ¢n, lÃ ng">
            <a:extLst>
              <a:ext uri="{FF2B5EF4-FFF2-40B4-BE49-F238E27FC236}">
                <a16:creationId xmlns:a16="http://schemas.microsoft.com/office/drawing/2014/main" xmlns="" id="{185F9534-AE5E-4469-9C81-CD89FB079D45}"/>
              </a:ext>
            </a:extLst>
          </p:cNvPr>
          <p:cNvSpPr>
            <a:spLocks noChangeAspect="1" noChangeArrowheads="1"/>
          </p:cNvSpPr>
          <p:nvPr/>
        </p:nvSpPr>
        <p:spPr bwMode="auto">
          <a:xfrm>
            <a:off x="796290" y="-173355"/>
            <a:ext cx="365760" cy="365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160" b="0"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25" name="Picture 31" descr="Káº¿t quáº£ hÃ¬nh áº£nh cho kim lÃ¢n, lÃ ng">
            <a:extLst>
              <a:ext uri="{FF2B5EF4-FFF2-40B4-BE49-F238E27FC236}">
                <a16:creationId xmlns:a16="http://schemas.microsoft.com/office/drawing/2014/main" xmlns="" id="{2ECCA0BD-4451-4100-87EA-7A606F8A51B5}"/>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b="12285"/>
          <a:stretch>
            <a:fillRect/>
          </a:stretch>
        </p:blipFill>
        <p:spPr bwMode="auto">
          <a:xfrm>
            <a:off x="4251960" y="5213986"/>
            <a:ext cx="1529716" cy="16440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74083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ox(ou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right)">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right)">
                                      <p:cBhvr>
                                        <p:cTn id="17" dur="500"/>
                                        <p:tgtEl>
                                          <p:spTgt spid="19"/>
                                        </p:tgtEl>
                                      </p:cBhvr>
                                    </p:animEffect>
                                  </p:childTnLst>
                                </p:cTn>
                              </p:par>
                              <p:par>
                                <p:cTn id="18" presetID="16" presetClass="entr" presetSubtype="21" fill="hold"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barn(inVertical)">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wipe(right)">
                                      <p:cBhvr>
                                        <p:cTn id="25" dur="500"/>
                                        <p:tgtEl>
                                          <p:spTgt spid="18"/>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2" fill="hold" nodeType="click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wipe(right)">
                                      <p:cBhvr>
                                        <p:cTn id="30" dur="500"/>
                                        <p:tgtEl>
                                          <p:spTgt spid="17"/>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2"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wipe(right)">
                                      <p:cBhvr>
                                        <p:cTn id="35" dur="500"/>
                                        <p:tgtEl>
                                          <p:spTgt spid="16"/>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2" fill="hold"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wipe(right)">
                                      <p:cBhvr>
                                        <p:cTn id="40" dur="500"/>
                                        <p:tgtEl>
                                          <p:spTgt spid="15"/>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2" fill="hold" nodeType="click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wipe(right)">
                                      <p:cBhvr>
                                        <p:cTn id="45" dur="500"/>
                                        <p:tgtEl>
                                          <p:spTgt spid="14"/>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2" fill="hold" nodeType="click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wipe(right)">
                                      <p:cBhvr>
                                        <p:cTn id="50" dur="500"/>
                                        <p:tgtEl>
                                          <p:spTgt spid="13"/>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nodeType="clickEffect">
                                  <p:stCondLst>
                                    <p:cond delay="0"/>
                                  </p:stCondLst>
                                  <p:childTnLst>
                                    <p:set>
                                      <p:cBhvr>
                                        <p:cTn id="54" dur="1" fill="hold">
                                          <p:stCondLst>
                                            <p:cond delay="0"/>
                                          </p:stCondLst>
                                        </p:cTn>
                                        <p:tgtEl>
                                          <p:spTgt spid="12"/>
                                        </p:tgtEl>
                                        <p:attrNameLst>
                                          <p:attrName>style.visibility</p:attrName>
                                        </p:attrNameLst>
                                      </p:cBhvr>
                                      <p:to>
                                        <p:strVal val="visible"/>
                                      </p:to>
                                    </p:set>
                                    <p:animEffect transition="in" filter="wipe(left)">
                                      <p:cBhvr>
                                        <p:cTn id="55" dur="500"/>
                                        <p:tgtEl>
                                          <p:spTgt spid="12"/>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nodeType="click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wipe(left)">
                                      <p:cBhvr>
                                        <p:cTn id="60" dur="500"/>
                                        <p:tgtEl>
                                          <p:spTgt spid="11"/>
                                        </p:tgtEl>
                                      </p:cBhvr>
                                    </p:animEffect>
                                  </p:childTnLst>
                                </p:cTn>
                              </p:par>
                              <p:par>
                                <p:cTn id="61" presetID="16" presetClass="entr" presetSubtype="21" fill="hold" nodeType="withEffect">
                                  <p:stCondLst>
                                    <p:cond delay="0"/>
                                  </p:stCondLst>
                                  <p:childTnLst>
                                    <p:set>
                                      <p:cBhvr>
                                        <p:cTn id="62" dur="1" fill="hold">
                                          <p:stCondLst>
                                            <p:cond delay="0"/>
                                          </p:stCondLst>
                                        </p:cTn>
                                        <p:tgtEl>
                                          <p:spTgt spid="23"/>
                                        </p:tgtEl>
                                        <p:attrNameLst>
                                          <p:attrName>style.visibility</p:attrName>
                                        </p:attrNameLst>
                                      </p:cBhvr>
                                      <p:to>
                                        <p:strVal val="visible"/>
                                      </p:to>
                                    </p:set>
                                    <p:animEffect transition="in" filter="barn(inVertical)">
                                      <p:cBhvr>
                                        <p:cTn id="63" dur="500"/>
                                        <p:tgtEl>
                                          <p:spTgt spid="23"/>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nodeType="clickEffect">
                                  <p:stCondLst>
                                    <p:cond delay="0"/>
                                  </p:stCondLst>
                                  <p:childTnLst>
                                    <p:set>
                                      <p:cBhvr>
                                        <p:cTn id="67" dur="1" fill="hold">
                                          <p:stCondLst>
                                            <p:cond delay="0"/>
                                          </p:stCondLst>
                                        </p:cTn>
                                        <p:tgtEl>
                                          <p:spTgt spid="10"/>
                                        </p:tgtEl>
                                        <p:attrNameLst>
                                          <p:attrName>style.visibility</p:attrName>
                                        </p:attrNameLst>
                                      </p:cBhvr>
                                      <p:to>
                                        <p:strVal val="visible"/>
                                      </p:to>
                                    </p:set>
                                    <p:animEffect transition="in" filter="wipe(left)">
                                      <p:cBhvr>
                                        <p:cTn id="68" dur="500"/>
                                        <p:tgtEl>
                                          <p:spTgt spid="10"/>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nodeType="clickEffect">
                                  <p:stCondLst>
                                    <p:cond delay="0"/>
                                  </p:stCondLst>
                                  <p:childTnLst>
                                    <p:set>
                                      <p:cBhvr>
                                        <p:cTn id="72" dur="1" fill="hold">
                                          <p:stCondLst>
                                            <p:cond delay="0"/>
                                          </p:stCondLst>
                                        </p:cTn>
                                        <p:tgtEl>
                                          <p:spTgt spid="9"/>
                                        </p:tgtEl>
                                        <p:attrNameLst>
                                          <p:attrName>style.visibility</p:attrName>
                                        </p:attrNameLst>
                                      </p:cBhvr>
                                      <p:to>
                                        <p:strVal val="visible"/>
                                      </p:to>
                                    </p:set>
                                    <p:animEffect transition="in" filter="wipe(left)">
                                      <p:cBhvr>
                                        <p:cTn id="73" dur="500"/>
                                        <p:tgtEl>
                                          <p:spTgt spid="9"/>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nodeType="clickEffect">
                                  <p:stCondLst>
                                    <p:cond delay="0"/>
                                  </p:stCondLst>
                                  <p:childTnLst>
                                    <p:set>
                                      <p:cBhvr>
                                        <p:cTn id="77" dur="1" fill="hold">
                                          <p:stCondLst>
                                            <p:cond delay="0"/>
                                          </p:stCondLst>
                                        </p:cTn>
                                        <p:tgtEl>
                                          <p:spTgt spid="8"/>
                                        </p:tgtEl>
                                        <p:attrNameLst>
                                          <p:attrName>style.visibility</p:attrName>
                                        </p:attrNameLst>
                                      </p:cBhvr>
                                      <p:to>
                                        <p:strVal val="visible"/>
                                      </p:to>
                                    </p:set>
                                    <p:animEffect transition="in" filter="wipe(left)">
                                      <p:cBhvr>
                                        <p:cTn id="78" dur="500"/>
                                        <p:tgtEl>
                                          <p:spTgt spid="8"/>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8" fill="hold" nodeType="clickEffect">
                                  <p:stCondLst>
                                    <p:cond delay="0"/>
                                  </p:stCondLst>
                                  <p:childTnLst>
                                    <p:set>
                                      <p:cBhvr>
                                        <p:cTn id="82" dur="1" fill="hold">
                                          <p:stCondLst>
                                            <p:cond delay="0"/>
                                          </p:stCondLst>
                                        </p:cTn>
                                        <p:tgtEl>
                                          <p:spTgt spid="7"/>
                                        </p:tgtEl>
                                        <p:attrNameLst>
                                          <p:attrName>style.visibility</p:attrName>
                                        </p:attrNameLst>
                                      </p:cBhvr>
                                      <p:to>
                                        <p:strVal val="visible"/>
                                      </p:to>
                                    </p:set>
                                    <p:animEffect transition="in" filter="wipe(left)">
                                      <p:cBhvr>
                                        <p:cTn id="83" dur="500"/>
                                        <p:tgtEl>
                                          <p:spTgt spid="7"/>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8" fill="hold" nodeType="clickEffect">
                                  <p:stCondLst>
                                    <p:cond delay="0"/>
                                  </p:stCondLst>
                                  <p:childTnLst>
                                    <p:set>
                                      <p:cBhvr>
                                        <p:cTn id="87" dur="1" fill="hold">
                                          <p:stCondLst>
                                            <p:cond delay="0"/>
                                          </p:stCondLst>
                                        </p:cTn>
                                        <p:tgtEl>
                                          <p:spTgt spid="6"/>
                                        </p:tgtEl>
                                        <p:attrNameLst>
                                          <p:attrName>style.visibility</p:attrName>
                                        </p:attrNameLst>
                                      </p:cBhvr>
                                      <p:to>
                                        <p:strVal val="visible"/>
                                      </p:to>
                                    </p:set>
                                    <p:animEffect transition="in" filter="wipe(left)">
                                      <p:cBhvr>
                                        <p:cTn id="88" dur="500"/>
                                        <p:tgtEl>
                                          <p:spTgt spid="6"/>
                                        </p:tgtEl>
                                      </p:cBhvr>
                                    </p:animEffect>
                                  </p:childTnLst>
                                </p:cTn>
                              </p:par>
                            </p:childTnLst>
                          </p:cTn>
                        </p:par>
                      </p:childTnLst>
                    </p:cTn>
                  </p:par>
                  <p:par>
                    <p:cTn id="89" fill="hold">
                      <p:stCondLst>
                        <p:cond delay="indefinite"/>
                      </p:stCondLst>
                      <p:childTnLst>
                        <p:par>
                          <p:cTn id="90" fill="hold">
                            <p:stCondLst>
                              <p:cond delay="0"/>
                            </p:stCondLst>
                            <p:childTnLst>
                              <p:par>
                                <p:cTn id="91" presetID="22" presetClass="entr" presetSubtype="8" fill="hold" nodeType="clickEffect">
                                  <p:stCondLst>
                                    <p:cond delay="0"/>
                                  </p:stCondLst>
                                  <p:childTnLst>
                                    <p:set>
                                      <p:cBhvr>
                                        <p:cTn id="92" dur="1" fill="hold">
                                          <p:stCondLst>
                                            <p:cond delay="0"/>
                                          </p:stCondLst>
                                        </p:cTn>
                                        <p:tgtEl>
                                          <p:spTgt spid="5"/>
                                        </p:tgtEl>
                                        <p:attrNameLst>
                                          <p:attrName>style.visibility</p:attrName>
                                        </p:attrNameLst>
                                      </p:cBhvr>
                                      <p:to>
                                        <p:strVal val="visible"/>
                                      </p:to>
                                    </p:set>
                                    <p:animEffect transition="in" filter="wipe(left)">
                                      <p:cBhvr>
                                        <p:cTn id="93" dur="500"/>
                                        <p:tgtEl>
                                          <p:spTgt spid="5"/>
                                        </p:tgtEl>
                                      </p:cBhvr>
                                    </p:animEffect>
                                  </p:childTnLst>
                                </p:cTn>
                              </p:par>
                              <p:par>
                                <p:cTn id="94" presetID="16" presetClass="entr" presetSubtype="21" fill="hold" nodeType="withEffect">
                                  <p:stCondLst>
                                    <p:cond delay="0"/>
                                  </p:stCondLst>
                                  <p:childTnLst>
                                    <p:set>
                                      <p:cBhvr>
                                        <p:cTn id="95" dur="1" fill="hold">
                                          <p:stCondLst>
                                            <p:cond delay="0"/>
                                          </p:stCondLst>
                                        </p:cTn>
                                        <p:tgtEl>
                                          <p:spTgt spid="25"/>
                                        </p:tgtEl>
                                        <p:attrNameLst>
                                          <p:attrName>style.visibility</p:attrName>
                                        </p:attrNameLst>
                                      </p:cBhvr>
                                      <p:to>
                                        <p:strVal val="visible"/>
                                      </p:to>
                                    </p:set>
                                    <p:animEffect transition="in" filter="barn(inVertical)">
                                      <p:cBhvr>
                                        <p:cTn id="96" dur="500"/>
                                        <p:tgtEl>
                                          <p:spTgt spid="25"/>
                                        </p:tgtEl>
                                      </p:cBhvr>
                                    </p:animEffect>
                                  </p:childTnLst>
                                </p:cTn>
                              </p:par>
                            </p:childTnLst>
                          </p:cTn>
                        </p:par>
                      </p:childTnLst>
                    </p:cTn>
                  </p:par>
                  <p:par>
                    <p:cTn id="97" fill="hold">
                      <p:stCondLst>
                        <p:cond delay="indefinite"/>
                      </p:stCondLst>
                      <p:childTnLst>
                        <p:par>
                          <p:cTn id="98" fill="hold">
                            <p:stCondLst>
                              <p:cond delay="0"/>
                            </p:stCondLst>
                            <p:childTnLst>
                              <p:par>
                                <p:cTn id="99" presetID="22" presetClass="entr" presetSubtype="8" fill="hold" nodeType="clickEffect">
                                  <p:stCondLst>
                                    <p:cond delay="0"/>
                                  </p:stCondLst>
                                  <p:childTnLst>
                                    <p:set>
                                      <p:cBhvr>
                                        <p:cTn id="100" dur="1" fill="hold">
                                          <p:stCondLst>
                                            <p:cond delay="0"/>
                                          </p:stCondLst>
                                        </p:cTn>
                                        <p:tgtEl>
                                          <p:spTgt spid="4"/>
                                        </p:tgtEl>
                                        <p:attrNameLst>
                                          <p:attrName>style.visibility</p:attrName>
                                        </p:attrNameLst>
                                      </p:cBhvr>
                                      <p:to>
                                        <p:strVal val="visible"/>
                                      </p:to>
                                    </p:set>
                                    <p:animEffect transition="in" filter="wipe(left)">
                                      <p:cBhvr>
                                        <p:cTn id="101" dur="500"/>
                                        <p:tgtEl>
                                          <p:spTgt spid="4"/>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8" fill="hold" nodeType="clickEffect">
                                  <p:stCondLst>
                                    <p:cond delay="0"/>
                                  </p:stCondLst>
                                  <p:childTnLst>
                                    <p:set>
                                      <p:cBhvr>
                                        <p:cTn id="105" dur="1" fill="hold">
                                          <p:stCondLst>
                                            <p:cond delay="0"/>
                                          </p:stCondLst>
                                        </p:cTn>
                                        <p:tgtEl>
                                          <p:spTgt spid="3"/>
                                        </p:tgtEl>
                                        <p:attrNameLst>
                                          <p:attrName>style.visibility</p:attrName>
                                        </p:attrNameLst>
                                      </p:cBhvr>
                                      <p:to>
                                        <p:strVal val="visible"/>
                                      </p:to>
                                    </p:set>
                                    <p:animEffect transition="in" filter="wipe(left)">
                                      <p:cBhvr>
                                        <p:cTn id="106" dur="500"/>
                                        <p:tgtEl>
                                          <p:spTgt spid="3"/>
                                        </p:tgtEl>
                                      </p:cBhvr>
                                    </p:animEffect>
                                  </p:childTnLst>
                                </p:cTn>
                              </p:par>
                            </p:childTnLst>
                          </p:cTn>
                        </p:par>
                      </p:childTnLst>
                    </p:cTn>
                  </p:par>
                  <p:par>
                    <p:cTn id="107" fill="hold">
                      <p:stCondLst>
                        <p:cond delay="indefinite"/>
                      </p:stCondLst>
                      <p:childTnLst>
                        <p:par>
                          <p:cTn id="108" fill="hold">
                            <p:stCondLst>
                              <p:cond delay="0"/>
                            </p:stCondLst>
                            <p:childTnLst>
                              <p:par>
                                <p:cTn id="109" presetID="22" presetClass="entr" presetSubtype="8" fill="hold" nodeType="clickEffect">
                                  <p:stCondLst>
                                    <p:cond delay="0"/>
                                  </p:stCondLst>
                                  <p:childTnLst>
                                    <p:set>
                                      <p:cBhvr>
                                        <p:cTn id="110" dur="1" fill="hold">
                                          <p:stCondLst>
                                            <p:cond delay="0"/>
                                          </p:stCondLst>
                                        </p:cTn>
                                        <p:tgtEl>
                                          <p:spTgt spid="2"/>
                                        </p:tgtEl>
                                        <p:attrNameLst>
                                          <p:attrName>style.visibility</p:attrName>
                                        </p:attrNameLst>
                                      </p:cBhvr>
                                      <p:to>
                                        <p:strVal val="visible"/>
                                      </p:to>
                                    </p:set>
                                    <p:animEffect transition="in" filter="wipe(left)">
                                      <p:cBhvr>
                                        <p:cTn id="1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Xinh Kinh Khủng - Thế giới của Teen: Top 10 Hình Vẽ Hoa Hướng Dương Và Hình  Nền Hoa Hướng Dương Đẹ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43000"/>
            <a:ext cx="5715000" cy="5715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82880" y="117693"/>
            <a:ext cx="11811000" cy="6740307"/>
          </a:xfrm>
          <a:prstGeom prst="rect">
            <a:avLst/>
          </a:prstGeom>
        </p:spPr>
        <p:txBody>
          <a:bodyPr wrap="square">
            <a:spAutoFit/>
          </a:bodyPr>
          <a:lstStyle/>
          <a:p>
            <a:pPr algn="just">
              <a:lnSpc>
                <a:spcPct val="120000"/>
              </a:lnSpc>
              <a:spcAft>
                <a:spcPts val="0"/>
              </a:spcAft>
            </a:pP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Làng</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Kim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Lân</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20000"/>
              </a:lnSpc>
              <a:spcAft>
                <a:spcPts val="0"/>
              </a:spcAft>
            </a:pP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Nhưng</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sao</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lại</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nảy</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ra</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cái</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tin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như</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vậy</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Mà</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thằng</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Chánh</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Bệu</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thì</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đích</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là</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làng</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sai</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rồi</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có</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lửa</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làm</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sao</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có</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khói</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Ai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ta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hơi</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đâu</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bịa</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ra</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chuyện</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ấy</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làm</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gì</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Chao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ôi</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Cực</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nhục</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chưa</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cả</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làng</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Việt</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gian</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Rồi</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đây</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biết</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làm</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ăn</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buôn</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bản</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ra</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sao</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Ai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ta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chứa</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Ai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ta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buôn</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bán</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mấy</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Suốt</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cả</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cái</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Việt</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Nam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này</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ta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ghê</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tởm</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ta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thù</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hằn</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cái</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giống</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Việt</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gian</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bán</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Lại</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còn</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bao</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nhiêu</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làng</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tan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mỗi</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một</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nữa</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biết</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họ</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đã</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rõ</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cái</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cơ</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sự</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này</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chưa</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20000"/>
              </a:lnSpc>
              <a:spcAft>
                <a:spcPts val="0"/>
              </a:spcAft>
            </a:pP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(SGK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Ngữ</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văn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9,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tập</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một</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20000"/>
              </a:lnSpc>
              <a:spcAft>
                <a:spcPts val="0"/>
              </a:spcAft>
            </a:pP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1: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Tâm</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trạng</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trích</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trên</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ai</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Cái</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cơ</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này</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trích</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gì</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20000"/>
              </a:lnSpc>
              <a:spcAft>
                <a:spcPts val="0"/>
              </a:spcAft>
            </a:pP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2: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sử</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liên</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tiếp</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nghi</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vấn</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trên</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gì</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khi</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diễn</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tả</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cảm</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xúc</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suy</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nghĩ</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20000"/>
              </a:lnSpc>
              <a:spcAft>
                <a:spcPts val="0"/>
              </a:spcAft>
            </a:pP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3: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Bằng</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hiểu</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biết</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truyện</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ngắn</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Làng</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hay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nghị</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luận</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khoảng</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12-15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theo</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theo</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phép</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lập</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luận</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Tổng</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hợp</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Phân</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tích</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Tổng</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hợp</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phân</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tích</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diễn</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biến</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tâm</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trạng</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khi</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biết</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cái</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cơ</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này</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sử</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thành</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phần</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tình</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thái</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khởi</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ngữ</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gạch</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chân</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chú</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thích</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rõ</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20000"/>
              </a:lnSpc>
              <a:spcAft>
                <a:spcPts val="0"/>
              </a:spcAft>
            </a:pP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4: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Tại</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sao</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khi</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xây</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dựng</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hình</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tượng</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chính</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luôn</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hướng</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làng</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chợ</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Dầu</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nhưng</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giả</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lại</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đặt</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tên</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phẩm</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mình</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Làng</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chứ</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phải</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Làng</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chợ</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Dầu</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20000"/>
              </a:lnSpc>
              <a:spcAft>
                <a:spcPts val="0"/>
              </a:spcAft>
            </a:pP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5: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chương</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Ngữ</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THCS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cũng</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phẩm</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nông</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dân</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nỗi</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đau</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sâu</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sắc</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bộc</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lộ</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qua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cử</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chỉ</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ngoại</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hình</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Đó</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phẩm</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giả</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ai</a:t>
            </a:r>
            <a:r>
              <a:rPr lang="en-US" sz="20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p:cNvSpPr txBox="1"/>
          <p:nvPr/>
        </p:nvSpPr>
        <p:spPr>
          <a:xfrm>
            <a:off x="9951720" y="117693"/>
            <a:ext cx="1877437" cy="461665"/>
          </a:xfrm>
          <a:prstGeom prst="rect">
            <a:avLst/>
          </a:prstGeom>
          <a:gradFill flip="none" rotWithShape="1">
            <a:gsLst>
              <a:gs pos="0">
                <a:schemeClr val="accent2">
                  <a:lumMod val="60000"/>
                  <a:lumOff val="40000"/>
                  <a:tint val="66000"/>
                  <a:satMod val="160000"/>
                </a:schemeClr>
              </a:gs>
              <a:gs pos="50000">
                <a:schemeClr val="accent2">
                  <a:lumMod val="60000"/>
                  <a:lumOff val="40000"/>
                  <a:tint val="44500"/>
                  <a:satMod val="160000"/>
                </a:schemeClr>
              </a:gs>
              <a:gs pos="100000">
                <a:schemeClr val="accent2">
                  <a:lumMod val="60000"/>
                  <a:lumOff val="40000"/>
                  <a:tint val="23500"/>
                  <a:satMod val="160000"/>
                </a:schemeClr>
              </a:gs>
            </a:gsLst>
            <a:lin ang="10800000" scaled="1"/>
            <a:tileRect/>
          </a:gradFill>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PHIẾU SỐ 1</a:t>
            </a: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873063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711200" y="228600"/>
            <a:ext cx="10972800" cy="533400"/>
          </a:xfrm>
        </p:spPr>
        <p:txBody>
          <a:bodyPr/>
          <a:lstStyle/>
          <a:p>
            <a:endParaRPr lang="en-US" sz="1800" dirty="0" smtClean="0">
              <a:latin typeface="Times New Roman" pitchFamily="18" charset="0"/>
              <a:cs typeface="Times New Roman" pitchFamily="18" charset="0"/>
            </a:endParaRPr>
          </a:p>
        </p:txBody>
      </p:sp>
      <p:sp>
        <p:nvSpPr>
          <p:cNvPr id="4" name="Content Placeholder 2"/>
          <p:cNvSpPr txBox="1">
            <a:spLocks/>
          </p:cNvSpPr>
          <p:nvPr/>
        </p:nvSpPr>
        <p:spPr bwMode="auto">
          <a:xfrm>
            <a:off x="501651" y="762000"/>
            <a:ext cx="11379200" cy="6096000"/>
          </a:xfrm>
          <a:prstGeom prst="rect">
            <a:avLst/>
          </a:prstGeom>
          <a:noFill/>
          <a:ln w="9525">
            <a:noFill/>
            <a:miter lim="800000"/>
            <a:headEnd/>
            <a:tailEnd/>
          </a:ln>
        </p:spPr>
        <p:txBody>
          <a:bodyPr/>
          <a:lstStyle/>
          <a:p>
            <a:pPr marL="571500" indent="-571500">
              <a:buAutoNum type="romanUcPeriod"/>
            </a:pPr>
            <a:r>
              <a:rPr lang="en-US" sz="2800" b="1" dirty="0" err="1" smtClean="0">
                <a:latin typeface="Times New Roman" pitchFamily="18" charset="0"/>
                <a:cs typeface="Times New Roman" pitchFamily="18" charset="0"/>
              </a:rPr>
              <a:t>Đọc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tìm</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hiểu</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chung</a:t>
            </a:r>
            <a:endParaRPr lang="en-US" sz="2800" b="1" dirty="0">
              <a:latin typeface="Times New Roman" pitchFamily="18" charset="0"/>
              <a:cs typeface="Times New Roman" pitchFamily="18" charset="0"/>
            </a:endParaRPr>
          </a:p>
          <a:p>
            <a:r>
              <a:rPr lang="en-US" sz="2800" b="1" dirty="0" smtClean="0">
                <a:latin typeface="Times New Roman" pitchFamily="18" charset="0"/>
                <a:cs typeface="Times New Roman" pitchFamily="18" charset="0"/>
              </a:rPr>
              <a:t>1. </a:t>
            </a:r>
            <a:r>
              <a:rPr lang="en-US" sz="2800" b="1" dirty="0" err="1" smtClean="0">
                <a:latin typeface="Times New Roman" pitchFamily="18" charset="0"/>
                <a:cs typeface="Times New Roman" pitchFamily="18" charset="0"/>
              </a:rPr>
              <a:t>Tác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giả</a:t>
            </a:r>
            <a:r>
              <a:rPr lang="en-US" sz="2800" b="1" dirty="0" smtClean="0">
                <a:latin typeface="Times New Roman" pitchFamily="18" charset="0"/>
                <a:cs typeface="Times New Roman" pitchFamily="18" charset="0"/>
              </a:rPr>
              <a:t>: SGK</a:t>
            </a:r>
            <a:endParaRPr lang="en-US" sz="2800" b="1" dirty="0" smtClean="0">
              <a:latin typeface="Times New Roman" pitchFamily="18" charset="0"/>
              <a:cs typeface="Times New Roman" pitchFamily="18" charset="0"/>
            </a:endParaRPr>
          </a:p>
          <a:p>
            <a:endParaRPr lang="en-US" sz="2800" b="1" u="sng" dirty="0">
              <a:latin typeface="Times New Roman" pitchFamily="18" charset="0"/>
              <a:cs typeface="Times New Roman" pitchFamily="18" charset="0"/>
            </a:endParaRPr>
          </a:p>
        </p:txBody>
      </p:sp>
      <p:sp>
        <p:nvSpPr>
          <p:cNvPr id="2" name="Slide Number Placeholder 1"/>
          <p:cNvSpPr>
            <a:spLocks noGrp="1"/>
          </p:cNvSpPr>
          <p:nvPr>
            <p:ph type="sldNum" sz="quarter" idx="12"/>
          </p:nvPr>
        </p:nvSpPr>
        <p:spPr/>
        <p:txBody>
          <a:bodyPr/>
          <a:lstStyle/>
          <a:p>
            <a:pPr>
              <a:defRPr/>
            </a:pPr>
            <a:fld id="{3D593764-C018-4DCD-BA40-851A22024552}" type="slidenum">
              <a:rPr lang="en-US" smtClean="0"/>
              <a:pPr>
                <a:defRPr/>
              </a:pPr>
              <a:t>4</a:t>
            </a:fld>
            <a:endParaRPr lang="en-US"/>
          </a:p>
        </p:txBody>
      </p:sp>
    </p:spTree>
    <p:extLst>
      <p:ext uri="{BB962C8B-B14F-4D97-AF65-F5344CB8AC3E}">
        <p14:creationId xmlns:p14="http://schemas.microsoft.com/office/powerpoint/2010/main" val="46268859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ox(i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ox(in)">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1386" y="295573"/>
            <a:ext cx="11109960" cy="954107"/>
          </a:xfrm>
          <a:prstGeom prst="rect">
            <a:avLst/>
          </a:prstGeom>
          <a:solidFill>
            <a:schemeClr val="accent2">
              <a:lumMod val="20000"/>
              <a:lumOff val="80000"/>
            </a:schemeClr>
          </a:solidFill>
          <a:ln>
            <a:solidFill>
              <a:srgbClr val="FF0000"/>
            </a:solidFill>
            <a:prstDash val="dash"/>
          </a:ln>
        </p:spPr>
        <p:txBody>
          <a:bodyPr wrap="square">
            <a:spAutoFit/>
          </a:bodyPr>
          <a:lstStyle/>
          <a:p>
            <a:pPr algn="just"/>
            <a:r>
              <a:rPr lang="en-US" sz="2800" b="1" dirty="0" err="1" smtClean="0">
                <a:latin typeface="Times New Roman" panose="02020603050405020304" pitchFamily="18" charset="0"/>
                <a:ea typeface="Calibri" panose="020F0502020204030204" pitchFamily="34" charset="0"/>
                <a:cs typeface="Times New Roman" panose="02020603050405020304" pitchFamily="18" charset="0"/>
              </a:rPr>
              <a:t>Câu</a:t>
            </a:r>
            <a:r>
              <a:rPr lang="en-US" sz="2800" b="1" dirty="0" smtClean="0">
                <a:latin typeface="Times New Roman" panose="02020603050405020304" pitchFamily="18" charset="0"/>
                <a:ea typeface="Calibri" panose="020F0502020204030204" pitchFamily="34" charset="0"/>
                <a:cs typeface="Times New Roman" panose="02020603050405020304" pitchFamily="18" charset="0"/>
              </a:rPr>
              <a:t> 1: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Tâm</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trạng</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nhân</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vật</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nói</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trích</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trên</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ai</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Cái</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cơ</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sự</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này</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trích</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gì</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pic>
        <p:nvPicPr>
          <p:cNvPr id="3076" name="Picture 4" descr="Phân tích truyện ngắn Làng của Kim Lân | Văn mẫu 9 - YouTube"/>
          <p:cNvPicPr>
            <a:picLocks noChangeAspect="1" noChangeArrowheads="1"/>
          </p:cNvPicPr>
          <p:nvPr/>
        </p:nvPicPr>
        <p:blipFill rotWithShape="1">
          <a:blip r:embed="rId2">
            <a:extLst>
              <a:ext uri="{28A0092B-C50C-407E-A947-70E740481C1C}">
                <a14:useLocalDpi xmlns:a14="http://schemas.microsoft.com/office/drawing/2010/main" val="0"/>
              </a:ext>
            </a:extLst>
          </a:blip>
          <a:srcRect l="37724"/>
          <a:stretch/>
        </p:blipFill>
        <p:spPr bwMode="auto">
          <a:xfrm>
            <a:off x="0" y="1249680"/>
            <a:ext cx="6209136" cy="5608320"/>
          </a:xfrm>
          <a:prstGeom prst="rect">
            <a:avLst/>
          </a:prstGeom>
          <a:ln>
            <a:noFill/>
          </a:ln>
          <a:effectLst>
            <a:softEdge rad="584200"/>
          </a:effectLst>
          <a:extLst>
            <a:ext uri="{909E8E84-426E-40DD-AFC4-6F175D3DCCD1}">
              <a14:hiddenFill xmlns:a14="http://schemas.microsoft.com/office/drawing/2010/main">
                <a:solidFill>
                  <a:srgbClr val="FFFFFF"/>
                </a:solidFill>
              </a14:hiddenFill>
            </a:ext>
          </a:extLst>
        </p:spPr>
      </p:pic>
      <p:sp>
        <p:nvSpPr>
          <p:cNvPr id="6" name="Rectangle 5"/>
          <p:cNvSpPr/>
          <p:nvPr/>
        </p:nvSpPr>
        <p:spPr>
          <a:xfrm>
            <a:off x="6209136" y="2653461"/>
            <a:ext cx="5479944" cy="3108543"/>
          </a:xfrm>
          <a:prstGeom prst="rect">
            <a:avLst/>
          </a:prstGeom>
          <a:solidFill>
            <a:schemeClr val="accent6">
              <a:lumMod val="40000"/>
              <a:lumOff val="60000"/>
            </a:schemeClr>
          </a:solidFill>
        </p:spPr>
        <p:txBody>
          <a:bodyPr wrap="square">
            <a:spAutoFit/>
          </a:bodyPr>
          <a:lstStyle/>
          <a:p>
            <a:pPr algn="just"/>
            <a:r>
              <a:rPr lang="vi-VN" sz="2800" dirty="0" smtClean="0">
                <a:latin typeface="Times New Roman" panose="02020603050405020304" pitchFamily="18" charset="0"/>
                <a:cs typeface="Times New Roman" panose="02020603050405020304" pitchFamily="18" charset="0"/>
              </a:rPr>
              <a:t>Tâm trạng nhân vật được nói đến và ý nghĩa “Cái cơ sự này”:</a:t>
            </a:r>
          </a:p>
          <a:p>
            <a:pPr algn="just"/>
            <a:r>
              <a:rPr lang="vi-VN" sz="2800" dirty="0" smtClean="0">
                <a:latin typeface="Times New Roman" panose="02020603050405020304" pitchFamily="18" charset="0"/>
                <a:cs typeface="Times New Roman" panose="02020603050405020304" pitchFamily="18" charset="0"/>
              </a:rPr>
              <a:t>-Tâm trạng của nhân vật được nói đến trong đoạn trích trên là: ông Hai.</a:t>
            </a:r>
          </a:p>
          <a:p>
            <a:pPr algn="just"/>
            <a:r>
              <a:rPr lang="vi-VN" sz="2800" dirty="0" smtClean="0">
                <a:latin typeface="Times New Roman" panose="02020603050405020304" pitchFamily="18" charset="0"/>
                <a:cs typeface="Times New Roman" panose="02020603050405020304" pitchFamily="18" charset="0"/>
              </a:rPr>
              <a:t>- “Cái cơ sự này” trong đoạn trích là: cái tin làng Chợ Dầu theo giặc làm Việt gian.</a:t>
            </a:r>
            <a:endParaRPr lang="vi-VN" sz="2800" dirty="0">
              <a:latin typeface="Times New Roman" panose="02020603050405020304" pitchFamily="18" charset="0"/>
              <a:cs typeface="Times New Roman" panose="02020603050405020304" pitchFamily="18" charset="0"/>
            </a:endParaRPr>
          </a:p>
        </p:txBody>
      </p:sp>
      <p:sp>
        <p:nvSpPr>
          <p:cNvPr id="9" name="TextBox 8"/>
          <p:cNvSpPr txBox="1"/>
          <p:nvPr/>
        </p:nvSpPr>
        <p:spPr>
          <a:xfrm>
            <a:off x="8098066" y="1798609"/>
            <a:ext cx="1082348" cy="461665"/>
          </a:xfrm>
          <a:prstGeom prst="rect">
            <a:avLst/>
          </a:prstGeom>
          <a:solidFill>
            <a:schemeClr val="accent4">
              <a:lumMod val="60000"/>
              <a:lumOff val="40000"/>
            </a:schemeClr>
          </a:solidFill>
          <a:effectLst>
            <a:outerShdw blurRad="50800" dist="38100" dir="5400000" algn="t" rotWithShape="0">
              <a:prstClr val="black">
                <a:alpha val="40000"/>
              </a:prstClr>
            </a:outerShdw>
          </a:effectLst>
          <a:scene3d>
            <a:camera prst="orthographicFront"/>
            <a:lightRig rig="threePt" dir="t"/>
          </a:scene3d>
          <a:sp3d>
            <a:bevelT/>
          </a:sp3d>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GỢI Ý</a:t>
            </a: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406338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9"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ình ảnh Miễn Phí Dấu Chấm Hỏi Nhân Vật Hoạt Hình, Nhân Vật Clipart, Bối  Rối, Dấu Hỏi Câu Hỏi Phim Hoạt Hình miễn phí tải tập tin PNG PSDComment và  Vecto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0000" l="10000" r="99688">
                        <a14:foregroundMark x1="75000" y1="14531" x2="87656" y2="31719"/>
                        <a14:foregroundMark x1="66250" y1="30312" x2="81250" y2="50000"/>
                        <a14:foregroundMark x1="83906" y1="34688" x2="83906" y2="39063"/>
                      </a14:backgroundRemoval>
                    </a14:imgEffect>
                  </a14:imgLayer>
                </a14:imgProps>
              </a:ext>
              <a:ext uri="{28A0092B-C50C-407E-A947-70E740481C1C}">
                <a14:useLocalDpi xmlns:a14="http://schemas.microsoft.com/office/drawing/2010/main" val="0"/>
              </a:ext>
            </a:extLst>
          </a:blip>
          <a:srcRect/>
          <a:stretch>
            <a:fillRect/>
          </a:stretch>
        </p:blipFill>
        <p:spPr bwMode="auto">
          <a:xfrm>
            <a:off x="7775575" y="2301240"/>
            <a:ext cx="4556759" cy="455676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704214" y="393918"/>
            <a:ext cx="10820400" cy="95410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p:spPr>
        <p:txBody>
          <a:bodyPr wrap="square">
            <a:spAutoFit/>
          </a:bodyPr>
          <a:lstStyle/>
          <a:p>
            <a:pPr algn="just"/>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2: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sử</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liên</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tiếp</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nghi</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vấn</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trên</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gì</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khi</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diễn</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tả</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cảm</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xúc</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suy</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nghĩ</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nhân</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vật</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b="1" dirty="0">
              <a:latin typeface="Times New Roman" panose="02020603050405020304" pitchFamily="18" charset="0"/>
              <a:cs typeface="Times New Roman" panose="02020603050405020304" pitchFamily="18" charset="0"/>
            </a:endParaRPr>
          </a:p>
        </p:txBody>
      </p:sp>
      <p:sp>
        <p:nvSpPr>
          <p:cNvPr id="6" name="Cloud Callout 5"/>
          <p:cNvSpPr/>
          <p:nvPr/>
        </p:nvSpPr>
        <p:spPr>
          <a:xfrm>
            <a:off x="137160" y="1783080"/>
            <a:ext cx="7528560" cy="4312920"/>
          </a:xfrm>
          <a:prstGeom prst="cloudCallout">
            <a:avLst>
              <a:gd name="adj1" fmla="val 63084"/>
              <a:gd name="adj2" fmla="val 31276"/>
            </a:avLst>
          </a:prstGeom>
          <a:gradFill flip="none" rotWithShape="1">
            <a:gsLst>
              <a:gs pos="0">
                <a:schemeClr val="accent4">
                  <a:tint val="66000"/>
                  <a:satMod val="160000"/>
                </a:schemeClr>
              </a:gs>
              <a:gs pos="50000">
                <a:schemeClr val="accent4">
                  <a:tint val="44500"/>
                  <a:satMod val="160000"/>
                </a:schemeClr>
              </a:gs>
              <a:gs pos="100000">
                <a:schemeClr val="accent4">
                  <a:tint val="23500"/>
                  <a:satMod val="160000"/>
                </a:schemeClr>
              </a:gs>
            </a:gsLst>
            <a:lin ang="16200000" scaled="1"/>
            <a:tileRect/>
          </a:gra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just">
              <a:lnSpc>
                <a:spcPct val="120000"/>
              </a:lnSpc>
              <a:spcAft>
                <a:spcPts val="800"/>
              </a:spcAft>
            </a:pP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Tác</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dụng</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Thể</a:t>
            </a:r>
            <a:r>
              <a:rPr lang="en-US" sz="2800"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hiện</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tâm</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trạng</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băn</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khoăn</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day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dứt</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dằn</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vặt</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đau</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khổ</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không</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nguôi</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ông</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Hai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khi</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nghe</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tin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làng</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Chợ</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Dầu</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theo</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giặc</a:t>
            </a: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a:t>
            </a:r>
            <a:endParaRPr 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064357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ownload Google Color Frame Flower Green Images HQ PNG Image | FreePNGIm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798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549213" y="142316"/>
            <a:ext cx="1093569" cy="523220"/>
          </a:xfrm>
          <a:prstGeom prst="rect">
            <a:avLst/>
          </a:prstGeom>
          <a:noFill/>
          <a:ln>
            <a:solidFill>
              <a:srgbClr val="0070C0"/>
            </a:solidFill>
            <a:prstDash val="dashDot"/>
          </a:ln>
        </p:spPr>
        <p:txBody>
          <a:bodyPr wrap="none" rtlCol="0">
            <a:spAutoFit/>
          </a:bodyPr>
          <a:lstStyle/>
          <a:p>
            <a:r>
              <a:rPr lang="en-US" sz="2800" b="1" dirty="0" err="1" smtClean="0">
                <a:solidFill>
                  <a:schemeClr val="accent1">
                    <a:lumMod val="50000"/>
                  </a:schemeClr>
                </a:solidFill>
                <a:latin typeface="Times New Roman" panose="02020603050405020304" pitchFamily="18" charset="0"/>
                <a:cs typeface="Times New Roman" panose="02020603050405020304" pitchFamily="18" charset="0"/>
              </a:rPr>
              <a:t>Câu</a:t>
            </a:r>
            <a:r>
              <a:rPr lang="en-US" sz="2800" b="1" dirty="0" smtClean="0">
                <a:solidFill>
                  <a:schemeClr val="accent1">
                    <a:lumMod val="50000"/>
                  </a:schemeClr>
                </a:solidFill>
                <a:latin typeface="Times New Roman" panose="02020603050405020304" pitchFamily="18" charset="0"/>
                <a:cs typeface="Times New Roman" panose="02020603050405020304" pitchFamily="18" charset="0"/>
              </a:rPr>
              <a:t> 3</a:t>
            </a:r>
            <a:endParaRPr lang="en-US" sz="2800" b="1"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5" name="Rectangle 4"/>
          <p:cNvSpPr/>
          <p:nvPr/>
        </p:nvSpPr>
        <p:spPr>
          <a:xfrm>
            <a:off x="438149" y="665536"/>
            <a:ext cx="11315699" cy="6192464"/>
          </a:xfrm>
          <a:prstGeom prst="rect">
            <a:avLst/>
          </a:prstGeom>
        </p:spPr>
        <p:txBody>
          <a:bodyPr wrap="square">
            <a:spAutoFit/>
          </a:bodyPr>
          <a:lstStyle/>
          <a:p>
            <a:pPr algn="just">
              <a:lnSpc>
                <a:spcPct val="120000"/>
              </a:lnSpc>
              <a:spcAft>
                <a:spcPts val="800"/>
              </a:spcAft>
            </a:pP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giả</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đã</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đặt</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nhân</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vật</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ông</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Hai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vào</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một</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tình</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huống</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gay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cấn</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để</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bộc</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lộ</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sâu</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sắc</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tình</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cảm</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yêu</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làng</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yêu</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ông</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20000"/>
              </a:lnSpc>
              <a:spcAft>
                <a:spcPts val="800"/>
              </a:spcAft>
            </a:pP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Khi</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mới</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nghe</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tin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xấu</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đó</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ông</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sững</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sờ</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chưa</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tin,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nhưng</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khi</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ta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kể</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rành</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rọt</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tin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ông</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xấu</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hổ</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lảng</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ra</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vẻ</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cúi</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gằm</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mặt</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xuống</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mà</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đi</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xấu</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hổ</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đau</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đớn</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20000"/>
              </a:lnSpc>
              <a:spcAft>
                <a:spcPts val="800"/>
              </a:spcAft>
            </a:pP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Về</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nhà</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nhìn</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thấy</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các</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con,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càng</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nghĩ</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càng</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tủi</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hổ</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giận</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ở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lại</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làng</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20000"/>
              </a:lnSpc>
              <a:spcAft>
                <a:spcPts val="800"/>
              </a:spcAft>
            </a:pP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Ba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bốn</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ngày</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sau</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dám</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ra</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ngoài</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Cái</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tin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nhục</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nhã</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ấy</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choán</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hết</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tâm</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trí</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ông</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thành</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nỗi</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ám</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ảnh</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khủng</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khiếp</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20000"/>
              </a:lnSpc>
              <a:spcAft>
                <a:spcPts val="800"/>
              </a:spcAft>
            </a:pP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Tình</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cảm</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yêu</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vả</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yêu</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làng</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con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thể</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sâu</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sắc</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cuộc</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xung</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đột</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nội</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tâm</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gay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gắt</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và</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sự</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lựa</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chọn</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Làng</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thì</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yêu</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thật</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nhưng</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làng</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theo</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Tây</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mất</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rồi</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thì</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phải</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thù</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20000"/>
              </a:lnSpc>
              <a:spcAft>
                <a:spcPts val="800"/>
              </a:spcAft>
            </a:pP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Tình</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cảm</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đối</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với</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kháng</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chiến</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đối</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với</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cụ</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Hồ</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bộc</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lộ</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một</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cách</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cảm</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nhất</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khi</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ông</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trút</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nỗi</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lòng</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vào</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lời</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tâm</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sự</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với</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đứa</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con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út</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ngây</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thơ</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=&gt;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Tóm</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lại</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với</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nghệ</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thuật</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miêu</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tả</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diễn</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biến</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tâm</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trạng</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nhân</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vật</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tinh</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tế</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Kim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Lân</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đã</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thể</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chân</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cảm</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tình</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yêu</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làng</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yêu</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tinh</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thần</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kháng</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chiến</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ông</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Hai,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nông</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dân</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Việt</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Nam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buổi</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đầu</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chống</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smtClean="0">
                <a:effectLst/>
                <a:latin typeface="Times New Roman" panose="02020603050405020304" pitchFamily="18" charset="0"/>
                <a:ea typeface="Calibri" panose="020F0502020204030204" pitchFamily="34" charset="0"/>
                <a:cs typeface="Times New Roman" panose="02020603050405020304" pitchFamily="18" charset="0"/>
              </a:rPr>
              <a:t>Pháp</a:t>
            </a:r>
            <a:r>
              <a:rPr lang="en-US" sz="22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7866180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Làng Vẽ Phác Thảo - Vẽ tay làng png tải về - Miễn phí trong suốt Cổ Phiếu  Nhiếp ảnh png Tải về."/>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4057015" y="-1015201"/>
            <a:ext cx="8572500" cy="628650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06045" y="258762"/>
            <a:ext cx="11780520" cy="1384995"/>
          </a:xfrm>
          <a:prstGeom prst="rect">
            <a:avLst/>
          </a:prstGeom>
          <a:ln>
            <a:solidFill>
              <a:srgbClr val="FF0000"/>
            </a:solidFill>
            <a:prstDash val="lgDashDot"/>
          </a:ln>
        </p:spPr>
        <p:txBody>
          <a:bodyPr wrap="square">
            <a:spAutoFit/>
          </a:bodyPr>
          <a:lstStyle/>
          <a:p>
            <a:pPr algn="just"/>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Tại</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sao</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khi</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xây</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dựng</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hình</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tượng</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chính</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luôn</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hướng</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làng</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chợ</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Dầu</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nhưng</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giả</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lại</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đặt</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tên</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phẩm</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mình</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Làng</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chứ</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phải</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Làng</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chợ</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Dầu</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4400"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5" name="Rectangle 4"/>
          <p:cNvSpPr/>
          <p:nvPr/>
        </p:nvSpPr>
        <p:spPr>
          <a:xfrm>
            <a:off x="215265" y="1906901"/>
            <a:ext cx="5362575" cy="4951099"/>
          </a:xfrm>
          <a:prstGeom prst="rect">
            <a:avLst/>
          </a:prstGeom>
          <a:solidFill>
            <a:schemeClr val="accent6">
              <a:lumMod val="20000"/>
              <a:lumOff val="80000"/>
            </a:schemeClr>
          </a:solidFill>
        </p:spPr>
        <p:txBody>
          <a:bodyPr wrap="square">
            <a:spAutoFit/>
          </a:bodyPr>
          <a:lstStyle/>
          <a:p>
            <a:pPr algn="just">
              <a:lnSpc>
                <a:spcPct val="120000"/>
              </a:lnSpc>
              <a:spcAft>
                <a:spcPts val="800"/>
              </a:spcAft>
            </a:pP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giả</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đặt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tên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truyện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Làng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chứ</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phải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Làng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Chợ</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Dầu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20000"/>
              </a:lnSpc>
              <a:spcAft>
                <a:spcPts val="800"/>
              </a:spcAft>
            </a:pP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Nếu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đặt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tên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Làng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chợ</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Dầu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thì</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chuyện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chỉ</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kể</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cuộc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sống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con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ở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làng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quê</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cụ</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thể</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=&gt; Ý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nghĩa</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phẩm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sẽ</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hạn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hẹp</a:t>
            </a:r>
            <a:endParaRPr lang="en-US" sz="28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20000"/>
              </a:lnSpc>
              <a:spcAft>
                <a:spcPts val="800"/>
              </a:spcAft>
            </a:pP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Đặt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tên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Làng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vì</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đây</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tên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gọi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gần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gũi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thân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mật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cụ</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thể</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với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bất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kỳ</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ai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p>
        </p:txBody>
      </p:sp>
      <p:sp>
        <p:nvSpPr>
          <p:cNvPr id="7" name="Rectangle 6"/>
          <p:cNvSpPr/>
          <p:nvPr/>
        </p:nvSpPr>
        <p:spPr>
          <a:xfrm>
            <a:off x="5622290" y="3135690"/>
            <a:ext cx="6264275" cy="3539430"/>
          </a:xfrm>
          <a:prstGeom prst="rect">
            <a:avLst/>
          </a:prstGeom>
          <a:solidFill>
            <a:schemeClr val="accent4">
              <a:lumMod val="20000"/>
              <a:lumOff val="80000"/>
            </a:schemeClr>
          </a:solidFill>
        </p:spPr>
        <p:txBody>
          <a:bodyPr wrap="square">
            <a:spAutoFit/>
          </a:bodyPr>
          <a:lstStyle/>
          <a:p>
            <a:pPr algn="just"/>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=&gt; Ý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nghĩa</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nhan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đề</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sức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khái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quát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cao</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phải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chỉ</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làng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làng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yêu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như</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làng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chợ</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Dầu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chỉ</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nông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dân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yêu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như</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ông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Hai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mà</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trên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đất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Việt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Nam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rất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nhiều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làng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yêu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như</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làng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chợ</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Dầu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cũng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rất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nhiều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nông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dân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yêu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như</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nhân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vật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ông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Hai</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033788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circle(in)">
                                      <p:cBhvr>
                                        <p:cTn id="19"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Phân tích nhân vật Lão Hạc - Cá kho làng Vũ Đại - cơ sở Trần Luận, Xóm 1,  Hòa Hậu, Lý Nhân, Hà Nam"/>
          <p:cNvPicPr>
            <a:picLocks noChangeAspect="1" noChangeArrowheads="1"/>
          </p:cNvPicPr>
          <p:nvPr/>
        </p:nvPicPr>
        <p:blipFill rotWithShape="1">
          <a:blip r:embed="rId2">
            <a:extLst>
              <a:ext uri="{28A0092B-C50C-407E-A947-70E740481C1C}">
                <a14:useLocalDpi xmlns:a14="http://schemas.microsoft.com/office/drawing/2010/main" val="0"/>
              </a:ext>
            </a:extLst>
          </a:blip>
          <a:srcRect l="18830" r="19342"/>
          <a:stretch/>
        </p:blipFill>
        <p:spPr bwMode="auto">
          <a:xfrm>
            <a:off x="312420" y="2288150"/>
            <a:ext cx="4953000" cy="4501653"/>
          </a:xfrm>
          <a:prstGeom prst="rect">
            <a:avLst/>
          </a:prstGeom>
          <a:ln>
            <a:noFill/>
          </a:ln>
          <a:effectLst>
            <a:softEdge rad="546100"/>
          </a:effectLst>
          <a:extLst>
            <a:ext uri="{909E8E84-426E-40DD-AFC4-6F175D3DCCD1}">
              <a14:hiddenFill xmlns:a14="http://schemas.microsoft.com/office/drawing/2010/main">
                <a:solidFill>
                  <a:srgbClr val="FFFFFF"/>
                </a:solidFill>
              </a14:hiddenFill>
            </a:ext>
          </a:extLst>
        </p:spPr>
      </p:pic>
      <p:sp>
        <p:nvSpPr>
          <p:cNvPr id="4" name="Rectangle 3"/>
          <p:cNvSpPr/>
          <p:nvPr/>
        </p:nvSpPr>
        <p:spPr>
          <a:xfrm>
            <a:off x="312420" y="439877"/>
            <a:ext cx="11490960" cy="1384995"/>
          </a:xfrm>
          <a:prstGeom prst="rect">
            <a:avLst/>
          </a:prstGeom>
          <a:solidFill>
            <a:schemeClr val="accent4">
              <a:lumMod val="20000"/>
              <a:lumOff val="80000"/>
            </a:schemeClr>
          </a:solidFill>
        </p:spPr>
        <p:txBody>
          <a:bodyPr wrap="square">
            <a:spAutoFit/>
          </a:bodyPr>
          <a:lstStyle/>
          <a:p>
            <a:pPr algn="just"/>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chương</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Ngữ</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THCS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cũng</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phẩm</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nông</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dân</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nỗi</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đau</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sâu</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sắc</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bộc</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lộ</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qua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cử</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chỉ</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ngoại</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hình</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Đó</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phẩm</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giả</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ai</a:t>
            </a:r>
            <a:r>
              <a:rPr lang="en-US" sz="2800" b="1" dirty="0" smtClean="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4400" b="1"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5" name="Rectangle 4"/>
          <p:cNvSpPr/>
          <p:nvPr/>
        </p:nvSpPr>
        <p:spPr>
          <a:xfrm>
            <a:off x="5623560" y="2984494"/>
            <a:ext cx="6096000" cy="2090829"/>
          </a:xfrm>
          <a:prstGeom prst="rect">
            <a:avLst/>
          </a:prstGeom>
          <a:noFill/>
          <a:ln>
            <a:solidFill>
              <a:schemeClr val="accent1">
                <a:lumMod val="75000"/>
              </a:schemeClr>
            </a:solidFill>
            <a:prstDash val="lgDashDot"/>
          </a:ln>
        </p:spPr>
        <p:txBody>
          <a:bodyPr>
            <a:spAutoFit/>
          </a:bodyPr>
          <a:lstStyle/>
          <a:p>
            <a:pPr>
              <a:lnSpc>
                <a:spcPct val="120000"/>
              </a:lnSpc>
              <a:spcAft>
                <a:spcPts val="800"/>
              </a:spcAft>
            </a:pPr>
            <a:r>
              <a:rPr lang="en-US" sz="28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phẩm</a:t>
            </a:r>
            <a:r>
              <a:rPr lang="en-US" sz="28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8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nông</a:t>
            </a:r>
            <a:r>
              <a:rPr lang="en-US" sz="28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dân</a:t>
            </a:r>
            <a:r>
              <a:rPr lang="en-US" sz="28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28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nỗi</a:t>
            </a:r>
            <a:r>
              <a:rPr lang="en-US" sz="28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đau</a:t>
            </a:r>
            <a:r>
              <a:rPr lang="en-US" sz="28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sâu</a:t>
            </a:r>
            <a:r>
              <a:rPr lang="en-US" sz="28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sắc</a:t>
            </a:r>
            <a:r>
              <a:rPr lang="en-US" sz="28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p>
          <a:p>
            <a:r>
              <a:rPr lang="en-US" sz="28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phẩm</a:t>
            </a:r>
            <a:r>
              <a:rPr lang="en-US" sz="28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Lão</a:t>
            </a:r>
            <a:r>
              <a:rPr lang="en-US" sz="28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Hạc</a:t>
            </a:r>
            <a:r>
              <a:rPr lang="en-US" sz="28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br>
              <a:rPr lang="en-US" sz="28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br>
            <a:r>
              <a:rPr lang="en-US" sz="28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8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giả</a:t>
            </a:r>
            <a:r>
              <a:rPr lang="en-US" sz="28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Nam Cao </a:t>
            </a:r>
            <a:endParaRPr lang="en-US" sz="2800" dirty="0">
              <a:solidFill>
                <a:srgbClr val="002060"/>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8130386" y="2288150"/>
            <a:ext cx="1082348" cy="461665"/>
          </a:xfrm>
          <a:prstGeom prst="rect">
            <a:avLst/>
          </a:prstGeom>
          <a:solidFill>
            <a:schemeClr val="accent4">
              <a:lumMod val="60000"/>
              <a:lumOff val="40000"/>
            </a:schemeClr>
          </a:solidFill>
          <a:effectLst>
            <a:outerShdw blurRad="50800" dist="38100" dir="5400000" algn="t" rotWithShape="0">
              <a:prstClr val="black">
                <a:alpha val="40000"/>
              </a:prstClr>
            </a:outerShdw>
          </a:effectLst>
          <a:scene3d>
            <a:camera prst="orthographicFront"/>
            <a:lightRig rig="threePt" dir="t"/>
          </a:scene3d>
          <a:sp3d>
            <a:bevelT/>
          </a:sp3d>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GỢI Ý</a:t>
            </a: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74492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par>
                                <p:cTn id="16" presetID="22" presetClass="entr" presetSubtype="4" fill="hold" nodeType="withEffect">
                                  <p:stCondLst>
                                    <p:cond delay="0"/>
                                  </p:stCondLst>
                                  <p:childTnLst>
                                    <p:set>
                                      <p:cBhvr>
                                        <p:cTn id="17" dur="1" fill="hold">
                                          <p:stCondLst>
                                            <p:cond delay="0"/>
                                          </p:stCondLst>
                                        </p:cTn>
                                        <p:tgtEl>
                                          <p:spTgt spid="7170"/>
                                        </p:tgtEl>
                                        <p:attrNameLst>
                                          <p:attrName>style.visibility</p:attrName>
                                        </p:attrNameLst>
                                      </p:cBhvr>
                                      <p:to>
                                        <p:strVal val="visible"/>
                                      </p:to>
                                    </p:set>
                                    <p:animEffect transition="in" filter="wipe(down)">
                                      <p:cBhvr>
                                        <p:cTn id="18" dur="500"/>
                                        <p:tgtEl>
                                          <p:spTgt spid="7170"/>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down)">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Green Bamboo Frame - Vektor-illustration Lizenzfrei Nutzbare  Vektorgrafiken, Clip Arts, Illustrationen. Image 559694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81" y="0"/>
            <a:ext cx="12107119" cy="663416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111169" y="528690"/>
            <a:ext cx="10278319" cy="5576783"/>
          </a:xfrm>
          <a:prstGeom prst="rect">
            <a:avLst/>
          </a:prstGeom>
        </p:spPr>
        <p:txBody>
          <a:bodyPr wrap="square">
            <a:spAutoFit/>
          </a:bodyPr>
          <a:lstStyle/>
          <a:p>
            <a:pPr algn="just">
              <a:lnSpc>
                <a:spcPct val="120000"/>
              </a:lnSpc>
              <a:spcAft>
                <a:spcPts val="0"/>
              </a:spcAft>
            </a:pPr>
            <a:r>
              <a:rPr lang="en-US" sz="2300" dirty="0" err="1" smtClean="0">
                <a:solidFill>
                  <a:srgbClr val="252525"/>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300" dirty="0" smtClean="0">
                <a:solidFill>
                  <a:srgbClr val="252525"/>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252525"/>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2300" dirty="0" smtClean="0">
                <a:solidFill>
                  <a:srgbClr val="252525"/>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252525"/>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300" dirty="0" smtClean="0">
                <a:solidFill>
                  <a:srgbClr val="252525"/>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252525"/>
                </a:solidFill>
                <a:effectLst/>
                <a:latin typeface="Times New Roman" panose="02020603050405020304" pitchFamily="18" charset="0"/>
                <a:ea typeface="Times New Roman" panose="02020603050405020304" pitchFamily="18" charset="0"/>
                <a:cs typeface="Times New Roman" panose="02020603050405020304" pitchFamily="18" charset="0"/>
              </a:rPr>
              <a:t>sau</a:t>
            </a:r>
            <a:r>
              <a:rPr lang="en-US" sz="2300" dirty="0" smtClean="0">
                <a:solidFill>
                  <a:srgbClr val="252525"/>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252525"/>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300" dirty="0" smtClean="0">
                <a:solidFill>
                  <a:srgbClr val="252525"/>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252525"/>
                </a:solidFill>
                <a:effectLst/>
                <a:latin typeface="Times New Roman" panose="02020603050405020304" pitchFamily="18" charset="0"/>
                <a:ea typeface="Times New Roman" panose="02020603050405020304" pitchFamily="18" charset="0"/>
                <a:cs typeface="Times New Roman" panose="02020603050405020304" pitchFamily="18" charset="0"/>
              </a:rPr>
              <a:t>trả</a:t>
            </a:r>
            <a:r>
              <a:rPr lang="en-US" sz="2300" dirty="0" smtClean="0">
                <a:solidFill>
                  <a:srgbClr val="252525"/>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252525"/>
                </a:solidFill>
                <a:effectLst/>
                <a:latin typeface="Times New Roman" panose="02020603050405020304" pitchFamily="18" charset="0"/>
                <a:ea typeface="Times New Roman" panose="02020603050405020304" pitchFamily="18" charset="0"/>
                <a:cs typeface="Times New Roman" panose="02020603050405020304" pitchFamily="18" charset="0"/>
              </a:rPr>
              <a:t>lời</a:t>
            </a:r>
            <a:r>
              <a:rPr lang="en-US" sz="2300" dirty="0" smtClean="0">
                <a:solidFill>
                  <a:srgbClr val="252525"/>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252525"/>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300" dirty="0" smtClean="0">
                <a:solidFill>
                  <a:srgbClr val="252525"/>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252525"/>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300" dirty="0" smtClean="0">
                <a:solidFill>
                  <a:srgbClr val="252525"/>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252525"/>
                </a:solidFill>
                <a:effectLst/>
                <a:latin typeface="Times New Roman" panose="02020603050405020304" pitchFamily="18" charset="0"/>
                <a:ea typeface="Times New Roman" panose="02020603050405020304" pitchFamily="18" charset="0"/>
                <a:cs typeface="Times New Roman" panose="02020603050405020304" pitchFamily="18" charset="0"/>
              </a:rPr>
              <a:t>hỏi</a:t>
            </a:r>
            <a:r>
              <a:rPr lang="en-US" sz="2300" dirty="0" smtClean="0">
                <a:solidFill>
                  <a:srgbClr val="252525"/>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252525"/>
                </a:solidFill>
                <a:effectLst/>
                <a:latin typeface="Times New Roman" panose="02020603050405020304" pitchFamily="18" charset="0"/>
                <a:ea typeface="Times New Roman" panose="02020603050405020304" pitchFamily="18" charset="0"/>
                <a:cs typeface="Times New Roman" panose="02020603050405020304" pitchFamily="18" charset="0"/>
              </a:rPr>
              <a:t>bên</a:t>
            </a:r>
            <a:r>
              <a:rPr lang="en-US" sz="2300" dirty="0" smtClean="0">
                <a:solidFill>
                  <a:srgbClr val="252525"/>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252525"/>
                </a:solidFill>
                <a:effectLst/>
                <a:latin typeface="Times New Roman" panose="02020603050405020304" pitchFamily="18" charset="0"/>
                <a:ea typeface="Times New Roman" panose="02020603050405020304" pitchFamily="18" charset="0"/>
                <a:cs typeface="Times New Roman" panose="02020603050405020304" pitchFamily="18" charset="0"/>
              </a:rPr>
              <a:t>dưới</a:t>
            </a:r>
            <a:r>
              <a:rPr lang="en-US" sz="2300" dirty="0" smtClean="0">
                <a:solidFill>
                  <a:srgbClr val="252525"/>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3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20000"/>
              </a:lnSpc>
              <a:spcAft>
                <a:spcPts val="0"/>
              </a:spcAft>
            </a:pP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Nhưng</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sao</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nảy</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cái</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vậy</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Mà</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thằng</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chánh</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Bệu</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thì</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đích</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làng</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sai</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rồi</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lửa</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sao</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khói</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Ai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hơi</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đâu</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bịa</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tạc</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chuyện</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ấy</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Chao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ôi</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Cực</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nhục</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chưa</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làng</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rồi</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đây</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ăn</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buôn</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bán</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sao</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Ai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chứa</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Ai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buôn</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bán</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mấy</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Suốt</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cái</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Nam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này</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ghê</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tởm</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thù</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hằn</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cái</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giống</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bán</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còn</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bao</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nhiêu</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làng</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tan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mỗi</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nữa</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họ</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rõ</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cái</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cơ</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này</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i="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chưa</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3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r">
              <a:lnSpc>
                <a:spcPct val="120000"/>
              </a:lnSpc>
              <a:spcAft>
                <a:spcPts val="0"/>
              </a:spcAft>
            </a:pP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Trích</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9 –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a:t>
            </a:r>
            <a:endParaRPr lang="en-US" sz="23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20000"/>
              </a:lnSpc>
              <a:spcAft>
                <a:spcPts val="0"/>
              </a:spcAft>
            </a:pP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trích</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nằm</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phẩm</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nào</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ai</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3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20000"/>
              </a:lnSpc>
              <a:spcAft>
                <a:spcPts val="0"/>
              </a:spcAft>
            </a:pP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Nêu</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nghĩa</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nhan</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phẩm</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3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20000"/>
              </a:lnSpc>
              <a:spcAft>
                <a:spcPts val="0"/>
              </a:spcAft>
            </a:pP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rút</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gọn</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rõ</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rút</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gọn</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3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3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20000"/>
              </a:lnSpc>
              <a:spcAft>
                <a:spcPts val="0"/>
              </a:spcAft>
            </a:pP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khoảng</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200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bày</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trích</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3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23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3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TextBox 5"/>
          <p:cNvSpPr txBox="1"/>
          <p:nvPr/>
        </p:nvSpPr>
        <p:spPr>
          <a:xfrm>
            <a:off x="9118343" y="187141"/>
            <a:ext cx="1877437" cy="461665"/>
          </a:xfrm>
          <a:prstGeom prst="rect">
            <a:avLst/>
          </a:prstGeom>
          <a:gradFill flip="none" rotWithShape="1">
            <a:gsLst>
              <a:gs pos="0">
                <a:schemeClr val="accent2">
                  <a:lumMod val="60000"/>
                  <a:lumOff val="40000"/>
                  <a:tint val="66000"/>
                  <a:satMod val="160000"/>
                </a:schemeClr>
              </a:gs>
              <a:gs pos="50000">
                <a:schemeClr val="accent2">
                  <a:lumMod val="60000"/>
                  <a:lumOff val="40000"/>
                  <a:tint val="44500"/>
                  <a:satMod val="160000"/>
                </a:schemeClr>
              </a:gs>
              <a:gs pos="100000">
                <a:schemeClr val="accent2">
                  <a:lumMod val="60000"/>
                  <a:lumOff val="40000"/>
                  <a:tint val="23500"/>
                  <a:satMod val="160000"/>
                </a:schemeClr>
              </a:gs>
            </a:gsLst>
            <a:lin ang="10800000" scaled="1"/>
            <a:tileRect/>
          </a:gradFill>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PHIẾU SỐ 2</a:t>
            </a: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2652337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940347" y="3954652"/>
            <a:ext cx="5051025" cy="954107"/>
          </a:xfrm>
          <a:prstGeom prst="rect">
            <a:avLst/>
          </a:prstGeom>
          <a:gradFill flip="none" rotWithShape="1">
            <a:gsLst>
              <a:gs pos="0">
                <a:schemeClr val="accent6">
                  <a:lumMod val="60000"/>
                  <a:lumOff val="40000"/>
                  <a:tint val="66000"/>
                  <a:satMod val="160000"/>
                </a:schemeClr>
              </a:gs>
              <a:gs pos="50000">
                <a:schemeClr val="accent6">
                  <a:lumMod val="60000"/>
                  <a:lumOff val="40000"/>
                  <a:tint val="44500"/>
                  <a:satMod val="160000"/>
                </a:schemeClr>
              </a:gs>
              <a:gs pos="100000">
                <a:schemeClr val="accent6">
                  <a:lumMod val="60000"/>
                  <a:lumOff val="40000"/>
                  <a:tint val="23500"/>
                  <a:satMod val="160000"/>
                </a:schemeClr>
              </a:gs>
            </a:gsLst>
            <a:lin ang="5400000" scaled="1"/>
            <a:tileRect/>
          </a:gradFill>
        </p:spPr>
        <p:txBody>
          <a:bodyPr wrap="square">
            <a:spAutoFit/>
          </a:bodyPr>
          <a:lstStyle/>
          <a:p>
            <a:r>
              <a:rPr lang="en-US" sz="28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trích</a:t>
            </a:r>
            <a:r>
              <a:rPr lang="en-US" sz="28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nằm</a:t>
            </a:r>
            <a:r>
              <a:rPr lang="en-US" sz="28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truyện</a:t>
            </a:r>
            <a:r>
              <a:rPr lang="en-US" sz="28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ngắn</a:t>
            </a:r>
            <a:r>
              <a:rPr lang="en-US" sz="28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u="sng"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2" tooltip="Làng"/>
              </a:rPr>
              <a:t>Làng</a:t>
            </a:r>
            <a:r>
              <a:rPr lang="en-US" sz="28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nhà</a:t>
            </a:r>
            <a:r>
              <a:rPr lang="en-US" sz="28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Kim </a:t>
            </a:r>
            <a:r>
              <a:rPr lang="en-US" sz="28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Lân</a:t>
            </a:r>
            <a:r>
              <a:rPr lang="en-US" sz="28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4400"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9004313" y="1708758"/>
            <a:ext cx="1082348" cy="461665"/>
          </a:xfrm>
          <a:prstGeom prst="rect">
            <a:avLst/>
          </a:prstGeom>
          <a:solidFill>
            <a:schemeClr val="accent4">
              <a:lumMod val="60000"/>
              <a:lumOff val="40000"/>
            </a:schemeClr>
          </a:solidFill>
          <a:effectLst>
            <a:outerShdw blurRad="50800" dist="38100" dir="5400000" algn="t" rotWithShape="0">
              <a:prstClr val="black">
                <a:alpha val="40000"/>
              </a:prstClr>
            </a:outerShdw>
          </a:effectLst>
          <a:scene3d>
            <a:camera prst="orthographicFront"/>
            <a:lightRig rig="threePt" dir="t"/>
          </a:scene3d>
          <a:sp3d>
            <a:bevelT/>
          </a:sp3d>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GỢI Ý</a:t>
            </a:r>
            <a:endParaRPr lang="en-US" sz="2400" b="1" dirty="0">
              <a:latin typeface="Times New Roman" panose="02020603050405020304" pitchFamily="18" charset="0"/>
              <a:cs typeface="Times New Roman" panose="02020603050405020304" pitchFamily="18" charset="0"/>
            </a:endParaRPr>
          </a:p>
        </p:txBody>
      </p:sp>
      <p:pic>
        <p:nvPicPr>
          <p:cNvPr id="6" name="Picture 8" descr="CÂU HỎI THƯỜNG GẶP"/>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9088" l="750" r="99250">
                        <a14:foregroundMark x1="24250" y1="69343" x2="36375" y2="78832"/>
                        <a14:foregroundMark x1="42375" y1="76095" x2="47375" y2="90693"/>
                        <a14:foregroundMark x1="57500" y1="61314" x2="62250" y2="76095"/>
                        <a14:foregroundMark x1="72000" y1="72080" x2="79375" y2="88504"/>
                        <a14:foregroundMark x1="72750" y1="92701" x2="74250" y2="97628"/>
                        <a14:foregroundMark x1="55750" y1="82664" x2="57250" y2="84854"/>
                        <a14:foregroundMark x1="43000" y1="94526" x2="44875" y2="95985"/>
                        <a14:foregroundMark x1="28250" y1="89964" x2="30250" y2="93248"/>
                      </a14:backgroundRemoval>
                    </a14:imgEffect>
                  </a14:imgLayer>
                </a14:imgProps>
              </a:ext>
              <a:ext uri="{28A0092B-C50C-407E-A947-70E740481C1C}">
                <a14:useLocalDpi xmlns:a14="http://schemas.microsoft.com/office/drawing/2010/main" val="0"/>
              </a:ext>
            </a:extLst>
          </a:blip>
          <a:srcRect/>
          <a:stretch>
            <a:fillRect/>
          </a:stretch>
        </p:blipFill>
        <p:spPr bwMode="auto">
          <a:xfrm>
            <a:off x="0" y="772400"/>
            <a:ext cx="7620000" cy="52197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874608" y="1769549"/>
            <a:ext cx="6745392" cy="1077218"/>
          </a:xfrm>
          <a:prstGeom prst="rect">
            <a:avLst/>
          </a:prstGeom>
          <a:ln>
            <a:solidFill>
              <a:srgbClr val="FF0000"/>
            </a:solidFill>
            <a:prstDash val="dash"/>
          </a:ln>
        </p:spPr>
        <p:txBody>
          <a:bodyPr wrap="square">
            <a:spAutoFit/>
          </a:bodyPr>
          <a:lstStyle/>
          <a:p>
            <a:r>
              <a:rPr lang="en-US" sz="3200" b="1" dirty="0" err="1"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3200" b="1" dirty="0"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trích</a:t>
            </a:r>
            <a:r>
              <a:rPr lang="en-US" sz="3200" b="1" dirty="0"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3200" b="1" dirty="0"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nằm</a:t>
            </a:r>
            <a:r>
              <a:rPr lang="en-US" sz="3200" b="1" dirty="0"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3200" b="1" dirty="0"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phẩm</a:t>
            </a:r>
            <a:r>
              <a:rPr lang="en-US" sz="3200" b="1" dirty="0"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nào</a:t>
            </a:r>
            <a:r>
              <a:rPr lang="en-US" sz="3200" b="1" dirty="0"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3200" b="1" dirty="0"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3200" b="1" dirty="0"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ai</a:t>
            </a:r>
            <a:r>
              <a:rPr lang="en-US" sz="3200" b="1" dirty="0"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b="1" dirty="0"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44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719505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heel(1)">
                                      <p:cBhvr>
                                        <p:cTn id="10" dur="2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p:cTn id="15" dur="1000" fill="hold"/>
                                        <p:tgtEl>
                                          <p:spTgt spid="10"/>
                                        </p:tgtEl>
                                        <p:attrNameLst>
                                          <p:attrName>ppt_w</p:attrName>
                                        </p:attrNameLst>
                                      </p:cBhvr>
                                      <p:tavLst>
                                        <p:tav tm="0">
                                          <p:val>
                                            <p:fltVal val="0"/>
                                          </p:val>
                                        </p:tav>
                                        <p:tav tm="100000">
                                          <p:val>
                                            <p:strVal val="#ppt_w"/>
                                          </p:val>
                                        </p:tav>
                                      </p:tavLst>
                                    </p:anim>
                                    <p:anim calcmode="lin" valueType="num">
                                      <p:cBhvr>
                                        <p:cTn id="16" dur="1000" fill="hold"/>
                                        <p:tgtEl>
                                          <p:spTgt spid="10"/>
                                        </p:tgtEl>
                                        <p:attrNameLst>
                                          <p:attrName>ppt_h</p:attrName>
                                        </p:attrNameLst>
                                      </p:cBhvr>
                                      <p:tavLst>
                                        <p:tav tm="0">
                                          <p:val>
                                            <p:fltVal val="0"/>
                                          </p:val>
                                        </p:tav>
                                        <p:tav tm="100000">
                                          <p:val>
                                            <p:strVal val="#ppt_h"/>
                                          </p:val>
                                        </p:tav>
                                      </p:tavLst>
                                    </p:anim>
                                    <p:anim calcmode="lin" valueType="num">
                                      <p:cBhvr>
                                        <p:cTn id="17" dur="1000" fill="hold"/>
                                        <p:tgtEl>
                                          <p:spTgt spid="10"/>
                                        </p:tgtEl>
                                        <p:attrNameLst>
                                          <p:attrName>style.rotation</p:attrName>
                                        </p:attrNameLst>
                                      </p:cBhvr>
                                      <p:tavLst>
                                        <p:tav tm="0">
                                          <p:val>
                                            <p:fltVal val="90"/>
                                          </p:val>
                                        </p:tav>
                                        <p:tav tm="100000">
                                          <p:val>
                                            <p:fltVal val="0"/>
                                          </p:val>
                                        </p:tav>
                                      </p:tavLst>
                                    </p:anim>
                                    <p:animEffect transition="in" filter="fade">
                                      <p:cBhvr>
                                        <p:cTn id="18" dur="1000"/>
                                        <p:tgtEl>
                                          <p:spTgt spid="10"/>
                                        </p:tgtEl>
                                      </p:cBhvr>
                                    </p:animEffect>
                                  </p:childTnLst>
                                </p:cTn>
                              </p:par>
                              <p:par>
                                <p:cTn id="19" presetID="31"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fltVal val="0"/>
                                          </p:val>
                                        </p:tav>
                                        <p:tav tm="100000">
                                          <p:val>
                                            <p:strVal val="#ppt_w"/>
                                          </p:val>
                                        </p:tav>
                                      </p:tavLst>
                                    </p:anim>
                                    <p:anim calcmode="lin" valueType="num">
                                      <p:cBhvr>
                                        <p:cTn id="22" dur="1000" fill="hold"/>
                                        <p:tgtEl>
                                          <p:spTgt spid="5"/>
                                        </p:tgtEl>
                                        <p:attrNameLst>
                                          <p:attrName>ppt_h</p:attrName>
                                        </p:attrNameLst>
                                      </p:cBhvr>
                                      <p:tavLst>
                                        <p:tav tm="0">
                                          <p:val>
                                            <p:fltVal val="0"/>
                                          </p:val>
                                        </p:tav>
                                        <p:tav tm="100000">
                                          <p:val>
                                            <p:strVal val="#ppt_h"/>
                                          </p:val>
                                        </p:tav>
                                      </p:tavLst>
                                    </p:anim>
                                    <p:anim calcmode="lin" valueType="num">
                                      <p:cBhvr>
                                        <p:cTn id="23" dur="1000" fill="hold"/>
                                        <p:tgtEl>
                                          <p:spTgt spid="5"/>
                                        </p:tgtEl>
                                        <p:attrNameLst>
                                          <p:attrName>style.rotation</p:attrName>
                                        </p:attrNameLst>
                                      </p:cBhvr>
                                      <p:tavLst>
                                        <p:tav tm="0">
                                          <p:val>
                                            <p:fltVal val="90"/>
                                          </p:val>
                                        </p:tav>
                                        <p:tav tm="100000">
                                          <p:val>
                                            <p:fltVal val="0"/>
                                          </p:val>
                                        </p:tav>
                                      </p:tavLst>
                                    </p:anim>
                                    <p:animEffect transition="in" filter="fade">
                                      <p:cBhvr>
                                        <p:cTn id="24"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P spid="7"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85912" y="567054"/>
            <a:ext cx="6542176" cy="584775"/>
          </a:xfrm>
          <a:prstGeom prst="rect">
            <a:avLst/>
          </a:prstGeom>
          <a:gradFill flip="none" rotWithShape="1">
            <a:gsLst>
              <a:gs pos="0">
                <a:schemeClr val="accent6">
                  <a:lumMod val="40000"/>
                  <a:lumOff val="60000"/>
                  <a:tint val="66000"/>
                  <a:satMod val="160000"/>
                </a:schemeClr>
              </a:gs>
              <a:gs pos="50000">
                <a:schemeClr val="accent6">
                  <a:lumMod val="40000"/>
                  <a:lumOff val="60000"/>
                  <a:tint val="44500"/>
                  <a:satMod val="160000"/>
                </a:schemeClr>
              </a:gs>
              <a:gs pos="100000">
                <a:schemeClr val="accent6">
                  <a:lumMod val="40000"/>
                  <a:lumOff val="60000"/>
                  <a:tint val="23500"/>
                  <a:satMod val="160000"/>
                </a:schemeClr>
              </a:gs>
            </a:gsLst>
            <a:lin ang="5400000" scaled="1"/>
            <a:tileRect/>
          </a:gradFill>
          <a:ln>
            <a:solidFill>
              <a:schemeClr val="tx2"/>
            </a:solidFill>
          </a:ln>
        </p:spPr>
        <p:txBody>
          <a:bodyPr wrap="none">
            <a:spAutoFit/>
          </a:bodyPr>
          <a:lstStyle/>
          <a:p>
            <a:r>
              <a:rPr lang="en-US" sz="32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Nêu</a:t>
            </a:r>
            <a:r>
              <a:rPr lang="en-US" sz="32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32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nghĩa</a:t>
            </a:r>
            <a:r>
              <a:rPr lang="en-US" sz="32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nhan</a:t>
            </a:r>
            <a:r>
              <a:rPr lang="en-US" sz="32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32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phẩm</a:t>
            </a:r>
            <a:r>
              <a:rPr lang="en-US" sz="32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3200" b="1"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4800" dirty="0">
              <a:latin typeface="Times New Roman" panose="02020603050405020304" pitchFamily="18" charset="0"/>
              <a:cs typeface="Times New Roman" panose="02020603050405020304" pitchFamily="18" charset="0"/>
            </a:endParaRPr>
          </a:p>
        </p:txBody>
      </p:sp>
      <p:pic>
        <p:nvPicPr>
          <p:cNvPr id="10242" name="Picture 2" descr="Làng Nhỏ Kiểu Trung Quốc Hình ảnh | Định dạng hình ảnh PSD 401371369|  vn.lovepik.com"/>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5698" r="100000">
                        <a14:foregroundMark x1="14186" y1="61744" x2="25116" y2="68256"/>
                        <a14:foregroundMark x1="20698" y1="59302" x2="31860" y2="69419"/>
                        <a14:foregroundMark x1="13488" y1="61279" x2="13023" y2="69186"/>
                        <a14:foregroundMark x1="51977" y1="60233" x2="89302" y2="63953"/>
                        <a14:foregroundMark x1="55116" y1="60698" x2="78140" y2="66279"/>
                        <a14:foregroundMark x1="77209" y1="57558" x2="75698" y2="63953"/>
                        <a14:foregroundMark x1="56163" y1="61047" x2="60698" y2="67326"/>
                      </a14:backgroundRemoval>
                    </a14:imgEffect>
                  </a14:imgLayer>
                </a14:imgProps>
              </a:ext>
              <a:ext uri="{28A0092B-C50C-407E-A947-70E740481C1C}">
                <a14:useLocalDpi xmlns:a14="http://schemas.microsoft.com/office/drawing/2010/main" val="0"/>
              </a:ext>
            </a:extLst>
          </a:blip>
          <a:srcRect/>
          <a:stretch>
            <a:fillRect/>
          </a:stretch>
        </p:blipFill>
        <p:spPr bwMode="auto">
          <a:xfrm>
            <a:off x="-121920" y="567054"/>
            <a:ext cx="6290945" cy="629094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6290945" y="2235199"/>
            <a:ext cx="5551872" cy="3539430"/>
          </a:xfrm>
          <a:prstGeom prst="rect">
            <a:avLst/>
          </a:prstGeom>
          <a:ln w="28575">
            <a:solidFill>
              <a:srgbClr val="FF0000"/>
            </a:solidFill>
            <a:prstDash val="dashDot"/>
          </a:ln>
        </p:spPr>
        <p:txBody>
          <a:bodyPr wrap="square">
            <a:spAutoFit/>
          </a:bodyPr>
          <a:lstStyle/>
          <a:p>
            <a:pPr algn="just"/>
            <a:r>
              <a:rPr lang="en-US" sz="32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Nhan</a:t>
            </a:r>
            <a:r>
              <a:rPr lang="en-US" sz="3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en-US" sz="3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đã</a:t>
            </a:r>
            <a:r>
              <a:rPr lang="en-US" sz="3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thể</a:t>
            </a:r>
            <a:r>
              <a:rPr lang="en-US" sz="3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hiện</a:t>
            </a:r>
            <a:r>
              <a:rPr lang="en-US" sz="3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sâu</a:t>
            </a:r>
            <a:r>
              <a:rPr lang="en-US" sz="3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sắc</a:t>
            </a:r>
            <a:r>
              <a:rPr lang="en-US" sz="3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chủ</a:t>
            </a:r>
            <a:r>
              <a:rPr lang="en-US" sz="3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3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3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phẩm</a:t>
            </a:r>
            <a:r>
              <a:rPr lang="en-US" sz="3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3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3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3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lòng</a:t>
            </a:r>
            <a:r>
              <a:rPr lang="en-US" sz="3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yêu</a:t>
            </a:r>
            <a:r>
              <a:rPr lang="en-US" sz="3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3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3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nông</a:t>
            </a:r>
            <a:r>
              <a:rPr lang="en-US" sz="3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dân</a:t>
            </a:r>
            <a:r>
              <a:rPr lang="en-US" sz="3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Làng</a:t>
            </a:r>
            <a:r>
              <a:rPr lang="en-US" sz="3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3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nơi</a:t>
            </a:r>
            <a:r>
              <a:rPr lang="en-US" sz="3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gần</a:t>
            </a:r>
            <a:r>
              <a:rPr lang="en-US" sz="3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gũi</a:t>
            </a:r>
            <a:r>
              <a:rPr lang="en-US" sz="3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gắn</a:t>
            </a:r>
            <a:r>
              <a:rPr lang="en-US" sz="3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bó</a:t>
            </a:r>
            <a:r>
              <a:rPr lang="en-US" sz="3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3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3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nông</a:t>
            </a:r>
            <a:r>
              <a:rPr lang="en-US" sz="3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dân</a:t>
            </a:r>
            <a:r>
              <a:rPr lang="en-US" sz="3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bởi</a:t>
            </a:r>
            <a:r>
              <a:rPr lang="en-US" sz="3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3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ta </a:t>
            </a:r>
            <a:r>
              <a:rPr lang="en-US" sz="32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US" sz="3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thể</a:t>
            </a:r>
            <a:r>
              <a:rPr lang="en-US" sz="3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yêu</a:t>
            </a:r>
            <a:r>
              <a:rPr lang="en-US" sz="3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3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nếu</a:t>
            </a:r>
            <a:r>
              <a:rPr lang="en-US" sz="3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US" sz="3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yêu</a:t>
            </a:r>
            <a:r>
              <a:rPr lang="en-US" sz="3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làng</a:t>
            </a:r>
            <a:r>
              <a:rPr lang="en-US" sz="3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8525707" y="1462681"/>
            <a:ext cx="1082348" cy="461665"/>
          </a:xfrm>
          <a:prstGeom prst="rect">
            <a:avLst/>
          </a:prstGeom>
          <a:solidFill>
            <a:schemeClr val="accent4">
              <a:lumMod val="60000"/>
              <a:lumOff val="40000"/>
            </a:schemeClr>
          </a:solidFill>
          <a:effectLst>
            <a:outerShdw blurRad="50800" dist="38100" dir="5400000" algn="t" rotWithShape="0">
              <a:prstClr val="black">
                <a:alpha val="40000"/>
              </a:prstClr>
            </a:outerShdw>
          </a:effectLst>
          <a:scene3d>
            <a:camera prst="orthographicFront"/>
            <a:lightRig rig="threePt" dir="t"/>
          </a:scene3d>
          <a:sp3d>
            <a:bevelT/>
          </a:sp3d>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GỢI Ý</a:t>
            </a: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3999030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80">
                                          <p:stCondLst>
                                            <p:cond delay="0"/>
                                          </p:stCondLst>
                                        </p:cTn>
                                        <p:tgtEl>
                                          <p:spTgt spid="7"/>
                                        </p:tgtEl>
                                      </p:cBhvr>
                                    </p:animEffect>
                                    <p:anim calcmode="lin" valueType="num">
                                      <p:cBhvr>
                                        <p:cTn id="13"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8" dur="26">
                                          <p:stCondLst>
                                            <p:cond delay="650"/>
                                          </p:stCondLst>
                                        </p:cTn>
                                        <p:tgtEl>
                                          <p:spTgt spid="7"/>
                                        </p:tgtEl>
                                      </p:cBhvr>
                                      <p:to x="100000" y="60000"/>
                                    </p:animScale>
                                    <p:animScale>
                                      <p:cBhvr>
                                        <p:cTn id="19" dur="166" decel="50000">
                                          <p:stCondLst>
                                            <p:cond delay="676"/>
                                          </p:stCondLst>
                                        </p:cTn>
                                        <p:tgtEl>
                                          <p:spTgt spid="7"/>
                                        </p:tgtEl>
                                      </p:cBhvr>
                                      <p:to x="100000" y="100000"/>
                                    </p:animScale>
                                    <p:animScale>
                                      <p:cBhvr>
                                        <p:cTn id="20" dur="26">
                                          <p:stCondLst>
                                            <p:cond delay="1312"/>
                                          </p:stCondLst>
                                        </p:cTn>
                                        <p:tgtEl>
                                          <p:spTgt spid="7"/>
                                        </p:tgtEl>
                                      </p:cBhvr>
                                      <p:to x="100000" y="80000"/>
                                    </p:animScale>
                                    <p:animScale>
                                      <p:cBhvr>
                                        <p:cTn id="21" dur="166" decel="50000">
                                          <p:stCondLst>
                                            <p:cond delay="1338"/>
                                          </p:stCondLst>
                                        </p:cTn>
                                        <p:tgtEl>
                                          <p:spTgt spid="7"/>
                                        </p:tgtEl>
                                      </p:cBhvr>
                                      <p:to x="100000" y="100000"/>
                                    </p:animScale>
                                    <p:animScale>
                                      <p:cBhvr>
                                        <p:cTn id="22" dur="26">
                                          <p:stCondLst>
                                            <p:cond delay="1642"/>
                                          </p:stCondLst>
                                        </p:cTn>
                                        <p:tgtEl>
                                          <p:spTgt spid="7"/>
                                        </p:tgtEl>
                                      </p:cBhvr>
                                      <p:to x="100000" y="90000"/>
                                    </p:animScale>
                                    <p:animScale>
                                      <p:cBhvr>
                                        <p:cTn id="23" dur="166" decel="50000">
                                          <p:stCondLst>
                                            <p:cond delay="1668"/>
                                          </p:stCondLst>
                                        </p:cTn>
                                        <p:tgtEl>
                                          <p:spTgt spid="7"/>
                                        </p:tgtEl>
                                      </p:cBhvr>
                                      <p:to x="100000" y="100000"/>
                                    </p:animScale>
                                    <p:animScale>
                                      <p:cBhvr>
                                        <p:cTn id="24" dur="26">
                                          <p:stCondLst>
                                            <p:cond delay="1808"/>
                                          </p:stCondLst>
                                        </p:cTn>
                                        <p:tgtEl>
                                          <p:spTgt spid="7"/>
                                        </p:tgtEl>
                                      </p:cBhvr>
                                      <p:to x="100000" y="95000"/>
                                    </p:animScale>
                                    <p:animScale>
                                      <p:cBhvr>
                                        <p:cTn id="25" dur="166" decel="50000">
                                          <p:stCondLst>
                                            <p:cond delay="1834"/>
                                          </p:stCondLst>
                                        </p:cTn>
                                        <p:tgtEl>
                                          <p:spTgt spid="7"/>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down)">
                                      <p:cBhvr>
                                        <p:cTn id="28" dur="580">
                                          <p:stCondLst>
                                            <p:cond delay="0"/>
                                          </p:stCondLst>
                                        </p:cTn>
                                        <p:tgtEl>
                                          <p:spTgt spid="5"/>
                                        </p:tgtEl>
                                      </p:cBhvr>
                                    </p:animEffect>
                                    <p:anim calcmode="lin" valueType="num">
                                      <p:cBhvr>
                                        <p:cTn id="29"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4" dur="26">
                                          <p:stCondLst>
                                            <p:cond delay="650"/>
                                          </p:stCondLst>
                                        </p:cTn>
                                        <p:tgtEl>
                                          <p:spTgt spid="5"/>
                                        </p:tgtEl>
                                      </p:cBhvr>
                                      <p:to x="100000" y="60000"/>
                                    </p:animScale>
                                    <p:animScale>
                                      <p:cBhvr>
                                        <p:cTn id="35" dur="166" decel="50000">
                                          <p:stCondLst>
                                            <p:cond delay="676"/>
                                          </p:stCondLst>
                                        </p:cTn>
                                        <p:tgtEl>
                                          <p:spTgt spid="5"/>
                                        </p:tgtEl>
                                      </p:cBhvr>
                                      <p:to x="100000" y="100000"/>
                                    </p:animScale>
                                    <p:animScale>
                                      <p:cBhvr>
                                        <p:cTn id="36" dur="26">
                                          <p:stCondLst>
                                            <p:cond delay="1312"/>
                                          </p:stCondLst>
                                        </p:cTn>
                                        <p:tgtEl>
                                          <p:spTgt spid="5"/>
                                        </p:tgtEl>
                                      </p:cBhvr>
                                      <p:to x="100000" y="80000"/>
                                    </p:animScale>
                                    <p:animScale>
                                      <p:cBhvr>
                                        <p:cTn id="37" dur="166" decel="50000">
                                          <p:stCondLst>
                                            <p:cond delay="1338"/>
                                          </p:stCondLst>
                                        </p:cTn>
                                        <p:tgtEl>
                                          <p:spTgt spid="5"/>
                                        </p:tgtEl>
                                      </p:cBhvr>
                                      <p:to x="100000" y="100000"/>
                                    </p:animScale>
                                    <p:animScale>
                                      <p:cBhvr>
                                        <p:cTn id="38" dur="26">
                                          <p:stCondLst>
                                            <p:cond delay="1642"/>
                                          </p:stCondLst>
                                        </p:cTn>
                                        <p:tgtEl>
                                          <p:spTgt spid="5"/>
                                        </p:tgtEl>
                                      </p:cBhvr>
                                      <p:to x="100000" y="90000"/>
                                    </p:animScale>
                                    <p:animScale>
                                      <p:cBhvr>
                                        <p:cTn id="39" dur="166" decel="50000">
                                          <p:stCondLst>
                                            <p:cond delay="1668"/>
                                          </p:stCondLst>
                                        </p:cTn>
                                        <p:tgtEl>
                                          <p:spTgt spid="5"/>
                                        </p:tgtEl>
                                      </p:cBhvr>
                                      <p:to x="100000" y="100000"/>
                                    </p:animScale>
                                    <p:animScale>
                                      <p:cBhvr>
                                        <p:cTn id="40" dur="26">
                                          <p:stCondLst>
                                            <p:cond delay="1808"/>
                                          </p:stCondLst>
                                        </p:cTn>
                                        <p:tgtEl>
                                          <p:spTgt spid="5"/>
                                        </p:tgtEl>
                                      </p:cBhvr>
                                      <p:to x="100000" y="95000"/>
                                    </p:animScale>
                                    <p:animScale>
                                      <p:cBhvr>
                                        <p:cTn id="41"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lipart Flower Garland 5 - Corona De Flores Tropicales Png Transparent Png  (#1311898) - PinClipart"/>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613" b="89977" l="0" r="100000">
                        <a14:foregroundMark x1="72727" y1="22465" x2="83750" y2="16244"/>
                        <a14:foregroundMark x1="77614" y1="28341" x2="87386" y2="26959"/>
                        <a14:foregroundMark x1="83977" y1="32604" x2="89773" y2="30760"/>
                        <a14:foregroundMark x1="7614" y1="65668" x2="17045" y2="65668"/>
                        <a14:foregroundMark x1="11364" y1="79032" x2="19091" y2="73733"/>
                        <a14:backgroundMark x1="32841" y1="31682" x2="65909" y2="59217"/>
                        <a14:backgroundMark x1="70455" y1="16244" x2="74545" y2="16820"/>
                        <a14:backgroundMark x1="22841" y1="51382" x2="22159" y2="55530"/>
                        <a14:backgroundMark x1="16818" y1="79263" x2="20909" y2="77419"/>
                      </a14:backgroundRemoval>
                    </a14:imgEffect>
                  </a14:imgLayer>
                </a14:imgProps>
              </a:ext>
              <a:ext uri="{28A0092B-C50C-407E-A947-70E740481C1C}">
                <a14:useLocalDpi xmlns:a14="http://schemas.microsoft.com/office/drawing/2010/main" val="0"/>
              </a:ext>
            </a:extLst>
          </a:blip>
          <a:srcRect/>
          <a:stretch>
            <a:fillRect/>
          </a:stretch>
        </p:blipFill>
        <p:spPr bwMode="auto">
          <a:xfrm>
            <a:off x="4342994" y="-365759"/>
            <a:ext cx="8214766" cy="774197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94843" y="2551435"/>
            <a:ext cx="4010812" cy="1569660"/>
          </a:xfrm>
          <a:prstGeom prst="rect">
            <a:avLst/>
          </a:prstGeom>
          <a:solidFill>
            <a:schemeClr val="accent4">
              <a:lumMod val="40000"/>
              <a:lumOff val="60000"/>
            </a:schemeClr>
          </a:solidFill>
          <a:effectLst>
            <a:outerShdw blurRad="50800" dist="38100" dir="5400000" algn="t" rotWithShape="0">
              <a:prstClr val="black">
                <a:alpha val="40000"/>
              </a:prstClr>
            </a:outerShdw>
          </a:effectLst>
        </p:spPr>
        <p:txBody>
          <a:bodyPr wrap="square">
            <a:spAutoFit/>
          </a:bodyPr>
          <a:lstStyle/>
          <a:p>
            <a:pPr algn="just"/>
            <a:r>
              <a:rPr lang="en-US" sz="32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32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32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32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rút</a:t>
            </a:r>
            <a:r>
              <a:rPr lang="en-US" sz="32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gọn</a:t>
            </a:r>
            <a:r>
              <a:rPr lang="en-US" sz="32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32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32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32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32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32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rõ</a:t>
            </a:r>
            <a:r>
              <a:rPr lang="en-US" sz="32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32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rút</a:t>
            </a:r>
            <a:r>
              <a:rPr lang="en-US" sz="32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gọn</a:t>
            </a:r>
            <a:r>
              <a:rPr lang="en-US" sz="3200" b="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3200" b="1"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1909194" y="1525878"/>
            <a:ext cx="1382110" cy="584775"/>
          </a:xfrm>
          <a:prstGeom prst="rect">
            <a:avLst/>
          </a:prstGeom>
          <a:solidFill>
            <a:schemeClr val="accent6">
              <a:lumMod val="60000"/>
              <a:lumOff val="40000"/>
            </a:schemeClr>
          </a:solidFill>
          <a:effectLst>
            <a:outerShdw blurRad="50800" dist="38100" dir="5400000" algn="t" rotWithShape="0">
              <a:prstClr val="black">
                <a:alpha val="40000"/>
              </a:prstClr>
            </a:outerShdw>
          </a:effectLst>
          <a:scene3d>
            <a:camera prst="orthographicFront"/>
            <a:lightRig rig="threePt" dir="t"/>
          </a:scene3d>
          <a:sp3d>
            <a:bevelT/>
          </a:sp3d>
        </p:spPr>
        <p:txBody>
          <a:bodyPr wrap="none" rtlCol="0">
            <a:spAutoFit/>
          </a:bodyPr>
          <a:lstStyle/>
          <a:p>
            <a:r>
              <a:rPr lang="en-US" sz="3200" b="1" dirty="0" smtClean="0">
                <a:solidFill>
                  <a:srgbClr val="002060"/>
                </a:solidFill>
                <a:latin typeface="Times New Roman" panose="02020603050405020304" pitchFamily="18" charset="0"/>
                <a:cs typeface="Times New Roman" panose="02020603050405020304" pitchFamily="18" charset="0"/>
              </a:rPr>
              <a:t>CÂU 3</a:t>
            </a:r>
            <a:endParaRPr lang="en-US" sz="3200" b="1" dirty="0">
              <a:solidFill>
                <a:srgbClr val="002060"/>
              </a:solidFill>
              <a:latin typeface="Times New Roman" panose="02020603050405020304" pitchFamily="18" charset="0"/>
              <a:cs typeface="Times New Roman" panose="02020603050405020304" pitchFamily="18" charset="0"/>
            </a:endParaRPr>
          </a:p>
        </p:txBody>
      </p:sp>
      <p:sp>
        <p:nvSpPr>
          <p:cNvPr id="5" name="Rectangle 4"/>
          <p:cNvSpPr/>
          <p:nvPr/>
        </p:nvSpPr>
        <p:spPr>
          <a:xfrm>
            <a:off x="6173787" y="1859963"/>
            <a:ext cx="4815841" cy="2952603"/>
          </a:xfrm>
          <a:prstGeom prst="rect">
            <a:avLst/>
          </a:prstGeom>
        </p:spPr>
        <p:txBody>
          <a:bodyPr wrap="square">
            <a:spAutoFit/>
          </a:bodyPr>
          <a:lstStyle/>
          <a:p>
            <a:pPr>
              <a:lnSpc>
                <a:spcPct val="120000"/>
              </a:lnSpc>
              <a:spcAft>
                <a:spcPts val="800"/>
              </a:spcAft>
            </a:pPr>
            <a:r>
              <a:rPr lang="en-US" sz="3200" b="1"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3200" b="1"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rút</a:t>
            </a:r>
            <a:r>
              <a:rPr lang="en-US" sz="3200" b="1"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gọn</a:t>
            </a:r>
            <a:r>
              <a:rPr lang="en-US" sz="3200" b="1"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3200" b="1"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3200" b="1"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Rồi</a:t>
            </a:r>
            <a:r>
              <a:rPr lang="en-US" sz="3200" b="1"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đây</a:t>
            </a:r>
            <a:r>
              <a:rPr lang="en-US" sz="3200" b="1"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3200" b="1"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3200" b="1"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ăn</a:t>
            </a:r>
            <a:r>
              <a:rPr lang="en-US" sz="3200" b="1"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buôn</a:t>
            </a:r>
            <a:r>
              <a:rPr lang="en-US" sz="3200" b="1"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bán</a:t>
            </a:r>
            <a:r>
              <a:rPr lang="en-US" sz="3200" b="1"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3200" b="1"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sao</a:t>
            </a:r>
            <a:r>
              <a:rPr lang="en-US" sz="3200" b="1"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r>
              <a:rPr lang="en-US" sz="3200" b="1"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Bộ</a:t>
            </a:r>
            <a:r>
              <a:rPr lang="en-US" sz="3200" b="1"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phận</a:t>
            </a:r>
            <a:r>
              <a:rPr lang="en-US" sz="3200" b="1"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chủ</a:t>
            </a:r>
            <a:r>
              <a:rPr lang="en-US" sz="3200" b="1"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3200" b="1"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3200" b="1"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rút</a:t>
            </a:r>
            <a:r>
              <a:rPr lang="en-US" sz="3200" b="1"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gọn</a:t>
            </a:r>
            <a:r>
              <a:rPr lang="en-US" sz="3200" b="1"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48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059753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45" presetClass="entr" presetSubtype="0" fill="hold" nodeType="clickEffect">
                                  <p:stCondLst>
                                    <p:cond delay="0"/>
                                  </p:stCondLst>
                                  <p:childTnLst>
                                    <p:set>
                                      <p:cBhvr>
                                        <p:cTn id="14" dur="1" fill="hold">
                                          <p:stCondLst>
                                            <p:cond delay="0"/>
                                          </p:stCondLst>
                                        </p:cTn>
                                        <p:tgtEl>
                                          <p:spTgt spid="11266"/>
                                        </p:tgtEl>
                                        <p:attrNameLst>
                                          <p:attrName>style.visibility</p:attrName>
                                        </p:attrNameLst>
                                      </p:cBhvr>
                                      <p:to>
                                        <p:strVal val="visible"/>
                                      </p:to>
                                    </p:set>
                                    <p:animEffect transition="in" filter="fade">
                                      <p:cBhvr>
                                        <p:cTn id="15" dur="2000"/>
                                        <p:tgtEl>
                                          <p:spTgt spid="11266"/>
                                        </p:tgtEl>
                                      </p:cBhvr>
                                    </p:animEffect>
                                    <p:anim calcmode="lin" valueType="num">
                                      <p:cBhvr>
                                        <p:cTn id="16" dur="2000" fill="hold"/>
                                        <p:tgtEl>
                                          <p:spTgt spid="11266"/>
                                        </p:tgtEl>
                                        <p:attrNameLst>
                                          <p:attrName>ppt_w</p:attrName>
                                        </p:attrNameLst>
                                      </p:cBhvr>
                                      <p:tavLst>
                                        <p:tav tm="0" fmla="#ppt_w*sin(2.5*pi*$)">
                                          <p:val>
                                            <p:fltVal val="0"/>
                                          </p:val>
                                        </p:tav>
                                        <p:tav tm="100000">
                                          <p:val>
                                            <p:fltVal val="1"/>
                                          </p:val>
                                        </p:tav>
                                      </p:tavLst>
                                    </p:anim>
                                    <p:anim calcmode="lin" valueType="num">
                                      <p:cBhvr>
                                        <p:cTn id="17" dur="2000" fill="hold"/>
                                        <p:tgtEl>
                                          <p:spTgt spid="11266"/>
                                        </p:tgtEl>
                                        <p:attrNameLst>
                                          <p:attrName>ppt_h</p:attrName>
                                        </p:attrNameLst>
                                      </p:cBhvr>
                                      <p:tavLst>
                                        <p:tav tm="0">
                                          <p:val>
                                            <p:strVal val="#ppt_h"/>
                                          </p:val>
                                        </p:tav>
                                        <p:tav tm="100000">
                                          <p:val>
                                            <p:strVal val="#ppt_h"/>
                                          </p:val>
                                        </p:tav>
                                      </p:tavLst>
                                    </p:anim>
                                  </p:childTnLst>
                                </p:cTn>
                              </p:par>
                              <p:par>
                                <p:cTn id="18" presetID="45" presetClass="entr" presetSubtype="0"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2000"/>
                                        <p:tgtEl>
                                          <p:spTgt spid="5"/>
                                        </p:tgtEl>
                                      </p:cBhvr>
                                    </p:animEffect>
                                    <p:anim calcmode="lin" valueType="num">
                                      <p:cBhvr>
                                        <p:cTn id="21" dur="2000" fill="hold"/>
                                        <p:tgtEl>
                                          <p:spTgt spid="5"/>
                                        </p:tgtEl>
                                        <p:attrNameLst>
                                          <p:attrName>ppt_w</p:attrName>
                                        </p:attrNameLst>
                                      </p:cBhvr>
                                      <p:tavLst>
                                        <p:tav tm="0" fmla="#ppt_w*sin(2.5*pi*$)">
                                          <p:val>
                                            <p:fltVal val="0"/>
                                          </p:val>
                                        </p:tav>
                                        <p:tav tm="100000">
                                          <p:val>
                                            <p:fltVal val="1"/>
                                          </p:val>
                                        </p:tav>
                                      </p:tavLst>
                                    </p:anim>
                                    <p:anim calcmode="lin" valueType="num">
                                      <p:cBhvr>
                                        <p:cTn id="22"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5"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작은 마을의 경치 이미지 _사진 400679017 무료 다운로드_lovepik.com"/>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124" b="100000" l="0" r="100000">
                        <a14:foregroundMark x1="39767" y1="39416" x2="40465" y2="51095"/>
                      </a14:backgroundRemoval>
                    </a14:imgEffect>
                  </a14:imgLayer>
                </a14:imgProps>
              </a:ext>
              <a:ext uri="{28A0092B-C50C-407E-A947-70E740481C1C}">
                <a14:useLocalDpi xmlns:a14="http://schemas.microsoft.com/office/drawing/2010/main" val="0"/>
              </a:ext>
            </a:extLst>
          </a:blip>
          <a:srcRect/>
          <a:stretch>
            <a:fillRect/>
          </a:stretch>
        </p:blipFill>
        <p:spPr bwMode="auto">
          <a:xfrm>
            <a:off x="0" y="3459481"/>
            <a:ext cx="12298680" cy="339852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09264" y="219715"/>
            <a:ext cx="11280152" cy="523220"/>
          </a:xfrm>
          <a:prstGeom prst="rect">
            <a:avLst/>
          </a:prstGeom>
          <a:solidFill>
            <a:schemeClr val="accent6">
              <a:lumMod val="40000"/>
              <a:lumOff val="60000"/>
            </a:schemeClr>
          </a:solidFill>
        </p:spPr>
        <p:txBody>
          <a:bodyPr wrap="square">
            <a:spAutoFit/>
          </a:bodyPr>
          <a:lstStyle/>
          <a:p>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khoảng</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200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bày</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trích</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2800" dirty="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solidFill>
                <a:srgbClr val="002060"/>
              </a:solidFill>
              <a:latin typeface="Times New Roman" panose="02020603050405020304" pitchFamily="18" charset="0"/>
              <a:cs typeface="Times New Roman" panose="02020603050405020304" pitchFamily="18" charset="0"/>
            </a:endParaRPr>
          </a:p>
        </p:txBody>
      </p:sp>
      <p:sp>
        <p:nvSpPr>
          <p:cNvPr id="6" name="Rectangle 5"/>
          <p:cNvSpPr/>
          <p:nvPr/>
        </p:nvSpPr>
        <p:spPr>
          <a:xfrm>
            <a:off x="509264" y="1695896"/>
            <a:ext cx="11280152" cy="2952603"/>
          </a:xfrm>
          <a:prstGeom prst="rect">
            <a:avLst/>
          </a:prstGeom>
          <a:solidFill>
            <a:schemeClr val="accent4">
              <a:lumMod val="20000"/>
              <a:lumOff val="80000"/>
            </a:schemeClr>
          </a:solidFill>
        </p:spPr>
        <p:txBody>
          <a:bodyPr wrap="square">
            <a:spAutoFit/>
          </a:bodyPr>
          <a:lstStyle/>
          <a:p>
            <a:pPr>
              <a:lnSpc>
                <a:spcPct val="120000"/>
              </a:lnSpc>
              <a:spcAft>
                <a:spcPts val="800"/>
              </a:spcAft>
            </a:pP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thức</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Đảm</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cấu</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mắc</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lỗi</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diễn</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đạt</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dùng</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pháp</a:t>
            </a:r>
            <a:endParaRPr lang="en-US" sz="2800" dirty="0" smtClean="0">
              <a:effectLst/>
              <a:latin typeface="Times New Roman" panose="02020603050405020304" pitchFamily="18" charset="0"/>
              <a:ea typeface="Calibri" panose="020F0502020204030204" pitchFamily="34" charset="0"/>
              <a:cs typeface="Times New Roman" panose="02020603050405020304" pitchFamily="18" charset="0"/>
            </a:endParaRPr>
          </a:p>
          <a:p>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bày</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trạng</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ông</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Hai,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nửa</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nửa</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ngờ</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ông</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Hai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nghe</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làng</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Chợ</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Dầu</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giặc</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Buộc</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thật</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nên</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ông</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Hai lo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sợ</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tương</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lai</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làng</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Chợ</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Dầu</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đang</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tản</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cư</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khắp</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nơi</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8" name="TextBox 7"/>
          <p:cNvSpPr txBox="1"/>
          <p:nvPr/>
        </p:nvSpPr>
        <p:spPr>
          <a:xfrm>
            <a:off x="5391045" y="988583"/>
            <a:ext cx="1082348" cy="461665"/>
          </a:xfrm>
          <a:prstGeom prst="rect">
            <a:avLst/>
          </a:prstGeom>
          <a:solidFill>
            <a:schemeClr val="accent4">
              <a:lumMod val="60000"/>
              <a:lumOff val="40000"/>
            </a:schemeClr>
          </a:solidFill>
          <a:effectLst>
            <a:outerShdw blurRad="50800" dist="38100" dir="5400000" algn="t" rotWithShape="0">
              <a:prstClr val="black">
                <a:alpha val="40000"/>
              </a:prstClr>
            </a:outerShdw>
          </a:effectLst>
          <a:scene3d>
            <a:camera prst="orthographicFront"/>
            <a:lightRig rig="threePt" dir="t"/>
          </a:scene3d>
          <a:sp3d>
            <a:bevelT/>
          </a:sp3d>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GỢI Ý</a:t>
            </a: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551657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fill="hold"/>
                                        <p:tgtEl>
                                          <p:spTgt spid="8"/>
                                        </p:tgtEl>
                                        <p:attrNameLst>
                                          <p:attrName>ppt_x</p:attrName>
                                        </p:attrNameLst>
                                      </p:cBhvr>
                                      <p:tavLst>
                                        <p:tav tm="0">
                                          <p:val>
                                            <p:strVal val="#ppt_x"/>
                                          </p:val>
                                        </p:tav>
                                        <p:tav tm="100000">
                                          <p:val>
                                            <p:strVal val="#ppt_x"/>
                                          </p:val>
                                        </p:tav>
                                      </p:tavLst>
                                    </p:anim>
                                    <p:anim calcmode="lin" valueType="num">
                                      <p:cBhvr additive="base">
                                        <p:cTn id="17"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711200" y="228600"/>
            <a:ext cx="10972800" cy="533400"/>
          </a:xfrm>
        </p:spPr>
        <p:txBody>
          <a:bodyPr/>
          <a:lstStyle/>
          <a:p>
            <a:endParaRPr lang="en-US" sz="1800" dirty="0" smtClean="0">
              <a:latin typeface="Times New Roman" pitchFamily="18" charset="0"/>
              <a:cs typeface="Times New Roman" pitchFamily="18" charset="0"/>
            </a:endParaRPr>
          </a:p>
        </p:txBody>
      </p:sp>
      <p:sp>
        <p:nvSpPr>
          <p:cNvPr id="4" name="Content Placeholder 2"/>
          <p:cNvSpPr txBox="1">
            <a:spLocks/>
          </p:cNvSpPr>
          <p:nvPr/>
        </p:nvSpPr>
        <p:spPr bwMode="auto">
          <a:xfrm>
            <a:off x="501651" y="762000"/>
            <a:ext cx="11379200" cy="6096000"/>
          </a:xfrm>
          <a:prstGeom prst="rect">
            <a:avLst/>
          </a:prstGeom>
          <a:noFill/>
          <a:ln w="9525">
            <a:noFill/>
            <a:miter lim="800000"/>
            <a:headEnd/>
            <a:tailEnd/>
          </a:ln>
        </p:spPr>
        <p:txBody>
          <a:bodyPr/>
          <a:lstStyle/>
          <a:p>
            <a:r>
              <a:rPr lang="en-US" sz="2800" b="1" u="sng" dirty="0" err="1" smtClean="0">
                <a:solidFill>
                  <a:srgbClr val="FF0000"/>
                </a:solidFill>
                <a:latin typeface="Times New Roman" pitchFamily="18" charset="0"/>
                <a:cs typeface="Times New Roman" pitchFamily="18" charset="0"/>
              </a:rPr>
              <a:t>Bài</a:t>
            </a:r>
            <a:r>
              <a:rPr lang="en-US" sz="2800" b="1" u="sng" dirty="0" smtClean="0">
                <a:solidFill>
                  <a:srgbClr val="FF0000"/>
                </a:solidFill>
                <a:latin typeface="Times New Roman" pitchFamily="18" charset="0"/>
                <a:cs typeface="Times New Roman" pitchFamily="18" charset="0"/>
              </a:rPr>
              <a:t> </a:t>
            </a:r>
            <a:r>
              <a:rPr lang="en-US" sz="2800" b="1" u="sng" dirty="0" err="1" smtClean="0">
                <a:solidFill>
                  <a:srgbClr val="FF0000"/>
                </a:solidFill>
                <a:latin typeface="Times New Roman" pitchFamily="18" charset="0"/>
                <a:cs typeface="Times New Roman" pitchFamily="18" charset="0"/>
              </a:rPr>
              <a:t>tập</a:t>
            </a:r>
            <a:r>
              <a:rPr lang="en-US" sz="2800" b="1" u="sng" dirty="0" smtClean="0">
                <a:solidFill>
                  <a:srgbClr val="FF0000"/>
                </a:solidFill>
                <a:latin typeface="Times New Roman" pitchFamily="18" charset="0"/>
                <a:cs typeface="Times New Roman" pitchFamily="18" charset="0"/>
              </a:rPr>
              <a:t> </a:t>
            </a:r>
            <a:r>
              <a:rPr lang="en-US" sz="2800" b="1" u="sng" dirty="0" err="1" smtClean="0">
                <a:solidFill>
                  <a:srgbClr val="FF0000"/>
                </a:solidFill>
                <a:latin typeface="Times New Roman" pitchFamily="18" charset="0"/>
                <a:cs typeface="Times New Roman" pitchFamily="18" charset="0"/>
              </a:rPr>
              <a:t>dự</a:t>
            </a:r>
            <a:r>
              <a:rPr lang="en-US" sz="2800" b="1" u="sng" dirty="0" smtClean="0">
                <a:solidFill>
                  <a:srgbClr val="FF0000"/>
                </a:solidFill>
                <a:latin typeface="Times New Roman" pitchFamily="18" charset="0"/>
                <a:cs typeface="Times New Roman" pitchFamily="18" charset="0"/>
              </a:rPr>
              <a:t> </a:t>
            </a:r>
            <a:r>
              <a:rPr lang="en-US" sz="2800" b="1" u="sng" dirty="0" err="1" smtClean="0">
                <a:solidFill>
                  <a:srgbClr val="FF0000"/>
                </a:solidFill>
                <a:latin typeface="Times New Roman" pitchFamily="18" charset="0"/>
                <a:cs typeface="Times New Roman" pitchFamily="18" charset="0"/>
              </a:rPr>
              <a:t>án</a:t>
            </a:r>
            <a:r>
              <a:rPr lang="en-US" sz="2800" b="1" u="sng" dirty="0" smtClean="0">
                <a:solidFill>
                  <a:srgbClr val="FF0000"/>
                </a:solidFill>
                <a:latin typeface="Times New Roman" pitchFamily="18" charset="0"/>
                <a:cs typeface="Times New Roman" pitchFamily="18" charset="0"/>
              </a:rPr>
              <a:t>:</a:t>
            </a:r>
          </a:p>
          <a:p>
            <a:endParaRPr lang="en-US" sz="2800" b="1" u="sng" dirty="0" smtClean="0">
              <a:latin typeface="Times New Roman" pitchFamily="18" charset="0"/>
              <a:cs typeface="Times New Roman" pitchFamily="18" charset="0"/>
            </a:endParaRPr>
          </a:p>
          <a:p>
            <a:r>
              <a:rPr lang="en-US" sz="2800" b="1" u="sng" dirty="0" err="1">
                <a:latin typeface="Times New Roman" pitchFamily="18" charset="0"/>
                <a:cs typeface="Times New Roman" pitchFamily="18" charset="0"/>
              </a:rPr>
              <a:t>Nhóm</a:t>
            </a:r>
            <a:r>
              <a:rPr lang="en-US" sz="2800" b="1" u="sng" dirty="0">
                <a:latin typeface="Times New Roman" pitchFamily="18" charset="0"/>
                <a:cs typeface="Times New Roman" pitchFamily="18" charset="0"/>
              </a:rPr>
              <a:t> 1: </a:t>
            </a:r>
            <a:endParaRPr lang="en-US" sz="2800" dirty="0">
              <a:latin typeface="Times New Roman" pitchFamily="18" charset="0"/>
              <a:cs typeface="Times New Roman" pitchFamily="18" charset="0"/>
            </a:endParaRPr>
          </a:p>
          <a:p>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Giới</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những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nét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khái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quát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về</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tác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giả</a:t>
            </a:r>
            <a:r>
              <a:rPr lang="en-US" sz="2800" dirty="0">
                <a:latin typeface="Times New Roman" pitchFamily="18" charset="0"/>
                <a:cs typeface="Times New Roman" pitchFamily="18" charset="0"/>
              </a:rPr>
              <a:t> Kim </a:t>
            </a:r>
            <a:r>
              <a:rPr lang="en-US" sz="2800" dirty="0" err="1">
                <a:latin typeface="Times New Roman" pitchFamily="18" charset="0"/>
                <a:cs typeface="Times New Roman" pitchFamily="18" charset="0"/>
              </a:rPr>
              <a:t>Lân</a:t>
            </a:r>
            <a:r>
              <a:rPr lang="en-US" sz="2800" dirty="0">
                <a:latin typeface="Times New Roman" pitchFamily="18" charset="0"/>
                <a:cs typeface="Times New Roman" pitchFamily="18" charset="0"/>
              </a:rPr>
              <a:t>? </a:t>
            </a:r>
            <a:endParaRPr lang="en-US" sz="28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Hoàn</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cảnh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đời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tác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phẩm</a:t>
            </a:r>
            <a:r>
              <a:rPr lang="en-US" sz="2800" dirty="0">
                <a:latin typeface="Times New Roman" pitchFamily="18" charset="0"/>
                <a:cs typeface="Times New Roman" pitchFamily="18" charset="0"/>
              </a:rPr>
              <a:t>?</a:t>
            </a:r>
          </a:p>
          <a:p>
            <a:r>
              <a:rPr lang="en-US" sz="2800" b="1" u="sng" dirty="0" err="1">
                <a:latin typeface="Times New Roman" pitchFamily="18" charset="0"/>
                <a:cs typeface="Times New Roman" pitchFamily="18" charset="0"/>
              </a:rPr>
              <a:t>Nhóm</a:t>
            </a:r>
            <a:r>
              <a:rPr lang="en-US" sz="2800" b="1" u="sng" dirty="0">
                <a:latin typeface="Times New Roman" pitchFamily="18" charset="0"/>
                <a:cs typeface="Times New Roman" pitchFamily="18" charset="0"/>
              </a:rPr>
              <a:t> 2</a:t>
            </a:r>
            <a:r>
              <a:rPr lang="en-US" sz="2800" b="1" u="sng" dirty="0" smtClean="0">
                <a:latin typeface="Times New Roman" pitchFamily="18" charset="0"/>
                <a:cs typeface="Times New Roman" pitchFamily="18" charset="0"/>
              </a:rPr>
              <a:t>:</a:t>
            </a:r>
          </a:p>
          <a:p>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Tóm</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tắt</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đoạn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trích</a:t>
            </a:r>
            <a:r>
              <a:rPr lang="en-US" sz="2800" dirty="0" smtClean="0">
                <a:latin typeface="Times New Roman" pitchFamily="18" charset="0"/>
                <a:cs typeface="Times New Roman" pitchFamily="18" charset="0"/>
              </a:rPr>
              <a:t>.</a:t>
            </a:r>
          </a:p>
          <a:p>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Thể</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loại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ngôi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kể</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phương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thức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biểu</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đạt</a:t>
            </a:r>
            <a:r>
              <a:rPr lang="en-US" sz="2800" dirty="0" smtClean="0">
                <a:latin typeface="Times New Roman" pitchFamily="18" charset="0"/>
                <a:cs typeface="Times New Roman" pitchFamily="18" charset="0"/>
              </a:rPr>
              <a:t>.</a:t>
            </a:r>
            <a:endParaRPr lang="en-US" sz="28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 </a:t>
            </a:r>
            <a:r>
              <a:rPr lang="en-US" sz="2800" b="1" u="sng" dirty="0" err="1">
                <a:latin typeface="Times New Roman" pitchFamily="18" charset="0"/>
                <a:cs typeface="Times New Roman" pitchFamily="18" charset="0"/>
              </a:rPr>
              <a:t>Nhóm</a:t>
            </a:r>
            <a:r>
              <a:rPr lang="en-US" sz="2800" b="1" u="sng" dirty="0">
                <a:latin typeface="Times New Roman" pitchFamily="18" charset="0"/>
                <a:cs typeface="Times New Roman" pitchFamily="18" charset="0"/>
              </a:rPr>
              <a:t> 3:</a:t>
            </a:r>
            <a:endParaRPr lang="en-US" sz="2800" dirty="0">
              <a:latin typeface="Times New Roman" pitchFamily="18" charset="0"/>
              <a:cs typeface="Times New Roman" pitchFamily="18" charset="0"/>
            </a:endParaRPr>
          </a:p>
          <a:p>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Nêu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tình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huống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truyện</a:t>
            </a:r>
            <a:r>
              <a:rPr lang="en-US" sz="2800" dirty="0" smtClean="0">
                <a:latin typeface="Times New Roman" pitchFamily="18" charset="0"/>
                <a:cs typeface="Times New Roman" pitchFamily="18" charset="0"/>
              </a:rPr>
              <a:t>?</a:t>
            </a:r>
          </a:p>
          <a:p>
            <a:r>
              <a:rPr lang="en-US" sz="2800" b="1"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Văn</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bản</a:t>
            </a:r>
            <a:r>
              <a:rPr lang="en-US" sz="2800" dirty="0">
                <a:latin typeface="Times New Roman" pitchFamily="18" charset="0"/>
                <a:cs typeface="Times New Roman" pitchFamily="18" charset="0"/>
              </a:rPr>
              <a:t> chia </a:t>
            </a:r>
            <a:r>
              <a:rPr lang="en-US" sz="2800" dirty="0" err="1">
                <a:latin typeface="Times New Roman" pitchFamily="18" charset="0"/>
                <a:cs typeface="Times New Roman" pitchFamily="18" charset="0"/>
              </a:rPr>
              <a:t>ra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mấy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phần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vị</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trí</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nội</a:t>
            </a:r>
            <a:r>
              <a:rPr lang="en-US" sz="2800" dirty="0">
                <a:latin typeface="Times New Roman" pitchFamily="18" charset="0"/>
                <a:cs typeface="Times New Roman" pitchFamily="18" charset="0"/>
              </a:rPr>
              <a:t> dung </a:t>
            </a:r>
            <a:r>
              <a:rPr lang="en-US" sz="2800" dirty="0" err="1">
                <a:latin typeface="Times New Roman" pitchFamily="18" charset="0"/>
                <a:cs typeface="Times New Roman" pitchFamily="18" charset="0"/>
              </a:rPr>
              <a:t>từng</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phần</a:t>
            </a:r>
            <a:r>
              <a:rPr lang="en-US" sz="2800" dirty="0" smtClean="0">
                <a:latin typeface="Times New Roman" pitchFamily="18" charset="0"/>
                <a:cs typeface="Times New Roman" pitchFamily="18" charset="0"/>
              </a:rPr>
              <a:t>?</a:t>
            </a:r>
            <a:endParaRPr lang="en-US" sz="2800" dirty="0" smtClean="0">
              <a:latin typeface="Times New Roman" pitchFamily="18" charset="0"/>
              <a:cs typeface="Times New Roman" pitchFamily="18" charset="0"/>
            </a:endParaRPr>
          </a:p>
          <a:p>
            <a:endParaRPr lang="en-US" sz="2800" b="1" u="sng" dirty="0">
              <a:latin typeface="Times New Roman" pitchFamily="18" charset="0"/>
              <a:cs typeface="Times New Roman" pitchFamily="18" charset="0"/>
            </a:endParaRPr>
          </a:p>
          <a:p>
            <a:endParaRPr lang="en-US" sz="2800" b="1" u="sng" dirty="0" smtClean="0">
              <a:latin typeface="Times New Roman" pitchFamily="18" charset="0"/>
              <a:cs typeface="Times New Roman" pitchFamily="18" charset="0"/>
            </a:endParaRPr>
          </a:p>
          <a:p>
            <a:endParaRPr lang="en-US" sz="2800" b="1" u="sng" dirty="0">
              <a:latin typeface="Times New Roman" pitchFamily="18" charset="0"/>
              <a:cs typeface="Times New Roman" pitchFamily="18" charset="0"/>
            </a:endParaRPr>
          </a:p>
        </p:txBody>
      </p:sp>
      <p:sp>
        <p:nvSpPr>
          <p:cNvPr id="2" name="Slide Number Placeholder 1"/>
          <p:cNvSpPr>
            <a:spLocks noGrp="1"/>
          </p:cNvSpPr>
          <p:nvPr>
            <p:ph type="sldNum" sz="quarter" idx="12"/>
          </p:nvPr>
        </p:nvSpPr>
        <p:spPr/>
        <p:txBody>
          <a:bodyPr/>
          <a:lstStyle/>
          <a:p>
            <a:pPr>
              <a:defRPr/>
            </a:pPr>
            <a:fld id="{3D593764-C018-4DCD-BA40-851A22024552}" type="slidenum">
              <a:rPr lang="en-US" smtClean="0"/>
              <a:pPr>
                <a:defRPr/>
              </a:pPr>
              <a:t>5</a:t>
            </a:fld>
            <a:endParaRPr lang="en-US"/>
          </a:p>
        </p:txBody>
      </p:sp>
    </p:spTree>
    <p:extLst>
      <p:ext uri="{BB962C8B-B14F-4D97-AF65-F5344CB8AC3E}">
        <p14:creationId xmlns:p14="http://schemas.microsoft.com/office/powerpoint/2010/main" val="353985893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ox(i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box(in)">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box(in)">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box(in)">
                                      <p:cBhvr>
                                        <p:cTn id="22" dur="500"/>
                                        <p:tgtEl>
                                          <p:spTgt spid="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box(in)">
                                      <p:cBhvr>
                                        <p:cTn id="27" dur="500"/>
                                        <p:tgtEl>
                                          <p:spTgt spid="4">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4">
                                            <p:txEl>
                                              <p:pRg st="6" end="6"/>
                                            </p:txEl>
                                          </p:spTgt>
                                        </p:tgtEl>
                                        <p:attrNameLst>
                                          <p:attrName>style.visibility</p:attrName>
                                        </p:attrNameLst>
                                      </p:cBhvr>
                                      <p:to>
                                        <p:strVal val="visible"/>
                                      </p:to>
                                    </p:set>
                                    <p:animEffect transition="in" filter="box(in)">
                                      <p:cBhvr>
                                        <p:cTn id="32" dur="500"/>
                                        <p:tgtEl>
                                          <p:spTgt spid="4">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4">
                                            <p:txEl>
                                              <p:pRg st="7" end="7"/>
                                            </p:txEl>
                                          </p:spTgt>
                                        </p:tgtEl>
                                        <p:attrNameLst>
                                          <p:attrName>style.visibility</p:attrName>
                                        </p:attrNameLst>
                                      </p:cBhvr>
                                      <p:to>
                                        <p:strVal val="visible"/>
                                      </p:to>
                                    </p:set>
                                    <p:animEffect transition="in" filter="box(in)">
                                      <p:cBhvr>
                                        <p:cTn id="37" dur="500"/>
                                        <p:tgtEl>
                                          <p:spTgt spid="4">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nodeType="clickEffect">
                                  <p:stCondLst>
                                    <p:cond delay="0"/>
                                  </p:stCondLst>
                                  <p:childTnLst>
                                    <p:set>
                                      <p:cBhvr>
                                        <p:cTn id="41" dur="1" fill="hold">
                                          <p:stCondLst>
                                            <p:cond delay="0"/>
                                          </p:stCondLst>
                                        </p:cTn>
                                        <p:tgtEl>
                                          <p:spTgt spid="4">
                                            <p:txEl>
                                              <p:pRg st="8" end="8"/>
                                            </p:txEl>
                                          </p:spTgt>
                                        </p:tgtEl>
                                        <p:attrNameLst>
                                          <p:attrName>style.visibility</p:attrName>
                                        </p:attrNameLst>
                                      </p:cBhvr>
                                      <p:to>
                                        <p:strVal val="visible"/>
                                      </p:to>
                                    </p:set>
                                    <p:animEffect transition="in" filter="box(in)">
                                      <p:cBhvr>
                                        <p:cTn id="42" dur="500"/>
                                        <p:tgtEl>
                                          <p:spTgt spid="4">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nodeType="clickEffect">
                                  <p:stCondLst>
                                    <p:cond delay="0"/>
                                  </p:stCondLst>
                                  <p:childTnLst>
                                    <p:set>
                                      <p:cBhvr>
                                        <p:cTn id="46" dur="1" fill="hold">
                                          <p:stCondLst>
                                            <p:cond delay="0"/>
                                          </p:stCondLst>
                                        </p:cTn>
                                        <p:tgtEl>
                                          <p:spTgt spid="4">
                                            <p:txEl>
                                              <p:pRg st="9" end="9"/>
                                            </p:txEl>
                                          </p:spTgt>
                                        </p:tgtEl>
                                        <p:attrNameLst>
                                          <p:attrName>style.visibility</p:attrName>
                                        </p:attrNameLst>
                                      </p:cBhvr>
                                      <p:to>
                                        <p:strVal val="visible"/>
                                      </p:to>
                                    </p:set>
                                    <p:animEffect transition="in" filter="box(in)">
                                      <p:cBhvr>
                                        <p:cTn id="47" dur="500"/>
                                        <p:tgtEl>
                                          <p:spTgt spid="4">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nodeType="clickEffect">
                                  <p:stCondLst>
                                    <p:cond delay="0"/>
                                  </p:stCondLst>
                                  <p:childTnLst>
                                    <p:set>
                                      <p:cBhvr>
                                        <p:cTn id="51" dur="1" fill="hold">
                                          <p:stCondLst>
                                            <p:cond delay="0"/>
                                          </p:stCondLst>
                                        </p:cTn>
                                        <p:tgtEl>
                                          <p:spTgt spid="4">
                                            <p:txEl>
                                              <p:pRg st="10" end="10"/>
                                            </p:txEl>
                                          </p:spTgt>
                                        </p:tgtEl>
                                        <p:attrNameLst>
                                          <p:attrName>style.visibility</p:attrName>
                                        </p:attrNameLst>
                                      </p:cBhvr>
                                      <p:to>
                                        <p:strVal val="visible"/>
                                      </p:to>
                                    </p:set>
                                    <p:animEffect transition="in" filter="box(in)">
                                      <p:cBhvr>
                                        <p:cTn id="52" dur="500"/>
                                        <p:tgtEl>
                                          <p:spTgt spid="4">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Hình ảnh Hoàng Hôn Phong Cảnh Làng Quê, Cảnh Quan Nông Thôn, Hoàng Hôn Vẽ  Tay, Bối Cảnh Phim Hoạt Hình miễn phí tải tập tin PNG PSDComment và Ve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0" y="0"/>
            <a:ext cx="11750040" cy="6292172"/>
          </a:xfrm>
          <a:prstGeom prst="rect">
            <a:avLst/>
          </a:prstGeom>
        </p:spPr>
        <p:txBody>
          <a:bodyPr wrap="square">
            <a:spAutoFit/>
          </a:bodyPr>
          <a:lstStyle/>
          <a:p>
            <a:pPr algn="just">
              <a:lnSpc>
                <a:spcPct val="120000"/>
              </a:lnSpc>
              <a:spcAft>
                <a:spcPts val="0"/>
              </a:spcAft>
            </a:pP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Cho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trích</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sau</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20000"/>
              </a:lnSpc>
              <a:spcAft>
                <a:spcPts val="0"/>
              </a:spcAft>
            </a:pP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Ông</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Hai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vẫn</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trằn</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trọc</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sao</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ngủ</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ông</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hết</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trở</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mình</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bên</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này</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lại</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trở</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mình</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bên</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kia</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thở</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dài</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Chợt</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ông</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lão</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lặng</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hẳn</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đi</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chân</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tay</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nhũn</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ra</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tưởng</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chừng</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như</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cất</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lên</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tiếng</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léo</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xéo</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ở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gian</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trên</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Tiếng</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mụ</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chủ</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Mụ</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cái</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gì</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yậy</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Mụ</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cái</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gì</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mà</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lào</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xào</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thế</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Trống</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ngực</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ông</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lão</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đập</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thình</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thịch</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Ông</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lão</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nín</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thở</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lắng</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tai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nghe</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bên</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i="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ngoài</a:t>
            </a:r>
            <a:r>
              <a:rPr lang="en-US" sz="2600" i="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20000"/>
              </a:lnSpc>
              <a:spcAft>
                <a:spcPts val="0"/>
              </a:spcAft>
            </a:pP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1: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trích</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trên</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trích</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phẩm</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Do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ai</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sáng</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20000"/>
              </a:lnSpc>
              <a:spcAft>
                <a:spcPts val="0"/>
              </a:spcAft>
            </a:pP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2: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Chỉ</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ra</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láy</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tượng</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thanh</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trích</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láy</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đó</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đã</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giúp</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bộc</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lộ</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tâm</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trạng</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ông</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Hai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như</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thế</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nao</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Tại</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sao</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ông</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Hai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lại</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tâm</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trạng</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đó</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20000"/>
              </a:lnSpc>
              <a:spcAft>
                <a:spcPts val="0"/>
              </a:spcAft>
            </a:pP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3: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Truyện</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ngắn</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Làng</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phẩm</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tiêu</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biểu</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cùa</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nhà</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Kim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Lân</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đã</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tạo</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dấu</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ấn</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riêng</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lòng</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Em</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hãy</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khoảng</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nửa</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trang</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giấy</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thi</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giới</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thiệu</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phẩm</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này</a:t>
            </a:r>
            <a:r>
              <a:rPr lang="en-US" sz="2600"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6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9869236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4" descr="Hình ảnh Làng Nhà Cây Xanh Phong Cảnh đẹp, Nhà, Hình, Phí miễn phí tải tập  tin PNG PSDComment và Vecto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49219" b="100000" l="0" r="100000"/>
                    </a14:imgEffect>
                  </a14:imgLayer>
                </a14:imgProps>
              </a:ext>
              <a:ext uri="{28A0092B-C50C-407E-A947-70E740481C1C}">
                <a14:useLocalDpi xmlns:a14="http://schemas.microsoft.com/office/drawing/2010/main" val="0"/>
              </a:ext>
            </a:extLst>
          </a:blip>
          <a:srcRect t="57470"/>
          <a:stretch/>
        </p:blipFill>
        <p:spPr bwMode="auto">
          <a:xfrm>
            <a:off x="0" y="2164080"/>
            <a:ext cx="12192000" cy="469392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930675" y="204475"/>
            <a:ext cx="10330649" cy="584775"/>
          </a:xfrm>
          <a:prstGeom prst="rect">
            <a:avLst/>
          </a:prstGeom>
          <a:solidFill>
            <a:schemeClr val="accent4">
              <a:lumMod val="20000"/>
              <a:lumOff val="80000"/>
            </a:schemeClr>
          </a:solidFill>
          <a:ln>
            <a:solidFill>
              <a:srgbClr val="FF0000"/>
            </a:solidFill>
            <a:prstDash val="lgDashDot"/>
          </a:ln>
        </p:spPr>
        <p:txBody>
          <a:bodyPr wrap="none">
            <a:spAutoFit/>
          </a:bodyPr>
          <a:lstStyle/>
          <a:p>
            <a:r>
              <a:rPr lang="en-US" sz="3200" b="1" dirty="0" err="1" smtClean="0">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32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smtClean="0">
                <a:effectLst/>
                <a:latin typeface="Times New Roman" panose="02020603050405020304" pitchFamily="18" charset="0"/>
                <a:ea typeface="Calibri" panose="020F0502020204030204" pitchFamily="34" charset="0"/>
                <a:cs typeface="Times New Roman" panose="02020603050405020304" pitchFamily="18" charset="0"/>
              </a:rPr>
              <a:t>trích</a:t>
            </a:r>
            <a:r>
              <a:rPr lang="en-US" sz="32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smtClean="0">
                <a:effectLst/>
                <a:latin typeface="Times New Roman" panose="02020603050405020304" pitchFamily="18" charset="0"/>
                <a:ea typeface="Calibri" panose="020F0502020204030204" pitchFamily="34" charset="0"/>
                <a:cs typeface="Times New Roman" panose="02020603050405020304" pitchFamily="18" charset="0"/>
              </a:rPr>
              <a:t>trên</a:t>
            </a:r>
            <a:r>
              <a:rPr lang="en-US" sz="32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smtClean="0">
                <a:effectLst/>
                <a:latin typeface="Times New Roman" panose="02020603050405020304" pitchFamily="18" charset="0"/>
                <a:ea typeface="Calibri" panose="020F0502020204030204" pitchFamily="34" charset="0"/>
                <a:cs typeface="Times New Roman" panose="02020603050405020304" pitchFamily="18" charset="0"/>
              </a:rPr>
              <a:t>trích</a:t>
            </a:r>
            <a:r>
              <a:rPr lang="en-US" sz="32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32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32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smtClean="0">
                <a:effectLst/>
                <a:latin typeface="Times New Roman" panose="02020603050405020304" pitchFamily="18" charset="0"/>
                <a:ea typeface="Calibri" panose="020F0502020204030204" pitchFamily="34" charset="0"/>
                <a:cs typeface="Times New Roman" panose="02020603050405020304" pitchFamily="18" charset="0"/>
              </a:rPr>
              <a:t>phẩm</a:t>
            </a:r>
            <a:r>
              <a:rPr lang="en-US" sz="32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smtClean="0">
                <a:effectLst/>
                <a:latin typeface="Times New Roman" panose="02020603050405020304" pitchFamily="18" charset="0"/>
                <a:ea typeface="Calibri" panose="020F0502020204030204" pitchFamily="34" charset="0"/>
                <a:cs typeface="Times New Roman" panose="02020603050405020304" pitchFamily="18" charset="0"/>
              </a:rPr>
              <a:t>nào</a:t>
            </a:r>
            <a:r>
              <a:rPr lang="en-US" sz="3200" b="1" dirty="0" smtClean="0">
                <a:effectLst/>
                <a:latin typeface="Times New Roman" panose="02020603050405020304" pitchFamily="18" charset="0"/>
                <a:ea typeface="Calibri" panose="020F0502020204030204" pitchFamily="34" charset="0"/>
                <a:cs typeface="Times New Roman" panose="02020603050405020304" pitchFamily="18" charset="0"/>
              </a:rPr>
              <a:t>? Do </a:t>
            </a:r>
            <a:r>
              <a:rPr lang="en-US" sz="3200" b="1" dirty="0" err="1" smtClean="0">
                <a:effectLst/>
                <a:latin typeface="Times New Roman" panose="02020603050405020304" pitchFamily="18" charset="0"/>
                <a:ea typeface="Calibri" panose="020F0502020204030204" pitchFamily="34" charset="0"/>
                <a:cs typeface="Times New Roman" panose="02020603050405020304" pitchFamily="18" charset="0"/>
              </a:rPr>
              <a:t>ai</a:t>
            </a:r>
            <a:r>
              <a:rPr lang="en-US" sz="32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smtClean="0">
                <a:effectLst/>
                <a:latin typeface="Times New Roman" panose="02020603050405020304" pitchFamily="18" charset="0"/>
                <a:ea typeface="Calibri" panose="020F0502020204030204" pitchFamily="34" charset="0"/>
                <a:cs typeface="Times New Roman" panose="02020603050405020304" pitchFamily="18" charset="0"/>
              </a:rPr>
              <a:t>sáng</a:t>
            </a:r>
            <a:r>
              <a:rPr lang="en-US" sz="32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3200" b="1"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4800" dirty="0">
              <a:latin typeface="Times New Roman" panose="02020603050405020304" pitchFamily="18" charset="0"/>
              <a:cs typeface="Times New Roman" panose="02020603050405020304" pitchFamily="18" charset="0"/>
            </a:endParaRPr>
          </a:p>
        </p:txBody>
      </p:sp>
      <p:sp>
        <p:nvSpPr>
          <p:cNvPr id="5" name="Rectangle 4"/>
          <p:cNvSpPr/>
          <p:nvPr/>
        </p:nvSpPr>
        <p:spPr>
          <a:xfrm>
            <a:off x="4130040" y="1301293"/>
            <a:ext cx="3429000" cy="1278299"/>
          </a:xfrm>
          <a:prstGeom prst="rect">
            <a:avLst/>
          </a:prstGeom>
          <a:solidFill>
            <a:schemeClr val="accent6">
              <a:lumMod val="40000"/>
              <a:lumOff val="60000"/>
            </a:schemeClr>
          </a:solidFill>
        </p:spPr>
        <p:txBody>
          <a:bodyPr wrap="square">
            <a:spAutoFit/>
          </a:bodyPr>
          <a:lstStyle/>
          <a:p>
            <a:pPr algn="just">
              <a:lnSpc>
                <a:spcPct val="120000"/>
              </a:lnSpc>
              <a:spcAft>
                <a:spcPts val="800"/>
              </a:spcAft>
            </a:pPr>
            <a:r>
              <a:rPr lang="en-US" sz="32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32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smtClean="0">
                <a:effectLst/>
                <a:latin typeface="Times New Roman" panose="02020603050405020304" pitchFamily="18" charset="0"/>
                <a:ea typeface="Calibri" panose="020F0502020204030204" pitchFamily="34" charset="0"/>
                <a:cs typeface="Times New Roman" panose="02020603050405020304" pitchFamily="18" charset="0"/>
              </a:rPr>
              <a:t>phẩm</a:t>
            </a:r>
            <a:r>
              <a:rPr lang="en-US" sz="32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smtClean="0">
                <a:effectLst/>
                <a:latin typeface="Times New Roman" panose="02020603050405020304" pitchFamily="18" charset="0"/>
                <a:ea typeface="Calibri" panose="020F0502020204030204" pitchFamily="34" charset="0"/>
                <a:cs typeface="Times New Roman" panose="02020603050405020304" pitchFamily="18" charset="0"/>
              </a:rPr>
              <a:t>Làng</a:t>
            </a:r>
            <a:endParaRPr lang="en-US" sz="3200" i="1" dirty="0" smtClean="0">
              <a:effectLst/>
              <a:latin typeface="Times New Roman" panose="02020603050405020304" pitchFamily="18" charset="0"/>
              <a:ea typeface="Calibri" panose="020F0502020204030204" pitchFamily="34" charset="0"/>
              <a:cs typeface="Times New Roman" panose="02020603050405020304" pitchFamily="18" charset="0"/>
            </a:endParaRPr>
          </a:p>
          <a:p>
            <a:r>
              <a:rPr lang="en-US" sz="32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32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smtClean="0">
                <a:effectLst/>
                <a:latin typeface="Times New Roman" panose="02020603050405020304" pitchFamily="18" charset="0"/>
                <a:ea typeface="Calibri" panose="020F0502020204030204" pitchFamily="34" charset="0"/>
                <a:cs typeface="Times New Roman" panose="02020603050405020304" pitchFamily="18" charset="0"/>
              </a:rPr>
              <a:t>giả</a:t>
            </a:r>
            <a:r>
              <a:rPr lang="en-US" sz="3200" i="1" dirty="0" smtClean="0">
                <a:effectLst/>
                <a:latin typeface="Times New Roman" panose="02020603050405020304" pitchFamily="18" charset="0"/>
                <a:ea typeface="Calibri" panose="020F0502020204030204" pitchFamily="34" charset="0"/>
                <a:cs typeface="Times New Roman" panose="02020603050405020304" pitchFamily="18" charset="0"/>
              </a:rPr>
              <a:t>: Kim </a:t>
            </a:r>
            <a:r>
              <a:rPr lang="en-US" sz="3200" i="1" dirty="0" err="1" smtClean="0">
                <a:effectLst/>
                <a:latin typeface="Times New Roman" panose="02020603050405020304" pitchFamily="18" charset="0"/>
                <a:ea typeface="Calibri" panose="020F0502020204030204" pitchFamily="34" charset="0"/>
                <a:cs typeface="Times New Roman" panose="02020603050405020304" pitchFamily="18" charset="0"/>
              </a:rPr>
              <a:t>Lân</a:t>
            </a:r>
            <a:endParaRPr lang="en-US" sz="48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696496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Làng Màu Nước Hình ảnh | Định dạng hình ảnh PNG 401028482| vn.lovepik.com"/>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100000"/>
                    </a14:imgEffect>
                  </a14:imgLayer>
                </a14:imgProps>
              </a:ext>
              <a:ext uri="{28A0092B-C50C-407E-A947-70E740481C1C}">
                <a14:useLocalDpi xmlns:a14="http://schemas.microsoft.com/office/drawing/2010/main" val="0"/>
              </a:ext>
            </a:extLst>
          </a:blip>
          <a:srcRect/>
          <a:stretch>
            <a:fillRect/>
          </a:stretch>
        </p:blipFill>
        <p:spPr bwMode="auto">
          <a:xfrm>
            <a:off x="5106823" y="2423159"/>
            <a:ext cx="7085177" cy="477837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20040" y="182880"/>
            <a:ext cx="11567160" cy="1384995"/>
          </a:xfrm>
          <a:prstGeom prst="rect">
            <a:avLst/>
          </a:prstGeom>
          <a:solidFill>
            <a:srgbClr val="FFFF99"/>
          </a:solidFill>
        </p:spPr>
        <p:txBody>
          <a:bodyPr wrap="square">
            <a:spAutoFit/>
          </a:bodyPr>
          <a:lstStyle/>
          <a:p>
            <a:pPr algn="just"/>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Chỉ</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ra</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từ</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láy</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tượng</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thanh</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trích</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từ</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láy</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đó</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đã</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giúp</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bộc</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lộ</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tâm</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trạng</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nhân</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vật</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ông</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Hai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như</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thế</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nao</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Tại</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sao</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ông</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Hai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lại</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tâm</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trạng</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đó</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5" name="Rectangle 4"/>
          <p:cNvSpPr/>
          <p:nvPr/>
        </p:nvSpPr>
        <p:spPr>
          <a:xfrm>
            <a:off x="320040" y="1796475"/>
            <a:ext cx="8122920" cy="4795159"/>
          </a:xfrm>
          <a:prstGeom prst="rect">
            <a:avLst/>
          </a:prstGeom>
        </p:spPr>
        <p:txBody>
          <a:bodyPr wrap="square">
            <a:spAutoFit/>
          </a:bodyPr>
          <a:lstStyle/>
          <a:p>
            <a:pPr algn="just">
              <a:lnSpc>
                <a:spcPct val="120000"/>
              </a:lnSpc>
              <a:spcAft>
                <a:spcPts val="800"/>
              </a:spcAft>
            </a:pP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Từ</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láy</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20000"/>
              </a:lnSpc>
              <a:spcAft>
                <a:spcPts val="800"/>
              </a:spcAft>
            </a:pP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trên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3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từ</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láy</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tượng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thanh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léo</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xéo</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lào</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xào</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thình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thịch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20000"/>
              </a:lnSpc>
              <a:spcAft>
                <a:spcPts val="800"/>
              </a:spcAft>
            </a:pP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bộc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lộ</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tâm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trạng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ông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Hai: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căng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thẳng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lo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lắng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sợ</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hãi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mức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ám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ảnh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tiếng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đêm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càng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tô</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đậm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nỗi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sợ</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lòng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ông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Hai).</a:t>
            </a:r>
          </a:p>
          <a:p>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=&gt;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Ông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Hai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rơi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vào</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tâm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trạng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đó</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do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ông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muốn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mụ</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chủ</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nhà</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biết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chuyện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làng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Chợ</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Dầu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ông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Việt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gian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8274286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ình ảnh Miễn Phí Png Vector Sơ đồ Làng Quê, Vectơ, Bút Mực, Rừng Làng miễn  phí tải tập tin PNG PSDComment và Vecto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205855" y="2271077"/>
            <a:ext cx="6096000" cy="609600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67640" y="196652"/>
            <a:ext cx="11780520" cy="707886"/>
          </a:xfrm>
          <a:prstGeom prst="rect">
            <a:avLst/>
          </a:prstGeom>
          <a:solidFill>
            <a:schemeClr val="accent6">
              <a:lumMod val="40000"/>
              <a:lumOff val="60000"/>
            </a:schemeClr>
          </a:solidFill>
        </p:spPr>
        <p:txBody>
          <a:bodyPr wrap="square">
            <a:spAutoFit/>
          </a:bodyPr>
          <a:lstStyle/>
          <a:p>
            <a:pPr algn="just"/>
            <a:r>
              <a:rPr lang="en-US" sz="20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Truyện</a:t>
            </a:r>
            <a:r>
              <a:rPr lang="en-US" sz="20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ngắn</a:t>
            </a:r>
            <a:r>
              <a:rPr lang="en-US" sz="20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Làng</a:t>
            </a:r>
            <a:r>
              <a:rPr lang="en-US" sz="20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0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0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0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0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0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phẩm</a:t>
            </a:r>
            <a:r>
              <a:rPr lang="en-US" sz="20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tiêu</a:t>
            </a:r>
            <a:r>
              <a:rPr lang="en-US" sz="20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biểu</a:t>
            </a:r>
            <a:r>
              <a:rPr lang="en-US" sz="20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cùa</a:t>
            </a:r>
            <a:r>
              <a:rPr lang="en-US" sz="20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nhà</a:t>
            </a:r>
            <a:r>
              <a:rPr lang="en-US" sz="20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0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Kim </a:t>
            </a:r>
            <a:r>
              <a:rPr lang="en-US" sz="20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Lân</a:t>
            </a:r>
            <a:r>
              <a:rPr lang="en-US" sz="20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đã</a:t>
            </a:r>
            <a:r>
              <a:rPr lang="en-US" sz="20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tạo</a:t>
            </a:r>
            <a:r>
              <a:rPr lang="en-US" sz="20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0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dấu</a:t>
            </a:r>
            <a:r>
              <a:rPr lang="en-US" sz="20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ấn</a:t>
            </a:r>
            <a:r>
              <a:rPr lang="en-US" sz="20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riêng</a:t>
            </a:r>
            <a:r>
              <a:rPr lang="en-US" sz="20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0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lòng</a:t>
            </a:r>
            <a:r>
              <a:rPr lang="en-US" sz="20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0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0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Em</a:t>
            </a:r>
            <a:r>
              <a:rPr lang="en-US" sz="20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hãy</a:t>
            </a:r>
            <a:r>
              <a:rPr lang="en-US" sz="20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0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0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0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khoảng</a:t>
            </a:r>
            <a:r>
              <a:rPr lang="en-US" sz="20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nửa</a:t>
            </a:r>
            <a:r>
              <a:rPr lang="en-US" sz="20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trang</a:t>
            </a:r>
            <a:r>
              <a:rPr lang="en-US" sz="20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giấy</a:t>
            </a:r>
            <a:r>
              <a:rPr lang="en-US" sz="20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thi</a:t>
            </a:r>
            <a:r>
              <a:rPr lang="en-US" sz="20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giới</a:t>
            </a:r>
            <a:r>
              <a:rPr lang="en-US" sz="20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thiệu</a:t>
            </a:r>
            <a:r>
              <a:rPr lang="en-US" sz="20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20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0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phẩm</a:t>
            </a:r>
            <a:r>
              <a:rPr lang="en-US" sz="20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này</a:t>
            </a:r>
            <a:r>
              <a:rPr lang="en-US" sz="20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dirty="0">
              <a:solidFill>
                <a:srgbClr val="002060"/>
              </a:solidFill>
              <a:latin typeface="Times New Roman" panose="02020603050405020304" pitchFamily="18" charset="0"/>
              <a:cs typeface="Times New Roman" panose="02020603050405020304" pitchFamily="18" charset="0"/>
            </a:endParaRPr>
          </a:p>
        </p:txBody>
      </p:sp>
      <p:sp>
        <p:nvSpPr>
          <p:cNvPr id="6" name="Rectangle 5"/>
          <p:cNvSpPr/>
          <p:nvPr/>
        </p:nvSpPr>
        <p:spPr>
          <a:xfrm>
            <a:off x="167640" y="1042809"/>
            <a:ext cx="11658600" cy="5940088"/>
          </a:xfrm>
          <a:prstGeom prst="rect">
            <a:avLst/>
          </a:prstGeom>
          <a:ln>
            <a:solidFill>
              <a:srgbClr val="FF0000"/>
            </a:solidFill>
            <a:prstDash val="lgDash"/>
          </a:ln>
        </p:spPr>
        <p:txBody>
          <a:bodyPr wrap="square">
            <a:spAutoFit/>
          </a:bodyPr>
          <a:lstStyle/>
          <a:p>
            <a:pPr algn="just"/>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a.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Mở</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pPr algn="just"/>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Nêu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tên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phẩm</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Làng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và</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giả</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Kim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Lân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nêu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ấn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tượng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mình</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về</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giả</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phẩm</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đó</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pPr algn="just"/>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b.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Thân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pPr algn="just"/>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Giới</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thiệu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ngắn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gọn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về</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giả</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khẳng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định</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phẩm</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định</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giới</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thiệu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là</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một</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thành</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công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giả</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đó</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pPr algn="just"/>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Giới</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thiệu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xuất</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xứ</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hoàn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cảnh</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sáng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phầm</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pPr algn="just"/>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Thuật</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lại</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tóm</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tắt</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ngắn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gọn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nội</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dung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phẩm</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trích</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Đối</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với</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thơ</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thì</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nêu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nội</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dung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chính</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pPr algn="just"/>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bày</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giá</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trị</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nội</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dung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phẩm</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trích</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pPr algn="just"/>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Xây</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dựng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thành</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công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nhân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vật</a:t>
            </a:r>
            <a:endParaRPr lang="en-US" sz="20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Thông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qua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vẻ</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đẹp</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các</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nhân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vật</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chủ</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yếu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là</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nhân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vật</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chính</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đặc</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điểm</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tính</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cách</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lời</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nói</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suy</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nghĩ</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và</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hành</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để</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thấy</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giả</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gửi</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gắm</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ngợi</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ca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gì</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pPr algn="just"/>
            <a:r>
              <a:rPr lang="vi-VN" sz="2000" dirty="0" smtClean="0">
                <a:effectLst/>
                <a:latin typeface="Times New Roman" panose="02020603050405020304" pitchFamily="18" charset="0"/>
                <a:ea typeface="Calibri" panose="020F0502020204030204" pitchFamily="34" charset="0"/>
                <a:cs typeface="Times New Roman" panose="02020603050405020304" pitchFamily="18" charset="0"/>
              </a:rPr>
              <a:t>- Giá trị nghệ thuật của tác phẩm (đoạn trích)</a:t>
            </a:r>
          </a:p>
          <a:p>
            <a:pPr algn="just"/>
            <a:r>
              <a:rPr lang="vi-VN" sz="2000" dirty="0" smtClean="0">
                <a:effectLst/>
                <a:latin typeface="Times New Roman" panose="02020603050405020304" pitchFamily="18" charset="0"/>
                <a:ea typeface="Calibri" panose="020F0502020204030204" pitchFamily="34" charset="0"/>
                <a:cs typeface="Times New Roman" panose="02020603050405020304" pitchFamily="18" charset="0"/>
              </a:rPr>
              <a:t>+ Tạo tình huống truyện </a:t>
            </a:r>
          </a:p>
          <a:p>
            <a:pPr algn="just"/>
            <a:r>
              <a:rPr lang="vi-VN" sz="2000" dirty="0" smtClean="0">
                <a:effectLst/>
                <a:latin typeface="Times New Roman" panose="02020603050405020304" pitchFamily="18" charset="0"/>
                <a:ea typeface="Calibri" panose="020F0502020204030204" pitchFamily="34" charset="0"/>
                <a:cs typeface="Times New Roman" panose="02020603050405020304" pitchFamily="18" charset="0"/>
              </a:rPr>
              <a:t>+ Xây dựng nhân vật </a:t>
            </a:r>
          </a:p>
          <a:p>
            <a:pPr algn="just"/>
            <a:r>
              <a:rPr lang="vi-VN" sz="2000" dirty="0" smtClean="0">
                <a:effectLst/>
                <a:latin typeface="Times New Roman" panose="02020603050405020304" pitchFamily="18" charset="0"/>
                <a:ea typeface="Calibri" panose="020F0502020204030204" pitchFamily="34" charset="0"/>
                <a:cs typeface="Times New Roman" panose="02020603050405020304" pitchFamily="18" charset="0"/>
              </a:rPr>
              <a:t>+ Ngôi kể, điểm nhìn nghệ thuật </a:t>
            </a:r>
          </a:p>
          <a:p>
            <a:pPr algn="just"/>
            <a:r>
              <a:rPr lang="vi-VN" sz="2000" dirty="0" smtClean="0">
                <a:effectLst/>
                <a:latin typeface="Times New Roman" panose="02020603050405020304" pitchFamily="18" charset="0"/>
                <a:ea typeface="Calibri" panose="020F0502020204030204" pitchFamily="34" charset="0"/>
                <a:cs typeface="Times New Roman" panose="02020603050405020304" pitchFamily="18" charset="0"/>
              </a:rPr>
              <a:t>+ Kết hợp phương thức biểu đạt.</a:t>
            </a:r>
          </a:p>
          <a:p>
            <a:pPr algn="just"/>
            <a:r>
              <a:rPr lang="vi-VN" sz="2000" dirty="0" smtClean="0">
                <a:effectLst/>
                <a:latin typeface="Times New Roman" panose="02020603050405020304" pitchFamily="18" charset="0"/>
                <a:ea typeface="Calibri" panose="020F0502020204030204" pitchFamily="34" charset="0"/>
                <a:cs typeface="Times New Roman" panose="02020603050405020304" pitchFamily="18" charset="0"/>
              </a:rPr>
              <a:t>c. Kết đoạn:</a:t>
            </a:r>
          </a:p>
          <a:p>
            <a:pPr algn="just"/>
            <a:r>
              <a:rPr lang="vi-VN" sz="2000" dirty="0" smtClean="0">
                <a:effectLst/>
                <a:latin typeface="Times New Roman" panose="02020603050405020304" pitchFamily="18" charset="0"/>
                <a:ea typeface="Calibri" panose="020F0502020204030204" pitchFamily="34" charset="0"/>
                <a:cs typeface="Times New Roman" panose="02020603050405020304" pitchFamily="18" charset="0"/>
              </a:rPr>
              <a:t>Thông qua ý nghĩa, chủ dề, tư tường của tác phẩm đưa ra đánh giá chung. </a:t>
            </a:r>
          </a:p>
          <a:p>
            <a:pPr algn="just"/>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3284013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2" name="Picture 4" descr="Summer frame PNG | Cảm ơn thầy cô, Thiên nhiên, Ho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4657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524000" y="475828"/>
            <a:ext cx="9525000" cy="6223242"/>
          </a:xfrm>
          <a:prstGeom prst="rect">
            <a:avLst/>
          </a:prstGeom>
        </p:spPr>
        <p:txBody>
          <a:bodyPr wrap="square">
            <a:spAutoFit/>
          </a:bodyPr>
          <a:lstStyle/>
          <a:p>
            <a:pPr algn="just">
              <a:lnSpc>
                <a:spcPct val="120000"/>
              </a:lnSpc>
              <a:spcAft>
                <a:spcPts val="0"/>
              </a:spcAft>
            </a:pP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Cho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trích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sau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20000"/>
              </a:lnSpc>
              <a:spcAft>
                <a:spcPts val="0"/>
              </a:spcAft>
            </a:pP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Mãi</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khuya</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bà</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Hai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mới</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chống</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gối</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đứng</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dậy</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Bà</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lẳng</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lặng</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xuống</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bếp</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châm</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lửa</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ngồi</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tính</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tiền</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hàng</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vẫn</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nhưng</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tiền</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cua</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tiền</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bún</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tiền</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đỗ</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tiền</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kẹo</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Vẫn</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cái</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giọng</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rì</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rầm</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rì</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rầm</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thường</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ngày</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20000"/>
              </a:lnSpc>
              <a:spcAft>
                <a:spcPts val="0"/>
              </a:spcAft>
            </a:pP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Này</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thầy</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nó</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ạ.</a:t>
            </a:r>
            <a:endParaRPr lang="en-US" sz="24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20000"/>
              </a:lnSpc>
              <a:spcAft>
                <a:spcPts val="0"/>
              </a:spcAft>
            </a:pP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Ông</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Hai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nằm</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rũ</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ra</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ở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trên</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giường</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nói</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gì</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20000"/>
              </a:lnSpc>
              <a:spcAft>
                <a:spcPts val="0"/>
              </a:spcAft>
            </a:pP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Thầy</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nó</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ngủ</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rồi</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à ?</a:t>
            </a:r>
            <a:endParaRPr lang="en-US" sz="24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20000"/>
              </a:lnSpc>
              <a:spcAft>
                <a:spcPts val="0"/>
              </a:spcAft>
            </a:pP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Gì</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20000"/>
              </a:lnSpc>
              <a:spcAft>
                <a:spcPts val="0"/>
              </a:spcAft>
            </a:pP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Ông</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lão</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khẽ</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nhúc</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nhích</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20000"/>
              </a:lnSpc>
              <a:spcAft>
                <a:spcPts val="0"/>
              </a:spcAft>
            </a:pP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Tôi</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thấy</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ta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đồn</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20000"/>
              </a:lnSpc>
              <a:spcAft>
                <a:spcPts val="0"/>
              </a:spcAft>
            </a:pP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Ông</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lão</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gắt</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lên</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20000"/>
              </a:lnSpc>
              <a:spcAft>
                <a:spcPts val="0"/>
              </a:spcAft>
            </a:pP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Biết</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rồi</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20000"/>
              </a:lnSpc>
              <a:spcAft>
                <a:spcPts val="0"/>
              </a:spcAft>
            </a:pP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Bà</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Hai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nín</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bặt</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Gian</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nhà</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lặng</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đi</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hiu</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smtClean="0">
                <a:effectLst/>
                <a:latin typeface="Times New Roman" panose="02020603050405020304" pitchFamily="18" charset="0"/>
                <a:ea typeface="Calibri" panose="020F0502020204030204" pitchFamily="34" charset="0"/>
                <a:cs typeface="Times New Roman" panose="02020603050405020304" pitchFamily="18" charset="0"/>
              </a:rPr>
              <a:t>hắt</a:t>
            </a:r>
            <a:r>
              <a:rPr lang="en-US" sz="2400" i="1"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r">
              <a:lnSpc>
                <a:spcPct val="120000"/>
              </a:lnSpc>
              <a:spcAft>
                <a:spcPts val="0"/>
              </a:spcAft>
            </a:pP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Trích</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Làng</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Kim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Lân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5205920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Pin by Nguyễn Thắng Thắng on LOVE BIRD | Wallpaper powerpoint, Powerpoint  background design, Background for powerpoint present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441960" y="723644"/>
            <a:ext cx="10911840" cy="5410712"/>
          </a:xfrm>
          <a:prstGeom prst="rect">
            <a:avLst/>
          </a:prstGeom>
        </p:spPr>
        <p:txBody>
          <a:bodyPr wrap="square">
            <a:spAutoFit/>
          </a:bodyPr>
          <a:lstStyle/>
          <a:p>
            <a:pPr algn="just">
              <a:lnSpc>
                <a:spcPct val="120000"/>
              </a:lnSpc>
              <a:spcAft>
                <a:spcPts val="0"/>
              </a:spcAft>
            </a:pP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1: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Dấu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chấm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lửng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Tôi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thấy</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ta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đồn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gì</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Sự</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mà</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bà</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Hai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nghe</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ta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đồn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sự</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nào</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20000"/>
              </a:lnSpc>
              <a:spcAft>
                <a:spcPts val="0"/>
              </a:spcAft>
            </a:pP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2: Theo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tự</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cốt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truyện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thì</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trích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nằm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ở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tình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huống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nào</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Ý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nghĩa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tình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huống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này</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gì</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20000"/>
              </a:lnSpc>
              <a:spcAft>
                <a:spcPts val="0"/>
              </a:spcAft>
            </a:pP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3: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cuộc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đối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thoại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trên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châm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hội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thoại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nào</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đã</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bị</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vi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phạm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Theo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em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giả</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để</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cho</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nhân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vi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phạm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các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châm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hội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thoại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này</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nhằm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mục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đích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gi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20000"/>
              </a:lnSpc>
              <a:spcAft>
                <a:spcPts val="0"/>
              </a:spcAft>
            </a:pP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4: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một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văn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khoảng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12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theo</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phép</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lập</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luận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Tổng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Phân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Hợp</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phân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tích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tâm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trạng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ông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Hai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kể</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từ</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nghe</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tin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làng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Chợ</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Dầu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theo</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giặc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văn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sử</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một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bị</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một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phép</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nối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liên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kết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20000"/>
              </a:lnSpc>
              <a:spcAft>
                <a:spcPts val="0"/>
              </a:spcAft>
            </a:pP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5: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Từ</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văn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bản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trên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với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hiểu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biết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xã</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hội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em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hãy</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bày</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suy</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nghĩ</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mình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khoảng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nửa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trang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giấy</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về</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tình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yêu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Tổ</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quốc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thế</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hệ</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trẻ</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ngày</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nay.</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3775229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Albero anima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91316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50520" y="439877"/>
            <a:ext cx="8001000" cy="1384995"/>
          </a:xfrm>
          <a:prstGeom prst="rect">
            <a:avLst/>
          </a:prstGeom>
        </p:spPr>
        <p:txBody>
          <a:bodyPr wrap="square">
            <a:spAutoFit/>
          </a:bodyPr>
          <a:lstStyle/>
          <a:p>
            <a:pPr algn="just"/>
            <a:r>
              <a:rPr lang="en-US" sz="28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Dấu</a:t>
            </a:r>
            <a:r>
              <a:rPr lang="en-US" sz="28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chấm</a:t>
            </a:r>
            <a:r>
              <a:rPr lang="en-US" sz="28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lửng</a:t>
            </a:r>
            <a:r>
              <a:rPr lang="en-US" sz="28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Tôi</a:t>
            </a:r>
            <a:r>
              <a:rPr lang="en-US" sz="28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thấy</a:t>
            </a:r>
            <a:r>
              <a:rPr lang="en-US" sz="28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8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ta </a:t>
            </a:r>
            <a:r>
              <a:rPr lang="en-US" sz="28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đồn</a:t>
            </a:r>
            <a:r>
              <a:rPr lang="en-US" sz="28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8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gì</a:t>
            </a:r>
            <a:r>
              <a:rPr lang="en-US" sz="28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en-US" sz="28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8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mà</a:t>
            </a:r>
            <a:r>
              <a:rPr lang="en-US" sz="28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bà</a:t>
            </a:r>
            <a:r>
              <a:rPr lang="en-US" sz="28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Hai </a:t>
            </a:r>
            <a:r>
              <a:rPr lang="en-US" sz="28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nghe</a:t>
            </a:r>
            <a:r>
              <a:rPr lang="en-US" sz="28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8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ta </a:t>
            </a:r>
            <a:r>
              <a:rPr lang="en-US" sz="28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đồn</a:t>
            </a:r>
            <a:r>
              <a:rPr lang="en-US" sz="28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en-US" sz="28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8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en-US" sz="28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4400" dirty="0">
              <a:solidFill>
                <a:srgbClr val="FF0000"/>
              </a:solidFill>
              <a:latin typeface="Times New Roman" panose="02020603050405020304" pitchFamily="18" charset="0"/>
              <a:cs typeface="Times New Roman" panose="02020603050405020304" pitchFamily="18" charset="0"/>
            </a:endParaRPr>
          </a:p>
        </p:txBody>
      </p:sp>
      <p:sp>
        <p:nvSpPr>
          <p:cNvPr id="5" name="Rectangle 4"/>
          <p:cNvSpPr/>
          <p:nvPr/>
        </p:nvSpPr>
        <p:spPr>
          <a:xfrm>
            <a:off x="381000" y="3013777"/>
            <a:ext cx="7940040" cy="2710486"/>
          </a:xfrm>
          <a:prstGeom prst="rect">
            <a:avLst/>
          </a:prstGeom>
          <a:noFill/>
          <a:ln w="28575">
            <a:solidFill>
              <a:schemeClr val="tx1"/>
            </a:solidFill>
            <a:prstDash val="dashDot"/>
          </a:ln>
        </p:spPr>
        <p:txBody>
          <a:bodyPr wrap="square">
            <a:spAutoFit/>
          </a:bodyPr>
          <a:lstStyle/>
          <a:p>
            <a:pPr algn="just">
              <a:lnSpc>
                <a:spcPct val="120000"/>
              </a:lnSpc>
              <a:spcAft>
                <a:spcPts val="800"/>
              </a:spcAft>
            </a:pP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dấu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chấm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lửng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sự</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ta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đồn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20000"/>
              </a:lnSpc>
              <a:spcAft>
                <a:spcPts val="800"/>
              </a:spcAft>
            </a:pP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dấu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chấm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lửng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Diễn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đạt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lời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nói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bị</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ngắt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quãng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Bà</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Hai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bị</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ông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Hai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ngắt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lời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pPr algn="just"/>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bà</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Hai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nghe</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ta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đồn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làng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Chợ</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Dầu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Việt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gian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theo</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giặc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3516525" y="2188492"/>
            <a:ext cx="1082348" cy="461665"/>
          </a:xfrm>
          <a:prstGeom prst="rect">
            <a:avLst/>
          </a:prstGeom>
          <a:solidFill>
            <a:schemeClr val="accent4">
              <a:lumMod val="60000"/>
              <a:lumOff val="40000"/>
            </a:schemeClr>
          </a:solidFill>
          <a:effectLst>
            <a:outerShdw blurRad="50800" dist="38100" dir="5400000" algn="t" rotWithShape="0">
              <a:prstClr val="black">
                <a:alpha val="40000"/>
              </a:prstClr>
            </a:outerShdw>
          </a:effectLst>
          <a:scene3d>
            <a:camera prst="orthographicFront"/>
            <a:lightRig rig="threePt" dir="t"/>
          </a:scene3d>
          <a:sp3d>
            <a:bevelT/>
          </a:sp3d>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GỢI Ý</a:t>
            </a: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954603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heel(1)">
                                      <p:cBhvr>
                                        <p:cTn id="12" dur="2000"/>
                                        <p:tgtEl>
                                          <p:spTgt spid="7"/>
                                        </p:tgtEl>
                                      </p:cBhvr>
                                    </p:animEffect>
                                  </p:childTnLst>
                                </p:cTn>
                              </p:par>
                              <p:par>
                                <p:cTn id="13" presetID="21" presetClass="entr" presetSubtype="1"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heel(1)">
                                      <p:cBhvr>
                                        <p:cTn id="15"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7"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Watercolor rural village in green summer day Vector Image"/>
          <p:cNvPicPr>
            <a:picLocks noChangeAspect="1" noChangeArrowheads="1"/>
          </p:cNvPicPr>
          <p:nvPr/>
        </p:nvPicPr>
        <p:blipFill rotWithShape="1">
          <a:blip r:embed="rId2">
            <a:extLst>
              <a:ext uri="{28A0092B-C50C-407E-A947-70E740481C1C}">
                <a14:useLocalDpi xmlns:a14="http://schemas.microsoft.com/office/drawing/2010/main" val="0"/>
              </a:ext>
            </a:extLst>
          </a:blip>
          <a:srcRect b="15086"/>
          <a:stretch/>
        </p:blipFill>
        <p:spPr bwMode="auto">
          <a:xfrm>
            <a:off x="3246682" y="2255520"/>
            <a:ext cx="5936467" cy="3931920"/>
          </a:xfrm>
          <a:prstGeom prst="rect">
            <a:avLst/>
          </a:prstGeom>
          <a:noFill/>
          <a:effectLst>
            <a:softEdge rad="876300"/>
          </a:effectLst>
          <a:extLst>
            <a:ext uri="{909E8E84-426E-40DD-AFC4-6F175D3DCCD1}">
              <a14:hiddenFill xmlns:a14="http://schemas.microsoft.com/office/drawing/2010/main">
                <a:solidFill>
                  <a:srgbClr val="FFFFFF"/>
                </a:solidFill>
              </a14:hiddenFill>
            </a:ext>
          </a:extLst>
        </p:spPr>
      </p:pic>
      <p:sp>
        <p:nvSpPr>
          <p:cNvPr id="4" name="Rectangle 3"/>
          <p:cNvSpPr/>
          <p:nvPr/>
        </p:nvSpPr>
        <p:spPr>
          <a:xfrm>
            <a:off x="512153" y="189235"/>
            <a:ext cx="11405527" cy="954107"/>
          </a:xfrm>
          <a:prstGeom prst="rect">
            <a:avLst/>
          </a:prstGeom>
          <a:solidFill>
            <a:schemeClr val="accent6">
              <a:lumMod val="20000"/>
              <a:lumOff val="80000"/>
            </a:schemeClr>
          </a:solidFill>
        </p:spPr>
        <p:txBody>
          <a:bodyPr wrap="square">
            <a:spAutoFit/>
          </a:bodyPr>
          <a:lstStyle/>
          <a:p>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Theo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tự</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cốt</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truyện</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thì</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trích</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nằm</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ở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tình</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huống</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nào</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Ý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nghĩa</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tình</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huống</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này</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gì</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5" name="Rectangle 4"/>
          <p:cNvSpPr/>
          <p:nvPr/>
        </p:nvSpPr>
        <p:spPr>
          <a:xfrm>
            <a:off x="728515" y="1450344"/>
            <a:ext cx="10972800" cy="5189113"/>
          </a:xfrm>
          <a:prstGeom prst="rect">
            <a:avLst/>
          </a:prstGeom>
        </p:spPr>
        <p:txBody>
          <a:bodyPr wrap="square">
            <a:spAutoFit/>
          </a:bodyPr>
          <a:lstStyle/>
          <a:p>
            <a:pPr algn="just">
              <a:lnSpc>
                <a:spcPct val="120000"/>
              </a:lnSpc>
              <a:spcAft>
                <a:spcPts val="800"/>
              </a:spcAft>
            </a:pP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Vị</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trí</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trích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ý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nghĩa</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tình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huống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pPr marL="457200" indent="-457200" algn="just">
              <a:lnSpc>
                <a:spcPct val="120000"/>
              </a:lnSpc>
              <a:spcAft>
                <a:spcPts val="800"/>
              </a:spcAft>
              <a:buFontTx/>
              <a:buChar char="-"/>
            </a:pP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Vị</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trí</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trích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Theo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tự</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cốt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truyện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thì</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trích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nằm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ở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tình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huống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sau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khi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ông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Hai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bất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ngờ</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nghe</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tin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làng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Chợ</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Dầu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theo</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giặc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pPr marL="457200" indent="-457200" algn="just">
              <a:lnSpc>
                <a:spcPct val="120000"/>
              </a:lnSpc>
              <a:spcAft>
                <a:spcPts val="800"/>
              </a:spcAft>
              <a:buFontTx/>
              <a:buChar char="-"/>
            </a:pP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just">
              <a:lnSpc>
                <a:spcPct val="120000"/>
              </a:lnSpc>
              <a:spcAft>
                <a:spcPts val="800"/>
              </a:spcAft>
              <a:buFontTx/>
              <a:buChar char="-"/>
            </a:pPr>
            <a:endParaRPr lang="en-US" sz="28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just">
              <a:lnSpc>
                <a:spcPct val="120000"/>
              </a:lnSpc>
              <a:spcAft>
                <a:spcPts val="800"/>
              </a:spcAft>
              <a:buFontTx/>
              <a:buChar char="-"/>
            </a:pPr>
            <a:endParaRPr lang="en-US" sz="28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just">
              <a:lnSpc>
                <a:spcPct val="120000"/>
              </a:lnSpc>
              <a:spcAft>
                <a:spcPts val="800"/>
              </a:spcAft>
              <a:buFontTx/>
              <a:buChar char="-"/>
            </a:pPr>
            <a:endParaRPr lang="en-US" sz="2800" dirty="0" smtClean="0">
              <a:effectLst/>
              <a:latin typeface="Times New Roman" panose="02020603050405020304" pitchFamily="18" charset="0"/>
              <a:ea typeface="Calibri" panose="020F0502020204030204" pitchFamily="34" charset="0"/>
              <a:cs typeface="Times New Roman" panose="02020603050405020304" pitchFamily="18" charset="0"/>
            </a:endParaRPr>
          </a:p>
          <a:p>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Ý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nghĩa</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Đặt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nhân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vật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vào</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tình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huống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gay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cấn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để</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thử</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thách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tình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yêu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làng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yêu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sâu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sắc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ở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ông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Hai.</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4856012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Hộp Thoại Hình ảnh | Định dạng hình ảnh PNG 400225035| vn.lovepik.com"/>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738" b="89888" l="6977" r="98140"/>
                    </a14:imgEffect>
                  </a14:imgLayer>
                </a14:imgProps>
              </a:ext>
              <a:ext uri="{28A0092B-C50C-407E-A947-70E740481C1C}">
                <a14:useLocalDpi xmlns:a14="http://schemas.microsoft.com/office/drawing/2010/main" val="0"/>
              </a:ext>
            </a:extLst>
          </a:blip>
          <a:srcRect/>
          <a:stretch>
            <a:fillRect/>
          </a:stretch>
        </p:blipFill>
        <p:spPr bwMode="auto">
          <a:xfrm>
            <a:off x="-377826" y="-137160"/>
            <a:ext cx="12691746" cy="3810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432560" y="866597"/>
            <a:ext cx="9525000" cy="1384995"/>
          </a:xfrm>
          <a:prstGeom prst="rect">
            <a:avLst/>
          </a:prstGeom>
        </p:spPr>
        <p:txBody>
          <a:bodyPr wrap="square">
            <a:spAutoFit/>
          </a:bodyPr>
          <a:lstStyle/>
          <a:p>
            <a:r>
              <a:rPr lang="en-US" sz="28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cuộc</a:t>
            </a:r>
            <a:r>
              <a:rPr lang="en-US" sz="28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đối</a:t>
            </a:r>
            <a:r>
              <a:rPr lang="en-US" sz="28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thoại</a:t>
            </a:r>
            <a:r>
              <a:rPr lang="en-US" sz="28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trên</a:t>
            </a:r>
            <a:r>
              <a:rPr lang="en-US" sz="28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8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28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châm</a:t>
            </a:r>
            <a:r>
              <a:rPr lang="en-US" sz="28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hội</a:t>
            </a:r>
            <a:r>
              <a:rPr lang="en-US" sz="28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thoại</a:t>
            </a:r>
            <a:r>
              <a:rPr lang="en-US" sz="28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en-US" sz="28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đã</a:t>
            </a:r>
            <a:r>
              <a:rPr lang="en-US" sz="28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bị</a:t>
            </a:r>
            <a:r>
              <a:rPr lang="en-US" sz="28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vi </a:t>
            </a:r>
            <a:r>
              <a:rPr lang="en-US" sz="28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phạm</a:t>
            </a:r>
            <a:r>
              <a:rPr lang="en-US" sz="28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Theo </a:t>
            </a:r>
            <a:r>
              <a:rPr lang="en-US" sz="28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em</a:t>
            </a:r>
            <a:r>
              <a:rPr lang="en-US" sz="28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8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giả</a:t>
            </a:r>
            <a:r>
              <a:rPr lang="en-US" sz="28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28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28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28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8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vi </a:t>
            </a:r>
            <a:r>
              <a:rPr lang="en-US" sz="28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phạm</a:t>
            </a:r>
            <a:r>
              <a:rPr lang="en-US" sz="28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28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châm</a:t>
            </a:r>
            <a:r>
              <a:rPr lang="en-US" sz="28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hội</a:t>
            </a:r>
            <a:r>
              <a:rPr lang="en-US" sz="28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thoại</a:t>
            </a:r>
            <a:r>
              <a:rPr lang="en-US" sz="28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này</a:t>
            </a:r>
            <a:r>
              <a:rPr lang="en-US" sz="28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nhằm</a:t>
            </a:r>
            <a:r>
              <a:rPr lang="en-US" sz="28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mục</a:t>
            </a:r>
            <a:r>
              <a:rPr lang="en-US" sz="28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đích</a:t>
            </a:r>
            <a:r>
              <a:rPr lang="en-US" sz="28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gì</a:t>
            </a:r>
            <a:r>
              <a:rPr lang="en-US" sz="28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solidFill>
                <a:schemeClr val="accent5">
                  <a:lumMod val="50000"/>
                </a:schemeClr>
              </a:solidFill>
              <a:latin typeface="Times New Roman" panose="02020603050405020304" pitchFamily="18" charset="0"/>
              <a:cs typeface="Times New Roman" panose="02020603050405020304" pitchFamily="18" charset="0"/>
            </a:endParaRPr>
          </a:p>
        </p:txBody>
      </p:sp>
      <p:sp>
        <p:nvSpPr>
          <p:cNvPr id="5" name="Rectangle 4"/>
          <p:cNvSpPr/>
          <p:nvPr/>
        </p:nvSpPr>
        <p:spPr>
          <a:xfrm>
            <a:off x="830580" y="3255349"/>
            <a:ext cx="10728960" cy="3141373"/>
          </a:xfrm>
          <a:prstGeom prst="rect">
            <a:avLst/>
          </a:prstGeom>
          <a:solidFill>
            <a:schemeClr val="accent4">
              <a:lumMod val="20000"/>
              <a:lumOff val="80000"/>
            </a:schemeClr>
          </a:solidFill>
          <a:ln>
            <a:solidFill>
              <a:schemeClr val="tx1"/>
            </a:solidFill>
            <a:prstDash val="dash"/>
          </a:ln>
        </p:spPr>
        <p:txBody>
          <a:bodyPr wrap="square">
            <a:spAutoFit/>
          </a:bodyPr>
          <a:lstStyle/>
          <a:p>
            <a:pPr algn="just">
              <a:lnSpc>
                <a:spcPct val="120000"/>
              </a:lnSpc>
              <a:spcAft>
                <a:spcPts val="800"/>
              </a:spcAft>
            </a:pP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châm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hội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thoại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bị</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vi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phạm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20000"/>
              </a:lnSpc>
              <a:spcAft>
                <a:spcPts val="800"/>
              </a:spcAft>
            </a:pP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châm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hội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thoại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bị</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vi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phạm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châm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chất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châm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lịch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sự</a:t>
            </a:r>
            <a:endParaRPr lang="en-US" sz="2800" dirty="0" smtClean="0">
              <a:effectLst/>
              <a:latin typeface="Times New Roman" panose="02020603050405020304" pitchFamily="18" charset="0"/>
              <a:ea typeface="Calibri" panose="020F0502020204030204" pitchFamily="34" charset="0"/>
              <a:cs typeface="Times New Roman" panose="02020603050405020304" pitchFamily="18" charset="0"/>
            </a:endParaRPr>
          </a:p>
          <a:p>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Mục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đích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bộc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lộ</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diễn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biến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tâm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trạng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nhân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vật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ông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Hai: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đau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khổ</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chán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chường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thất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vọng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--&gt;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khắc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họa</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tình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yêu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làng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yêu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sâu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sắc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nhân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vật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3787482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par>
                                <p:cTn id="10" presetID="45" presetClass="entr" presetSubtype="0" fill="hold" nodeType="withEffect">
                                  <p:stCondLst>
                                    <p:cond delay="0"/>
                                  </p:stCondLst>
                                  <p:childTnLst>
                                    <p:set>
                                      <p:cBhvr>
                                        <p:cTn id="11" dur="1" fill="hold">
                                          <p:stCondLst>
                                            <p:cond delay="0"/>
                                          </p:stCondLst>
                                        </p:cTn>
                                        <p:tgtEl>
                                          <p:spTgt spid="21506"/>
                                        </p:tgtEl>
                                        <p:attrNameLst>
                                          <p:attrName>style.visibility</p:attrName>
                                        </p:attrNameLst>
                                      </p:cBhvr>
                                      <p:to>
                                        <p:strVal val="visible"/>
                                      </p:to>
                                    </p:set>
                                    <p:animEffect transition="in" filter="fade">
                                      <p:cBhvr>
                                        <p:cTn id="12" dur="2000"/>
                                        <p:tgtEl>
                                          <p:spTgt spid="21506"/>
                                        </p:tgtEl>
                                      </p:cBhvr>
                                    </p:animEffect>
                                    <p:anim calcmode="lin" valueType="num">
                                      <p:cBhvr>
                                        <p:cTn id="13" dur="2000" fill="hold"/>
                                        <p:tgtEl>
                                          <p:spTgt spid="21506"/>
                                        </p:tgtEl>
                                        <p:attrNameLst>
                                          <p:attrName>ppt_w</p:attrName>
                                        </p:attrNameLst>
                                      </p:cBhvr>
                                      <p:tavLst>
                                        <p:tav tm="0" fmla="#ppt_w*sin(2.5*pi*$)">
                                          <p:val>
                                            <p:fltVal val="0"/>
                                          </p:val>
                                        </p:tav>
                                        <p:tav tm="100000">
                                          <p:val>
                                            <p:fltVal val="1"/>
                                          </p:val>
                                        </p:tav>
                                      </p:tavLst>
                                    </p:anim>
                                    <p:anim calcmode="lin" valueType="num">
                                      <p:cBhvr>
                                        <p:cTn id="14" dur="2000" fill="hold"/>
                                        <p:tgtEl>
                                          <p:spTgt spid="21506"/>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300" y="111398"/>
            <a:ext cx="11948160" cy="1384995"/>
          </a:xfrm>
          <a:prstGeom prst="rect">
            <a:avLst/>
          </a:prstGeom>
          <a:solidFill>
            <a:schemeClr val="accent4">
              <a:lumMod val="20000"/>
              <a:lumOff val="80000"/>
            </a:schemeClr>
          </a:solidFill>
        </p:spPr>
        <p:txBody>
          <a:bodyPr wrap="square">
            <a:spAutoFit/>
          </a:bodyPr>
          <a:lstStyle/>
          <a:p>
            <a:pPr algn="just"/>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khoảng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12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theo</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phép</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lập</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luận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Tổng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Phân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Hợp</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phân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tích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tâm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trạng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ông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Hai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kể</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từ</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khi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nghe</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tin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làng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Chợ</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Dầu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theo</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giặc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sử</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bị</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phép</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nối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liên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kết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5" name="Rectangle 4"/>
          <p:cNvSpPr/>
          <p:nvPr/>
        </p:nvSpPr>
        <p:spPr>
          <a:xfrm>
            <a:off x="114300" y="1687024"/>
            <a:ext cx="11948160" cy="4897751"/>
          </a:xfrm>
          <a:prstGeom prst="rect">
            <a:avLst/>
          </a:prstGeom>
          <a:solidFill>
            <a:schemeClr val="accent6">
              <a:lumMod val="40000"/>
              <a:lumOff val="60000"/>
            </a:schemeClr>
          </a:solidFill>
        </p:spPr>
        <p:txBody>
          <a:bodyPr wrap="square">
            <a:spAutoFit/>
          </a:bodyPr>
          <a:lstStyle/>
          <a:p>
            <a:pPr algn="just">
              <a:lnSpc>
                <a:spcPct val="120000"/>
              </a:lnSpc>
              <a:spcAft>
                <a:spcPts val="800"/>
              </a:spcAft>
            </a:pP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Phân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tích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ngôn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ngữ</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đối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thoại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độc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thoại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độc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thoại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nội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tâm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cách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sử</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kiểu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dấu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để</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bộc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lộ</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cảm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xúc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thông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qua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dẫn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chứng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để</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thấy</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diễn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biến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tâm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trạng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ông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Hai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sau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khi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nghe</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tin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làng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Chợ</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Dầu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theo</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giặc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20000"/>
              </a:lnSpc>
              <a:spcAft>
                <a:spcPts val="800"/>
              </a:spcAft>
            </a:pP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Khi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mới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nghe</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tin: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sốc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sững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sờ</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20000"/>
              </a:lnSpc>
              <a:spcAft>
                <a:spcPts val="800"/>
              </a:spcAft>
            </a:pP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Khi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nhà</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đau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khổ</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chán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chường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thất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vọng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tủi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nhục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chú</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ý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sự</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hợp</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lí</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20000"/>
              </a:lnSpc>
              <a:spcAft>
                <a:spcPts val="800"/>
              </a:spcAft>
            </a:pP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Khi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buộc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phải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lựa</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chọn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tuyệt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vọng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bế</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tắc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=&gt;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Nghệ</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thuật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xây</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dựng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tình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huống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truyện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đặc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sắc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nghệ</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thuật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mỉêu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tả</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tâm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lí</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nhân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vật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sự</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vận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linh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hoạt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kiểu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ngôn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ngữ</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đối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thoại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độc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thoại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độc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thoại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nội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tâm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đã</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khắc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họa</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tình</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yêu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làng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yêu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sâu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sắc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ở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nhân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vật</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ông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Hai.</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4716309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711200" y="228600"/>
            <a:ext cx="10972800" cy="533400"/>
          </a:xfrm>
        </p:spPr>
        <p:txBody>
          <a:bodyPr/>
          <a:lstStyle/>
          <a:p>
            <a:endParaRPr lang="en-US" sz="1800" dirty="0" smtClean="0">
              <a:latin typeface="Times New Roman" pitchFamily="18" charset="0"/>
              <a:cs typeface="Times New Roman" pitchFamily="18" charset="0"/>
            </a:endParaRPr>
          </a:p>
        </p:txBody>
      </p:sp>
      <p:sp>
        <p:nvSpPr>
          <p:cNvPr id="4" name="Content Placeholder 2"/>
          <p:cNvSpPr txBox="1">
            <a:spLocks/>
          </p:cNvSpPr>
          <p:nvPr/>
        </p:nvSpPr>
        <p:spPr bwMode="auto">
          <a:xfrm>
            <a:off x="501651" y="762000"/>
            <a:ext cx="11379200" cy="6096000"/>
          </a:xfrm>
          <a:prstGeom prst="rect">
            <a:avLst/>
          </a:prstGeom>
          <a:noFill/>
          <a:ln w="9525">
            <a:noFill/>
            <a:miter lim="800000"/>
            <a:headEnd/>
            <a:tailEnd/>
          </a:ln>
        </p:spPr>
        <p:txBody>
          <a:bodyPr/>
          <a:lstStyle/>
          <a:p>
            <a:pPr marL="571500" indent="-571500">
              <a:buAutoNum type="romanUcPeriod"/>
            </a:pPr>
            <a:r>
              <a:rPr lang="en-US" sz="2800" b="1" dirty="0" err="1" smtClean="0">
                <a:latin typeface="Times New Roman" pitchFamily="18" charset="0"/>
                <a:cs typeface="Times New Roman" pitchFamily="18" charset="0"/>
              </a:rPr>
              <a:t>Đọc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tìm</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hiểu</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chung</a:t>
            </a:r>
            <a:endParaRPr lang="en-US" sz="2800" b="1" dirty="0">
              <a:latin typeface="Times New Roman" pitchFamily="18" charset="0"/>
              <a:cs typeface="Times New Roman" pitchFamily="18" charset="0"/>
            </a:endParaRPr>
          </a:p>
          <a:p>
            <a:pPr marL="514350" indent="-514350">
              <a:buAutoNum type="arabicPeriod"/>
            </a:pPr>
            <a:r>
              <a:rPr lang="en-US" sz="2800" b="1" dirty="0" err="1" smtClean="0">
                <a:latin typeface="Times New Roman" pitchFamily="18" charset="0"/>
                <a:cs typeface="Times New Roman" pitchFamily="18" charset="0"/>
              </a:rPr>
              <a:t>Tác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giả</a:t>
            </a:r>
            <a:r>
              <a:rPr lang="en-US" sz="2800" b="1" dirty="0" smtClean="0">
                <a:latin typeface="Times New Roman" pitchFamily="18" charset="0"/>
                <a:cs typeface="Times New Roman" pitchFamily="18" charset="0"/>
              </a:rPr>
              <a:t>:</a:t>
            </a:r>
            <a:r>
              <a:rPr lang="en-US" sz="2800" b="1" dirty="0" smtClean="0">
                <a:latin typeface="Times New Roman" pitchFamily="18" charset="0"/>
                <a:cs typeface="Times New Roman" pitchFamily="18" charset="0"/>
              </a:rPr>
              <a:t> (SGK)</a:t>
            </a:r>
          </a:p>
          <a:p>
            <a:pPr marL="514350" indent="-514350">
              <a:buAutoNum type="arabicPeriod"/>
            </a:pPr>
            <a:r>
              <a:rPr lang="en-US" sz="2800" b="1" dirty="0" err="1" smtClean="0">
                <a:latin typeface="Times New Roman" pitchFamily="18" charset="0"/>
                <a:cs typeface="Times New Roman" pitchFamily="18" charset="0"/>
              </a:rPr>
              <a:t>Tác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phẩm</a:t>
            </a:r>
            <a:endParaRPr lang="en-US" sz="2800" b="1" dirty="0" smtClean="0">
              <a:latin typeface="Times New Roman" pitchFamily="18" charset="0"/>
              <a:cs typeface="Times New Roman" pitchFamily="18" charset="0"/>
            </a:endParaRPr>
          </a:p>
          <a:p>
            <a:r>
              <a:rPr lang="en-US" sz="2800" b="1" dirty="0" smtClean="0">
                <a:latin typeface="Times New Roman" pitchFamily="18" charset="0"/>
                <a:cs typeface="Times New Roman" pitchFamily="18" charset="0"/>
              </a:rPr>
              <a:t>a</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Hoàn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cảnh</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ra</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đời</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tác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phẩm</a:t>
            </a:r>
            <a:r>
              <a:rPr lang="en-US" sz="2800" b="1" dirty="0" smtClean="0">
                <a:latin typeface="Times New Roman" pitchFamily="18" charset="0"/>
                <a:cs typeface="Times New Roman" pitchFamily="18" charset="0"/>
              </a:rPr>
              <a:t>.</a:t>
            </a:r>
          </a:p>
          <a:p>
            <a:endParaRPr lang="en-US" sz="2800" b="1" u="sng" dirty="0">
              <a:latin typeface="Times New Roman" pitchFamily="18" charset="0"/>
              <a:cs typeface="Times New Roman" pitchFamily="18" charset="0"/>
            </a:endParaRPr>
          </a:p>
        </p:txBody>
      </p:sp>
      <p:sp>
        <p:nvSpPr>
          <p:cNvPr id="2" name="Slide Number Placeholder 1"/>
          <p:cNvSpPr>
            <a:spLocks noGrp="1"/>
          </p:cNvSpPr>
          <p:nvPr>
            <p:ph type="sldNum" sz="quarter" idx="12"/>
          </p:nvPr>
        </p:nvSpPr>
        <p:spPr/>
        <p:txBody>
          <a:bodyPr/>
          <a:lstStyle/>
          <a:p>
            <a:pPr>
              <a:defRPr/>
            </a:pPr>
            <a:fld id="{3D593764-C018-4DCD-BA40-851A22024552}" type="slidenum">
              <a:rPr lang="en-US" smtClean="0"/>
              <a:pPr>
                <a:defRPr/>
              </a:pPr>
              <a:t>6</a:t>
            </a:fld>
            <a:endParaRPr lang="en-US"/>
          </a:p>
        </p:txBody>
      </p:sp>
    </p:spTree>
    <p:extLst>
      <p:ext uri="{BB962C8B-B14F-4D97-AF65-F5344CB8AC3E}">
        <p14:creationId xmlns:p14="http://schemas.microsoft.com/office/powerpoint/2010/main" val="261115957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ox(i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ox(in)">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ox(in)">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ox(in)">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0333" y="790397"/>
            <a:ext cx="2941320" cy="4832092"/>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p:spPr>
        <p:txBody>
          <a:bodyPr wrap="square">
            <a:spAutoFit/>
          </a:bodyPr>
          <a:lstStyle/>
          <a:p>
            <a:pPr algn="just"/>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Từ</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bản</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trên</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với</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hiểu</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biết</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xã</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hội</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em</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hãy</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bày</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suy</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nghĩ</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mình</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khoảng</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nửa</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trang</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giấy</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thi</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tình</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yêu</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Tổ</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quốc</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thế</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hệ</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trẻ</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effectLst/>
                <a:latin typeface="Times New Roman" panose="02020603050405020304" pitchFamily="18" charset="0"/>
                <a:ea typeface="Calibri" panose="020F0502020204030204" pitchFamily="34" charset="0"/>
                <a:cs typeface="Times New Roman" panose="02020603050405020304" pitchFamily="18" charset="0"/>
              </a:rPr>
              <a:t>ngày</a:t>
            </a:r>
            <a:r>
              <a:rPr lang="en-US" sz="2800" b="1" dirty="0" smtClean="0">
                <a:effectLst/>
                <a:latin typeface="Times New Roman" panose="02020603050405020304" pitchFamily="18" charset="0"/>
                <a:ea typeface="Calibri" panose="020F0502020204030204" pitchFamily="34" charset="0"/>
                <a:cs typeface="Times New Roman" panose="02020603050405020304" pitchFamily="18" charset="0"/>
              </a:rPr>
              <a:t> nay.</a:t>
            </a:r>
            <a:endParaRPr lang="en-US" sz="2800" dirty="0">
              <a:latin typeface="Times New Roman" panose="02020603050405020304" pitchFamily="18" charset="0"/>
              <a:cs typeface="Times New Roman" panose="02020603050405020304" pitchFamily="18" charset="0"/>
            </a:endParaRPr>
          </a:p>
        </p:txBody>
      </p:sp>
      <p:pic>
        <p:nvPicPr>
          <p:cNvPr id="22530" name="Picture 2" descr="Hình ảnh Thiết Kế Lá Cờ Việt Nam Ngày độc Lập , Ngày độc Lập., Việt Nam Tự  Do., Việt Nam Chúc Mừng Ngày độc Lập. Vector và PNG với nền tron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278" r="100000"/>
                    </a14:imgEffect>
                  </a14:imgLayer>
                </a14:imgProps>
              </a:ext>
              <a:ext uri="{28A0092B-C50C-407E-A947-70E740481C1C}">
                <a14:useLocalDpi xmlns:a14="http://schemas.microsoft.com/office/drawing/2010/main" val="0"/>
              </a:ext>
            </a:extLst>
          </a:blip>
          <a:srcRect/>
          <a:stretch>
            <a:fillRect/>
          </a:stretch>
        </p:blipFill>
        <p:spPr bwMode="auto">
          <a:xfrm>
            <a:off x="4468494" y="-228591"/>
            <a:ext cx="6138545" cy="613854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3252466" y="325474"/>
            <a:ext cx="8695694" cy="6219138"/>
          </a:xfrm>
          <a:prstGeom prst="rect">
            <a:avLst/>
          </a:prstGeom>
          <a:ln>
            <a:solidFill>
              <a:schemeClr val="tx1"/>
            </a:solidFill>
            <a:prstDash val="lgDash"/>
          </a:ln>
        </p:spPr>
        <p:txBody>
          <a:bodyPr wrap="square">
            <a:spAutoFit/>
          </a:bodyPr>
          <a:lstStyle/>
          <a:p>
            <a:pPr algn="just">
              <a:lnSpc>
                <a:spcPct val="120000"/>
              </a:lnSpc>
              <a:spcAft>
                <a:spcPts val="800"/>
              </a:spcAft>
            </a:pP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Khẳng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định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qua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truyện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ngắn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Làng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Kim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Lân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ta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thấy</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tình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yêu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làng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quê</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tình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yêu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sâu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sắc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ở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ông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Hai.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Đặt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nhân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vào</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tình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huống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gay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cấn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giả</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đã</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làm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nổi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bật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cả</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hai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tình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cảm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nói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trên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nhân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cho</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thấy</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tình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yêu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rộng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lớn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đã</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bao</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trùm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lên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tình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yêu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làng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nó</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chi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phối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thống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nhất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mọi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tình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cảm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khác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con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Việt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Nam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thời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kháng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chiến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20000"/>
              </a:lnSpc>
              <a:spcAft>
                <a:spcPts val="800"/>
              </a:spcAft>
            </a:pP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Tuổi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trẻ</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Việt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Nam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cần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nhận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thức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hành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đúng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về</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tình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yêu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Tổ</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quốc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20000"/>
              </a:lnSpc>
              <a:spcAft>
                <a:spcPts val="800"/>
              </a:spcAft>
            </a:pP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Lí</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giải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vì</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sao</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thế</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hệ</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trè</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ngày</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nay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cần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phài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tình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yêu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với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Tổ</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quốc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20000"/>
              </a:lnSpc>
              <a:spcAft>
                <a:spcPts val="800"/>
              </a:spcAft>
            </a:pP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Biểu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cụ</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thể</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tình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yêu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Tồ</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quốc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giai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nay </a:t>
            </a:r>
          </a:p>
          <a:p>
            <a:pPr algn="just">
              <a:lnSpc>
                <a:spcPct val="120000"/>
              </a:lnSpc>
              <a:spcAft>
                <a:spcPts val="800"/>
              </a:spcAft>
            </a:pP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Phê</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phán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tượng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tiêu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cực</a:t>
            </a:r>
            <a:endParaRPr lang="en-US" sz="2400" dirty="0" smtClean="0">
              <a:effectLst/>
              <a:latin typeface="Times New Roman" panose="02020603050405020304" pitchFamily="18" charset="0"/>
              <a:ea typeface="Calibri" panose="020F0502020204030204" pitchFamily="34" charset="0"/>
              <a:cs typeface="Times New Roman" panose="02020603050405020304" pitchFamily="18" charset="0"/>
            </a:endParaRPr>
          </a:p>
          <a:p>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Thể</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tình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yêu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Tổ</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quốc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thế</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hệ</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trẻ</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Việt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Nam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cần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nhận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thức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hành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gì</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026462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Tổng hợp 50 mẫu phông nền powerpoint chuyên nghiệp | ADV Solu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21920" y="243512"/>
            <a:ext cx="11948160" cy="6370975"/>
          </a:xfrm>
          <a:prstGeom prst="rect">
            <a:avLst/>
          </a:prstGeom>
        </p:spPr>
        <p:txBody>
          <a:bodyPr wrap="square">
            <a:spAutoFit/>
          </a:bodyPr>
          <a:lstStyle/>
          <a:p>
            <a:pPr algn="just">
              <a:lnSpc>
                <a:spcPct val="120000"/>
              </a:lnSpc>
              <a:spcAft>
                <a:spcPts val="0"/>
              </a:spcAft>
            </a:pP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Cho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văn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sau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20000"/>
              </a:lnSpc>
              <a:spcAft>
                <a:spcPts val="0"/>
              </a:spcAft>
            </a:pP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Nhìn</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lũ</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con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tủi</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thân</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mắt</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ông</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lão</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cứ</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giàn</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ra.</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Chúng</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nó</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cũng</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là</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trẻ</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con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làng</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Việt</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gian</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đấy</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ư?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Chúng</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nó</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cũng</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bị</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ta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rẻ</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rúng</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hắt</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hủi</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đấy</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ư?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Khốn</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nạn</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bằng</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ấy</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tuồi</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đầu</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Ông</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lão</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nắm</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chặt</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tay</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lại</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mà</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rít</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lên</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20000"/>
              </a:lnSpc>
              <a:spcAft>
                <a:spcPts val="0"/>
              </a:spcAft>
            </a:pP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Chúng</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bay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ăn</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miếng</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cơm</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hay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miếng</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gì</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vào</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mồm</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mà</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đi</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làm</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cái</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giống</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Việt</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gian</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bán</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để</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nhục</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nhã</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thế</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này</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20000"/>
              </a:lnSpc>
              <a:spcAft>
                <a:spcPts val="0"/>
              </a:spcAft>
            </a:pP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Trích</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a:t>
            </a:r>
            <a:r>
              <a:rPr lang="en-US" sz="2000" i="1" dirty="0" err="1" smtClean="0">
                <a:effectLst/>
                <a:latin typeface="Times New Roman" panose="02020603050405020304" pitchFamily="18" charset="0"/>
                <a:ea typeface="Calibri" panose="020F0502020204030204" pitchFamily="34" charset="0"/>
                <a:cs typeface="Times New Roman" panose="02020603050405020304" pitchFamily="18" charset="0"/>
              </a:rPr>
              <a:t>Làng</a:t>
            </a:r>
            <a:r>
              <a:rPr lang="en-US" sz="2000" i="1" dirty="0" smtClean="0">
                <a:effectLst/>
                <a:latin typeface="Times New Roman" panose="02020603050405020304" pitchFamily="18" charset="0"/>
                <a:ea typeface="Calibri" panose="020F0502020204030204" pitchFamily="34" charset="0"/>
                <a:cs typeface="Times New Roman" panose="02020603050405020304" pitchFamily="18" charset="0"/>
              </a:rPr>
              <a:t>”</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 Kim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Lân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20000"/>
              </a:lnSpc>
              <a:spcAft>
                <a:spcPts val="0"/>
              </a:spcAft>
            </a:pP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1: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Tình</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huống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cơ</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bản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truyện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và</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ý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nghĩa</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tình</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huống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truyện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là</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gì</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văn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trên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nói</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lên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tâm</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trạng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như</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thế</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nào</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nhân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vật</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Ông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Hai? Theo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em</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tình</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huống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nào</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truyện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Làng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đã</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khiến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ông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Hai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có</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tâm</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trạng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như</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vậy</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20000"/>
              </a:lnSpc>
              <a:spcAft>
                <a:spcPts val="0"/>
              </a:spcAft>
            </a:pP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2: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Chỉ</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ra</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các</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nghi</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vấn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trích</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trên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sử</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kiểu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ấy</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đã</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góp</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phần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tạo</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nên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ngôn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ngữ</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nhân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vật</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độc</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đáo</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thế</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nào</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20000"/>
              </a:lnSpc>
              <a:spcAft>
                <a:spcPts val="0"/>
              </a:spcAft>
            </a:pP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3: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Xây</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dựng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hình</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tượng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nhân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vật</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ông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Hai,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luôn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tự</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hào</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luôn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hướng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về</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làng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chợ</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Dầu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nhưng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vì</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sao</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Kim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Lân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lại</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đặt</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tên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truyện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ngắn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mình</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là</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Làng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mà</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phải</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làng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chợ</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Dầu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20000"/>
              </a:lnSpc>
              <a:spcAft>
                <a:spcPts val="0"/>
              </a:spcAft>
            </a:pP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4: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văn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Nhìn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lũ</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con...</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bằng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ấy</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tuổi</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đầu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có</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sử</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ngôn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ngữ</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đối</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thoại</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độc</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thoại</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hay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độc</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thoại</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nội</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tâm</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Kể</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tên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một</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phẩm</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chương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Ngữ</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20000"/>
              </a:lnSpc>
              <a:spcAft>
                <a:spcPts val="0"/>
              </a:spcAft>
            </a:pP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văn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9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cũng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có</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sử</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kiểu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ngôn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ngữ</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ấy</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20000"/>
              </a:lnSpc>
              <a:spcAft>
                <a:spcPts val="0"/>
              </a:spcAft>
            </a:pP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5: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Hãy</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một</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văn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khoảng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12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theo</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phép</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lập</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luận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Tồng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hợp</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Phân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tích</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Tồng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hợp</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làm</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rõ</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tâm</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trạng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ông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Hai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khi</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nghe</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tin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làng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Dầu</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theo</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giặc</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có</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sử</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một</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thanh</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phần</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biệt</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lập</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và</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phép</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effectLst/>
                <a:latin typeface="Times New Roman" panose="02020603050405020304" pitchFamily="18" charset="0"/>
                <a:ea typeface="Calibri" panose="020F0502020204030204" pitchFamily="34" charset="0"/>
                <a:cs typeface="Times New Roman" panose="02020603050405020304" pitchFamily="18" charset="0"/>
              </a:rPr>
              <a:t>nối</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TextBox 5"/>
          <p:cNvSpPr txBox="1"/>
          <p:nvPr/>
        </p:nvSpPr>
        <p:spPr>
          <a:xfrm>
            <a:off x="9951720" y="117693"/>
            <a:ext cx="1877437" cy="461665"/>
          </a:xfrm>
          <a:prstGeom prst="rect">
            <a:avLst/>
          </a:prstGeom>
          <a:gradFill flip="none" rotWithShape="1">
            <a:gsLst>
              <a:gs pos="0">
                <a:schemeClr val="accent2">
                  <a:lumMod val="60000"/>
                  <a:lumOff val="40000"/>
                  <a:tint val="66000"/>
                  <a:satMod val="160000"/>
                </a:schemeClr>
              </a:gs>
              <a:gs pos="50000">
                <a:schemeClr val="accent2">
                  <a:lumMod val="60000"/>
                  <a:lumOff val="40000"/>
                  <a:tint val="44500"/>
                  <a:satMod val="160000"/>
                </a:schemeClr>
              </a:gs>
              <a:gs pos="100000">
                <a:schemeClr val="accent2">
                  <a:lumMod val="60000"/>
                  <a:lumOff val="40000"/>
                  <a:tint val="23500"/>
                  <a:satMod val="160000"/>
                </a:schemeClr>
              </a:gs>
            </a:gsLst>
            <a:lin ang="10800000" scaled="1"/>
            <a:tileRect/>
          </a:gradFill>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PHIẾU SỐ 5</a:t>
            </a: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6756443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Vector Vẽ Tay Nhà Hoạt Hình Hình ảnh | Định dạng hình ảnh PSD 611763660|  vn.lovepik.com"/>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82625" y="1081722"/>
            <a:ext cx="8191500" cy="819150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04165" y="873398"/>
            <a:ext cx="5715635" cy="2308324"/>
          </a:xfrm>
          <a:prstGeom prst="rect">
            <a:avLst/>
          </a:prstGeom>
          <a:gradFill flip="none" rotWithShape="1">
            <a:gsLst>
              <a:gs pos="0">
                <a:schemeClr val="accent6">
                  <a:lumMod val="40000"/>
                  <a:lumOff val="60000"/>
                  <a:tint val="66000"/>
                  <a:satMod val="160000"/>
                </a:schemeClr>
              </a:gs>
              <a:gs pos="50000">
                <a:schemeClr val="accent6">
                  <a:lumMod val="40000"/>
                  <a:lumOff val="60000"/>
                  <a:tint val="44500"/>
                  <a:satMod val="160000"/>
                </a:schemeClr>
              </a:gs>
              <a:gs pos="100000">
                <a:schemeClr val="accent6">
                  <a:lumMod val="40000"/>
                  <a:lumOff val="60000"/>
                  <a:tint val="23500"/>
                  <a:satMod val="160000"/>
                </a:schemeClr>
              </a:gs>
            </a:gsLst>
            <a:path path="circle">
              <a:fillToRect l="50000" t="50000" r="50000" b="50000"/>
            </a:path>
            <a:tileRect/>
          </a:gradFill>
        </p:spPr>
        <p:txBody>
          <a:bodyPr wrap="square">
            <a:spAutoFit/>
          </a:bodyPr>
          <a:lstStyle/>
          <a:p>
            <a:pPr algn="just"/>
            <a:r>
              <a:rPr lang="en-US" sz="24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Tình</a:t>
            </a:r>
            <a:r>
              <a:rPr lang="en-US" sz="24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huống</a:t>
            </a:r>
            <a:r>
              <a:rPr lang="en-US" sz="24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cơ</a:t>
            </a:r>
            <a:r>
              <a:rPr lang="en-US" sz="24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24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truyện</a:t>
            </a:r>
            <a:r>
              <a:rPr lang="en-US" sz="24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en-US" sz="24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nghĩa</a:t>
            </a:r>
            <a:r>
              <a:rPr lang="en-US" sz="24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tình</a:t>
            </a:r>
            <a:r>
              <a:rPr lang="en-US" sz="24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huống</a:t>
            </a:r>
            <a:r>
              <a:rPr lang="en-US" sz="24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truyện</a:t>
            </a:r>
            <a:r>
              <a:rPr lang="en-US" sz="24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gì</a:t>
            </a:r>
            <a:r>
              <a:rPr lang="en-US" sz="24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4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4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trên</a:t>
            </a:r>
            <a:r>
              <a:rPr lang="en-US" sz="24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en-US" sz="24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lên</a:t>
            </a:r>
            <a:r>
              <a:rPr lang="en-US" sz="24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tâm</a:t>
            </a:r>
            <a:r>
              <a:rPr lang="en-US" sz="24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trạng</a:t>
            </a:r>
            <a:r>
              <a:rPr lang="en-US" sz="24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như</a:t>
            </a:r>
            <a:r>
              <a:rPr lang="en-US" sz="24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thế</a:t>
            </a:r>
            <a:r>
              <a:rPr lang="en-US" sz="24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en-US" sz="24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24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Ông</a:t>
            </a:r>
            <a:r>
              <a:rPr lang="en-US" sz="24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Hai? Theo </a:t>
            </a:r>
            <a:r>
              <a:rPr lang="en-US" sz="24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em</a:t>
            </a:r>
            <a:r>
              <a:rPr lang="en-US" sz="24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tình</a:t>
            </a:r>
            <a:r>
              <a:rPr lang="en-US" sz="24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huống</a:t>
            </a:r>
            <a:r>
              <a:rPr lang="en-US" sz="24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en-US" sz="24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truyện</a:t>
            </a:r>
            <a:r>
              <a:rPr lang="en-US" sz="24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Làng</a:t>
            </a:r>
            <a:r>
              <a:rPr lang="en-US" sz="24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đã</a:t>
            </a:r>
            <a:r>
              <a:rPr lang="en-US" sz="24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khiến</a:t>
            </a:r>
            <a:r>
              <a:rPr lang="en-US" sz="24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ông</a:t>
            </a:r>
            <a:r>
              <a:rPr lang="en-US" sz="24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Hai </a:t>
            </a:r>
            <a:r>
              <a:rPr lang="en-US" sz="24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tâm</a:t>
            </a:r>
            <a:r>
              <a:rPr lang="en-US" sz="24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trạng</a:t>
            </a:r>
            <a:r>
              <a:rPr lang="en-US" sz="24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như</a:t>
            </a:r>
            <a:r>
              <a:rPr lang="en-US" sz="24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vậy</a:t>
            </a:r>
            <a:r>
              <a:rPr lang="en-US" sz="2400" b="1" dirty="0" smtClean="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solidFill>
                <a:schemeClr val="accent5">
                  <a:lumMod val="50000"/>
                </a:schemeClr>
              </a:solidFill>
              <a:latin typeface="Times New Roman" panose="02020603050405020304" pitchFamily="18" charset="0"/>
              <a:cs typeface="Times New Roman" panose="02020603050405020304" pitchFamily="18" charset="0"/>
            </a:endParaRPr>
          </a:p>
        </p:txBody>
      </p:sp>
      <p:sp>
        <p:nvSpPr>
          <p:cNvPr id="5" name="Rectangle 4"/>
          <p:cNvSpPr/>
          <p:nvPr/>
        </p:nvSpPr>
        <p:spPr>
          <a:xfrm>
            <a:off x="6217920" y="587066"/>
            <a:ext cx="5791200" cy="5599482"/>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a:ln>
            <a:solidFill>
              <a:schemeClr val="tx1"/>
            </a:solidFill>
            <a:prstDash val="dash"/>
          </a:ln>
        </p:spPr>
        <p:txBody>
          <a:bodyPr wrap="square">
            <a:spAutoFit/>
          </a:bodyPr>
          <a:lstStyle/>
          <a:p>
            <a:pPr algn="just">
              <a:lnSpc>
                <a:spcPct val="120000"/>
              </a:lnSpc>
              <a:spcAft>
                <a:spcPts val="800"/>
              </a:spcAft>
            </a:pP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Tình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huống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cơ</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bản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truyện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ý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nghĩa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tình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huống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truyện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Tâm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trạng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ông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Hai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văn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tình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huống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dẫn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tâm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trạng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đó</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20000"/>
              </a:lnSpc>
              <a:spcAft>
                <a:spcPts val="800"/>
              </a:spcAft>
            </a:pP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Tình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huống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cơ</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bản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truyện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ông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Hai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nghe</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tin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làng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Chợ</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Dầu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theo</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giặc</a:t>
            </a:r>
            <a:endParaRPr lang="en-US" sz="24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20000"/>
              </a:lnSpc>
              <a:spcAft>
                <a:spcPts val="800"/>
              </a:spcAft>
            </a:pP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Ý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nghĩa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tình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huống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Bộc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lộ</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tình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yêu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làng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yêu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ông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Hai</a:t>
            </a:r>
          </a:p>
          <a:p>
            <a:pPr algn="just">
              <a:lnSpc>
                <a:spcPct val="120000"/>
              </a:lnSpc>
              <a:spcAft>
                <a:spcPts val="800"/>
              </a:spcAft>
            </a:pP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Tâm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trạng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ông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Hai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trích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trên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đau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đớn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tủi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hồ</a:t>
            </a:r>
            <a:endParaRPr lang="en-US" sz="2400" dirty="0" smtClean="0">
              <a:effectLst/>
              <a:latin typeface="Times New Roman" panose="02020603050405020304" pitchFamily="18" charset="0"/>
              <a:ea typeface="Calibri" panose="020F0502020204030204" pitchFamily="34" charset="0"/>
              <a:cs typeface="Times New Roman" panose="02020603050405020304" pitchFamily="18" charset="0"/>
            </a:endParaRPr>
          </a:p>
          <a:p>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Tình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huống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dẫn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tâm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trạng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ông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Hai: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ông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Hai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nghe</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tin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làng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Dầu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theo</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giặc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từ</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miệng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một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phụ</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nữ</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tản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cư</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8057270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ppt_w</p:attrName>
                                        </p:attrNameLst>
                                      </p:cBhvr>
                                      <p:tavLst>
                                        <p:tav tm="0">
                                          <p:val>
                                            <p:fltVal val="0"/>
                                          </p:val>
                                        </p:tav>
                                        <p:tav tm="100000">
                                          <p:val>
                                            <p:strVal val="#ppt_w"/>
                                          </p:val>
                                        </p:tav>
                                      </p:tavLst>
                                    </p:anim>
                                    <p:anim calcmode="lin" valueType="num">
                                      <p:cBhvr>
                                        <p:cTn id="15" dur="1000" fill="hold"/>
                                        <p:tgtEl>
                                          <p:spTgt spid="5"/>
                                        </p:tgtEl>
                                        <p:attrNameLst>
                                          <p:attrName>ppt_h</p:attrName>
                                        </p:attrNameLst>
                                      </p:cBhvr>
                                      <p:tavLst>
                                        <p:tav tm="0">
                                          <p:val>
                                            <p:fltVal val="0"/>
                                          </p:val>
                                        </p:tav>
                                        <p:tav tm="100000">
                                          <p:val>
                                            <p:strVal val="#ppt_h"/>
                                          </p:val>
                                        </p:tav>
                                      </p:tavLst>
                                    </p:anim>
                                    <p:anim calcmode="lin" valueType="num">
                                      <p:cBhvr>
                                        <p:cTn id="16" dur="1000" fill="hold"/>
                                        <p:tgtEl>
                                          <p:spTgt spid="5"/>
                                        </p:tgtEl>
                                        <p:attrNameLst>
                                          <p:attrName>style.rotation</p:attrName>
                                        </p:attrNameLst>
                                      </p:cBhvr>
                                      <p:tavLst>
                                        <p:tav tm="0">
                                          <p:val>
                                            <p:fltVal val="90"/>
                                          </p:val>
                                        </p:tav>
                                        <p:tav tm="100000">
                                          <p:val>
                                            <p:fltVal val="0"/>
                                          </p:val>
                                        </p:tav>
                                      </p:tavLst>
                                    </p:anim>
                                    <p:animEffect transition="in" filter="fade">
                                      <p:cBhvr>
                                        <p:cTn id="1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ình ảnh Biểu Thức Câu Hỏi Beanie Minh Họa Phim Hoạt Hình đậu, Gói Biểu  Tượng Cảm Xúc đậu, đậu Biểu Hiện Minh Họa, Biểu Cảm Dễ Thương miễn phí tải  tập"/>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0" b="89899" l="3167" r="100000">
                        <a14:foregroundMark x1="80000" y1="10873" x2="82917" y2="20024"/>
                        <a14:foregroundMark x1="12000" y1="14141" x2="23167" y2="25312"/>
                        <a14:foregroundMark x1="8750" y1="26857" x2="21833" y2="31610"/>
                        <a14:foregroundMark x1="79167" y1="21925" x2="80000" y2="23827"/>
                      </a14:backgroundRemoval>
                    </a14:imgEffect>
                  </a14:imgLayer>
                </a14:imgProps>
              </a:ext>
              <a:ext uri="{28A0092B-C50C-407E-A947-70E740481C1C}">
                <a14:useLocalDpi xmlns:a14="http://schemas.microsoft.com/office/drawing/2010/main" val="0"/>
              </a:ext>
            </a:extLst>
          </a:blip>
          <a:srcRect/>
          <a:stretch>
            <a:fillRect/>
          </a:stretch>
        </p:blipFill>
        <p:spPr bwMode="auto">
          <a:xfrm>
            <a:off x="-220345" y="1737361"/>
            <a:ext cx="4260272" cy="597503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747852" y="165557"/>
            <a:ext cx="11129188" cy="830997"/>
          </a:xfrm>
          <a:prstGeom prst="rect">
            <a:avLst/>
          </a:prstGeom>
        </p:spPr>
        <p:txBody>
          <a:bodyPr wrap="square">
            <a:spAutoFit/>
          </a:bodyPr>
          <a:lstStyle/>
          <a:p>
            <a:pPr algn="just"/>
            <a:r>
              <a:rPr lang="en-US" sz="24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Chỉ</a:t>
            </a:r>
            <a:r>
              <a:rPr lang="en-US" sz="24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ra</a:t>
            </a:r>
            <a:r>
              <a:rPr lang="en-US" sz="24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4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4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nghi</a:t>
            </a:r>
            <a:r>
              <a:rPr lang="en-US" sz="24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vấn</a:t>
            </a:r>
            <a:r>
              <a:rPr lang="en-US" sz="24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4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trích</a:t>
            </a:r>
            <a:r>
              <a:rPr lang="en-US" sz="24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trên</a:t>
            </a:r>
            <a:r>
              <a:rPr lang="en-US" sz="24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4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sử</a:t>
            </a:r>
            <a:r>
              <a:rPr lang="en-US" sz="24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4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kiểu</a:t>
            </a:r>
            <a:r>
              <a:rPr lang="en-US" sz="24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4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ấy</a:t>
            </a:r>
            <a:r>
              <a:rPr lang="en-US" sz="24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đã</a:t>
            </a:r>
            <a:r>
              <a:rPr lang="en-US" sz="24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góp</a:t>
            </a:r>
            <a:r>
              <a:rPr lang="en-US" sz="24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phần</a:t>
            </a:r>
            <a:r>
              <a:rPr lang="en-US" sz="24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tạo</a:t>
            </a:r>
            <a:r>
              <a:rPr lang="en-US" sz="24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nên</a:t>
            </a:r>
            <a:r>
              <a:rPr lang="en-US" sz="24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ngôn</a:t>
            </a:r>
            <a:r>
              <a:rPr lang="en-US" sz="24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ngữ</a:t>
            </a:r>
            <a:r>
              <a:rPr lang="en-US" sz="24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24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độc</a:t>
            </a:r>
            <a:r>
              <a:rPr lang="en-US" sz="24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đáo</a:t>
            </a:r>
            <a:r>
              <a:rPr lang="en-US" sz="24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thế</a:t>
            </a:r>
            <a:r>
              <a:rPr lang="en-US" sz="24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en-US" sz="24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5" name="Cloud Callout 4"/>
          <p:cNvSpPr/>
          <p:nvPr/>
        </p:nvSpPr>
        <p:spPr>
          <a:xfrm>
            <a:off x="4155440" y="1219201"/>
            <a:ext cx="7721600" cy="5019040"/>
          </a:xfrm>
          <a:prstGeom prst="cloudCallout">
            <a:avLst>
              <a:gd name="adj1" fmla="val -60916"/>
              <a:gd name="adj2" fmla="val 2942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4912360" y="2286970"/>
            <a:ext cx="6659880" cy="2558649"/>
          </a:xfrm>
          <a:prstGeom prst="rect">
            <a:avLst/>
          </a:prstGeom>
        </p:spPr>
        <p:txBody>
          <a:bodyPr wrap="square">
            <a:spAutoFit/>
          </a:bodyPr>
          <a:lstStyle/>
          <a:p>
            <a:pPr algn="just">
              <a:lnSpc>
                <a:spcPct val="120000"/>
              </a:lnSpc>
              <a:spcAft>
                <a:spcPts val="800"/>
              </a:spcAft>
            </a:pP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- 2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nghi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vấn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Chúng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nó</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trẻ</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con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làng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Việt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gian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đấy</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Chúng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nó</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bị</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ta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rẻ</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rúng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hắt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hủi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đây</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Tạo</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nên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ngôn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ngữ</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độc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đáo</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nhân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Tạo</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nên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ngôn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ngữ</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độc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thoại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nội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tâm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bên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cạnh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ngôn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ngữ</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đối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thoại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ngôn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ngữ</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độc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thoại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góp</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phần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thể</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chiều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sâu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tâm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trạng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nhân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ông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Hai.</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1560613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1000" fill="hold"/>
                                        <p:tgtEl>
                                          <p:spTgt spid="6"/>
                                        </p:tgtEl>
                                        <p:attrNameLst>
                                          <p:attrName>ppt_w</p:attrName>
                                        </p:attrNameLst>
                                      </p:cBhvr>
                                      <p:tavLst>
                                        <p:tav tm="0">
                                          <p:val>
                                            <p:fltVal val="0"/>
                                          </p:val>
                                        </p:tav>
                                        <p:tav tm="100000">
                                          <p:val>
                                            <p:strVal val="#ppt_w"/>
                                          </p:val>
                                        </p:tav>
                                      </p:tavLst>
                                    </p:anim>
                                    <p:anim calcmode="lin" valueType="num">
                                      <p:cBhvr>
                                        <p:cTn id="18" dur="1000" fill="hold"/>
                                        <p:tgtEl>
                                          <p:spTgt spid="6"/>
                                        </p:tgtEl>
                                        <p:attrNameLst>
                                          <p:attrName>ppt_h</p:attrName>
                                        </p:attrNameLst>
                                      </p:cBhvr>
                                      <p:tavLst>
                                        <p:tav tm="0">
                                          <p:val>
                                            <p:fltVal val="0"/>
                                          </p:val>
                                        </p:tav>
                                        <p:tav tm="100000">
                                          <p:val>
                                            <p:strVal val="#ppt_h"/>
                                          </p:val>
                                        </p:tav>
                                      </p:tavLst>
                                    </p:anim>
                                    <p:anim calcmode="lin" valueType="num">
                                      <p:cBhvr>
                                        <p:cTn id="19" dur="1000" fill="hold"/>
                                        <p:tgtEl>
                                          <p:spTgt spid="6"/>
                                        </p:tgtEl>
                                        <p:attrNameLst>
                                          <p:attrName>style.rotation</p:attrName>
                                        </p:attrNameLst>
                                      </p:cBhvr>
                                      <p:tavLst>
                                        <p:tav tm="0">
                                          <p:val>
                                            <p:fltVal val="90"/>
                                          </p:val>
                                        </p:tav>
                                        <p:tav tm="100000">
                                          <p:val>
                                            <p:fltVal val="0"/>
                                          </p:val>
                                        </p:tav>
                                      </p:tavLst>
                                    </p:anim>
                                    <p:animEffect transition="in" filter="fade">
                                      <p:cBhvr>
                                        <p:cTn id="2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Làng Hình ảnh | Định dạng hình ảnh PNG 400312762| vn.lovepik.com"/>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4430" l="0" r="99070">
                        <a14:foregroundMark x1="47093" y1="14557" x2="41279" y2="83797"/>
                        <a14:foregroundMark x1="25000" y1="50253" x2="41860" y2="78987"/>
                        <a14:foregroundMark x1="49186" y1="27595" x2="51163" y2="31139"/>
                        <a14:foregroundMark x1="82674" y1="74684" x2="95465" y2="58734"/>
                      </a14:backgroundRemoval>
                    </a14:imgEffect>
                  </a14:imgLayer>
                </a14:imgProps>
              </a:ext>
              <a:ext uri="{28A0092B-C50C-407E-A947-70E740481C1C}">
                <a14:useLocalDpi xmlns:a14="http://schemas.microsoft.com/office/drawing/2010/main" val="0"/>
              </a:ext>
            </a:extLst>
          </a:blip>
          <a:srcRect/>
          <a:stretch>
            <a:fillRect/>
          </a:stretch>
        </p:blipFill>
        <p:spPr bwMode="auto">
          <a:xfrm>
            <a:off x="7755255" y="2974177"/>
            <a:ext cx="4589145" cy="421561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487680" y="211277"/>
            <a:ext cx="11308080" cy="1200329"/>
          </a:xfrm>
          <a:prstGeom prst="rect">
            <a:avLst/>
          </a:prstGeom>
        </p:spPr>
        <p:txBody>
          <a:bodyPr wrap="square">
            <a:spAutoFit/>
          </a:bodyPr>
          <a:lstStyle/>
          <a:p>
            <a:pPr algn="just"/>
            <a:r>
              <a:rPr lang="en-US" sz="24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Xây</a:t>
            </a:r>
            <a:r>
              <a:rPr lang="en-US" sz="2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dựng</a:t>
            </a:r>
            <a:r>
              <a:rPr lang="en-US" sz="2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hình</a:t>
            </a:r>
            <a:r>
              <a:rPr lang="en-US" sz="2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tượng</a:t>
            </a:r>
            <a:r>
              <a:rPr lang="en-US" sz="2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2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ông</a:t>
            </a:r>
            <a:r>
              <a:rPr lang="en-US" sz="2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Hai, </a:t>
            </a:r>
            <a:r>
              <a:rPr lang="en-US" sz="24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luôn</a:t>
            </a:r>
            <a:r>
              <a:rPr lang="en-US" sz="2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tự</a:t>
            </a:r>
            <a:r>
              <a:rPr lang="en-US" sz="2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hào</a:t>
            </a:r>
            <a:r>
              <a:rPr lang="en-US" sz="2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luôn</a:t>
            </a:r>
            <a:r>
              <a:rPr lang="en-US" sz="2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hướng</a:t>
            </a:r>
            <a:r>
              <a:rPr lang="en-US" sz="2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2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làng</a:t>
            </a:r>
            <a:r>
              <a:rPr lang="en-US" sz="2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chợ</a:t>
            </a:r>
            <a:r>
              <a:rPr lang="en-US" sz="2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Dầu</a:t>
            </a:r>
            <a:r>
              <a:rPr lang="en-US" sz="2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nhưng</a:t>
            </a:r>
            <a:r>
              <a:rPr lang="en-US" sz="2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vì</a:t>
            </a:r>
            <a:r>
              <a:rPr lang="en-US" sz="2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sao</a:t>
            </a:r>
            <a:r>
              <a:rPr lang="en-US" sz="2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Kim </a:t>
            </a:r>
            <a:r>
              <a:rPr lang="en-US" sz="24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Lân</a:t>
            </a:r>
            <a:r>
              <a:rPr lang="en-US" sz="2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lại</a:t>
            </a:r>
            <a:r>
              <a:rPr lang="en-US" sz="2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đặt</a:t>
            </a:r>
            <a:r>
              <a:rPr lang="en-US" sz="2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tên</a:t>
            </a:r>
            <a:r>
              <a:rPr lang="en-US" sz="2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truyện</a:t>
            </a:r>
            <a:r>
              <a:rPr lang="en-US" sz="2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ngắn</a:t>
            </a:r>
            <a:r>
              <a:rPr lang="en-US" sz="2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mình</a:t>
            </a:r>
            <a:r>
              <a:rPr lang="en-US" sz="2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Làng</a:t>
            </a:r>
            <a:r>
              <a:rPr lang="en-US" sz="2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mà</a:t>
            </a:r>
            <a:r>
              <a:rPr lang="en-US" sz="2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phải</a:t>
            </a:r>
            <a:r>
              <a:rPr lang="en-US" sz="2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làng</a:t>
            </a:r>
            <a:r>
              <a:rPr lang="en-US" sz="2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chợ</a:t>
            </a:r>
            <a:r>
              <a:rPr lang="en-US" sz="2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Dầu</a:t>
            </a:r>
            <a:r>
              <a:rPr lang="en-US" sz="2400"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solidFill>
                <a:srgbClr val="002060"/>
              </a:solidFill>
              <a:latin typeface="Times New Roman" panose="02020603050405020304" pitchFamily="18" charset="0"/>
              <a:cs typeface="Times New Roman" panose="02020603050405020304" pitchFamily="18" charset="0"/>
            </a:endParaRPr>
          </a:p>
        </p:txBody>
      </p:sp>
      <p:sp>
        <p:nvSpPr>
          <p:cNvPr id="6" name="Rectangle 5"/>
          <p:cNvSpPr/>
          <p:nvPr/>
        </p:nvSpPr>
        <p:spPr>
          <a:xfrm>
            <a:off x="487680" y="1865206"/>
            <a:ext cx="11308080" cy="3650230"/>
          </a:xfrm>
          <a:prstGeom prst="rect">
            <a:avLst/>
          </a:prstGeom>
          <a:ln>
            <a:solidFill>
              <a:schemeClr val="tx1"/>
            </a:solidFill>
            <a:prstDash val="lgDash"/>
          </a:ln>
        </p:spPr>
        <p:txBody>
          <a:bodyPr wrap="square">
            <a:spAutoFit/>
          </a:bodyPr>
          <a:lstStyle/>
          <a:p>
            <a:pPr algn="just">
              <a:lnSpc>
                <a:spcPct val="120000"/>
              </a:lnSpc>
              <a:spcAft>
                <a:spcPts val="800"/>
              </a:spcAft>
            </a:pP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Ý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nghĩa</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giả</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đặt</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tên</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truyện</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Làng</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20000"/>
              </a:lnSpc>
              <a:spcAft>
                <a:spcPts val="800"/>
              </a:spcAft>
            </a:pP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Nếu</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đặt</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tên</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Làng</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chợ</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Dầu</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thì</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chuyện</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chỉ</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kể</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cuộc</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con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ngừời</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ở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làng</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quê</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cụ</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thể</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=&gt; Ý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nghĩa</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phẩm</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sẽ</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hạn</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hẹp</a:t>
            </a:r>
            <a:endPar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20000"/>
              </a:lnSpc>
              <a:spcAft>
                <a:spcPts val="800"/>
              </a:spcAft>
            </a:pP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Đặt</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tên</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Làng</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vì</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đây</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tên</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gọi</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gần</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gũi</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thân</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mật</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cụ</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thể</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bất</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kỳ</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ai</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p>
          <a:p>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=&gt; Ý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nghĩa</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nhan</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sức</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khái</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quát</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cao</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phải</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chỉ</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làng</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làng</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yêu</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như</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làng</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chợ</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Dầu</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chỉ</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nông</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dân</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yêu</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như</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ông</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Hai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mà</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trên</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đất</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Việt</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Nam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rất</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nhiều</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làng</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yêu</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như</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làng</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chợ</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Dầu</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cũng</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rất</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nhiều</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nông</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dân</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yêu</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như</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ông</a:t>
            </a:r>
            <a:r>
              <a:rPr lang="en-US" sz="2400"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Hai.</a:t>
            </a:r>
            <a:endParaRPr lang="en-US" sz="2400"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6700503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80">
                                          <p:stCondLst>
                                            <p:cond delay="0"/>
                                          </p:stCondLst>
                                        </p:cTn>
                                        <p:tgtEl>
                                          <p:spTgt spid="6"/>
                                        </p:tgtEl>
                                      </p:cBhvr>
                                    </p:animEffect>
                                    <p:anim calcmode="lin" valueType="num">
                                      <p:cBhvr>
                                        <p:cTn id="13"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8" dur="26">
                                          <p:stCondLst>
                                            <p:cond delay="650"/>
                                          </p:stCondLst>
                                        </p:cTn>
                                        <p:tgtEl>
                                          <p:spTgt spid="6"/>
                                        </p:tgtEl>
                                      </p:cBhvr>
                                      <p:to x="100000" y="60000"/>
                                    </p:animScale>
                                    <p:animScale>
                                      <p:cBhvr>
                                        <p:cTn id="19" dur="166" decel="50000">
                                          <p:stCondLst>
                                            <p:cond delay="676"/>
                                          </p:stCondLst>
                                        </p:cTn>
                                        <p:tgtEl>
                                          <p:spTgt spid="6"/>
                                        </p:tgtEl>
                                      </p:cBhvr>
                                      <p:to x="100000" y="100000"/>
                                    </p:animScale>
                                    <p:animScale>
                                      <p:cBhvr>
                                        <p:cTn id="20" dur="26">
                                          <p:stCondLst>
                                            <p:cond delay="1312"/>
                                          </p:stCondLst>
                                        </p:cTn>
                                        <p:tgtEl>
                                          <p:spTgt spid="6"/>
                                        </p:tgtEl>
                                      </p:cBhvr>
                                      <p:to x="100000" y="80000"/>
                                    </p:animScale>
                                    <p:animScale>
                                      <p:cBhvr>
                                        <p:cTn id="21" dur="166" decel="50000">
                                          <p:stCondLst>
                                            <p:cond delay="1338"/>
                                          </p:stCondLst>
                                        </p:cTn>
                                        <p:tgtEl>
                                          <p:spTgt spid="6"/>
                                        </p:tgtEl>
                                      </p:cBhvr>
                                      <p:to x="100000" y="100000"/>
                                    </p:animScale>
                                    <p:animScale>
                                      <p:cBhvr>
                                        <p:cTn id="22" dur="26">
                                          <p:stCondLst>
                                            <p:cond delay="1642"/>
                                          </p:stCondLst>
                                        </p:cTn>
                                        <p:tgtEl>
                                          <p:spTgt spid="6"/>
                                        </p:tgtEl>
                                      </p:cBhvr>
                                      <p:to x="100000" y="90000"/>
                                    </p:animScale>
                                    <p:animScale>
                                      <p:cBhvr>
                                        <p:cTn id="23" dur="166" decel="50000">
                                          <p:stCondLst>
                                            <p:cond delay="1668"/>
                                          </p:stCondLst>
                                        </p:cTn>
                                        <p:tgtEl>
                                          <p:spTgt spid="6"/>
                                        </p:tgtEl>
                                      </p:cBhvr>
                                      <p:to x="100000" y="100000"/>
                                    </p:animScale>
                                    <p:animScale>
                                      <p:cBhvr>
                                        <p:cTn id="24" dur="26">
                                          <p:stCondLst>
                                            <p:cond delay="1808"/>
                                          </p:stCondLst>
                                        </p:cTn>
                                        <p:tgtEl>
                                          <p:spTgt spid="6"/>
                                        </p:tgtEl>
                                      </p:cBhvr>
                                      <p:to x="100000" y="95000"/>
                                    </p:animScale>
                                    <p:animScale>
                                      <p:cBhvr>
                                        <p:cTn id="25"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2" name="Picture 4" descr="Nhân vật Phương Định trong truyện Những ngôi sao xa xô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053" y="2105236"/>
            <a:ext cx="5650866" cy="4310804"/>
          </a:xfrm>
          <a:prstGeom prst="rect">
            <a:avLst/>
          </a:prstGeom>
          <a:noFill/>
          <a:effectLst>
            <a:softEdge rad="787400"/>
          </a:effectLst>
          <a:extLst>
            <a:ext uri="{909E8E84-426E-40DD-AFC4-6F175D3DCCD1}">
              <a14:hiddenFill xmlns:a14="http://schemas.microsoft.com/office/drawing/2010/main">
                <a:solidFill>
                  <a:srgbClr val="FFFFFF"/>
                </a:solidFill>
              </a14:hiddenFill>
            </a:ext>
          </a:extLst>
        </p:spPr>
      </p:pic>
      <p:sp>
        <p:nvSpPr>
          <p:cNvPr id="4" name="Rectangle 3"/>
          <p:cNvSpPr/>
          <p:nvPr/>
        </p:nvSpPr>
        <p:spPr>
          <a:xfrm>
            <a:off x="306386" y="287477"/>
            <a:ext cx="11475720" cy="1384995"/>
          </a:xfrm>
          <a:prstGeom prst="rect">
            <a:avLst/>
          </a:prstGeom>
          <a:ln>
            <a:solidFill>
              <a:schemeClr val="tx1"/>
            </a:solidFill>
            <a:prstDash val="lgDash"/>
          </a:ln>
        </p:spPr>
        <p:txBody>
          <a:bodyPr wrap="square">
            <a:spAutoFit/>
          </a:bodyPr>
          <a:lstStyle/>
          <a:p>
            <a:pPr algn="just"/>
            <a:r>
              <a:rPr lang="en-US" sz="2800" b="1"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Nhìn</a:t>
            </a:r>
            <a:r>
              <a:rPr lang="en-US" sz="28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lũ</a:t>
            </a:r>
            <a:r>
              <a:rPr lang="en-US" sz="28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con...</a:t>
            </a:r>
            <a:r>
              <a:rPr lang="en-US" sz="2800" b="1"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bằng</a:t>
            </a:r>
            <a:r>
              <a:rPr lang="en-US" sz="28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ấy</a:t>
            </a:r>
            <a:r>
              <a:rPr lang="en-US" sz="28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tuổi</a:t>
            </a:r>
            <a:r>
              <a:rPr lang="en-US" sz="28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đầu</a:t>
            </a:r>
            <a:r>
              <a:rPr lang="en-US" sz="28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sử</a:t>
            </a:r>
            <a:r>
              <a:rPr lang="en-US" sz="28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8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ngôn</a:t>
            </a:r>
            <a:r>
              <a:rPr lang="en-US" sz="28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ngữ</a:t>
            </a:r>
            <a:r>
              <a:rPr lang="en-US" sz="28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đối</a:t>
            </a:r>
            <a:r>
              <a:rPr lang="en-US" sz="28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thoại</a:t>
            </a:r>
            <a:r>
              <a:rPr lang="en-US" sz="28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độc</a:t>
            </a:r>
            <a:r>
              <a:rPr lang="en-US" sz="28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thoại</a:t>
            </a:r>
            <a:r>
              <a:rPr lang="en-US" sz="28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hay </a:t>
            </a:r>
            <a:r>
              <a:rPr lang="en-US" sz="2800" b="1"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độc</a:t>
            </a:r>
            <a:r>
              <a:rPr lang="en-US" sz="28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thoại</a:t>
            </a:r>
            <a:r>
              <a:rPr lang="en-US" sz="28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nội</a:t>
            </a:r>
            <a:r>
              <a:rPr lang="en-US" sz="28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tâm</a:t>
            </a:r>
            <a:r>
              <a:rPr lang="en-US" sz="28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Kể</a:t>
            </a:r>
            <a:r>
              <a:rPr lang="en-US" sz="28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tên</a:t>
            </a:r>
            <a:r>
              <a:rPr lang="en-US" sz="28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phẩm</a:t>
            </a:r>
            <a:r>
              <a:rPr lang="en-US" sz="28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chương</a:t>
            </a:r>
            <a:r>
              <a:rPr lang="en-US" sz="28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8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Ngữ</a:t>
            </a:r>
            <a:r>
              <a:rPr lang="en-US" sz="28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9 </a:t>
            </a:r>
            <a:r>
              <a:rPr lang="en-US" sz="2800" b="1"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cũng</a:t>
            </a:r>
            <a:r>
              <a:rPr lang="en-US" sz="28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sử</a:t>
            </a:r>
            <a:r>
              <a:rPr lang="en-US" sz="28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8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kiểu</a:t>
            </a:r>
            <a:r>
              <a:rPr lang="en-US" sz="28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ngôn</a:t>
            </a:r>
            <a:r>
              <a:rPr lang="en-US" sz="28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ngữ</a:t>
            </a:r>
            <a:r>
              <a:rPr lang="en-US" sz="28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ấy</a:t>
            </a:r>
            <a:r>
              <a:rPr lang="en-US" sz="2800" b="1" dirty="0" smtClean="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solidFill>
                <a:srgbClr val="C00000"/>
              </a:solidFill>
              <a:latin typeface="Times New Roman" panose="02020603050405020304" pitchFamily="18" charset="0"/>
              <a:cs typeface="Times New Roman" panose="02020603050405020304" pitchFamily="18" charset="0"/>
            </a:endParaRPr>
          </a:p>
        </p:txBody>
      </p:sp>
      <p:sp>
        <p:nvSpPr>
          <p:cNvPr id="5" name="Rectangle 4"/>
          <p:cNvSpPr/>
          <p:nvPr/>
        </p:nvSpPr>
        <p:spPr>
          <a:xfrm>
            <a:off x="5836919" y="2905395"/>
            <a:ext cx="6096000" cy="2710486"/>
          </a:xfrm>
          <a:prstGeom prst="rect">
            <a:avLst/>
          </a:prstGeom>
          <a:gradFill flip="none" rotWithShape="1">
            <a:gsLst>
              <a:gs pos="0">
                <a:schemeClr val="accent6">
                  <a:lumMod val="40000"/>
                  <a:lumOff val="60000"/>
                  <a:tint val="66000"/>
                  <a:satMod val="160000"/>
                </a:schemeClr>
              </a:gs>
              <a:gs pos="50000">
                <a:schemeClr val="accent6">
                  <a:lumMod val="40000"/>
                  <a:lumOff val="60000"/>
                  <a:tint val="44500"/>
                  <a:satMod val="160000"/>
                </a:schemeClr>
              </a:gs>
              <a:gs pos="100000">
                <a:schemeClr val="accent6">
                  <a:lumMod val="40000"/>
                  <a:lumOff val="60000"/>
                  <a:tint val="23500"/>
                  <a:satMod val="160000"/>
                </a:schemeClr>
              </a:gs>
            </a:gsLst>
            <a:lin ang="5400000" scaled="1"/>
            <a:tileRect/>
          </a:gradFill>
        </p:spPr>
        <p:txBody>
          <a:bodyPr>
            <a:spAutoFit/>
          </a:bodyPr>
          <a:lstStyle/>
          <a:p>
            <a:pPr algn="just">
              <a:lnSpc>
                <a:spcPct val="120000"/>
              </a:lnSpc>
              <a:spcAft>
                <a:spcPts val="800"/>
              </a:spcAft>
            </a:pP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Ngôn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ngữ</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phẩm</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cũng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sử</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ngôn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ngữ</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đó</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20000"/>
              </a:lnSpc>
              <a:spcAft>
                <a:spcPts val="800"/>
              </a:spcAft>
            </a:pP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Ngôn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ngữ</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độc</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thoại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nội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tâm</a:t>
            </a:r>
            <a:endParaRPr lang="en-US" sz="28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Tên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bản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cùng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sử</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kiểu</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ngôn</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ngữ</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đó</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ngôi</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sao</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xa</a:t>
            </a:r>
            <a:r>
              <a:rPr lang="en-US"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smtClean="0">
                <a:effectLst/>
                <a:latin typeface="Times New Roman" panose="02020603050405020304" pitchFamily="18" charset="0"/>
                <a:ea typeface="Calibri" panose="020F0502020204030204" pitchFamily="34" charset="0"/>
                <a:cs typeface="Times New Roman" panose="02020603050405020304" pitchFamily="18" charset="0"/>
              </a:rPr>
              <a:t>xôi</a:t>
            </a:r>
            <a:endParaRPr lang="en-US" sz="2800" dirty="0">
              <a:latin typeface="Times New Roman" panose="02020603050405020304" pitchFamily="18" charset="0"/>
              <a:cs typeface="Times New Roman" panose="02020603050405020304" pitchFamily="18" charset="0"/>
            </a:endParaRPr>
          </a:p>
        </p:txBody>
      </p:sp>
      <p:sp>
        <p:nvSpPr>
          <p:cNvPr id="8" name="TextBox 7"/>
          <p:cNvSpPr txBox="1"/>
          <p:nvPr/>
        </p:nvSpPr>
        <p:spPr>
          <a:xfrm>
            <a:off x="8343745" y="1984017"/>
            <a:ext cx="1082348" cy="461665"/>
          </a:xfrm>
          <a:prstGeom prst="rect">
            <a:avLst/>
          </a:prstGeom>
          <a:solidFill>
            <a:schemeClr val="accent4">
              <a:lumMod val="60000"/>
              <a:lumOff val="40000"/>
            </a:schemeClr>
          </a:solidFill>
          <a:effectLst>
            <a:outerShdw blurRad="50800" dist="38100" dir="5400000" algn="t" rotWithShape="0">
              <a:prstClr val="black">
                <a:alpha val="40000"/>
              </a:prstClr>
            </a:outerShdw>
          </a:effectLst>
          <a:scene3d>
            <a:camera prst="orthographicFront"/>
            <a:lightRig rig="threePt" dir="t"/>
          </a:scene3d>
          <a:sp3d>
            <a:bevelT/>
          </a:sp3d>
        </p:spPr>
        <p:txBody>
          <a:bodyPr wrap="none" rtlCol="0">
            <a:spAutoFit/>
          </a:bodyPr>
          <a:lstStyle/>
          <a:p>
            <a:r>
              <a:rPr lang="en-US" sz="2400" b="1" dirty="0" smtClean="0">
                <a:latin typeface="Times New Roman" panose="02020603050405020304" pitchFamily="18" charset="0"/>
                <a:cs typeface="Times New Roman" panose="02020603050405020304" pitchFamily="18" charset="0"/>
              </a:rPr>
              <a:t>GỢI Ý</a:t>
            </a: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1330744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8"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9080" y="1280388"/>
            <a:ext cx="3139440" cy="3785652"/>
          </a:xfrm>
          <a:prstGeom prst="rect">
            <a:avLst/>
          </a:prstGeom>
          <a:solidFill>
            <a:srgbClr val="FFFF99"/>
          </a:solidFill>
        </p:spPr>
        <p:txBody>
          <a:bodyPr wrap="square">
            <a:spAutoFit/>
          </a:bodyPr>
          <a:lstStyle/>
          <a:p>
            <a:pPr algn="just"/>
            <a:r>
              <a:rPr lang="en-US" sz="2400" b="1" dirty="0" err="1" smtClean="0">
                <a:effectLst/>
                <a:latin typeface="Times New Roman" panose="02020603050405020304" pitchFamily="18" charset="0"/>
                <a:ea typeface="Calibri" panose="020F0502020204030204" pitchFamily="34" charset="0"/>
                <a:cs typeface="Times New Roman" panose="02020603050405020304" pitchFamily="18" charset="0"/>
              </a:rPr>
              <a:t>Hãy</a:t>
            </a:r>
            <a:r>
              <a:rPr lang="en-US" sz="24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4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effectLst/>
                <a:latin typeface="Times New Roman" panose="02020603050405020304" pitchFamily="18" charset="0"/>
                <a:ea typeface="Calibri" panose="020F0502020204030204" pitchFamily="34" charset="0"/>
                <a:cs typeface="Times New Roman" panose="02020603050405020304" pitchFamily="18" charset="0"/>
              </a:rPr>
              <a:t>một</a:t>
            </a:r>
            <a:r>
              <a:rPr lang="en-US" sz="24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4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effectLst/>
                <a:latin typeface="Times New Roman" panose="02020603050405020304" pitchFamily="18" charset="0"/>
                <a:ea typeface="Calibri" panose="020F0502020204030204" pitchFamily="34" charset="0"/>
                <a:cs typeface="Times New Roman" panose="02020603050405020304" pitchFamily="18" charset="0"/>
              </a:rPr>
              <a:t>văn</a:t>
            </a:r>
            <a:r>
              <a:rPr lang="en-US" sz="24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effectLst/>
                <a:latin typeface="Times New Roman" panose="02020603050405020304" pitchFamily="18" charset="0"/>
                <a:ea typeface="Calibri" panose="020F0502020204030204" pitchFamily="34" charset="0"/>
                <a:cs typeface="Times New Roman" panose="02020603050405020304" pitchFamily="18" charset="0"/>
              </a:rPr>
              <a:t>khoảng</a:t>
            </a:r>
            <a:r>
              <a:rPr lang="en-US" sz="2400" b="1" dirty="0" smtClean="0">
                <a:effectLst/>
                <a:latin typeface="Times New Roman" panose="02020603050405020304" pitchFamily="18" charset="0"/>
                <a:ea typeface="Calibri" panose="020F0502020204030204" pitchFamily="34" charset="0"/>
                <a:cs typeface="Times New Roman" panose="02020603050405020304" pitchFamily="18" charset="0"/>
              </a:rPr>
              <a:t> 12 </a:t>
            </a:r>
            <a:r>
              <a:rPr lang="en-US" sz="2400" b="1"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4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effectLst/>
                <a:latin typeface="Times New Roman" panose="02020603050405020304" pitchFamily="18" charset="0"/>
                <a:ea typeface="Calibri" panose="020F0502020204030204" pitchFamily="34" charset="0"/>
                <a:cs typeface="Times New Roman" panose="02020603050405020304" pitchFamily="18" charset="0"/>
              </a:rPr>
              <a:t>theo</a:t>
            </a:r>
            <a:r>
              <a:rPr lang="en-US" sz="24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effectLst/>
                <a:latin typeface="Times New Roman" panose="02020603050405020304" pitchFamily="18" charset="0"/>
                <a:ea typeface="Calibri" panose="020F0502020204030204" pitchFamily="34" charset="0"/>
                <a:cs typeface="Times New Roman" panose="02020603050405020304" pitchFamily="18" charset="0"/>
              </a:rPr>
              <a:t>phép</a:t>
            </a:r>
            <a:r>
              <a:rPr lang="en-US" sz="24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effectLst/>
                <a:latin typeface="Times New Roman" panose="02020603050405020304" pitchFamily="18" charset="0"/>
                <a:ea typeface="Calibri" panose="020F0502020204030204" pitchFamily="34" charset="0"/>
                <a:cs typeface="Times New Roman" panose="02020603050405020304" pitchFamily="18" charset="0"/>
              </a:rPr>
              <a:t>lập</a:t>
            </a:r>
            <a:r>
              <a:rPr lang="en-US" sz="24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effectLst/>
                <a:latin typeface="Times New Roman" panose="02020603050405020304" pitchFamily="18" charset="0"/>
                <a:ea typeface="Calibri" panose="020F0502020204030204" pitchFamily="34" charset="0"/>
                <a:cs typeface="Times New Roman" panose="02020603050405020304" pitchFamily="18" charset="0"/>
              </a:rPr>
              <a:t>luận</a:t>
            </a:r>
            <a:r>
              <a:rPr lang="en-US" sz="24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effectLst/>
                <a:latin typeface="Times New Roman" panose="02020603050405020304" pitchFamily="18" charset="0"/>
                <a:ea typeface="Calibri" panose="020F0502020204030204" pitchFamily="34" charset="0"/>
                <a:cs typeface="Times New Roman" panose="02020603050405020304" pitchFamily="18" charset="0"/>
              </a:rPr>
              <a:t>Tồng</a:t>
            </a:r>
            <a:r>
              <a:rPr lang="en-US" sz="24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effectLst/>
                <a:latin typeface="Times New Roman" panose="02020603050405020304" pitchFamily="18" charset="0"/>
                <a:ea typeface="Calibri" panose="020F0502020204030204" pitchFamily="34" charset="0"/>
                <a:cs typeface="Times New Roman" panose="02020603050405020304" pitchFamily="18" charset="0"/>
              </a:rPr>
              <a:t>hợp</a:t>
            </a:r>
            <a:r>
              <a:rPr lang="en-US" sz="2400" b="1" dirty="0" smtClean="0">
                <a:effectLst/>
                <a:latin typeface="Times New Roman" panose="02020603050405020304" pitchFamily="18" charset="0"/>
                <a:ea typeface="Calibri" panose="020F0502020204030204" pitchFamily="34" charset="0"/>
                <a:cs typeface="Times New Roman" panose="02020603050405020304" pitchFamily="18" charset="0"/>
              </a:rPr>
              <a:t> - </a:t>
            </a:r>
            <a:r>
              <a:rPr lang="en-US" sz="2400" b="1" dirty="0" err="1" smtClean="0">
                <a:effectLst/>
                <a:latin typeface="Times New Roman" panose="02020603050405020304" pitchFamily="18" charset="0"/>
                <a:ea typeface="Calibri" panose="020F0502020204030204" pitchFamily="34" charset="0"/>
                <a:cs typeface="Times New Roman" panose="02020603050405020304" pitchFamily="18" charset="0"/>
              </a:rPr>
              <a:t>Phân</a:t>
            </a:r>
            <a:r>
              <a:rPr lang="en-US" sz="24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effectLst/>
                <a:latin typeface="Times New Roman" panose="02020603050405020304" pitchFamily="18" charset="0"/>
                <a:ea typeface="Calibri" panose="020F0502020204030204" pitchFamily="34" charset="0"/>
                <a:cs typeface="Times New Roman" panose="02020603050405020304" pitchFamily="18" charset="0"/>
              </a:rPr>
              <a:t>tích</a:t>
            </a:r>
            <a:r>
              <a:rPr lang="en-US" sz="2400" b="1" dirty="0" smtClean="0">
                <a:effectLst/>
                <a:latin typeface="Times New Roman" panose="02020603050405020304" pitchFamily="18" charset="0"/>
                <a:ea typeface="Calibri" panose="020F0502020204030204" pitchFamily="34" charset="0"/>
                <a:cs typeface="Times New Roman" panose="02020603050405020304" pitchFamily="18" charset="0"/>
              </a:rPr>
              <a:t> - </a:t>
            </a:r>
            <a:r>
              <a:rPr lang="en-US" sz="2400" b="1" dirty="0" err="1" smtClean="0">
                <a:effectLst/>
                <a:latin typeface="Times New Roman" panose="02020603050405020304" pitchFamily="18" charset="0"/>
                <a:ea typeface="Calibri" panose="020F0502020204030204" pitchFamily="34" charset="0"/>
                <a:cs typeface="Times New Roman" panose="02020603050405020304" pitchFamily="18" charset="0"/>
              </a:rPr>
              <a:t>Tồng</a:t>
            </a:r>
            <a:r>
              <a:rPr lang="en-US" sz="24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effectLst/>
                <a:latin typeface="Times New Roman" panose="02020603050405020304" pitchFamily="18" charset="0"/>
                <a:ea typeface="Calibri" panose="020F0502020204030204" pitchFamily="34" charset="0"/>
                <a:cs typeface="Times New Roman" panose="02020603050405020304" pitchFamily="18" charset="0"/>
              </a:rPr>
              <a:t>hợp</a:t>
            </a:r>
            <a:r>
              <a:rPr lang="en-US" sz="24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effectLst/>
                <a:latin typeface="Times New Roman" panose="02020603050405020304" pitchFamily="18" charset="0"/>
                <a:ea typeface="Calibri" panose="020F0502020204030204" pitchFamily="34" charset="0"/>
                <a:cs typeface="Times New Roman" panose="02020603050405020304" pitchFamily="18" charset="0"/>
              </a:rPr>
              <a:t>làm</a:t>
            </a:r>
            <a:r>
              <a:rPr lang="en-US" sz="24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effectLst/>
                <a:latin typeface="Times New Roman" panose="02020603050405020304" pitchFamily="18" charset="0"/>
                <a:ea typeface="Calibri" panose="020F0502020204030204" pitchFamily="34" charset="0"/>
                <a:cs typeface="Times New Roman" panose="02020603050405020304" pitchFamily="18" charset="0"/>
              </a:rPr>
              <a:t>rõ</a:t>
            </a:r>
            <a:r>
              <a:rPr lang="en-US" sz="24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effectLst/>
                <a:latin typeface="Times New Roman" panose="02020603050405020304" pitchFamily="18" charset="0"/>
                <a:ea typeface="Calibri" panose="020F0502020204030204" pitchFamily="34" charset="0"/>
                <a:cs typeface="Times New Roman" panose="02020603050405020304" pitchFamily="18" charset="0"/>
              </a:rPr>
              <a:t>tâm</a:t>
            </a:r>
            <a:r>
              <a:rPr lang="en-US" sz="24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effectLst/>
                <a:latin typeface="Times New Roman" panose="02020603050405020304" pitchFamily="18" charset="0"/>
                <a:ea typeface="Calibri" panose="020F0502020204030204" pitchFamily="34" charset="0"/>
                <a:cs typeface="Times New Roman" panose="02020603050405020304" pitchFamily="18" charset="0"/>
              </a:rPr>
              <a:t>trạng</a:t>
            </a:r>
            <a:r>
              <a:rPr lang="en-US" sz="24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effectLst/>
                <a:latin typeface="Times New Roman" panose="02020603050405020304" pitchFamily="18" charset="0"/>
                <a:ea typeface="Calibri" panose="020F0502020204030204" pitchFamily="34" charset="0"/>
                <a:cs typeface="Times New Roman" panose="02020603050405020304" pitchFamily="18" charset="0"/>
              </a:rPr>
              <a:t>ông</a:t>
            </a:r>
            <a:r>
              <a:rPr lang="en-US" sz="2400" b="1" dirty="0" smtClean="0">
                <a:effectLst/>
                <a:latin typeface="Times New Roman" panose="02020603050405020304" pitchFamily="18" charset="0"/>
                <a:ea typeface="Calibri" panose="020F0502020204030204" pitchFamily="34" charset="0"/>
                <a:cs typeface="Times New Roman" panose="02020603050405020304" pitchFamily="18" charset="0"/>
              </a:rPr>
              <a:t> Hai </a:t>
            </a:r>
            <a:r>
              <a:rPr lang="en-US" sz="2400" b="1" dirty="0" err="1" smtClean="0">
                <a:effectLst/>
                <a:latin typeface="Times New Roman" panose="02020603050405020304" pitchFamily="18" charset="0"/>
                <a:ea typeface="Calibri" panose="020F0502020204030204" pitchFamily="34" charset="0"/>
                <a:cs typeface="Times New Roman" panose="02020603050405020304" pitchFamily="18" charset="0"/>
              </a:rPr>
              <a:t>khi</a:t>
            </a:r>
            <a:r>
              <a:rPr lang="en-US" sz="24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effectLst/>
                <a:latin typeface="Times New Roman" panose="02020603050405020304" pitchFamily="18" charset="0"/>
                <a:ea typeface="Calibri" panose="020F0502020204030204" pitchFamily="34" charset="0"/>
                <a:cs typeface="Times New Roman" panose="02020603050405020304" pitchFamily="18" charset="0"/>
              </a:rPr>
              <a:t>nghe</a:t>
            </a:r>
            <a:r>
              <a:rPr lang="en-US" sz="2400" b="1" dirty="0" smtClean="0">
                <a:effectLst/>
                <a:latin typeface="Times New Roman" panose="02020603050405020304" pitchFamily="18" charset="0"/>
                <a:ea typeface="Calibri" panose="020F0502020204030204" pitchFamily="34" charset="0"/>
                <a:cs typeface="Times New Roman" panose="02020603050405020304" pitchFamily="18" charset="0"/>
              </a:rPr>
              <a:t> tin </a:t>
            </a:r>
            <a:r>
              <a:rPr lang="en-US" sz="2400" b="1" dirty="0" err="1" smtClean="0">
                <a:effectLst/>
                <a:latin typeface="Times New Roman" panose="02020603050405020304" pitchFamily="18" charset="0"/>
                <a:ea typeface="Calibri" panose="020F0502020204030204" pitchFamily="34" charset="0"/>
                <a:cs typeface="Times New Roman" panose="02020603050405020304" pitchFamily="18" charset="0"/>
              </a:rPr>
              <a:t>làng</a:t>
            </a:r>
            <a:r>
              <a:rPr lang="en-US" sz="24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effectLst/>
                <a:latin typeface="Times New Roman" panose="02020603050405020304" pitchFamily="18" charset="0"/>
                <a:ea typeface="Calibri" panose="020F0502020204030204" pitchFamily="34" charset="0"/>
                <a:cs typeface="Times New Roman" panose="02020603050405020304" pitchFamily="18" charset="0"/>
              </a:rPr>
              <a:t>Dầu</a:t>
            </a:r>
            <a:r>
              <a:rPr lang="en-US" sz="24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effectLst/>
                <a:latin typeface="Times New Roman" panose="02020603050405020304" pitchFamily="18" charset="0"/>
                <a:ea typeface="Calibri" panose="020F0502020204030204" pitchFamily="34" charset="0"/>
                <a:cs typeface="Times New Roman" panose="02020603050405020304" pitchFamily="18" charset="0"/>
              </a:rPr>
              <a:t>theo</a:t>
            </a:r>
            <a:r>
              <a:rPr lang="en-US" sz="24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effectLst/>
                <a:latin typeface="Times New Roman" panose="02020603050405020304" pitchFamily="18" charset="0"/>
                <a:ea typeface="Calibri" panose="020F0502020204030204" pitchFamily="34" charset="0"/>
                <a:cs typeface="Times New Roman" panose="02020603050405020304" pitchFamily="18" charset="0"/>
              </a:rPr>
              <a:t>giặc</a:t>
            </a:r>
            <a:r>
              <a:rPr lang="en-US" sz="24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4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effectLst/>
                <a:latin typeface="Times New Roman" panose="02020603050405020304" pitchFamily="18" charset="0"/>
                <a:ea typeface="Calibri" panose="020F0502020204030204" pitchFamily="34" charset="0"/>
                <a:cs typeface="Times New Roman" panose="02020603050405020304" pitchFamily="18" charset="0"/>
              </a:rPr>
              <a:t>sử</a:t>
            </a:r>
            <a:r>
              <a:rPr lang="en-US" sz="24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4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effectLst/>
                <a:latin typeface="Times New Roman" panose="02020603050405020304" pitchFamily="18" charset="0"/>
                <a:ea typeface="Calibri" panose="020F0502020204030204" pitchFamily="34" charset="0"/>
                <a:cs typeface="Times New Roman" panose="02020603050405020304" pitchFamily="18" charset="0"/>
              </a:rPr>
              <a:t>một</a:t>
            </a:r>
            <a:r>
              <a:rPr lang="en-US" sz="24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effectLst/>
                <a:latin typeface="Times New Roman" panose="02020603050405020304" pitchFamily="18" charset="0"/>
                <a:ea typeface="Calibri" panose="020F0502020204030204" pitchFamily="34" charset="0"/>
                <a:cs typeface="Times New Roman" panose="02020603050405020304" pitchFamily="18" charset="0"/>
              </a:rPr>
              <a:t>thanh</a:t>
            </a:r>
            <a:r>
              <a:rPr lang="en-US" sz="24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effectLst/>
                <a:latin typeface="Times New Roman" panose="02020603050405020304" pitchFamily="18" charset="0"/>
                <a:ea typeface="Calibri" panose="020F0502020204030204" pitchFamily="34" charset="0"/>
                <a:cs typeface="Times New Roman" panose="02020603050405020304" pitchFamily="18" charset="0"/>
              </a:rPr>
              <a:t>phần</a:t>
            </a:r>
            <a:r>
              <a:rPr lang="en-US" sz="24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effectLst/>
                <a:latin typeface="Times New Roman" panose="02020603050405020304" pitchFamily="18" charset="0"/>
                <a:ea typeface="Calibri" panose="020F0502020204030204" pitchFamily="34" charset="0"/>
                <a:cs typeface="Times New Roman" panose="02020603050405020304" pitchFamily="18" charset="0"/>
              </a:rPr>
              <a:t>biệt</a:t>
            </a:r>
            <a:r>
              <a:rPr lang="en-US" sz="24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effectLst/>
                <a:latin typeface="Times New Roman" panose="02020603050405020304" pitchFamily="18" charset="0"/>
                <a:ea typeface="Calibri" panose="020F0502020204030204" pitchFamily="34" charset="0"/>
                <a:cs typeface="Times New Roman" panose="02020603050405020304" pitchFamily="18" charset="0"/>
              </a:rPr>
              <a:t>lập</a:t>
            </a:r>
            <a:r>
              <a:rPr lang="en-US" sz="24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effectLst/>
                <a:latin typeface="Times New Roman" panose="02020603050405020304" pitchFamily="18" charset="0"/>
                <a:ea typeface="Calibri" panose="020F0502020204030204" pitchFamily="34" charset="0"/>
                <a:cs typeface="Times New Roman" panose="02020603050405020304" pitchFamily="18" charset="0"/>
              </a:rPr>
              <a:t>phép</a:t>
            </a:r>
            <a:r>
              <a:rPr lang="en-US" sz="24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effectLst/>
                <a:latin typeface="Times New Roman" panose="02020603050405020304" pitchFamily="18" charset="0"/>
                <a:ea typeface="Calibri" panose="020F0502020204030204" pitchFamily="34" charset="0"/>
                <a:cs typeface="Times New Roman" panose="02020603050405020304" pitchFamily="18" charset="0"/>
              </a:rPr>
              <a:t>nối</a:t>
            </a:r>
            <a:r>
              <a:rPr lang="en-US" sz="2400" b="1"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sp>
        <p:nvSpPr>
          <p:cNvPr id="5" name="Rectangle 4"/>
          <p:cNvSpPr/>
          <p:nvPr/>
        </p:nvSpPr>
        <p:spPr>
          <a:xfrm>
            <a:off x="3550920" y="47931"/>
            <a:ext cx="8473440" cy="6810069"/>
          </a:xfrm>
          <a:prstGeom prst="rect">
            <a:avLst/>
          </a:prstGeom>
          <a:solidFill>
            <a:schemeClr val="accent4">
              <a:lumMod val="20000"/>
              <a:lumOff val="80000"/>
            </a:schemeClr>
          </a:solidFill>
        </p:spPr>
        <p:txBody>
          <a:bodyPr wrap="square">
            <a:spAutoFit/>
          </a:bodyPr>
          <a:lstStyle/>
          <a:p>
            <a:pPr algn="just">
              <a:lnSpc>
                <a:spcPct val="120000"/>
              </a:lnSpc>
              <a:spcAft>
                <a:spcPts val="600"/>
              </a:spcAft>
            </a:pP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văn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làm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rõ</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tâm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trạng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ông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Hai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nghe</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tin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làng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Chợ</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Dầu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Việt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gian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theo</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giặc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20000"/>
              </a:lnSpc>
              <a:spcAft>
                <a:spcPts val="600"/>
              </a:spcAft>
            </a:pP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Phân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tích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ngôn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ngữ</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đối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thoại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độc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thoại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độc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thoại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nội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tâm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cách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sử</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các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kiểu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dấu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câu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để</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bộc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lộ</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câm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xúc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thông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qua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các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dẫn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chứng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để</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thấy</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diễn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biến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tâm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trạng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ông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Hai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sau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nghe</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tin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làng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Chợ</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Dầu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theo</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giặc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20000"/>
              </a:lnSpc>
              <a:spcAft>
                <a:spcPts val="600"/>
              </a:spcAft>
            </a:pP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mới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nghe</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tin: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sốc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sững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sờ</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20000"/>
              </a:lnSpc>
              <a:spcAft>
                <a:spcPts val="600"/>
              </a:spcAft>
            </a:pP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về</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nhà</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đau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khổ</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chán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chường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thất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vọng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tủi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nhục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chú</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ý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các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sự</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việc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hợp</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lí</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pPr marL="342900" indent="-342900" algn="just">
              <a:lnSpc>
                <a:spcPct val="120000"/>
              </a:lnSpc>
              <a:spcAft>
                <a:spcPts val="600"/>
              </a:spcAft>
              <a:buFontTx/>
              <a:buChar char="-"/>
            </a:pP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buộc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phải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lựa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chọn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tuyệt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vọng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bế</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tắc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20000"/>
              </a:lnSpc>
              <a:spcAft>
                <a:spcPts val="600"/>
              </a:spcAft>
            </a:pP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=&gt;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Nghệ</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thuật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xây</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dựng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tình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huống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truyện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đặc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sắc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nghệ</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thuật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miêu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tả</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tâm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lí</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nhân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sự</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vận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linh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hoạt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các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kiểu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ngôn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ngữ</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đối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thoại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độc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thoại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độc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thoại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nội</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tâm</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đã</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khắc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họa</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tình</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yêu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làng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yêu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sâu</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sắc</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ở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nhân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vật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ông</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Hai.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8452267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24840" y="609600"/>
            <a:ext cx="3534715" cy="5071447"/>
          </a:xfrm>
          <a:prstGeom prst="rect">
            <a:avLst/>
          </a:prstGeom>
          <a:noFill/>
          <a:ln w="57150"/>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pic>
        <p:nvPicPr>
          <p:cNvPr id="2050" name="Picture 2" descr="Món quà cuối cùng của Kim Lân khiến nhà văn Nguyễn Tuân sửng sốt -  VietNamNe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800000" flipV="1">
            <a:off x="679254" y="609600"/>
            <a:ext cx="3480301" cy="4877122"/>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5" name="TextBox 4"/>
          <p:cNvSpPr txBox="1"/>
          <p:nvPr/>
        </p:nvSpPr>
        <p:spPr bwMode="auto">
          <a:xfrm>
            <a:off x="7148754" y="229108"/>
            <a:ext cx="5287086" cy="1200329"/>
          </a:xfrm>
          <a:prstGeom prst="rect">
            <a:avLst/>
          </a:prstGeom>
          <a:noFill/>
        </p:spPr>
        <p:txBody>
          <a:bodyPr wrap="square">
            <a:spAutoFit/>
          </a:bodyPr>
          <a:lstStyle/>
          <a:p>
            <a:pPr defTabSz="914377">
              <a:defRPr/>
            </a:pPr>
            <a:r>
              <a:rPr lang="en-US" sz="3600" b="1" dirty="0" smtClean="0">
                <a:solidFill>
                  <a:srgbClr val="FF0000"/>
                </a:solidFill>
                <a:latin typeface="Times New Roman" panose="02020603050405020304" pitchFamily="18" charset="0"/>
                <a:ea typeface="Open Sans" panose="020B0606030504020204" pitchFamily="34" charset="0"/>
                <a:cs typeface="Times New Roman" panose="02020603050405020304" pitchFamily="18" charset="0"/>
              </a:rPr>
              <a:t>I. </a:t>
            </a:r>
            <a:r>
              <a:rPr lang="en-US" sz="3600" b="1" dirty="0" err="1" smtClean="0">
                <a:solidFill>
                  <a:srgbClr val="FF0000"/>
                </a:solidFill>
                <a:latin typeface="Times New Roman" panose="02020603050405020304" pitchFamily="18" charset="0"/>
                <a:ea typeface="Open Sans" panose="020B0606030504020204" pitchFamily="34" charset="0"/>
                <a:cs typeface="Times New Roman" panose="02020603050405020304" pitchFamily="18" charset="0"/>
              </a:rPr>
              <a:t>Đọc</a:t>
            </a:r>
            <a:r>
              <a:rPr lang="en-US" sz="3600" b="1" dirty="0" smtClean="0">
                <a:solidFill>
                  <a:srgbClr val="FF0000"/>
                </a:solidFill>
                <a:latin typeface="Times New Roman" panose="02020603050405020304" pitchFamily="18" charset="0"/>
                <a:ea typeface="Open Sans" panose="020B0606030504020204" pitchFamily="34" charset="0"/>
                <a:cs typeface="Times New Roman" panose="02020603050405020304" pitchFamily="18" charset="0"/>
              </a:rPr>
              <a:t>- </a:t>
            </a:r>
            <a:r>
              <a:rPr lang="en-US" sz="3600" b="1" dirty="0" err="1" smtClean="0">
                <a:solidFill>
                  <a:srgbClr val="FF0000"/>
                </a:solidFill>
                <a:latin typeface="Times New Roman" panose="02020603050405020304" pitchFamily="18" charset="0"/>
                <a:ea typeface="Open Sans" panose="020B0606030504020204" pitchFamily="34" charset="0"/>
                <a:cs typeface="Times New Roman" panose="02020603050405020304" pitchFamily="18" charset="0"/>
              </a:rPr>
              <a:t>tìm</a:t>
            </a:r>
            <a:r>
              <a:rPr lang="en-US" sz="3600" b="1" dirty="0" smtClean="0">
                <a:solidFill>
                  <a:srgbClr val="FF0000"/>
                </a:solidFill>
                <a:latin typeface="Times New Roman" panose="02020603050405020304" pitchFamily="18" charset="0"/>
                <a:ea typeface="Open Sans" panose="020B0606030504020204" pitchFamily="34" charset="0"/>
                <a:cs typeface="Times New Roman" panose="02020603050405020304" pitchFamily="18" charset="0"/>
              </a:rPr>
              <a:t> </a:t>
            </a:r>
            <a:r>
              <a:rPr lang="en-US" sz="3600" b="1" dirty="0" err="1" smtClean="0">
                <a:solidFill>
                  <a:srgbClr val="FF0000"/>
                </a:solidFill>
                <a:latin typeface="Times New Roman" panose="02020603050405020304" pitchFamily="18" charset="0"/>
                <a:ea typeface="Open Sans" panose="020B0606030504020204" pitchFamily="34" charset="0"/>
                <a:cs typeface="Times New Roman" panose="02020603050405020304" pitchFamily="18" charset="0"/>
              </a:rPr>
              <a:t>hiểu</a:t>
            </a:r>
            <a:r>
              <a:rPr lang="en-US" sz="3600" b="1" dirty="0" smtClean="0">
                <a:solidFill>
                  <a:srgbClr val="FF0000"/>
                </a:solidFill>
                <a:latin typeface="Times New Roman" panose="02020603050405020304" pitchFamily="18" charset="0"/>
                <a:ea typeface="Open Sans" panose="020B0606030504020204" pitchFamily="34" charset="0"/>
                <a:cs typeface="Times New Roman" panose="02020603050405020304" pitchFamily="18" charset="0"/>
              </a:rPr>
              <a:t> </a:t>
            </a:r>
            <a:r>
              <a:rPr lang="en-US" sz="3600" b="1" dirty="0" err="1" smtClean="0">
                <a:solidFill>
                  <a:srgbClr val="FF0000"/>
                </a:solidFill>
                <a:latin typeface="Times New Roman" panose="02020603050405020304" pitchFamily="18" charset="0"/>
                <a:ea typeface="Open Sans" panose="020B0606030504020204" pitchFamily="34" charset="0"/>
                <a:cs typeface="Times New Roman" panose="02020603050405020304" pitchFamily="18" charset="0"/>
              </a:rPr>
              <a:t>chung</a:t>
            </a:r>
            <a:endParaRPr lang="en-US" sz="3600" b="1" dirty="0" smtClean="0">
              <a:solidFill>
                <a:srgbClr val="FF0000"/>
              </a:solidFill>
              <a:latin typeface="Times New Roman" panose="02020603050405020304" pitchFamily="18" charset="0"/>
              <a:ea typeface="Open Sans" panose="020B0606030504020204" pitchFamily="34" charset="0"/>
              <a:cs typeface="Times New Roman" panose="02020603050405020304" pitchFamily="18" charset="0"/>
            </a:endParaRPr>
          </a:p>
          <a:p>
            <a:pPr defTabSz="914377">
              <a:defRPr/>
            </a:pPr>
            <a:r>
              <a:rPr lang="en-US" sz="3600" b="1" dirty="0" smtClean="0">
                <a:solidFill>
                  <a:srgbClr val="FF0000"/>
                </a:solidFill>
                <a:latin typeface="Times New Roman" panose="02020603050405020304" pitchFamily="18" charset="0"/>
                <a:ea typeface="Open Sans" panose="020B0606030504020204" pitchFamily="34" charset="0"/>
                <a:cs typeface="Times New Roman" panose="02020603050405020304" pitchFamily="18" charset="0"/>
              </a:rPr>
              <a:t>1. </a:t>
            </a:r>
            <a:r>
              <a:rPr lang="en-US" sz="3600" b="1" dirty="0" err="1" smtClean="0">
                <a:solidFill>
                  <a:srgbClr val="FF0000"/>
                </a:solidFill>
                <a:latin typeface="Times New Roman" panose="02020603050405020304" pitchFamily="18" charset="0"/>
                <a:ea typeface="Open Sans" panose="020B0606030504020204" pitchFamily="34" charset="0"/>
                <a:cs typeface="Times New Roman" panose="02020603050405020304" pitchFamily="18" charset="0"/>
              </a:rPr>
              <a:t>Tác</a:t>
            </a:r>
            <a:r>
              <a:rPr lang="en-US" sz="3600" b="1" dirty="0" smtClean="0">
                <a:solidFill>
                  <a:srgbClr val="FF0000"/>
                </a:solidFill>
                <a:latin typeface="Times New Roman" panose="02020603050405020304" pitchFamily="18" charset="0"/>
                <a:ea typeface="Open Sans" panose="020B0606030504020204" pitchFamily="34" charset="0"/>
                <a:cs typeface="Times New Roman" panose="02020603050405020304" pitchFamily="18" charset="0"/>
              </a:rPr>
              <a:t> </a:t>
            </a:r>
            <a:r>
              <a:rPr lang="en-US" sz="3600" b="1" dirty="0" err="1" smtClean="0">
                <a:solidFill>
                  <a:srgbClr val="FF0000"/>
                </a:solidFill>
                <a:latin typeface="Times New Roman" panose="02020603050405020304" pitchFamily="18" charset="0"/>
                <a:ea typeface="Open Sans" panose="020B0606030504020204" pitchFamily="34" charset="0"/>
                <a:cs typeface="Times New Roman" panose="02020603050405020304" pitchFamily="18" charset="0"/>
              </a:rPr>
              <a:t>giả</a:t>
            </a:r>
            <a:endParaRPr lang="en-US" sz="3600" b="1" dirty="0">
              <a:solidFill>
                <a:srgbClr val="FF0000"/>
              </a:solidFill>
              <a:latin typeface="Times New Roman" panose="02020603050405020304" pitchFamily="18" charset="0"/>
              <a:ea typeface="Open Sans" panose="020B0606030504020204" pitchFamily="34" charset="0"/>
              <a:cs typeface="Times New Roman" panose="02020603050405020304" pitchFamily="18" charset="0"/>
            </a:endParaRPr>
          </a:p>
        </p:txBody>
      </p:sp>
      <p:sp>
        <p:nvSpPr>
          <p:cNvPr id="6" name="Google Shape;1134;p70"/>
          <p:cNvSpPr/>
          <p:nvPr/>
        </p:nvSpPr>
        <p:spPr>
          <a:xfrm>
            <a:off x="5617036" y="4040710"/>
            <a:ext cx="5320200" cy="2283068"/>
          </a:xfrm>
          <a:prstGeom prst="roundRect">
            <a:avLst>
              <a:gd name="adj" fmla="val 16667"/>
            </a:avLst>
          </a:prstGeom>
          <a:solidFill>
            <a:srgbClr val="33BBA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0">
              <a:defRPr/>
            </a:pPr>
            <a:r>
              <a:rPr lang="en-US" sz="2800" kern="0" dirty="0" err="1">
                <a:latin typeface="Times New Roman" panose="02020603050405020304" pitchFamily="18" charset="0"/>
                <a:cs typeface="Times New Roman" panose="02020603050405020304" pitchFamily="18" charset="0"/>
              </a:rPr>
              <a:t>Sở</a:t>
            </a:r>
            <a:r>
              <a:rPr lang="en-US" sz="2800" kern="0" dirty="0">
                <a:latin typeface="Times New Roman" panose="02020603050405020304" pitchFamily="18" charset="0"/>
                <a:cs typeface="Times New Roman" panose="02020603050405020304" pitchFamily="18" charset="0"/>
              </a:rPr>
              <a:t> </a:t>
            </a:r>
            <a:r>
              <a:rPr lang="en-US" sz="2800" kern="0" dirty="0" err="1">
                <a:latin typeface="Times New Roman" panose="02020603050405020304" pitchFamily="18" charset="0"/>
                <a:cs typeface="Times New Roman" panose="02020603050405020304" pitchFamily="18" charset="0"/>
              </a:rPr>
              <a:t>trường</a:t>
            </a:r>
            <a:r>
              <a:rPr lang="en-US" sz="2800" kern="0" dirty="0">
                <a:latin typeface="Times New Roman" panose="02020603050405020304" pitchFamily="18" charset="0"/>
                <a:cs typeface="Times New Roman" panose="02020603050405020304" pitchFamily="18" charset="0"/>
              </a:rPr>
              <a:t>: </a:t>
            </a:r>
          </a:p>
          <a:p>
            <a:pPr lvl="0" algn="ctr">
              <a:defRPr/>
            </a:pPr>
            <a:r>
              <a:rPr lang="en-US" sz="2800" b="1" kern="0" dirty="0" err="1">
                <a:latin typeface="Times New Roman" panose="02020603050405020304" pitchFamily="18" charset="0"/>
                <a:cs typeface="Times New Roman" panose="02020603050405020304" pitchFamily="18" charset="0"/>
              </a:rPr>
              <a:t>Truyện</a:t>
            </a:r>
            <a:r>
              <a:rPr lang="en-US" sz="2800" b="1" kern="0" dirty="0">
                <a:latin typeface="Times New Roman" panose="02020603050405020304" pitchFamily="18" charset="0"/>
                <a:cs typeface="Times New Roman" panose="02020603050405020304" pitchFamily="18" charset="0"/>
              </a:rPr>
              <a:t> </a:t>
            </a:r>
            <a:r>
              <a:rPr lang="en-US" sz="2800" b="1" kern="0" dirty="0" err="1">
                <a:latin typeface="Times New Roman" panose="02020603050405020304" pitchFamily="18" charset="0"/>
                <a:cs typeface="Times New Roman" panose="02020603050405020304" pitchFamily="18" charset="0"/>
              </a:rPr>
              <a:t>ngắn</a:t>
            </a:r>
            <a:endParaRPr lang="en-US" sz="2800" b="1" kern="0" dirty="0">
              <a:latin typeface="Times New Roman" panose="02020603050405020304" pitchFamily="18" charset="0"/>
              <a:cs typeface="Times New Roman" panose="02020603050405020304" pitchFamily="18" charset="0"/>
            </a:endParaRPr>
          </a:p>
          <a:p>
            <a:pPr lvl="0">
              <a:defRPr/>
            </a:pPr>
            <a:r>
              <a:rPr lang="en-US" sz="2800" kern="0" dirty="0" err="1">
                <a:latin typeface="Times New Roman" panose="02020603050405020304" pitchFamily="18" charset="0"/>
                <a:cs typeface="Times New Roman" panose="02020603050405020304" pitchFamily="18" charset="0"/>
              </a:rPr>
              <a:t>Đề</a:t>
            </a:r>
            <a:r>
              <a:rPr lang="en-US" sz="2800" kern="0" dirty="0">
                <a:latin typeface="Times New Roman" panose="02020603050405020304" pitchFamily="18" charset="0"/>
                <a:cs typeface="Times New Roman" panose="02020603050405020304" pitchFamily="18" charset="0"/>
              </a:rPr>
              <a:t> </a:t>
            </a:r>
            <a:r>
              <a:rPr lang="en-US" sz="2800" kern="0" dirty="0" err="1">
                <a:latin typeface="Times New Roman" panose="02020603050405020304" pitchFamily="18" charset="0"/>
                <a:cs typeface="Times New Roman" panose="02020603050405020304" pitchFamily="18" charset="0"/>
              </a:rPr>
              <a:t>tài</a:t>
            </a:r>
            <a:r>
              <a:rPr lang="en-US" sz="2800" kern="0" dirty="0">
                <a:latin typeface="Times New Roman" panose="02020603050405020304" pitchFamily="18" charset="0"/>
                <a:cs typeface="Times New Roman" panose="02020603050405020304" pitchFamily="18" charset="0"/>
              </a:rPr>
              <a:t>:</a:t>
            </a:r>
          </a:p>
          <a:p>
            <a:pPr lvl="0" algn="ctr">
              <a:defRPr/>
            </a:pPr>
            <a:r>
              <a:rPr lang="en-US" sz="2800" b="1" kern="0" dirty="0" err="1">
                <a:latin typeface="Times New Roman" panose="02020603050405020304" pitchFamily="18" charset="0"/>
                <a:cs typeface="Times New Roman" panose="02020603050405020304" pitchFamily="18" charset="0"/>
              </a:rPr>
              <a:t>Nông</a:t>
            </a:r>
            <a:r>
              <a:rPr lang="en-US" sz="2800" b="1" kern="0" dirty="0">
                <a:latin typeface="Times New Roman" panose="02020603050405020304" pitchFamily="18" charset="0"/>
                <a:cs typeface="Times New Roman" panose="02020603050405020304" pitchFamily="18" charset="0"/>
              </a:rPr>
              <a:t> </a:t>
            </a:r>
            <a:r>
              <a:rPr lang="en-US" sz="2800" b="1" kern="0" dirty="0" err="1">
                <a:latin typeface="Times New Roman" panose="02020603050405020304" pitchFamily="18" charset="0"/>
                <a:cs typeface="Times New Roman" panose="02020603050405020304" pitchFamily="18" charset="0"/>
              </a:rPr>
              <a:t>thôn</a:t>
            </a:r>
            <a:r>
              <a:rPr lang="en-US" sz="2800" b="1" kern="0" dirty="0">
                <a:latin typeface="Times New Roman" panose="02020603050405020304" pitchFamily="18" charset="0"/>
                <a:cs typeface="Times New Roman" panose="02020603050405020304" pitchFamily="18" charset="0"/>
              </a:rPr>
              <a:t> </a:t>
            </a:r>
            <a:r>
              <a:rPr lang="en-US" sz="2800" b="1" kern="0" dirty="0" err="1">
                <a:latin typeface="Times New Roman" panose="02020603050405020304" pitchFamily="18" charset="0"/>
                <a:cs typeface="Times New Roman" panose="02020603050405020304" pitchFamily="18" charset="0"/>
              </a:rPr>
              <a:t>và</a:t>
            </a:r>
            <a:r>
              <a:rPr lang="en-US" sz="2800" b="1" kern="0" dirty="0">
                <a:latin typeface="Times New Roman" panose="02020603050405020304" pitchFamily="18" charset="0"/>
                <a:cs typeface="Times New Roman" panose="02020603050405020304" pitchFamily="18" charset="0"/>
              </a:rPr>
              <a:t> </a:t>
            </a:r>
            <a:r>
              <a:rPr lang="en-US" sz="2800" b="1" kern="0" dirty="0" err="1">
                <a:latin typeface="Times New Roman" panose="02020603050405020304" pitchFamily="18" charset="0"/>
                <a:cs typeface="Times New Roman" panose="02020603050405020304" pitchFamily="18" charset="0"/>
              </a:rPr>
              <a:t>người</a:t>
            </a:r>
            <a:r>
              <a:rPr lang="en-US" sz="2800" b="1" kern="0" dirty="0">
                <a:latin typeface="Times New Roman" panose="02020603050405020304" pitchFamily="18" charset="0"/>
                <a:cs typeface="Times New Roman" panose="02020603050405020304" pitchFamily="18" charset="0"/>
              </a:rPr>
              <a:t> </a:t>
            </a:r>
            <a:r>
              <a:rPr lang="en-US" sz="2800" b="1" kern="0" dirty="0" err="1">
                <a:latin typeface="Times New Roman" panose="02020603050405020304" pitchFamily="18" charset="0"/>
                <a:cs typeface="Times New Roman" panose="02020603050405020304" pitchFamily="18" charset="0"/>
              </a:rPr>
              <a:t>nông</a:t>
            </a:r>
            <a:r>
              <a:rPr lang="en-US" sz="2800" b="1" kern="0" dirty="0">
                <a:latin typeface="Times New Roman" panose="02020603050405020304" pitchFamily="18" charset="0"/>
                <a:cs typeface="Times New Roman" panose="02020603050405020304" pitchFamily="18" charset="0"/>
              </a:rPr>
              <a:t> </a:t>
            </a:r>
            <a:r>
              <a:rPr lang="en-US" sz="2800" b="1" kern="0" dirty="0" err="1">
                <a:latin typeface="Times New Roman" panose="02020603050405020304" pitchFamily="18" charset="0"/>
                <a:cs typeface="Times New Roman" panose="02020603050405020304" pitchFamily="18" charset="0"/>
              </a:rPr>
              <a:t>dân</a:t>
            </a:r>
            <a:endParaRPr lang="en-US" sz="2800" b="1" kern="0" dirty="0">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800" b="0"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8" name="Google Shape;1136;p70"/>
          <p:cNvSpPr/>
          <p:nvPr/>
        </p:nvSpPr>
        <p:spPr>
          <a:xfrm>
            <a:off x="6267950" y="1388109"/>
            <a:ext cx="4076200" cy="1818248"/>
          </a:xfrm>
          <a:prstGeom prst="roundRect">
            <a:avLst>
              <a:gd name="adj" fmla="val 16667"/>
            </a:avLst>
          </a:prstGeom>
          <a:solidFill>
            <a:srgbClr val="FFC75C"/>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Aft>
                <a:spcPts val="600"/>
              </a:spcAft>
              <a:buClr>
                <a:srgbClr val="000000"/>
              </a:buClr>
              <a:buSzTx/>
              <a:buFont typeface="Arial"/>
              <a:buNone/>
              <a:tabLst/>
              <a:defRPr/>
            </a:pPr>
            <a:r>
              <a:rPr kumimoji="0" lang="en-US" sz="2800" b="1" u="none" strike="noStrike" kern="0" cap="none" spc="0" normalizeH="0" baseline="0" noProof="0" dirty="0" smtClean="0">
                <a:ln>
                  <a:noFill/>
                </a:ln>
                <a:solidFill>
                  <a:srgbClr val="000000"/>
                </a:solidFill>
                <a:effectLst/>
                <a:uLnTx/>
                <a:uFillTx/>
                <a:latin typeface="Times New Roman" panose="02020603050405020304" pitchFamily="18" charset="0"/>
                <a:cs typeface="Times New Roman" panose="02020603050405020304" pitchFamily="18" charset="0"/>
                <a:sym typeface="Arial"/>
              </a:rPr>
              <a:t>KIM LÂN</a:t>
            </a:r>
            <a:r>
              <a:rPr kumimoji="0" lang="en-US" sz="2800" b="1" u="none" strike="noStrike" kern="0" cap="none" spc="0" normalizeH="0" noProof="0" dirty="0" smtClean="0">
                <a:ln>
                  <a:noFill/>
                </a:ln>
                <a:solidFill>
                  <a:srgbClr val="000000"/>
                </a:solidFill>
                <a:effectLst/>
                <a:uLnTx/>
                <a:uFillTx/>
                <a:latin typeface="Times New Roman" panose="02020603050405020304" pitchFamily="18" charset="0"/>
                <a:cs typeface="Times New Roman" panose="02020603050405020304" pitchFamily="18" charset="0"/>
                <a:sym typeface="Arial"/>
              </a:rPr>
              <a:t> (1920 -2007)</a:t>
            </a:r>
          </a:p>
          <a:p>
            <a:pPr marL="0" marR="0" lvl="0" indent="0" algn="ctr" defTabSz="914400" rtl="0" eaLnBrk="1" fontAlgn="auto" latinLnBrk="0" hangingPunct="1">
              <a:lnSpc>
                <a:spcPct val="100000"/>
              </a:lnSpc>
              <a:spcAft>
                <a:spcPts val="600"/>
              </a:spcAft>
              <a:buClr>
                <a:srgbClr val="000000"/>
              </a:buClr>
              <a:buSzTx/>
              <a:buFont typeface="Arial"/>
              <a:buNone/>
              <a:tabLst/>
              <a:defRPr/>
            </a:pPr>
            <a:r>
              <a:rPr lang="en-US" sz="2400" i="1" kern="0" baseline="0" dirty="0" err="1" smtClean="0">
                <a:latin typeface="Times New Roman" panose="02020603050405020304" pitchFamily="18" charset="0"/>
                <a:cs typeface="Times New Roman" panose="02020603050405020304" pitchFamily="18" charset="0"/>
              </a:rPr>
              <a:t>Nguyễn</a:t>
            </a:r>
            <a:r>
              <a:rPr lang="en-US" sz="2400" i="1" kern="0" dirty="0" smtClean="0">
                <a:latin typeface="Times New Roman" panose="02020603050405020304" pitchFamily="18" charset="0"/>
                <a:cs typeface="Times New Roman" panose="02020603050405020304" pitchFamily="18" charset="0"/>
              </a:rPr>
              <a:t> </a:t>
            </a:r>
            <a:r>
              <a:rPr lang="en-US" sz="2400" i="1" kern="0" dirty="0" err="1">
                <a:latin typeface="Times New Roman" panose="02020603050405020304" pitchFamily="18" charset="0"/>
                <a:cs typeface="Times New Roman" panose="02020603050405020304" pitchFamily="18" charset="0"/>
              </a:rPr>
              <a:t>V</a:t>
            </a:r>
            <a:r>
              <a:rPr lang="en-US" sz="2400" i="1" kern="0" dirty="0" err="1" smtClean="0">
                <a:latin typeface="Times New Roman" panose="02020603050405020304" pitchFamily="18" charset="0"/>
                <a:cs typeface="Times New Roman" panose="02020603050405020304" pitchFamily="18" charset="0"/>
              </a:rPr>
              <a:t>ăn</a:t>
            </a:r>
            <a:r>
              <a:rPr lang="en-US" sz="2400" i="1" kern="0" dirty="0" smtClean="0">
                <a:latin typeface="Times New Roman" panose="02020603050405020304" pitchFamily="18" charset="0"/>
                <a:cs typeface="Times New Roman" panose="02020603050405020304" pitchFamily="18" charset="0"/>
              </a:rPr>
              <a:t> </a:t>
            </a:r>
            <a:r>
              <a:rPr lang="en-US" sz="2400" i="1" kern="0" dirty="0" err="1" smtClean="0">
                <a:latin typeface="Times New Roman" panose="02020603050405020304" pitchFamily="18" charset="0"/>
                <a:cs typeface="Times New Roman" panose="02020603050405020304" pitchFamily="18" charset="0"/>
              </a:rPr>
              <a:t>Tài</a:t>
            </a:r>
            <a:endParaRPr lang="en-US" sz="2400" i="1" kern="0" dirty="0" smtClean="0">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Aft>
                <a:spcPts val="600"/>
              </a:spcAft>
              <a:buClr>
                <a:srgbClr val="000000"/>
              </a:buClr>
              <a:buSzTx/>
              <a:buFont typeface="Arial"/>
              <a:buNone/>
              <a:tabLst/>
              <a:defRPr/>
            </a:pPr>
            <a:r>
              <a:rPr lang="en-US" sz="2800" kern="0" dirty="0" err="1" smtClean="0">
                <a:latin typeface="Times New Roman" panose="02020603050405020304" pitchFamily="18" charset="0"/>
                <a:cs typeface="Times New Roman" panose="02020603050405020304" pitchFamily="18" charset="0"/>
              </a:rPr>
              <a:t>Quê</a:t>
            </a:r>
            <a:r>
              <a:rPr lang="en-US" sz="2800" kern="0" dirty="0" smtClean="0">
                <a:latin typeface="Times New Roman" panose="02020603050405020304" pitchFamily="18" charset="0"/>
                <a:cs typeface="Times New Roman" panose="02020603050405020304" pitchFamily="18" charset="0"/>
              </a:rPr>
              <a:t>: </a:t>
            </a:r>
            <a:r>
              <a:rPr lang="en-US" sz="2800" kern="0" dirty="0" err="1" smtClean="0">
                <a:latin typeface="Times New Roman" panose="02020603050405020304" pitchFamily="18" charset="0"/>
                <a:cs typeface="Times New Roman" panose="02020603050405020304" pitchFamily="18" charset="0"/>
              </a:rPr>
              <a:t>Bắc</a:t>
            </a:r>
            <a:r>
              <a:rPr lang="en-US" sz="2800" kern="0" dirty="0" smtClean="0">
                <a:latin typeface="Times New Roman" panose="02020603050405020304" pitchFamily="18" charset="0"/>
                <a:cs typeface="Times New Roman" panose="02020603050405020304" pitchFamily="18" charset="0"/>
              </a:rPr>
              <a:t> </a:t>
            </a:r>
            <a:r>
              <a:rPr lang="en-US" sz="2800" kern="0" dirty="0" err="1" smtClean="0">
                <a:latin typeface="Times New Roman" panose="02020603050405020304" pitchFamily="18" charset="0"/>
                <a:cs typeface="Times New Roman" panose="02020603050405020304" pitchFamily="18" charset="0"/>
              </a:rPr>
              <a:t>Ninh</a:t>
            </a:r>
            <a:endParaRPr kumimoji="0" sz="2800" b="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cxnSp>
        <p:nvCxnSpPr>
          <p:cNvPr id="15" name="Google Shape;1143;p70"/>
          <p:cNvCxnSpPr>
            <a:stCxn id="8" idx="1"/>
          </p:cNvCxnSpPr>
          <p:nvPr/>
        </p:nvCxnSpPr>
        <p:spPr>
          <a:xfrm rot="10800000" flipH="1" flipV="1">
            <a:off x="6267950" y="2297233"/>
            <a:ext cx="269584" cy="1364468"/>
          </a:xfrm>
          <a:prstGeom prst="bentConnector4">
            <a:avLst>
              <a:gd name="adj1" fmla="val -84797"/>
              <a:gd name="adj2" fmla="val 83314"/>
            </a:avLst>
          </a:prstGeom>
          <a:noFill/>
          <a:ln w="28575" cap="flat" cmpd="sng">
            <a:solidFill>
              <a:srgbClr val="FFFFFF"/>
            </a:solidFill>
            <a:prstDash val="dot"/>
            <a:round/>
            <a:headEnd type="none" w="med" len="med"/>
            <a:tailEnd type="none" w="med" len="med"/>
          </a:ln>
        </p:spPr>
      </p:cxnSp>
      <p:cxnSp>
        <p:nvCxnSpPr>
          <p:cNvPr id="16" name="Google Shape;1144;p70"/>
          <p:cNvCxnSpPr>
            <a:endCxn id="6" idx="1"/>
          </p:cNvCxnSpPr>
          <p:nvPr/>
        </p:nvCxnSpPr>
        <p:spPr>
          <a:xfrm flipV="1">
            <a:off x="4876645" y="5182244"/>
            <a:ext cx="740391" cy="25596"/>
          </a:xfrm>
          <a:prstGeom prst="bentConnector3">
            <a:avLst>
              <a:gd name="adj1" fmla="val 50000"/>
            </a:avLst>
          </a:prstGeom>
          <a:noFill/>
          <a:ln w="28575" cap="flat" cmpd="sng">
            <a:solidFill>
              <a:srgbClr val="FFFFFF"/>
            </a:solidFill>
            <a:prstDash val="dot"/>
            <a:round/>
            <a:headEnd type="none" w="med" len="med"/>
            <a:tailEnd type="none" w="med" len="med"/>
          </a:ln>
        </p:spPr>
      </p:cxnSp>
      <p:grpSp>
        <p:nvGrpSpPr>
          <p:cNvPr id="17" name="Google Shape;1145;p70"/>
          <p:cNvGrpSpPr/>
          <p:nvPr/>
        </p:nvGrpSpPr>
        <p:grpSpPr>
          <a:xfrm>
            <a:off x="9997287" y="4117092"/>
            <a:ext cx="693726" cy="768407"/>
            <a:chOff x="2042867" y="525573"/>
            <a:chExt cx="693726" cy="768407"/>
          </a:xfrm>
        </p:grpSpPr>
        <p:sp>
          <p:nvSpPr>
            <p:cNvPr id="18" name="Google Shape;1146;p70"/>
            <p:cNvSpPr/>
            <p:nvPr/>
          </p:nvSpPr>
          <p:spPr>
            <a:xfrm rot="42">
              <a:off x="2097892" y="676873"/>
              <a:ext cx="638701" cy="617107"/>
            </a:xfrm>
            <a:custGeom>
              <a:avLst/>
              <a:gdLst/>
              <a:ahLst/>
              <a:cxnLst/>
              <a:rect l="l" t="t" r="r" b="b"/>
              <a:pathLst>
                <a:path w="3132" h="3026" extrusionOk="0">
                  <a:moveTo>
                    <a:pt x="2387" y="0"/>
                  </a:moveTo>
                  <a:cubicBezTo>
                    <a:pt x="1740" y="0"/>
                    <a:pt x="1712" y="1444"/>
                    <a:pt x="1712" y="1444"/>
                  </a:cubicBezTo>
                  <a:cubicBezTo>
                    <a:pt x="1712" y="1444"/>
                    <a:pt x="985" y="686"/>
                    <a:pt x="535" y="686"/>
                  </a:cubicBezTo>
                  <a:cubicBezTo>
                    <a:pt x="387" y="686"/>
                    <a:pt x="270" y="767"/>
                    <a:pt x="217" y="983"/>
                  </a:cubicBezTo>
                  <a:cubicBezTo>
                    <a:pt x="1" y="1855"/>
                    <a:pt x="2260" y="3026"/>
                    <a:pt x="2260" y="3026"/>
                  </a:cubicBezTo>
                  <a:cubicBezTo>
                    <a:pt x="2260" y="3026"/>
                    <a:pt x="3132" y="82"/>
                    <a:pt x="2437" y="3"/>
                  </a:cubicBezTo>
                  <a:cubicBezTo>
                    <a:pt x="2420" y="1"/>
                    <a:pt x="2403" y="0"/>
                    <a:pt x="2387" y="0"/>
                  </a:cubicBezTo>
                  <a:close/>
                </a:path>
              </a:pathLst>
            </a:custGeom>
            <a:solidFill>
              <a:srgbClr val="FFC75C"/>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9" name="Google Shape;1147;p70"/>
            <p:cNvSpPr/>
            <p:nvPr/>
          </p:nvSpPr>
          <p:spPr>
            <a:xfrm rot="42">
              <a:off x="2042867" y="525573"/>
              <a:ext cx="638701" cy="617107"/>
            </a:xfrm>
            <a:custGeom>
              <a:avLst/>
              <a:gdLst/>
              <a:ahLst/>
              <a:cxnLst/>
              <a:rect l="l" t="t" r="r" b="b"/>
              <a:pathLst>
                <a:path w="3132" h="3026" extrusionOk="0">
                  <a:moveTo>
                    <a:pt x="2387" y="0"/>
                  </a:moveTo>
                  <a:cubicBezTo>
                    <a:pt x="1740" y="0"/>
                    <a:pt x="1712" y="1444"/>
                    <a:pt x="1712" y="1444"/>
                  </a:cubicBezTo>
                  <a:cubicBezTo>
                    <a:pt x="1712" y="1444"/>
                    <a:pt x="985" y="686"/>
                    <a:pt x="535" y="686"/>
                  </a:cubicBezTo>
                  <a:cubicBezTo>
                    <a:pt x="387" y="686"/>
                    <a:pt x="270" y="767"/>
                    <a:pt x="217" y="983"/>
                  </a:cubicBezTo>
                  <a:cubicBezTo>
                    <a:pt x="1" y="1855"/>
                    <a:pt x="2260" y="3026"/>
                    <a:pt x="2260" y="3026"/>
                  </a:cubicBezTo>
                  <a:cubicBezTo>
                    <a:pt x="2260" y="3026"/>
                    <a:pt x="3132" y="82"/>
                    <a:pt x="2437" y="3"/>
                  </a:cubicBezTo>
                  <a:cubicBezTo>
                    <a:pt x="2420" y="1"/>
                    <a:pt x="2403" y="0"/>
                    <a:pt x="2387" y="0"/>
                  </a:cubicBezTo>
                  <a:close/>
                </a:path>
              </a:pathLst>
            </a:custGeom>
            <a:noFill/>
            <a:ln w="2857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grpSp>
      <p:sp>
        <p:nvSpPr>
          <p:cNvPr id="26" name="Right Arrow 25"/>
          <p:cNvSpPr/>
          <p:nvPr/>
        </p:nvSpPr>
        <p:spPr>
          <a:xfrm rot="5400000">
            <a:off x="8083298" y="3311877"/>
            <a:ext cx="590550" cy="623315"/>
          </a:xfrm>
          <a:prstGeom prst="rightArrow">
            <a:avLst/>
          </a:prstGeom>
          <a:noFill/>
          <a:ln w="28575">
            <a:solidFill>
              <a:srgbClr val="FF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475165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par>
                                <p:cTn id="13" presetID="6" presetClass="entr" presetSubtype="16" fill="hold" nodeType="withEffect">
                                  <p:stCondLst>
                                    <p:cond delay="0"/>
                                  </p:stCondLst>
                                  <p:childTnLst>
                                    <p:set>
                                      <p:cBhvr>
                                        <p:cTn id="14" dur="1" fill="hold">
                                          <p:stCondLst>
                                            <p:cond delay="0"/>
                                          </p:stCondLst>
                                        </p:cTn>
                                        <p:tgtEl>
                                          <p:spTgt spid="2050"/>
                                        </p:tgtEl>
                                        <p:attrNameLst>
                                          <p:attrName>style.visibility</p:attrName>
                                        </p:attrNameLst>
                                      </p:cBhvr>
                                      <p:to>
                                        <p:strVal val="visible"/>
                                      </p:to>
                                    </p:set>
                                    <p:animEffect transition="in" filter="circle(in)">
                                      <p:cBhvr>
                                        <p:cTn id="15" dur="2000"/>
                                        <p:tgtEl>
                                          <p:spTgt spid="2050"/>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down)">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wipe(down)">
                                      <p:cBhvr>
                                        <p:cTn id="25" dur="500"/>
                                        <p:tgtEl>
                                          <p:spTgt spid="2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down)">
                                      <p:cBhvr>
                                        <p:cTn id="30" dur="500"/>
                                        <p:tgtEl>
                                          <p:spTgt spid="6"/>
                                        </p:tgtEl>
                                      </p:cBhvr>
                                    </p:animEffect>
                                  </p:childTnLst>
                                </p:cTn>
                              </p:par>
                              <p:par>
                                <p:cTn id="31" presetID="22" presetClass="entr" presetSubtype="4" fill="hold" nodeType="with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wipe(down)">
                                      <p:cBhvr>
                                        <p:cTn id="3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6" grpId="0" animBg="1"/>
      <p:bldP spid="8" grpId="0" animBg="1"/>
      <p:bldP spid="2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ight Triangle 2"/>
          <p:cNvSpPr/>
          <p:nvPr/>
        </p:nvSpPr>
        <p:spPr>
          <a:xfrm>
            <a:off x="0" y="0"/>
            <a:ext cx="12192000" cy="6858000"/>
          </a:xfrm>
          <a:prstGeom prst="rtTriangle">
            <a:avLst/>
          </a:prstGeom>
          <a:solidFill>
            <a:srgbClr val="FFFF9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cs typeface="Times New Roman" panose="02020603050405020304" pitchFamily="18" charset="0"/>
            </a:endParaRPr>
          </a:p>
        </p:txBody>
      </p:sp>
      <p:sp>
        <p:nvSpPr>
          <p:cNvPr id="4" name="Pentagon 3"/>
          <p:cNvSpPr/>
          <p:nvPr/>
        </p:nvSpPr>
        <p:spPr>
          <a:xfrm flipH="1">
            <a:off x="9235440" y="0"/>
            <a:ext cx="2956560" cy="1066800"/>
          </a:xfrm>
          <a:prstGeom prst="homePlat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anose="02020603050405020304" pitchFamily="18" charset="0"/>
                <a:cs typeface="Times New Roman" panose="02020603050405020304" pitchFamily="18" charset="0"/>
              </a:rPr>
              <a:t>SỰ NGHIỆP SÁNG TÁC</a:t>
            </a:r>
            <a:endParaRPr lang="en-US" sz="2800" dirty="0">
              <a:latin typeface="Times New Roman" panose="02020603050405020304" pitchFamily="18" charset="0"/>
              <a:cs typeface="Times New Roman" panose="02020603050405020304" pitchFamily="18" charset="0"/>
            </a:endParaRPr>
          </a:p>
        </p:txBody>
      </p:sp>
      <p:sp>
        <p:nvSpPr>
          <p:cNvPr id="5" name="Pentagon 4"/>
          <p:cNvSpPr/>
          <p:nvPr/>
        </p:nvSpPr>
        <p:spPr>
          <a:xfrm>
            <a:off x="1" y="5791200"/>
            <a:ext cx="2733040" cy="1066800"/>
          </a:xfrm>
          <a:prstGeom prst="homePlat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anose="02020603050405020304" pitchFamily="18" charset="0"/>
                <a:cs typeface="Times New Roman" panose="02020603050405020304" pitchFamily="18" charset="0"/>
              </a:rPr>
              <a:t>SỰ NGHIỆP </a:t>
            </a:r>
          </a:p>
          <a:p>
            <a:pPr algn="ctr"/>
            <a:r>
              <a:rPr lang="en-US" sz="2800" dirty="0" smtClean="0">
                <a:latin typeface="Times New Roman" panose="02020603050405020304" pitchFamily="18" charset="0"/>
                <a:cs typeface="Times New Roman" panose="02020603050405020304" pitchFamily="18" charset="0"/>
              </a:rPr>
              <a:t>DIỄN XUẤT</a:t>
            </a:r>
            <a:endParaRPr lang="en-US" sz="2800" dirty="0">
              <a:latin typeface="Times New Roman" panose="02020603050405020304" pitchFamily="18" charset="0"/>
              <a:cs typeface="Times New Roman" panose="02020603050405020304" pitchFamily="18" charset="0"/>
            </a:endParaRPr>
          </a:p>
        </p:txBody>
      </p:sp>
      <p:pic>
        <p:nvPicPr>
          <p:cNvPr id="6" name="Hình ảnh 7">
            <a:extLst>
              <a:ext uri="{FF2B5EF4-FFF2-40B4-BE49-F238E27FC236}">
                <a16:creationId xmlns:a16="http://schemas.microsoft.com/office/drawing/2014/main" xmlns="" id="{92B38625-0F08-9649-878E-69093F06DD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85836" y="121920"/>
            <a:ext cx="1919309" cy="2853479"/>
          </a:xfrm>
          <a:prstGeom prst="rect">
            <a:avLst/>
          </a:prstGeom>
          <a:ln>
            <a:noFill/>
          </a:ln>
          <a:effectLst>
            <a:outerShdw blurRad="292100" dist="139700" dir="2700000" algn="tl" rotWithShape="0">
              <a:srgbClr val="333333">
                <a:alpha val="65000"/>
              </a:srgbClr>
            </a:outerShdw>
          </a:effectLst>
        </p:spPr>
      </p:pic>
      <p:pic>
        <p:nvPicPr>
          <p:cNvPr id="7" name="Hình ảnh 6">
            <a:extLst>
              <a:ext uri="{FF2B5EF4-FFF2-40B4-BE49-F238E27FC236}">
                <a16:creationId xmlns:a16="http://schemas.microsoft.com/office/drawing/2014/main" xmlns="" id="{2F825A0F-3F81-1B4C-9C17-1BD3E8CF52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19633" y="1244989"/>
            <a:ext cx="1838997" cy="277329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8" name="Hình ảnh 4">
            <a:extLst>
              <a:ext uri="{FF2B5EF4-FFF2-40B4-BE49-F238E27FC236}">
                <a16:creationId xmlns:a16="http://schemas.microsoft.com/office/drawing/2014/main" xmlns="" id="{92D4E2EE-9BB4-544D-8B01-DDA7D5650F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49809" y="2606667"/>
            <a:ext cx="1851012" cy="2823226"/>
          </a:xfrm>
          <a:prstGeom prst="rect">
            <a:avLst/>
          </a:prstGeom>
          <a:ln>
            <a:noFill/>
          </a:ln>
          <a:effectLst>
            <a:outerShdw blurRad="292100" dist="139700" dir="2700000" algn="tl" rotWithShape="0">
              <a:srgbClr val="333333">
                <a:alpha val="65000"/>
              </a:srgbClr>
            </a:outerShdw>
          </a:effectLst>
        </p:spPr>
      </p:pic>
      <p:pic>
        <p:nvPicPr>
          <p:cNvPr id="3074" name="Picture 2" descr="Dàn ý và văn mẫu 5 đề văn lão hạc đảm bảo &quot;trúng tủ&quot; thi giữa kì — Đọc là đỗ"/>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6311" y="1679728"/>
            <a:ext cx="3287108" cy="303425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485851" y="4592062"/>
            <a:ext cx="3711850" cy="1077218"/>
          </a:xfrm>
          <a:prstGeom prst="rect">
            <a:avLst/>
          </a:prstGeom>
          <a:noFill/>
        </p:spPr>
        <p:txBody>
          <a:bodyPr wrap="none" rtlCol="0">
            <a:spAutoFit/>
          </a:bodyPr>
          <a:lstStyle/>
          <a:p>
            <a:pPr algn="ctr"/>
            <a:r>
              <a:rPr lang="en-US" sz="3200" dirty="0" err="1" smtClean="0">
                <a:solidFill>
                  <a:srgbClr val="002060"/>
                </a:solidFill>
                <a:latin typeface="Times New Roman" panose="02020603050405020304" pitchFamily="18" charset="0"/>
                <a:cs typeface="Times New Roman" panose="02020603050405020304" pitchFamily="18" charset="0"/>
              </a:rPr>
              <a:t>Vai</a:t>
            </a:r>
            <a:r>
              <a:rPr lang="en-US" sz="3200" dirty="0" smtClean="0">
                <a:solidFill>
                  <a:srgbClr val="002060"/>
                </a:solidFill>
                <a:latin typeface="Times New Roman" panose="02020603050405020304" pitchFamily="18" charset="0"/>
                <a:cs typeface="Times New Roman" panose="02020603050405020304" pitchFamily="18" charset="0"/>
              </a:rPr>
              <a:t> </a:t>
            </a:r>
            <a:r>
              <a:rPr lang="en-US" sz="3200" b="1" dirty="0" err="1" smtClean="0">
                <a:solidFill>
                  <a:srgbClr val="002060"/>
                </a:solidFill>
                <a:latin typeface="Times New Roman" panose="02020603050405020304" pitchFamily="18" charset="0"/>
                <a:cs typeface="Times New Roman" panose="02020603050405020304" pitchFamily="18" charset="0"/>
              </a:rPr>
              <a:t>Lão</a:t>
            </a:r>
            <a:r>
              <a:rPr lang="en-US" sz="3200" b="1" dirty="0" smtClean="0">
                <a:solidFill>
                  <a:srgbClr val="002060"/>
                </a:solidFill>
                <a:latin typeface="Times New Roman" panose="02020603050405020304" pitchFamily="18" charset="0"/>
                <a:cs typeface="Times New Roman" panose="02020603050405020304" pitchFamily="18" charset="0"/>
              </a:rPr>
              <a:t> </a:t>
            </a:r>
            <a:r>
              <a:rPr lang="en-US" sz="3200" b="1" dirty="0" err="1" smtClean="0">
                <a:solidFill>
                  <a:srgbClr val="002060"/>
                </a:solidFill>
                <a:latin typeface="Times New Roman" panose="02020603050405020304" pitchFamily="18" charset="0"/>
                <a:cs typeface="Times New Roman" panose="02020603050405020304" pitchFamily="18" charset="0"/>
              </a:rPr>
              <a:t>Hạc</a:t>
            </a:r>
            <a:r>
              <a:rPr lang="en-US" sz="3200" b="1" dirty="0">
                <a:solidFill>
                  <a:srgbClr val="002060"/>
                </a:solidFill>
                <a:latin typeface="Times New Roman" panose="02020603050405020304" pitchFamily="18" charset="0"/>
                <a:cs typeface="Times New Roman" panose="02020603050405020304" pitchFamily="18" charset="0"/>
              </a:rPr>
              <a:t> </a:t>
            </a:r>
            <a:r>
              <a:rPr lang="en-US" sz="3200" dirty="0" err="1" smtClean="0">
                <a:solidFill>
                  <a:srgbClr val="002060"/>
                </a:solidFill>
                <a:latin typeface="Times New Roman" panose="02020603050405020304" pitchFamily="18" charset="0"/>
                <a:cs typeface="Times New Roman" panose="02020603050405020304" pitchFamily="18" charset="0"/>
              </a:rPr>
              <a:t>trong</a:t>
            </a:r>
            <a:r>
              <a:rPr lang="en-US" sz="3200" dirty="0" smtClean="0">
                <a:solidFill>
                  <a:srgbClr val="002060"/>
                </a:solidFill>
                <a:latin typeface="Times New Roman" panose="02020603050405020304" pitchFamily="18" charset="0"/>
                <a:cs typeface="Times New Roman" panose="02020603050405020304" pitchFamily="18" charset="0"/>
              </a:rPr>
              <a:t> </a:t>
            </a:r>
          </a:p>
          <a:p>
            <a:pPr algn="ctr"/>
            <a:r>
              <a:rPr lang="en-US" sz="3200" i="1" dirty="0" err="1" smtClean="0">
                <a:solidFill>
                  <a:srgbClr val="002060"/>
                </a:solidFill>
                <a:latin typeface="Times New Roman" panose="02020603050405020304" pitchFamily="18" charset="0"/>
                <a:cs typeface="Times New Roman" panose="02020603050405020304" pitchFamily="18" charset="0"/>
              </a:rPr>
              <a:t>Làng</a:t>
            </a:r>
            <a:r>
              <a:rPr lang="en-US" sz="3200" i="1" dirty="0" smtClean="0">
                <a:solidFill>
                  <a:srgbClr val="002060"/>
                </a:solidFill>
                <a:latin typeface="Times New Roman" panose="02020603050405020304" pitchFamily="18" charset="0"/>
                <a:cs typeface="Times New Roman" panose="02020603050405020304" pitchFamily="18" charset="0"/>
              </a:rPr>
              <a:t> </a:t>
            </a:r>
            <a:r>
              <a:rPr lang="en-US" sz="3200" i="1" dirty="0" err="1" smtClean="0">
                <a:solidFill>
                  <a:srgbClr val="002060"/>
                </a:solidFill>
                <a:latin typeface="Times New Roman" panose="02020603050405020304" pitchFamily="18" charset="0"/>
                <a:cs typeface="Times New Roman" panose="02020603050405020304" pitchFamily="18" charset="0"/>
              </a:rPr>
              <a:t>Vũ</a:t>
            </a:r>
            <a:r>
              <a:rPr lang="en-US" sz="3200" i="1" dirty="0" smtClean="0">
                <a:solidFill>
                  <a:srgbClr val="002060"/>
                </a:solidFill>
                <a:latin typeface="Times New Roman" panose="02020603050405020304" pitchFamily="18" charset="0"/>
                <a:cs typeface="Times New Roman" panose="02020603050405020304" pitchFamily="18" charset="0"/>
              </a:rPr>
              <a:t> </a:t>
            </a:r>
            <a:r>
              <a:rPr lang="en-US" sz="3200" i="1" dirty="0" err="1" smtClean="0">
                <a:solidFill>
                  <a:srgbClr val="002060"/>
                </a:solidFill>
                <a:latin typeface="Times New Roman" panose="02020603050405020304" pitchFamily="18" charset="0"/>
                <a:cs typeface="Times New Roman" panose="02020603050405020304" pitchFamily="18" charset="0"/>
              </a:rPr>
              <a:t>Đại</a:t>
            </a:r>
            <a:r>
              <a:rPr lang="en-US" sz="3200" i="1" dirty="0" smtClean="0">
                <a:solidFill>
                  <a:srgbClr val="002060"/>
                </a:solidFill>
                <a:latin typeface="Times New Roman" panose="02020603050405020304" pitchFamily="18" charset="0"/>
                <a:cs typeface="Times New Roman" panose="02020603050405020304" pitchFamily="18" charset="0"/>
              </a:rPr>
              <a:t> </a:t>
            </a:r>
            <a:r>
              <a:rPr lang="en-US" sz="3200" i="1" dirty="0" err="1" smtClean="0">
                <a:solidFill>
                  <a:srgbClr val="002060"/>
                </a:solidFill>
                <a:latin typeface="Times New Roman" panose="02020603050405020304" pitchFamily="18" charset="0"/>
                <a:cs typeface="Times New Roman" panose="02020603050405020304" pitchFamily="18" charset="0"/>
              </a:rPr>
              <a:t>ngày</a:t>
            </a:r>
            <a:r>
              <a:rPr lang="en-US" sz="3200" i="1" dirty="0" smtClean="0">
                <a:solidFill>
                  <a:srgbClr val="002060"/>
                </a:solidFill>
                <a:latin typeface="Times New Roman" panose="02020603050405020304" pitchFamily="18" charset="0"/>
                <a:cs typeface="Times New Roman" panose="02020603050405020304" pitchFamily="18" charset="0"/>
              </a:rPr>
              <a:t> </a:t>
            </a:r>
            <a:r>
              <a:rPr lang="en-US" sz="3200" i="1" dirty="0" err="1" smtClean="0">
                <a:solidFill>
                  <a:srgbClr val="002060"/>
                </a:solidFill>
                <a:latin typeface="Times New Roman" panose="02020603050405020304" pitchFamily="18" charset="0"/>
                <a:cs typeface="Times New Roman" panose="02020603050405020304" pitchFamily="18" charset="0"/>
              </a:rPr>
              <a:t>ấy</a:t>
            </a:r>
            <a:endParaRPr lang="en-US" sz="3200" i="1" dirty="0">
              <a:solidFill>
                <a:srgbClr val="002060"/>
              </a:solidFill>
              <a:latin typeface="Times New Roman" panose="02020603050405020304" pitchFamily="18" charset="0"/>
              <a:cs typeface="Times New Roman" panose="02020603050405020304" pitchFamily="18" charset="0"/>
            </a:endParaRPr>
          </a:p>
        </p:txBody>
      </p:sp>
      <p:pic>
        <p:nvPicPr>
          <p:cNvPr id="3076" name="Picture 4" descr="Chị Dậu - 35 năm vẫn vẹn nguyên giá trị - Xã hội - Ongbachau.v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94847" y="3727906"/>
            <a:ext cx="2724785" cy="259669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3855126" y="6252399"/>
            <a:ext cx="5363125" cy="584775"/>
          </a:xfrm>
          <a:prstGeom prst="rect">
            <a:avLst/>
          </a:prstGeom>
          <a:noFill/>
        </p:spPr>
        <p:txBody>
          <a:bodyPr wrap="square" rtlCol="0">
            <a:spAutoFit/>
          </a:bodyPr>
          <a:lstStyle/>
          <a:p>
            <a:pPr algn="ctr"/>
            <a:r>
              <a:rPr lang="en-US" sz="3200" dirty="0" err="1" smtClean="0">
                <a:solidFill>
                  <a:srgbClr val="002060"/>
                </a:solidFill>
                <a:latin typeface="Times New Roman" panose="02020603050405020304" pitchFamily="18" charset="0"/>
                <a:cs typeface="Times New Roman" panose="02020603050405020304" pitchFamily="18" charset="0"/>
              </a:rPr>
              <a:t>Vai</a:t>
            </a:r>
            <a:r>
              <a:rPr lang="en-US" sz="3200" dirty="0" smtClean="0">
                <a:solidFill>
                  <a:srgbClr val="002060"/>
                </a:solidFill>
                <a:latin typeface="Times New Roman" panose="02020603050405020304" pitchFamily="18" charset="0"/>
                <a:cs typeface="Times New Roman" panose="02020603050405020304" pitchFamily="18" charset="0"/>
              </a:rPr>
              <a:t> </a:t>
            </a:r>
            <a:r>
              <a:rPr lang="en-US" sz="3200" b="1" dirty="0" err="1" smtClean="0">
                <a:solidFill>
                  <a:srgbClr val="002060"/>
                </a:solidFill>
                <a:latin typeface="Times New Roman" panose="02020603050405020304" pitchFamily="18" charset="0"/>
                <a:cs typeface="Times New Roman" panose="02020603050405020304" pitchFamily="18" charset="0"/>
              </a:rPr>
              <a:t>Lý</a:t>
            </a:r>
            <a:r>
              <a:rPr lang="en-US" sz="3200" b="1" dirty="0" smtClean="0">
                <a:solidFill>
                  <a:srgbClr val="002060"/>
                </a:solidFill>
                <a:latin typeface="Times New Roman" panose="02020603050405020304" pitchFamily="18" charset="0"/>
                <a:cs typeface="Times New Roman" panose="02020603050405020304" pitchFamily="18" charset="0"/>
              </a:rPr>
              <a:t> </a:t>
            </a:r>
            <a:r>
              <a:rPr lang="en-US" sz="3200" b="1" dirty="0" err="1" smtClean="0">
                <a:solidFill>
                  <a:srgbClr val="002060"/>
                </a:solidFill>
                <a:latin typeface="Times New Roman" panose="02020603050405020304" pitchFamily="18" charset="0"/>
                <a:cs typeface="Times New Roman" panose="02020603050405020304" pitchFamily="18" charset="0"/>
              </a:rPr>
              <a:t>Cựu</a:t>
            </a:r>
            <a:r>
              <a:rPr lang="en-US" sz="3200" b="1" dirty="0" smtClean="0">
                <a:solidFill>
                  <a:srgbClr val="002060"/>
                </a:solidFill>
                <a:latin typeface="Times New Roman" panose="02020603050405020304" pitchFamily="18" charset="0"/>
                <a:cs typeface="Times New Roman" panose="02020603050405020304" pitchFamily="18" charset="0"/>
              </a:rPr>
              <a:t> </a:t>
            </a:r>
            <a:r>
              <a:rPr lang="en-US" sz="3200" dirty="0" err="1" smtClean="0">
                <a:solidFill>
                  <a:srgbClr val="002060"/>
                </a:solidFill>
                <a:latin typeface="Times New Roman" panose="02020603050405020304" pitchFamily="18" charset="0"/>
                <a:cs typeface="Times New Roman" panose="02020603050405020304" pitchFamily="18" charset="0"/>
              </a:rPr>
              <a:t>trong</a:t>
            </a:r>
            <a:r>
              <a:rPr lang="en-US" sz="3200" dirty="0" smtClean="0">
                <a:solidFill>
                  <a:srgbClr val="002060"/>
                </a:solidFill>
                <a:latin typeface="Times New Roman" panose="02020603050405020304" pitchFamily="18" charset="0"/>
                <a:cs typeface="Times New Roman" panose="02020603050405020304" pitchFamily="18" charset="0"/>
              </a:rPr>
              <a:t> </a:t>
            </a:r>
            <a:r>
              <a:rPr lang="en-US" sz="3200" i="1" dirty="0" err="1" smtClean="0">
                <a:solidFill>
                  <a:srgbClr val="002060"/>
                </a:solidFill>
                <a:latin typeface="Times New Roman" panose="02020603050405020304" pitchFamily="18" charset="0"/>
                <a:cs typeface="Times New Roman" panose="02020603050405020304" pitchFamily="18" charset="0"/>
              </a:rPr>
              <a:t>Chị</a:t>
            </a:r>
            <a:r>
              <a:rPr lang="en-US" sz="3200" i="1" dirty="0" smtClean="0">
                <a:solidFill>
                  <a:srgbClr val="002060"/>
                </a:solidFill>
                <a:latin typeface="Times New Roman" panose="02020603050405020304" pitchFamily="18" charset="0"/>
                <a:cs typeface="Times New Roman" panose="02020603050405020304" pitchFamily="18" charset="0"/>
              </a:rPr>
              <a:t> </a:t>
            </a:r>
            <a:r>
              <a:rPr lang="en-US" sz="3200" i="1" dirty="0" err="1" smtClean="0">
                <a:solidFill>
                  <a:srgbClr val="002060"/>
                </a:solidFill>
                <a:latin typeface="Times New Roman" panose="02020603050405020304" pitchFamily="18" charset="0"/>
                <a:cs typeface="Times New Roman" panose="02020603050405020304" pitchFamily="18" charset="0"/>
              </a:rPr>
              <a:t>Dậu</a:t>
            </a:r>
            <a:endParaRPr lang="en-US" sz="3200" i="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922168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31" presetClass="entr" presetSubtype="0"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p:cTn id="24" dur="1000" fill="hold"/>
                                        <p:tgtEl>
                                          <p:spTgt spid="8"/>
                                        </p:tgtEl>
                                        <p:attrNameLst>
                                          <p:attrName>ppt_w</p:attrName>
                                        </p:attrNameLst>
                                      </p:cBhvr>
                                      <p:tavLst>
                                        <p:tav tm="0">
                                          <p:val>
                                            <p:fltVal val="0"/>
                                          </p:val>
                                        </p:tav>
                                        <p:tav tm="100000">
                                          <p:val>
                                            <p:strVal val="#ppt_w"/>
                                          </p:val>
                                        </p:tav>
                                      </p:tavLst>
                                    </p:anim>
                                    <p:anim calcmode="lin" valueType="num">
                                      <p:cBhvr>
                                        <p:cTn id="25" dur="1000" fill="hold"/>
                                        <p:tgtEl>
                                          <p:spTgt spid="8"/>
                                        </p:tgtEl>
                                        <p:attrNameLst>
                                          <p:attrName>ppt_h</p:attrName>
                                        </p:attrNameLst>
                                      </p:cBhvr>
                                      <p:tavLst>
                                        <p:tav tm="0">
                                          <p:val>
                                            <p:fltVal val="0"/>
                                          </p:val>
                                        </p:tav>
                                        <p:tav tm="100000">
                                          <p:val>
                                            <p:strVal val="#ppt_h"/>
                                          </p:val>
                                        </p:tav>
                                      </p:tavLst>
                                    </p:anim>
                                    <p:anim calcmode="lin" valueType="num">
                                      <p:cBhvr>
                                        <p:cTn id="26" dur="1000" fill="hold"/>
                                        <p:tgtEl>
                                          <p:spTgt spid="8"/>
                                        </p:tgtEl>
                                        <p:attrNameLst>
                                          <p:attrName>style.rotation</p:attrName>
                                        </p:attrNameLst>
                                      </p:cBhvr>
                                      <p:tavLst>
                                        <p:tav tm="0">
                                          <p:val>
                                            <p:fltVal val="90"/>
                                          </p:val>
                                        </p:tav>
                                        <p:tav tm="100000">
                                          <p:val>
                                            <p:fltVal val="0"/>
                                          </p:val>
                                        </p:tav>
                                      </p:tavLst>
                                    </p:anim>
                                    <p:animEffect transition="in" filter="fade">
                                      <p:cBhvr>
                                        <p:cTn id="27" dur="10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down)">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074"/>
                                        </p:tgtEl>
                                        <p:attrNameLst>
                                          <p:attrName>style.visibility</p:attrName>
                                        </p:attrNameLst>
                                      </p:cBhvr>
                                      <p:to>
                                        <p:strVal val="visible"/>
                                      </p:to>
                                    </p:set>
                                    <p:animEffect transition="in" filter="wipe(down)">
                                      <p:cBhvr>
                                        <p:cTn id="37" dur="500"/>
                                        <p:tgtEl>
                                          <p:spTgt spid="3074"/>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wipe(down)">
                                      <p:cBhvr>
                                        <p:cTn id="40" dur="5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21" presetClass="entr" presetSubtype="1" fill="hold" nodeType="clickEffect">
                                  <p:stCondLst>
                                    <p:cond delay="0"/>
                                  </p:stCondLst>
                                  <p:childTnLst>
                                    <p:set>
                                      <p:cBhvr>
                                        <p:cTn id="44" dur="1" fill="hold">
                                          <p:stCondLst>
                                            <p:cond delay="0"/>
                                          </p:stCondLst>
                                        </p:cTn>
                                        <p:tgtEl>
                                          <p:spTgt spid="3076"/>
                                        </p:tgtEl>
                                        <p:attrNameLst>
                                          <p:attrName>style.visibility</p:attrName>
                                        </p:attrNameLst>
                                      </p:cBhvr>
                                      <p:to>
                                        <p:strVal val="visible"/>
                                      </p:to>
                                    </p:set>
                                    <p:animEffect transition="in" filter="wheel(1)">
                                      <p:cBhvr>
                                        <p:cTn id="45" dur="2000"/>
                                        <p:tgtEl>
                                          <p:spTgt spid="3076"/>
                                        </p:tgtEl>
                                      </p:cBhvr>
                                    </p:animEffect>
                                  </p:childTnLst>
                                </p:cTn>
                              </p:par>
                              <p:par>
                                <p:cTn id="46" presetID="21" presetClass="entr" presetSubtype="1" fill="hold" grpId="0" nodeType="with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wheel(1)">
                                      <p:cBhvr>
                                        <p:cTn id="48"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9"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711200" y="228600"/>
            <a:ext cx="10972800" cy="533400"/>
          </a:xfrm>
        </p:spPr>
        <p:txBody>
          <a:bodyPr/>
          <a:lstStyle/>
          <a:p>
            <a:endParaRPr lang="en-US" sz="1800" dirty="0" smtClean="0">
              <a:latin typeface="Times New Roman" pitchFamily="18" charset="0"/>
              <a:cs typeface="Times New Roman" pitchFamily="18" charset="0"/>
            </a:endParaRPr>
          </a:p>
        </p:txBody>
      </p:sp>
      <p:sp>
        <p:nvSpPr>
          <p:cNvPr id="4" name="Content Placeholder 2"/>
          <p:cNvSpPr txBox="1">
            <a:spLocks/>
          </p:cNvSpPr>
          <p:nvPr/>
        </p:nvSpPr>
        <p:spPr bwMode="auto">
          <a:xfrm>
            <a:off x="501651" y="762000"/>
            <a:ext cx="11379200" cy="6096000"/>
          </a:xfrm>
          <a:prstGeom prst="rect">
            <a:avLst/>
          </a:prstGeom>
          <a:noFill/>
          <a:ln w="9525">
            <a:noFill/>
            <a:miter lim="800000"/>
            <a:headEnd/>
            <a:tailEnd/>
          </a:ln>
        </p:spPr>
        <p:txBody>
          <a:bodyPr/>
          <a:lstStyle/>
          <a:p>
            <a:pPr marL="571500" indent="-571500">
              <a:buAutoNum type="romanUcPeriod"/>
            </a:pPr>
            <a:r>
              <a:rPr lang="en-US" sz="2800" b="1" dirty="0" err="1" smtClean="0">
                <a:latin typeface="Times New Roman" pitchFamily="18" charset="0"/>
                <a:cs typeface="Times New Roman" pitchFamily="18" charset="0"/>
              </a:rPr>
              <a:t>Đọc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tìm</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hiểu</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chung</a:t>
            </a:r>
            <a:endParaRPr lang="en-US" sz="2800" b="1" dirty="0">
              <a:latin typeface="Times New Roman" pitchFamily="18" charset="0"/>
              <a:cs typeface="Times New Roman" pitchFamily="18" charset="0"/>
            </a:endParaRPr>
          </a:p>
          <a:p>
            <a:pPr marL="514350" indent="-514350">
              <a:buAutoNum type="arabicPeriod"/>
            </a:pPr>
            <a:r>
              <a:rPr lang="en-US" sz="2800" b="1" dirty="0" err="1" smtClean="0">
                <a:latin typeface="Times New Roman" pitchFamily="18" charset="0"/>
                <a:cs typeface="Times New Roman" pitchFamily="18" charset="0"/>
              </a:rPr>
              <a:t>Tác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giả</a:t>
            </a:r>
            <a:r>
              <a:rPr lang="en-US" sz="2800" b="1" dirty="0" smtClean="0">
                <a:latin typeface="Times New Roman" pitchFamily="18" charset="0"/>
                <a:cs typeface="Times New Roman" pitchFamily="18" charset="0"/>
              </a:rPr>
              <a:t>:</a:t>
            </a:r>
            <a:r>
              <a:rPr lang="en-US" sz="2800" b="1" dirty="0" smtClean="0">
                <a:latin typeface="Times New Roman" pitchFamily="18" charset="0"/>
                <a:cs typeface="Times New Roman" pitchFamily="18" charset="0"/>
              </a:rPr>
              <a:t> (SGK)</a:t>
            </a:r>
          </a:p>
          <a:p>
            <a:pPr marL="514350" indent="-514350">
              <a:buAutoNum type="arabicPeriod"/>
            </a:pPr>
            <a:r>
              <a:rPr lang="en-US" sz="2800" b="1" dirty="0" err="1" smtClean="0">
                <a:latin typeface="Times New Roman" pitchFamily="18" charset="0"/>
                <a:cs typeface="Times New Roman" pitchFamily="18" charset="0"/>
              </a:rPr>
              <a:t>Tác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phẩm</a:t>
            </a:r>
            <a:endParaRPr lang="en-US" sz="2800" b="1" dirty="0" smtClean="0">
              <a:latin typeface="Times New Roman" pitchFamily="18" charset="0"/>
              <a:cs typeface="Times New Roman" pitchFamily="18" charset="0"/>
            </a:endParaRPr>
          </a:p>
          <a:p>
            <a:r>
              <a:rPr lang="en-US" sz="2800" b="1" dirty="0" smtClean="0">
                <a:latin typeface="Times New Roman" pitchFamily="18" charset="0"/>
                <a:cs typeface="Times New Roman" pitchFamily="18" charset="0"/>
              </a:rPr>
              <a:t>a</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Hoàn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cảnh</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ra</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đời</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tác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phẩm</a:t>
            </a:r>
            <a:r>
              <a:rPr lang="en-US" sz="2800" b="1" dirty="0" smtClean="0">
                <a:latin typeface="Times New Roman" pitchFamily="18" charset="0"/>
                <a:cs typeface="Times New Roman" pitchFamily="18" charset="0"/>
              </a:rPr>
              <a:t>.</a:t>
            </a:r>
          </a:p>
          <a:p>
            <a:pPr algn="just"/>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Viết</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năm</a:t>
            </a:r>
            <a:r>
              <a:rPr lang="en-US" sz="2800" b="1" i="1" dirty="0">
                <a:solidFill>
                  <a:srgbClr val="002060"/>
                </a:solidFill>
                <a:latin typeface="Times New Roman" panose="02020603050405020304" pitchFamily="18" charset="0"/>
                <a:cs typeface="Times New Roman" panose="02020603050405020304" pitchFamily="18" charset="0"/>
              </a:rPr>
              <a:t> 1948</a:t>
            </a:r>
          </a:p>
          <a:p>
            <a:pPr marL="285750" indent="-285750" algn="just">
              <a:buFontTx/>
              <a:buChar char="-"/>
            </a:pPr>
            <a:r>
              <a:rPr lang="en-US" sz="2800" b="1" i="1" dirty="0" err="1">
                <a:solidFill>
                  <a:srgbClr val="002060"/>
                </a:solidFill>
                <a:latin typeface="Times New Roman" panose="02020603050405020304" pitchFamily="18" charset="0"/>
                <a:cs typeface="Times New Roman" panose="02020603050405020304" pitchFamily="18" charset="0"/>
              </a:rPr>
              <a:t>Thời</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kì</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đầu</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cuộc</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kháng</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chiến</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chống</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Pháp</a:t>
            </a:r>
            <a:r>
              <a:rPr lang="en-US" sz="2800" b="1" i="1" dirty="0">
                <a:solidFill>
                  <a:srgbClr val="002060"/>
                </a:solidFill>
                <a:latin typeface="Times New Roman" panose="02020603050405020304" pitchFamily="18" charset="0"/>
                <a:cs typeface="Times New Roman" panose="02020603050405020304" pitchFamily="18" charset="0"/>
              </a:rPr>
              <a:t>.</a:t>
            </a:r>
          </a:p>
          <a:p>
            <a:pPr marL="285750" indent="-285750" algn="just">
              <a:buFontTx/>
              <a:buChar char="-"/>
            </a:pPr>
            <a:r>
              <a:rPr lang="en-US" sz="2800" b="1" i="1" dirty="0" err="1">
                <a:solidFill>
                  <a:srgbClr val="002060"/>
                </a:solidFill>
                <a:latin typeface="Times New Roman" panose="02020603050405020304" pitchFamily="18" charset="0"/>
                <a:cs typeface="Times New Roman" panose="02020603050405020304" pitchFamily="18" charset="0"/>
              </a:rPr>
              <a:t>Đăng</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lần</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đầu</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trên</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Tạp</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chí</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Văn</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nghệ</a:t>
            </a:r>
            <a:r>
              <a:rPr lang="en-US" sz="2800" b="1" i="1" dirty="0">
                <a:solidFill>
                  <a:srgbClr val="002060"/>
                </a:solidFill>
                <a:latin typeface="Times New Roman" panose="02020603050405020304" pitchFamily="18" charset="0"/>
                <a:cs typeface="Times New Roman" panose="02020603050405020304" pitchFamily="18" charset="0"/>
              </a:rPr>
              <a:t> (1948)</a:t>
            </a:r>
          </a:p>
          <a:p>
            <a:endParaRPr lang="en-US" sz="2800" b="1" u="sng" dirty="0">
              <a:latin typeface="Times New Roman" pitchFamily="18" charset="0"/>
              <a:cs typeface="Times New Roman" pitchFamily="18" charset="0"/>
            </a:endParaRPr>
          </a:p>
        </p:txBody>
      </p:sp>
      <p:sp>
        <p:nvSpPr>
          <p:cNvPr id="2" name="Slide Number Placeholder 1"/>
          <p:cNvSpPr>
            <a:spLocks noGrp="1"/>
          </p:cNvSpPr>
          <p:nvPr>
            <p:ph type="sldNum" sz="quarter" idx="12"/>
          </p:nvPr>
        </p:nvSpPr>
        <p:spPr/>
        <p:txBody>
          <a:bodyPr/>
          <a:lstStyle/>
          <a:p>
            <a:pPr>
              <a:defRPr/>
            </a:pPr>
            <a:fld id="{3D593764-C018-4DCD-BA40-851A22024552}" type="slidenum">
              <a:rPr lang="en-US" smtClean="0"/>
              <a:pPr>
                <a:defRPr/>
              </a:pPr>
              <a:t>9</a:t>
            </a:fld>
            <a:endParaRPr lang="en-US"/>
          </a:p>
        </p:txBody>
      </p:sp>
    </p:spTree>
    <p:extLst>
      <p:ext uri="{BB962C8B-B14F-4D97-AF65-F5344CB8AC3E}">
        <p14:creationId xmlns:p14="http://schemas.microsoft.com/office/powerpoint/2010/main" val="235496586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ox(i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ox(in)">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ox(in)">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ox(in)">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box(in)">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box(in)">
                                      <p:cBhvr>
                                        <p:cTn id="32" dur="5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box(in)">
                                      <p:cBhvr>
                                        <p:cTn id="37"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4010</TotalTime>
  <Words>6986</Words>
  <Application>Microsoft Office PowerPoint</Application>
  <PresentationFormat>Custom</PresentationFormat>
  <Paragraphs>444</Paragraphs>
  <Slides>66</Slides>
  <Notes>3</Notes>
  <HiddenSlides>0</HiddenSlides>
  <MMClips>0</MMClips>
  <ScaleCrop>false</ScaleCrop>
  <HeadingPairs>
    <vt:vector size="6" baseType="variant">
      <vt:variant>
        <vt:lpstr>Fonts Used</vt:lpstr>
      </vt:variant>
      <vt:variant>
        <vt:i4>10</vt:i4>
      </vt:variant>
      <vt:variant>
        <vt:lpstr>Theme</vt:lpstr>
      </vt:variant>
      <vt:variant>
        <vt:i4>5</vt:i4>
      </vt:variant>
      <vt:variant>
        <vt:lpstr>Slide Titles</vt:lpstr>
      </vt:variant>
      <vt:variant>
        <vt:i4>66</vt:i4>
      </vt:variant>
    </vt:vector>
  </HeadingPairs>
  <TitlesOfParts>
    <vt:vector size="81" baseType="lpstr">
      <vt:lpstr>Arial</vt:lpstr>
      <vt:lpstr>Times New Roman</vt:lpstr>
      <vt:lpstr>iCiel Bambola</vt:lpstr>
      <vt:lpstr>Permanent Marker</vt:lpstr>
      <vt:lpstr>.VnTime</vt:lpstr>
      <vt:lpstr>Calibri</vt:lpstr>
      <vt:lpstr>Fira Sans Medium Italic</vt:lpstr>
      <vt:lpstr>Open Sans</vt:lpstr>
      <vt:lpstr>맑은 고딕</vt:lpstr>
      <vt:lpstr>Calibri Light</vt:lpstr>
      <vt:lpstr>Office Theme</vt:lpstr>
      <vt:lpstr>2_Office Theme</vt:lpstr>
      <vt:lpstr>3_Office Theme</vt:lpstr>
      <vt:lpstr>Default Design</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Dang Le Phan Danh</cp:lastModifiedBy>
  <cp:revision>87</cp:revision>
  <dcterms:created xsi:type="dcterms:W3CDTF">2021-03-22T07:55:32Z</dcterms:created>
  <dcterms:modified xsi:type="dcterms:W3CDTF">2021-11-30T15:04:44Z</dcterms:modified>
</cp:coreProperties>
</file>