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3" r:id="rId1"/>
  </p:sldMasterIdLst>
  <p:notesMasterIdLst>
    <p:notesMasterId r:id="rId47"/>
  </p:notesMasterIdLst>
  <p:sldIdLst>
    <p:sldId id="346" r:id="rId2"/>
    <p:sldId id="258" r:id="rId3"/>
    <p:sldId id="262" r:id="rId4"/>
    <p:sldId id="347" r:id="rId5"/>
    <p:sldId id="352" r:id="rId6"/>
    <p:sldId id="351" r:id="rId7"/>
    <p:sldId id="354" r:id="rId8"/>
    <p:sldId id="355" r:id="rId9"/>
    <p:sldId id="356" r:id="rId10"/>
    <p:sldId id="357" r:id="rId11"/>
    <p:sldId id="7165" r:id="rId12"/>
    <p:sldId id="7169" r:id="rId13"/>
    <p:sldId id="271" r:id="rId14"/>
    <p:sldId id="348" r:id="rId15"/>
    <p:sldId id="7171" r:id="rId16"/>
    <p:sldId id="7172" r:id="rId17"/>
    <p:sldId id="7196" r:id="rId18"/>
    <p:sldId id="7177" r:id="rId19"/>
    <p:sldId id="350" r:id="rId20"/>
    <p:sldId id="7182" r:id="rId21"/>
    <p:sldId id="7179" r:id="rId22"/>
    <p:sldId id="7183" r:id="rId23"/>
    <p:sldId id="7185" r:id="rId24"/>
    <p:sldId id="261" r:id="rId25"/>
    <p:sldId id="256" r:id="rId26"/>
    <p:sldId id="7186" r:id="rId27"/>
    <p:sldId id="7197" r:id="rId28"/>
    <p:sldId id="7187" r:id="rId29"/>
    <p:sldId id="7188" r:id="rId30"/>
    <p:sldId id="349" r:id="rId31"/>
    <p:sldId id="7189" r:id="rId32"/>
    <p:sldId id="7190" r:id="rId33"/>
    <p:sldId id="7199" r:id="rId34"/>
    <p:sldId id="7198" r:id="rId35"/>
    <p:sldId id="7191" r:id="rId36"/>
    <p:sldId id="7192" r:id="rId37"/>
    <p:sldId id="7193" r:id="rId38"/>
    <p:sldId id="519" r:id="rId39"/>
    <p:sldId id="260" r:id="rId40"/>
    <p:sldId id="263" r:id="rId41"/>
    <p:sldId id="264" r:id="rId42"/>
    <p:sldId id="265" r:id="rId43"/>
    <p:sldId id="7200" r:id="rId44"/>
    <p:sldId id="266" r:id="rId45"/>
    <p:sldId id="7194" r:id="rId46"/>
  </p:sldIdLst>
  <p:sldSz cx="9144000" cy="5143500" type="screen16x9"/>
  <p:notesSz cx="6858000" cy="9144000"/>
  <p:embeddedFontLst>
    <p:embeddedFont>
      <p:font typeface="Antic Didone" panose="020B0604020202020204" charset="0"/>
      <p:regular r:id="rId48"/>
      <p:bold r:id="rId49"/>
      <p:italic r:id="rId50"/>
      <p:boldItalic r:id="rId51"/>
    </p:embeddedFont>
    <p:embeddedFont>
      <p:font typeface="Karla" pitchFamily="2" charset="0"/>
      <p:regular r:id="rId52"/>
      <p:bold r:id="rId53"/>
    </p:embeddedFont>
    <p:embeddedFont>
      <p:font typeface="Open Sans" panose="020B0606030504020204" pitchFamily="34" charset="0"/>
      <p:regular r:id="rId54"/>
      <p:bold r:id="rId55"/>
      <p:italic r:id="rId56"/>
      <p:boldItalic r:id="rId57"/>
    </p:embeddedFont>
    <p:embeddedFont>
      <p:font typeface="Rochester" panose="020B0604020202020204" charset="0"/>
      <p:regular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FF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A7FE1DE-6B19-45F3-ADF2-A92B69E0E47B}">
  <a:tblStyle styleId="{AA7FE1DE-6B19-45F3-ADF2-A92B69E0E47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696"/>
    <p:restoredTop sz="94660"/>
  </p:normalViewPr>
  <p:slideViewPr>
    <p:cSldViewPr snapToGrid="0">
      <p:cViewPr varScale="1">
        <p:scale>
          <a:sx n="76" d="100"/>
          <a:sy n="76" d="100"/>
        </p:scale>
        <p:origin x="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font" Target="fonts/font11.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font" Target="fonts/font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b5cfccbfe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b5cfccbfe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0"/>
        <p:cNvGrpSpPr/>
        <p:nvPr/>
      </p:nvGrpSpPr>
      <p:grpSpPr>
        <a:xfrm>
          <a:off x="0" y="0"/>
          <a:ext cx="0" cy="0"/>
          <a:chOff x="0" y="0"/>
          <a:chExt cx="0" cy="0"/>
        </a:xfrm>
      </p:grpSpPr>
      <p:sp>
        <p:nvSpPr>
          <p:cNvPr id="1711" name="Google Shape;1711;ga81bce59aa_0_5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2" name="Google Shape;1712;ga81bce59aa_0_5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1872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02"/>
        <p:cNvGrpSpPr/>
        <p:nvPr/>
      </p:nvGrpSpPr>
      <p:grpSpPr>
        <a:xfrm>
          <a:off x="0" y="0"/>
          <a:ext cx="0" cy="0"/>
          <a:chOff x="0" y="0"/>
          <a:chExt cx="0" cy="0"/>
        </a:xfrm>
      </p:grpSpPr>
      <p:sp>
        <p:nvSpPr>
          <p:cNvPr id="26203" name="Google Shape;26203;g1108b96fddc_0_43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04" name="Google Shape;26204;g1108b96fddc_0_43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04176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8fb8d6ea64_0_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8fb8d6ea64_0_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d88af441a2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7" name="Google Shape;667;gd88af441a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ge695bdf7e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3" name="Google Shape;673;ge695bdf7e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e695bdf7eb_0_2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e695bdf7eb_0_2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11253daff51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11253daff51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11253daff51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11253daff51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9"/>
        <p:cNvGrpSpPr/>
        <p:nvPr/>
      </p:nvGrpSpPr>
      <p:grpSpPr>
        <a:xfrm>
          <a:off x="0" y="0"/>
          <a:ext cx="0" cy="0"/>
          <a:chOff x="0" y="0"/>
          <a:chExt cx="0" cy="0"/>
        </a:xfrm>
      </p:grpSpPr>
      <p:sp>
        <p:nvSpPr>
          <p:cNvPr id="12410" name="Google Shape;12410;gc4d6cd5c9a_1_5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11" name="Google Shape;12411;gc4d6cd5c9a_1_5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8144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2"/>
        <p:cNvGrpSpPr/>
        <p:nvPr/>
      </p:nvGrpSpPr>
      <p:grpSpPr>
        <a:xfrm>
          <a:off x="0" y="0"/>
          <a:ext cx="0" cy="0"/>
          <a:chOff x="0" y="0"/>
          <a:chExt cx="0" cy="0"/>
        </a:xfrm>
      </p:grpSpPr>
      <p:sp>
        <p:nvSpPr>
          <p:cNvPr id="1103" name="Google Shape;1103;ge695bdf7eb_1_3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4" name="Google Shape;1104;ge695bdf7eb_1_3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VN" dirty="0"/>
          </a:p>
        </p:txBody>
      </p:sp>
    </p:spTree>
    <p:extLst>
      <p:ext uri="{BB962C8B-B14F-4D97-AF65-F5344CB8AC3E}">
        <p14:creationId xmlns:p14="http://schemas.microsoft.com/office/powerpoint/2010/main" val="3485901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8fb8d6ea6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2" name="Google Shape;632;g8fb8d6ea6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VN" dirty="0"/>
          </a:p>
        </p:txBody>
      </p:sp>
    </p:spTree>
    <p:extLst>
      <p:ext uri="{BB962C8B-B14F-4D97-AF65-F5344CB8AC3E}">
        <p14:creationId xmlns:p14="http://schemas.microsoft.com/office/powerpoint/2010/main" val="2528463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71197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50" y="4713104"/>
            <a:ext cx="9144142" cy="422728"/>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Google Shape;10;p2"/>
          <p:cNvPicPr preferRelativeResize="0"/>
          <p:nvPr/>
        </p:nvPicPr>
        <p:blipFill>
          <a:blip r:embed="rId2">
            <a:alphaModFix/>
          </a:blip>
          <a:stretch>
            <a:fillRect/>
          </a:stretch>
        </p:blipFill>
        <p:spPr>
          <a:xfrm rot="10800000" flipH="1">
            <a:off x="-54324" y="2539975"/>
            <a:ext cx="1184750" cy="1668625"/>
          </a:xfrm>
          <a:prstGeom prst="rect">
            <a:avLst/>
          </a:prstGeom>
          <a:noFill/>
          <a:ln>
            <a:noFill/>
          </a:ln>
        </p:spPr>
      </p:pic>
      <p:pic>
        <p:nvPicPr>
          <p:cNvPr id="11" name="Google Shape;11;p2"/>
          <p:cNvPicPr preferRelativeResize="0"/>
          <p:nvPr/>
        </p:nvPicPr>
        <p:blipFill>
          <a:blip r:embed="rId3">
            <a:alphaModFix/>
          </a:blip>
          <a:stretch>
            <a:fillRect/>
          </a:stretch>
        </p:blipFill>
        <p:spPr>
          <a:xfrm rot="2101870">
            <a:off x="467649" y="1213498"/>
            <a:ext cx="1419755" cy="461700"/>
          </a:xfrm>
          <a:prstGeom prst="rect">
            <a:avLst/>
          </a:prstGeom>
          <a:noFill/>
          <a:ln>
            <a:noFill/>
          </a:ln>
        </p:spPr>
      </p:pic>
      <p:sp>
        <p:nvSpPr>
          <p:cNvPr id="12" name="Google Shape;12;p2"/>
          <p:cNvSpPr txBox="1">
            <a:spLocks noGrp="1"/>
          </p:cNvSpPr>
          <p:nvPr>
            <p:ph type="subTitle" idx="1"/>
          </p:nvPr>
        </p:nvSpPr>
        <p:spPr>
          <a:xfrm>
            <a:off x="2030825" y="3562100"/>
            <a:ext cx="6399900" cy="461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800">
                <a:solidFill>
                  <a:schemeClr val="accent3"/>
                </a:solidFill>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13" name="Google Shape;13;p2"/>
          <p:cNvSpPr txBox="1">
            <a:spLocks noGrp="1"/>
          </p:cNvSpPr>
          <p:nvPr>
            <p:ph type="ctrTitle"/>
          </p:nvPr>
        </p:nvSpPr>
        <p:spPr>
          <a:xfrm>
            <a:off x="2030825" y="965475"/>
            <a:ext cx="6399900" cy="2401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7200"/>
              <a:buNone/>
              <a:defRPr sz="6500" b="0"/>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endParaRPr/>
          </a:p>
        </p:txBody>
      </p:sp>
      <p:pic>
        <p:nvPicPr>
          <p:cNvPr id="14" name="Google Shape;14;p2"/>
          <p:cNvPicPr preferRelativeResize="0"/>
          <p:nvPr/>
        </p:nvPicPr>
        <p:blipFill>
          <a:blip r:embed="rId4">
            <a:alphaModFix/>
          </a:blip>
          <a:stretch>
            <a:fillRect/>
          </a:stretch>
        </p:blipFill>
        <p:spPr>
          <a:xfrm rot="4065820">
            <a:off x="1802577" y="-593946"/>
            <a:ext cx="1167272" cy="1368418"/>
          </a:xfrm>
          <a:prstGeom prst="rect">
            <a:avLst/>
          </a:prstGeom>
          <a:noFill/>
          <a:ln>
            <a:noFill/>
          </a:ln>
        </p:spPr>
      </p:pic>
      <p:pic>
        <p:nvPicPr>
          <p:cNvPr id="15" name="Google Shape;15;p2"/>
          <p:cNvPicPr preferRelativeResize="0"/>
          <p:nvPr/>
        </p:nvPicPr>
        <p:blipFill>
          <a:blip r:embed="rId5">
            <a:alphaModFix/>
          </a:blip>
          <a:stretch>
            <a:fillRect/>
          </a:stretch>
        </p:blipFill>
        <p:spPr>
          <a:xfrm>
            <a:off x="-1075509" y="-1131675"/>
            <a:ext cx="3641590" cy="3060143"/>
          </a:xfrm>
          <a:prstGeom prst="rect">
            <a:avLst/>
          </a:prstGeom>
          <a:noFill/>
          <a:ln>
            <a:noFill/>
          </a:ln>
        </p:spPr>
      </p:pic>
      <p:pic>
        <p:nvPicPr>
          <p:cNvPr id="16" name="Google Shape;16;p2"/>
          <p:cNvPicPr preferRelativeResize="0"/>
          <p:nvPr/>
        </p:nvPicPr>
        <p:blipFill>
          <a:blip r:embed="rId6">
            <a:alphaModFix/>
          </a:blip>
          <a:stretch>
            <a:fillRect/>
          </a:stretch>
        </p:blipFill>
        <p:spPr>
          <a:xfrm rot="1392348">
            <a:off x="-938027" y="929395"/>
            <a:ext cx="2726349" cy="2421263"/>
          </a:xfrm>
          <a:prstGeom prst="rect">
            <a:avLst/>
          </a:prstGeom>
          <a:noFill/>
          <a:ln>
            <a:noFill/>
          </a:ln>
        </p:spPr>
      </p:pic>
      <p:pic>
        <p:nvPicPr>
          <p:cNvPr id="17" name="Google Shape;17;p2"/>
          <p:cNvPicPr preferRelativeResize="0"/>
          <p:nvPr/>
        </p:nvPicPr>
        <p:blipFill>
          <a:blip r:embed="rId7">
            <a:alphaModFix/>
          </a:blip>
          <a:stretch>
            <a:fillRect/>
          </a:stretch>
        </p:blipFill>
        <p:spPr>
          <a:xfrm rot="504750">
            <a:off x="7728997" y="2967165"/>
            <a:ext cx="2386256" cy="275231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hree columns 1">
  <p:cSld name="TITLE_AND_TWO_COLUMNS_1_1">
    <p:spTree>
      <p:nvGrpSpPr>
        <p:cNvPr id="1" name="Shape 204"/>
        <p:cNvGrpSpPr/>
        <p:nvPr/>
      </p:nvGrpSpPr>
      <p:grpSpPr>
        <a:xfrm>
          <a:off x="0" y="0"/>
          <a:ext cx="0" cy="0"/>
          <a:chOff x="0" y="0"/>
          <a:chExt cx="0" cy="0"/>
        </a:xfrm>
      </p:grpSpPr>
      <p:sp>
        <p:nvSpPr>
          <p:cNvPr id="205" name="Google Shape;205;p18"/>
          <p:cNvSpPr txBox="1">
            <a:spLocks noGrp="1"/>
          </p:cNvSpPr>
          <p:nvPr>
            <p:ph type="subTitle" idx="1"/>
          </p:nvPr>
        </p:nvSpPr>
        <p:spPr>
          <a:xfrm>
            <a:off x="1605425" y="1764487"/>
            <a:ext cx="2513700" cy="4023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2000" b="1" i="1">
                <a:solidFill>
                  <a:schemeClr val="dk2"/>
                </a:solidFill>
              </a:defRPr>
            </a:lvl1pPr>
            <a:lvl2pPr lvl="1" algn="ctr" rtl="0">
              <a:spcBef>
                <a:spcPts val="0"/>
              </a:spcBef>
              <a:spcAft>
                <a:spcPts val="0"/>
              </a:spcAft>
              <a:buNone/>
              <a:defRPr sz="2000" b="1" i="1">
                <a:solidFill>
                  <a:schemeClr val="dk2"/>
                </a:solidFill>
              </a:defRPr>
            </a:lvl2pPr>
            <a:lvl3pPr lvl="2" algn="ctr" rtl="0">
              <a:spcBef>
                <a:spcPts val="0"/>
              </a:spcBef>
              <a:spcAft>
                <a:spcPts val="0"/>
              </a:spcAft>
              <a:buNone/>
              <a:defRPr sz="2000" b="1" i="1">
                <a:solidFill>
                  <a:schemeClr val="dk2"/>
                </a:solidFill>
              </a:defRPr>
            </a:lvl3pPr>
            <a:lvl4pPr lvl="3" algn="ctr" rtl="0">
              <a:spcBef>
                <a:spcPts val="0"/>
              </a:spcBef>
              <a:spcAft>
                <a:spcPts val="0"/>
              </a:spcAft>
              <a:buNone/>
              <a:defRPr sz="2000" b="1" i="1">
                <a:solidFill>
                  <a:schemeClr val="dk2"/>
                </a:solidFill>
              </a:defRPr>
            </a:lvl4pPr>
            <a:lvl5pPr lvl="4" algn="ctr" rtl="0">
              <a:spcBef>
                <a:spcPts val="0"/>
              </a:spcBef>
              <a:spcAft>
                <a:spcPts val="0"/>
              </a:spcAft>
              <a:buNone/>
              <a:defRPr sz="2000" b="1" i="1">
                <a:solidFill>
                  <a:schemeClr val="dk2"/>
                </a:solidFill>
              </a:defRPr>
            </a:lvl5pPr>
            <a:lvl6pPr lvl="5" algn="ctr" rtl="0">
              <a:spcBef>
                <a:spcPts val="0"/>
              </a:spcBef>
              <a:spcAft>
                <a:spcPts val="0"/>
              </a:spcAft>
              <a:buNone/>
              <a:defRPr sz="2000" b="1" i="1">
                <a:solidFill>
                  <a:schemeClr val="dk2"/>
                </a:solidFill>
              </a:defRPr>
            </a:lvl6pPr>
            <a:lvl7pPr lvl="6" algn="ctr" rtl="0">
              <a:spcBef>
                <a:spcPts val="0"/>
              </a:spcBef>
              <a:spcAft>
                <a:spcPts val="0"/>
              </a:spcAft>
              <a:buNone/>
              <a:defRPr sz="2000" b="1" i="1">
                <a:solidFill>
                  <a:schemeClr val="dk2"/>
                </a:solidFill>
              </a:defRPr>
            </a:lvl7pPr>
            <a:lvl8pPr lvl="7" algn="ctr" rtl="0">
              <a:spcBef>
                <a:spcPts val="0"/>
              </a:spcBef>
              <a:spcAft>
                <a:spcPts val="0"/>
              </a:spcAft>
              <a:buNone/>
              <a:defRPr sz="2000" b="1" i="1">
                <a:solidFill>
                  <a:schemeClr val="dk2"/>
                </a:solidFill>
              </a:defRPr>
            </a:lvl8pPr>
            <a:lvl9pPr lvl="8" algn="ctr" rtl="0">
              <a:spcBef>
                <a:spcPts val="0"/>
              </a:spcBef>
              <a:spcAft>
                <a:spcPts val="0"/>
              </a:spcAft>
              <a:buNone/>
              <a:defRPr sz="2000" b="1" i="1">
                <a:solidFill>
                  <a:schemeClr val="dk2"/>
                </a:solidFill>
              </a:defRPr>
            </a:lvl9pPr>
          </a:lstStyle>
          <a:p>
            <a:endParaRPr/>
          </a:p>
        </p:txBody>
      </p:sp>
      <p:sp>
        <p:nvSpPr>
          <p:cNvPr id="206" name="Google Shape;206;p18"/>
          <p:cNvSpPr txBox="1">
            <a:spLocks noGrp="1"/>
          </p:cNvSpPr>
          <p:nvPr>
            <p:ph type="subTitle" idx="2"/>
          </p:nvPr>
        </p:nvSpPr>
        <p:spPr>
          <a:xfrm>
            <a:off x="1605425" y="2073853"/>
            <a:ext cx="2513700" cy="6585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algn="ctr" rtl="0">
              <a:spcBef>
                <a:spcPts val="0"/>
              </a:spcBef>
              <a:spcAft>
                <a:spcPts val="0"/>
              </a:spcAft>
              <a:buNone/>
              <a:defRPr sz="1600" b="1"/>
            </a:lvl2pPr>
            <a:lvl3pPr lvl="2" algn="ctr" rtl="0">
              <a:spcBef>
                <a:spcPts val="0"/>
              </a:spcBef>
              <a:spcAft>
                <a:spcPts val="0"/>
              </a:spcAft>
              <a:buNone/>
              <a:defRPr sz="1600" b="1"/>
            </a:lvl3pPr>
            <a:lvl4pPr lvl="3" algn="ctr" rtl="0">
              <a:spcBef>
                <a:spcPts val="0"/>
              </a:spcBef>
              <a:spcAft>
                <a:spcPts val="0"/>
              </a:spcAft>
              <a:buNone/>
              <a:defRPr sz="1600" b="1"/>
            </a:lvl4pPr>
            <a:lvl5pPr lvl="4" algn="ctr" rtl="0">
              <a:spcBef>
                <a:spcPts val="0"/>
              </a:spcBef>
              <a:spcAft>
                <a:spcPts val="0"/>
              </a:spcAft>
              <a:buNone/>
              <a:defRPr sz="1600" b="1"/>
            </a:lvl5pPr>
            <a:lvl6pPr lvl="5" algn="ctr" rtl="0">
              <a:spcBef>
                <a:spcPts val="0"/>
              </a:spcBef>
              <a:spcAft>
                <a:spcPts val="0"/>
              </a:spcAft>
              <a:buNone/>
              <a:defRPr sz="1600" b="1"/>
            </a:lvl6pPr>
            <a:lvl7pPr lvl="6" algn="ctr" rtl="0">
              <a:spcBef>
                <a:spcPts val="0"/>
              </a:spcBef>
              <a:spcAft>
                <a:spcPts val="0"/>
              </a:spcAft>
              <a:buNone/>
              <a:defRPr sz="1600" b="1"/>
            </a:lvl7pPr>
            <a:lvl8pPr lvl="7" algn="ctr" rtl="0">
              <a:spcBef>
                <a:spcPts val="0"/>
              </a:spcBef>
              <a:spcAft>
                <a:spcPts val="0"/>
              </a:spcAft>
              <a:buNone/>
              <a:defRPr sz="1600" b="1"/>
            </a:lvl8pPr>
            <a:lvl9pPr lvl="8" algn="ctr" rtl="0">
              <a:spcBef>
                <a:spcPts val="0"/>
              </a:spcBef>
              <a:spcAft>
                <a:spcPts val="0"/>
              </a:spcAft>
              <a:buNone/>
              <a:defRPr sz="1600" b="1"/>
            </a:lvl9pPr>
          </a:lstStyle>
          <a:p>
            <a:endParaRPr/>
          </a:p>
        </p:txBody>
      </p:sp>
      <p:sp>
        <p:nvSpPr>
          <p:cNvPr id="207" name="Google Shape;207;p18"/>
          <p:cNvSpPr txBox="1">
            <a:spLocks noGrp="1"/>
          </p:cNvSpPr>
          <p:nvPr>
            <p:ph type="subTitle" idx="3"/>
          </p:nvPr>
        </p:nvSpPr>
        <p:spPr>
          <a:xfrm>
            <a:off x="5024900" y="1762416"/>
            <a:ext cx="2513700" cy="4023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2000" b="1" i="1">
                <a:solidFill>
                  <a:schemeClr val="dk2"/>
                </a:solidFill>
              </a:defRPr>
            </a:lvl1pPr>
            <a:lvl2pPr lvl="1" algn="ctr" rtl="0">
              <a:spcBef>
                <a:spcPts val="0"/>
              </a:spcBef>
              <a:spcAft>
                <a:spcPts val="0"/>
              </a:spcAft>
              <a:buNone/>
              <a:defRPr sz="2000" b="1" i="1">
                <a:solidFill>
                  <a:schemeClr val="dk2"/>
                </a:solidFill>
              </a:defRPr>
            </a:lvl2pPr>
            <a:lvl3pPr lvl="2" algn="ctr" rtl="0">
              <a:spcBef>
                <a:spcPts val="0"/>
              </a:spcBef>
              <a:spcAft>
                <a:spcPts val="0"/>
              </a:spcAft>
              <a:buNone/>
              <a:defRPr sz="2000" b="1" i="1">
                <a:solidFill>
                  <a:schemeClr val="dk2"/>
                </a:solidFill>
              </a:defRPr>
            </a:lvl3pPr>
            <a:lvl4pPr lvl="3" algn="ctr" rtl="0">
              <a:spcBef>
                <a:spcPts val="0"/>
              </a:spcBef>
              <a:spcAft>
                <a:spcPts val="0"/>
              </a:spcAft>
              <a:buNone/>
              <a:defRPr sz="2000" b="1" i="1">
                <a:solidFill>
                  <a:schemeClr val="dk2"/>
                </a:solidFill>
              </a:defRPr>
            </a:lvl4pPr>
            <a:lvl5pPr lvl="4" algn="ctr" rtl="0">
              <a:spcBef>
                <a:spcPts val="0"/>
              </a:spcBef>
              <a:spcAft>
                <a:spcPts val="0"/>
              </a:spcAft>
              <a:buNone/>
              <a:defRPr sz="2000" b="1" i="1">
                <a:solidFill>
                  <a:schemeClr val="dk2"/>
                </a:solidFill>
              </a:defRPr>
            </a:lvl5pPr>
            <a:lvl6pPr lvl="5" algn="ctr" rtl="0">
              <a:spcBef>
                <a:spcPts val="0"/>
              </a:spcBef>
              <a:spcAft>
                <a:spcPts val="0"/>
              </a:spcAft>
              <a:buNone/>
              <a:defRPr sz="2000" b="1" i="1">
                <a:solidFill>
                  <a:schemeClr val="dk2"/>
                </a:solidFill>
              </a:defRPr>
            </a:lvl6pPr>
            <a:lvl7pPr lvl="6" algn="ctr" rtl="0">
              <a:spcBef>
                <a:spcPts val="0"/>
              </a:spcBef>
              <a:spcAft>
                <a:spcPts val="0"/>
              </a:spcAft>
              <a:buNone/>
              <a:defRPr sz="2000" b="1" i="1">
                <a:solidFill>
                  <a:schemeClr val="dk2"/>
                </a:solidFill>
              </a:defRPr>
            </a:lvl7pPr>
            <a:lvl8pPr lvl="7" algn="ctr" rtl="0">
              <a:spcBef>
                <a:spcPts val="0"/>
              </a:spcBef>
              <a:spcAft>
                <a:spcPts val="0"/>
              </a:spcAft>
              <a:buNone/>
              <a:defRPr sz="2000" b="1" i="1">
                <a:solidFill>
                  <a:schemeClr val="dk2"/>
                </a:solidFill>
              </a:defRPr>
            </a:lvl8pPr>
            <a:lvl9pPr lvl="8" algn="ctr" rtl="0">
              <a:spcBef>
                <a:spcPts val="0"/>
              </a:spcBef>
              <a:spcAft>
                <a:spcPts val="0"/>
              </a:spcAft>
              <a:buNone/>
              <a:defRPr sz="2000" b="1" i="1">
                <a:solidFill>
                  <a:schemeClr val="dk2"/>
                </a:solidFill>
              </a:defRPr>
            </a:lvl9pPr>
          </a:lstStyle>
          <a:p>
            <a:endParaRPr/>
          </a:p>
        </p:txBody>
      </p:sp>
      <p:sp>
        <p:nvSpPr>
          <p:cNvPr id="208" name="Google Shape;208;p18"/>
          <p:cNvSpPr txBox="1">
            <a:spLocks noGrp="1"/>
          </p:cNvSpPr>
          <p:nvPr>
            <p:ph type="subTitle" idx="4"/>
          </p:nvPr>
        </p:nvSpPr>
        <p:spPr>
          <a:xfrm>
            <a:off x="5024900" y="2073620"/>
            <a:ext cx="2513700" cy="6585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algn="ctr" rtl="0">
              <a:spcBef>
                <a:spcPts val="0"/>
              </a:spcBef>
              <a:spcAft>
                <a:spcPts val="0"/>
              </a:spcAft>
              <a:buNone/>
              <a:defRPr sz="1600" b="1"/>
            </a:lvl2pPr>
            <a:lvl3pPr lvl="2" algn="ctr" rtl="0">
              <a:spcBef>
                <a:spcPts val="0"/>
              </a:spcBef>
              <a:spcAft>
                <a:spcPts val="0"/>
              </a:spcAft>
              <a:buNone/>
              <a:defRPr sz="1600" b="1"/>
            </a:lvl3pPr>
            <a:lvl4pPr lvl="3" algn="ctr" rtl="0">
              <a:spcBef>
                <a:spcPts val="0"/>
              </a:spcBef>
              <a:spcAft>
                <a:spcPts val="0"/>
              </a:spcAft>
              <a:buNone/>
              <a:defRPr sz="1600" b="1"/>
            </a:lvl4pPr>
            <a:lvl5pPr lvl="4" algn="ctr" rtl="0">
              <a:spcBef>
                <a:spcPts val="0"/>
              </a:spcBef>
              <a:spcAft>
                <a:spcPts val="0"/>
              </a:spcAft>
              <a:buNone/>
              <a:defRPr sz="1600" b="1"/>
            </a:lvl5pPr>
            <a:lvl6pPr lvl="5" algn="ctr" rtl="0">
              <a:spcBef>
                <a:spcPts val="0"/>
              </a:spcBef>
              <a:spcAft>
                <a:spcPts val="0"/>
              </a:spcAft>
              <a:buNone/>
              <a:defRPr sz="1600" b="1"/>
            </a:lvl6pPr>
            <a:lvl7pPr lvl="6" algn="ctr" rtl="0">
              <a:spcBef>
                <a:spcPts val="0"/>
              </a:spcBef>
              <a:spcAft>
                <a:spcPts val="0"/>
              </a:spcAft>
              <a:buNone/>
              <a:defRPr sz="1600" b="1"/>
            </a:lvl7pPr>
            <a:lvl8pPr lvl="7" algn="ctr" rtl="0">
              <a:spcBef>
                <a:spcPts val="0"/>
              </a:spcBef>
              <a:spcAft>
                <a:spcPts val="0"/>
              </a:spcAft>
              <a:buNone/>
              <a:defRPr sz="1600" b="1"/>
            </a:lvl8pPr>
            <a:lvl9pPr lvl="8" algn="ctr" rtl="0">
              <a:spcBef>
                <a:spcPts val="0"/>
              </a:spcBef>
              <a:spcAft>
                <a:spcPts val="0"/>
              </a:spcAft>
              <a:buNone/>
              <a:defRPr sz="1600" b="1"/>
            </a:lvl9pPr>
          </a:lstStyle>
          <a:p>
            <a:endParaRPr/>
          </a:p>
        </p:txBody>
      </p:sp>
      <p:sp>
        <p:nvSpPr>
          <p:cNvPr id="209" name="Google Shape;209;p18"/>
          <p:cNvSpPr txBox="1">
            <a:spLocks noGrp="1"/>
          </p:cNvSpPr>
          <p:nvPr>
            <p:ph type="subTitle" idx="5"/>
          </p:nvPr>
        </p:nvSpPr>
        <p:spPr>
          <a:xfrm>
            <a:off x="3315150" y="3369732"/>
            <a:ext cx="2513700" cy="4023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2000" b="1" i="1">
                <a:solidFill>
                  <a:schemeClr val="dk2"/>
                </a:solidFill>
              </a:defRPr>
            </a:lvl1pPr>
            <a:lvl2pPr lvl="1" algn="ctr" rtl="0">
              <a:spcBef>
                <a:spcPts val="0"/>
              </a:spcBef>
              <a:spcAft>
                <a:spcPts val="0"/>
              </a:spcAft>
              <a:buNone/>
              <a:defRPr sz="2000" b="1" i="1">
                <a:solidFill>
                  <a:schemeClr val="dk2"/>
                </a:solidFill>
              </a:defRPr>
            </a:lvl2pPr>
            <a:lvl3pPr lvl="2" algn="ctr" rtl="0">
              <a:spcBef>
                <a:spcPts val="0"/>
              </a:spcBef>
              <a:spcAft>
                <a:spcPts val="0"/>
              </a:spcAft>
              <a:buNone/>
              <a:defRPr sz="2000" b="1" i="1">
                <a:solidFill>
                  <a:schemeClr val="dk2"/>
                </a:solidFill>
              </a:defRPr>
            </a:lvl3pPr>
            <a:lvl4pPr lvl="3" algn="ctr" rtl="0">
              <a:spcBef>
                <a:spcPts val="0"/>
              </a:spcBef>
              <a:spcAft>
                <a:spcPts val="0"/>
              </a:spcAft>
              <a:buNone/>
              <a:defRPr sz="2000" b="1" i="1">
                <a:solidFill>
                  <a:schemeClr val="dk2"/>
                </a:solidFill>
              </a:defRPr>
            </a:lvl4pPr>
            <a:lvl5pPr lvl="4" algn="ctr" rtl="0">
              <a:spcBef>
                <a:spcPts val="0"/>
              </a:spcBef>
              <a:spcAft>
                <a:spcPts val="0"/>
              </a:spcAft>
              <a:buNone/>
              <a:defRPr sz="2000" b="1" i="1">
                <a:solidFill>
                  <a:schemeClr val="dk2"/>
                </a:solidFill>
              </a:defRPr>
            </a:lvl5pPr>
            <a:lvl6pPr lvl="5" algn="ctr" rtl="0">
              <a:spcBef>
                <a:spcPts val="0"/>
              </a:spcBef>
              <a:spcAft>
                <a:spcPts val="0"/>
              </a:spcAft>
              <a:buNone/>
              <a:defRPr sz="2000" b="1" i="1">
                <a:solidFill>
                  <a:schemeClr val="dk2"/>
                </a:solidFill>
              </a:defRPr>
            </a:lvl6pPr>
            <a:lvl7pPr lvl="6" algn="ctr" rtl="0">
              <a:spcBef>
                <a:spcPts val="0"/>
              </a:spcBef>
              <a:spcAft>
                <a:spcPts val="0"/>
              </a:spcAft>
              <a:buNone/>
              <a:defRPr sz="2000" b="1" i="1">
                <a:solidFill>
                  <a:schemeClr val="dk2"/>
                </a:solidFill>
              </a:defRPr>
            </a:lvl7pPr>
            <a:lvl8pPr lvl="7" algn="ctr" rtl="0">
              <a:spcBef>
                <a:spcPts val="0"/>
              </a:spcBef>
              <a:spcAft>
                <a:spcPts val="0"/>
              </a:spcAft>
              <a:buNone/>
              <a:defRPr sz="2000" b="1" i="1">
                <a:solidFill>
                  <a:schemeClr val="dk2"/>
                </a:solidFill>
              </a:defRPr>
            </a:lvl8pPr>
            <a:lvl9pPr lvl="8" algn="ctr" rtl="0">
              <a:spcBef>
                <a:spcPts val="0"/>
              </a:spcBef>
              <a:spcAft>
                <a:spcPts val="0"/>
              </a:spcAft>
              <a:buNone/>
              <a:defRPr sz="2000" b="1" i="1">
                <a:solidFill>
                  <a:schemeClr val="dk2"/>
                </a:solidFill>
              </a:defRPr>
            </a:lvl9pPr>
          </a:lstStyle>
          <a:p>
            <a:endParaRPr/>
          </a:p>
        </p:txBody>
      </p:sp>
      <p:sp>
        <p:nvSpPr>
          <p:cNvPr id="210" name="Google Shape;210;p18"/>
          <p:cNvSpPr txBox="1">
            <a:spLocks noGrp="1"/>
          </p:cNvSpPr>
          <p:nvPr>
            <p:ph type="subTitle" idx="6"/>
          </p:nvPr>
        </p:nvSpPr>
        <p:spPr>
          <a:xfrm>
            <a:off x="3315150" y="3682775"/>
            <a:ext cx="2513700" cy="6585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algn="ctr" rtl="0">
              <a:spcBef>
                <a:spcPts val="0"/>
              </a:spcBef>
              <a:spcAft>
                <a:spcPts val="0"/>
              </a:spcAft>
              <a:buNone/>
              <a:defRPr sz="1600" b="1"/>
            </a:lvl2pPr>
            <a:lvl3pPr lvl="2" algn="ctr" rtl="0">
              <a:spcBef>
                <a:spcPts val="0"/>
              </a:spcBef>
              <a:spcAft>
                <a:spcPts val="0"/>
              </a:spcAft>
              <a:buNone/>
              <a:defRPr sz="1600" b="1"/>
            </a:lvl3pPr>
            <a:lvl4pPr lvl="3" algn="ctr" rtl="0">
              <a:spcBef>
                <a:spcPts val="0"/>
              </a:spcBef>
              <a:spcAft>
                <a:spcPts val="0"/>
              </a:spcAft>
              <a:buNone/>
              <a:defRPr sz="1600" b="1"/>
            </a:lvl4pPr>
            <a:lvl5pPr lvl="4" algn="ctr" rtl="0">
              <a:spcBef>
                <a:spcPts val="0"/>
              </a:spcBef>
              <a:spcAft>
                <a:spcPts val="0"/>
              </a:spcAft>
              <a:buNone/>
              <a:defRPr sz="1600" b="1"/>
            </a:lvl5pPr>
            <a:lvl6pPr lvl="5" algn="ctr" rtl="0">
              <a:spcBef>
                <a:spcPts val="0"/>
              </a:spcBef>
              <a:spcAft>
                <a:spcPts val="0"/>
              </a:spcAft>
              <a:buNone/>
              <a:defRPr sz="1600" b="1"/>
            </a:lvl6pPr>
            <a:lvl7pPr lvl="6" algn="ctr" rtl="0">
              <a:spcBef>
                <a:spcPts val="0"/>
              </a:spcBef>
              <a:spcAft>
                <a:spcPts val="0"/>
              </a:spcAft>
              <a:buNone/>
              <a:defRPr sz="1600" b="1"/>
            </a:lvl7pPr>
            <a:lvl8pPr lvl="7" algn="ctr" rtl="0">
              <a:spcBef>
                <a:spcPts val="0"/>
              </a:spcBef>
              <a:spcAft>
                <a:spcPts val="0"/>
              </a:spcAft>
              <a:buNone/>
              <a:defRPr sz="1600" b="1"/>
            </a:lvl8pPr>
            <a:lvl9pPr lvl="8" algn="ctr" rtl="0">
              <a:spcBef>
                <a:spcPts val="0"/>
              </a:spcBef>
              <a:spcAft>
                <a:spcPts val="0"/>
              </a:spcAft>
              <a:buNone/>
              <a:defRPr sz="1600" b="1"/>
            </a:lvl9pPr>
          </a:lstStyle>
          <a:p>
            <a:endParaRPr/>
          </a:p>
        </p:txBody>
      </p:sp>
      <p:sp>
        <p:nvSpPr>
          <p:cNvPr id="211" name="Google Shape;211;p18"/>
          <p:cNvSpPr txBox="1">
            <a:spLocks noGrp="1"/>
          </p:cNvSpPr>
          <p:nvPr>
            <p:ph type="title"/>
          </p:nvPr>
        </p:nvSpPr>
        <p:spPr>
          <a:xfrm>
            <a:off x="1815500" y="452325"/>
            <a:ext cx="5513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212" name="Google Shape;212;p18"/>
          <p:cNvPicPr preferRelativeResize="0"/>
          <p:nvPr/>
        </p:nvPicPr>
        <p:blipFill>
          <a:blip r:embed="rId2">
            <a:alphaModFix/>
          </a:blip>
          <a:stretch>
            <a:fillRect/>
          </a:stretch>
        </p:blipFill>
        <p:spPr>
          <a:xfrm rot="3644114">
            <a:off x="6600143" y="3683219"/>
            <a:ext cx="2726349" cy="2421263"/>
          </a:xfrm>
          <a:prstGeom prst="rect">
            <a:avLst/>
          </a:prstGeom>
          <a:noFill/>
          <a:ln>
            <a:noFill/>
          </a:ln>
        </p:spPr>
      </p:pic>
      <p:pic>
        <p:nvPicPr>
          <p:cNvPr id="213" name="Google Shape;213;p18"/>
          <p:cNvPicPr preferRelativeResize="0"/>
          <p:nvPr/>
        </p:nvPicPr>
        <p:blipFill>
          <a:blip r:embed="rId3">
            <a:alphaModFix/>
          </a:blip>
          <a:stretch>
            <a:fillRect/>
          </a:stretch>
        </p:blipFill>
        <p:spPr>
          <a:xfrm rot="5">
            <a:off x="-410290" y="2488060"/>
            <a:ext cx="1184750" cy="1668625"/>
          </a:xfrm>
          <a:prstGeom prst="rect">
            <a:avLst/>
          </a:prstGeom>
          <a:noFill/>
          <a:ln>
            <a:noFill/>
          </a:ln>
        </p:spPr>
      </p:pic>
      <p:pic>
        <p:nvPicPr>
          <p:cNvPr id="214" name="Google Shape;214;p18"/>
          <p:cNvPicPr preferRelativeResize="0"/>
          <p:nvPr/>
        </p:nvPicPr>
        <p:blipFill>
          <a:blip r:embed="rId4">
            <a:alphaModFix/>
          </a:blip>
          <a:stretch>
            <a:fillRect/>
          </a:stretch>
        </p:blipFill>
        <p:spPr>
          <a:xfrm rot="-2146030" flipH="1">
            <a:off x="5984582" y="4265175"/>
            <a:ext cx="1480484" cy="1735598"/>
          </a:xfrm>
          <a:prstGeom prst="rect">
            <a:avLst/>
          </a:prstGeom>
          <a:noFill/>
          <a:ln>
            <a:noFill/>
          </a:ln>
        </p:spPr>
      </p:pic>
      <p:pic>
        <p:nvPicPr>
          <p:cNvPr id="215" name="Google Shape;215;p18"/>
          <p:cNvPicPr preferRelativeResize="0"/>
          <p:nvPr/>
        </p:nvPicPr>
        <p:blipFill>
          <a:blip r:embed="rId5">
            <a:alphaModFix/>
          </a:blip>
          <a:stretch>
            <a:fillRect/>
          </a:stretch>
        </p:blipFill>
        <p:spPr>
          <a:xfrm>
            <a:off x="-410300" y="-2028824"/>
            <a:ext cx="3237624" cy="2720675"/>
          </a:xfrm>
          <a:prstGeom prst="rect">
            <a:avLst/>
          </a:prstGeom>
          <a:noFill/>
          <a:ln>
            <a:noFill/>
          </a:ln>
        </p:spPr>
      </p:pic>
      <p:pic>
        <p:nvPicPr>
          <p:cNvPr id="216" name="Google Shape;216;p18"/>
          <p:cNvPicPr preferRelativeResize="0"/>
          <p:nvPr/>
        </p:nvPicPr>
        <p:blipFill>
          <a:blip r:embed="rId2">
            <a:alphaModFix/>
          </a:blip>
          <a:stretch>
            <a:fillRect/>
          </a:stretch>
        </p:blipFill>
        <p:spPr>
          <a:xfrm rot="3644114">
            <a:off x="-1515157" y="-671256"/>
            <a:ext cx="2726349" cy="2421263"/>
          </a:xfrm>
          <a:prstGeom prst="rect">
            <a:avLst/>
          </a:prstGeom>
          <a:noFill/>
          <a:ln>
            <a:noFill/>
          </a:ln>
        </p:spPr>
      </p:pic>
      <p:pic>
        <p:nvPicPr>
          <p:cNvPr id="217" name="Google Shape;217;p18"/>
          <p:cNvPicPr preferRelativeResize="0"/>
          <p:nvPr/>
        </p:nvPicPr>
        <p:blipFill>
          <a:blip r:embed="rId5">
            <a:alphaModFix/>
          </a:blip>
          <a:stretch>
            <a:fillRect/>
          </a:stretch>
        </p:blipFill>
        <p:spPr>
          <a:xfrm rot="-5977935">
            <a:off x="-1107394" y="3283959"/>
            <a:ext cx="3641590" cy="3060142"/>
          </a:xfrm>
          <a:prstGeom prst="rect">
            <a:avLst/>
          </a:prstGeom>
          <a:noFill/>
          <a:ln>
            <a:noFill/>
          </a:ln>
        </p:spPr>
      </p:pic>
      <p:pic>
        <p:nvPicPr>
          <p:cNvPr id="218" name="Google Shape;218;p18"/>
          <p:cNvPicPr preferRelativeResize="0"/>
          <p:nvPr/>
        </p:nvPicPr>
        <p:blipFill>
          <a:blip r:embed="rId6">
            <a:alphaModFix/>
          </a:blip>
          <a:stretch>
            <a:fillRect/>
          </a:stretch>
        </p:blipFill>
        <p:spPr>
          <a:xfrm rot="2393827">
            <a:off x="1605199" y="4433632"/>
            <a:ext cx="1864251" cy="2150239"/>
          </a:xfrm>
          <a:prstGeom prst="rect">
            <a:avLst/>
          </a:prstGeom>
          <a:noFill/>
          <a:ln>
            <a:noFill/>
          </a:ln>
        </p:spPr>
      </p:pic>
      <p:pic>
        <p:nvPicPr>
          <p:cNvPr id="219" name="Google Shape;219;p18"/>
          <p:cNvPicPr preferRelativeResize="0"/>
          <p:nvPr/>
        </p:nvPicPr>
        <p:blipFill>
          <a:blip r:embed="rId5">
            <a:alphaModFix/>
          </a:blip>
          <a:stretch>
            <a:fillRect/>
          </a:stretch>
        </p:blipFill>
        <p:spPr>
          <a:xfrm rot="-5977938">
            <a:off x="7947059" y="2454176"/>
            <a:ext cx="2574835" cy="2163721"/>
          </a:xfrm>
          <a:prstGeom prst="rect">
            <a:avLst/>
          </a:prstGeom>
          <a:noFill/>
          <a:ln>
            <a:noFill/>
          </a:ln>
        </p:spPr>
      </p:pic>
      <p:pic>
        <p:nvPicPr>
          <p:cNvPr id="220" name="Google Shape;220;p18"/>
          <p:cNvPicPr preferRelativeResize="0"/>
          <p:nvPr/>
        </p:nvPicPr>
        <p:blipFill>
          <a:blip r:embed="rId6">
            <a:alphaModFix/>
          </a:blip>
          <a:stretch>
            <a:fillRect/>
          </a:stretch>
        </p:blipFill>
        <p:spPr>
          <a:xfrm rot="-7910329" flipH="1">
            <a:off x="8161624" y="-624731"/>
            <a:ext cx="1864251" cy="2150240"/>
          </a:xfrm>
          <a:prstGeom prst="rect">
            <a:avLst/>
          </a:prstGeom>
          <a:noFill/>
          <a:ln>
            <a:noFill/>
          </a:ln>
        </p:spPr>
      </p:pic>
      <p:pic>
        <p:nvPicPr>
          <p:cNvPr id="221" name="Google Shape;221;p18"/>
          <p:cNvPicPr preferRelativeResize="0"/>
          <p:nvPr/>
        </p:nvPicPr>
        <p:blipFill>
          <a:blip r:embed="rId3">
            <a:alphaModFix/>
          </a:blip>
          <a:stretch>
            <a:fillRect/>
          </a:stretch>
        </p:blipFill>
        <p:spPr>
          <a:xfrm rot="-5219239" flipH="1">
            <a:off x="7417688" y="-683442"/>
            <a:ext cx="1184749" cy="166862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p:cSld name="CUSTOM_8">
    <p:spTree>
      <p:nvGrpSpPr>
        <p:cNvPr id="1" name="Shape 259"/>
        <p:cNvGrpSpPr/>
        <p:nvPr/>
      </p:nvGrpSpPr>
      <p:grpSpPr>
        <a:xfrm>
          <a:off x="0" y="0"/>
          <a:ext cx="0" cy="0"/>
          <a:chOff x="0" y="0"/>
          <a:chExt cx="0" cy="0"/>
        </a:xfrm>
      </p:grpSpPr>
      <p:sp>
        <p:nvSpPr>
          <p:cNvPr id="260" name="Google Shape;260;p21"/>
          <p:cNvSpPr txBox="1">
            <a:spLocks noGrp="1"/>
          </p:cNvSpPr>
          <p:nvPr>
            <p:ph type="body" idx="1"/>
          </p:nvPr>
        </p:nvSpPr>
        <p:spPr>
          <a:xfrm>
            <a:off x="1687050" y="1759501"/>
            <a:ext cx="5769900" cy="2319000"/>
          </a:xfrm>
          <a:prstGeom prst="rect">
            <a:avLst/>
          </a:prstGeom>
        </p:spPr>
        <p:txBody>
          <a:bodyPr spcFirstLastPara="1" wrap="square" lIns="91425" tIns="91425" rIns="91425" bIns="91425" anchor="t" anchorCtr="0">
            <a:noAutofit/>
          </a:bodyPr>
          <a:lstStyle>
            <a:lvl1pPr marL="457200" lvl="0" indent="-330200" rtl="0">
              <a:spcBef>
                <a:spcPts val="0"/>
              </a:spcBef>
              <a:spcAft>
                <a:spcPts val="0"/>
              </a:spcAft>
              <a:buSzPts val="1600"/>
              <a:buFont typeface="Karla"/>
              <a:buChar char="●"/>
              <a:defRPr sz="1600"/>
            </a:lvl1pPr>
            <a:lvl2pPr marL="914400" lvl="1" indent="-317500" rtl="0">
              <a:spcBef>
                <a:spcPts val="1600"/>
              </a:spcBef>
              <a:spcAft>
                <a:spcPts val="0"/>
              </a:spcAft>
              <a:buSzPts val="1400"/>
              <a:buFont typeface="Karla"/>
              <a:buChar char="○"/>
              <a:defRPr/>
            </a:lvl2pPr>
            <a:lvl3pPr marL="1371600" lvl="2" indent="-317500" rtl="0">
              <a:spcBef>
                <a:spcPts val="0"/>
              </a:spcBef>
              <a:spcAft>
                <a:spcPts val="0"/>
              </a:spcAft>
              <a:buSzPts val="1400"/>
              <a:buFont typeface="Karla"/>
              <a:buChar char="■"/>
              <a:defRPr/>
            </a:lvl3pPr>
            <a:lvl4pPr marL="1828800" lvl="3" indent="-317500" rtl="0">
              <a:spcBef>
                <a:spcPts val="0"/>
              </a:spcBef>
              <a:spcAft>
                <a:spcPts val="0"/>
              </a:spcAft>
              <a:buSzPts val="1400"/>
              <a:buFont typeface="Karla"/>
              <a:buChar char="●"/>
              <a:defRPr/>
            </a:lvl4pPr>
            <a:lvl5pPr marL="2286000" lvl="4" indent="-317500" rtl="0">
              <a:spcBef>
                <a:spcPts val="0"/>
              </a:spcBef>
              <a:spcAft>
                <a:spcPts val="0"/>
              </a:spcAft>
              <a:buSzPts val="1400"/>
              <a:buFont typeface="Karla"/>
              <a:buChar char="○"/>
              <a:defRPr/>
            </a:lvl5pPr>
            <a:lvl6pPr marL="2743200" lvl="5" indent="-317500" rtl="0">
              <a:spcBef>
                <a:spcPts val="0"/>
              </a:spcBef>
              <a:spcAft>
                <a:spcPts val="0"/>
              </a:spcAft>
              <a:buSzPts val="1400"/>
              <a:buFont typeface="Karla"/>
              <a:buChar char="■"/>
              <a:defRPr/>
            </a:lvl6pPr>
            <a:lvl7pPr marL="3200400" lvl="6" indent="-317500" rtl="0">
              <a:spcBef>
                <a:spcPts val="0"/>
              </a:spcBef>
              <a:spcAft>
                <a:spcPts val="0"/>
              </a:spcAft>
              <a:buSzPts val="1400"/>
              <a:buFont typeface="Karla"/>
              <a:buChar char="●"/>
              <a:defRPr/>
            </a:lvl7pPr>
            <a:lvl8pPr marL="3657600" lvl="7" indent="-317500" rtl="0">
              <a:spcBef>
                <a:spcPts val="0"/>
              </a:spcBef>
              <a:spcAft>
                <a:spcPts val="0"/>
              </a:spcAft>
              <a:buSzPts val="1400"/>
              <a:buFont typeface="Karla"/>
              <a:buChar char="○"/>
              <a:defRPr/>
            </a:lvl8pPr>
            <a:lvl9pPr marL="4114800" lvl="8" indent="-317500" rtl="0">
              <a:spcBef>
                <a:spcPts val="0"/>
              </a:spcBef>
              <a:spcAft>
                <a:spcPts val="0"/>
              </a:spcAft>
              <a:buSzPts val="1400"/>
              <a:buFont typeface="Karla"/>
              <a:buChar char="■"/>
              <a:defRPr/>
            </a:lvl9pPr>
          </a:lstStyle>
          <a:p>
            <a:endParaRPr/>
          </a:p>
        </p:txBody>
      </p:sp>
      <p:sp>
        <p:nvSpPr>
          <p:cNvPr id="261" name="Google Shape;261;p21"/>
          <p:cNvSpPr txBox="1">
            <a:spLocks noGrp="1"/>
          </p:cNvSpPr>
          <p:nvPr>
            <p:ph type="title"/>
          </p:nvPr>
        </p:nvSpPr>
        <p:spPr>
          <a:xfrm>
            <a:off x="1687050" y="1065000"/>
            <a:ext cx="5769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262" name="Google Shape;262;p21"/>
          <p:cNvPicPr preferRelativeResize="0"/>
          <p:nvPr/>
        </p:nvPicPr>
        <p:blipFill>
          <a:blip r:embed="rId2">
            <a:alphaModFix/>
          </a:blip>
          <a:stretch>
            <a:fillRect/>
          </a:stretch>
        </p:blipFill>
        <p:spPr>
          <a:xfrm rot="10800000" flipH="1">
            <a:off x="-159100" y="774575"/>
            <a:ext cx="1044925" cy="1471700"/>
          </a:xfrm>
          <a:prstGeom prst="rect">
            <a:avLst/>
          </a:prstGeom>
          <a:noFill/>
          <a:ln>
            <a:noFill/>
          </a:ln>
        </p:spPr>
      </p:pic>
      <p:sp>
        <p:nvSpPr>
          <p:cNvPr id="263" name="Google Shape;263;p21"/>
          <p:cNvSpPr/>
          <p:nvPr/>
        </p:nvSpPr>
        <p:spPr>
          <a:xfrm>
            <a:off x="58" y="4543416"/>
            <a:ext cx="9144142" cy="600083"/>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64" name="Google Shape;264;p21"/>
          <p:cNvPicPr preferRelativeResize="0"/>
          <p:nvPr/>
        </p:nvPicPr>
        <p:blipFill>
          <a:blip r:embed="rId3">
            <a:alphaModFix/>
          </a:blip>
          <a:stretch>
            <a:fillRect/>
          </a:stretch>
        </p:blipFill>
        <p:spPr>
          <a:xfrm rot="-287318" flipH="1">
            <a:off x="8405604" y="3946618"/>
            <a:ext cx="849397" cy="995768"/>
          </a:xfrm>
          <a:prstGeom prst="rect">
            <a:avLst/>
          </a:prstGeom>
          <a:noFill/>
          <a:ln>
            <a:noFill/>
          </a:ln>
        </p:spPr>
      </p:pic>
      <p:sp>
        <p:nvSpPr>
          <p:cNvPr id="265" name="Google Shape;265;p21"/>
          <p:cNvSpPr/>
          <p:nvPr/>
        </p:nvSpPr>
        <p:spPr>
          <a:xfrm rot="10800000">
            <a:off x="58" y="-9"/>
            <a:ext cx="9144142" cy="600083"/>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66" name="Google Shape;266;p21"/>
          <p:cNvPicPr preferRelativeResize="0"/>
          <p:nvPr/>
        </p:nvPicPr>
        <p:blipFill>
          <a:blip r:embed="rId4">
            <a:alphaModFix/>
          </a:blip>
          <a:stretch>
            <a:fillRect/>
          </a:stretch>
        </p:blipFill>
        <p:spPr>
          <a:xfrm rot="9407652" flipH="1">
            <a:off x="-1328552" y="-985583"/>
            <a:ext cx="2726349" cy="2421263"/>
          </a:xfrm>
          <a:prstGeom prst="rect">
            <a:avLst/>
          </a:prstGeom>
          <a:noFill/>
          <a:ln>
            <a:noFill/>
          </a:ln>
        </p:spPr>
      </p:pic>
      <p:pic>
        <p:nvPicPr>
          <p:cNvPr id="267" name="Google Shape;267;p21"/>
          <p:cNvPicPr preferRelativeResize="0"/>
          <p:nvPr/>
        </p:nvPicPr>
        <p:blipFill>
          <a:blip r:embed="rId5">
            <a:alphaModFix/>
          </a:blip>
          <a:stretch>
            <a:fillRect/>
          </a:stretch>
        </p:blipFill>
        <p:spPr>
          <a:xfrm rot="-847278">
            <a:off x="1242905" y="331925"/>
            <a:ext cx="871684" cy="283469"/>
          </a:xfrm>
          <a:prstGeom prst="rect">
            <a:avLst/>
          </a:prstGeom>
          <a:noFill/>
          <a:ln>
            <a:noFill/>
          </a:ln>
        </p:spPr>
      </p:pic>
      <p:pic>
        <p:nvPicPr>
          <p:cNvPr id="268" name="Google Shape;268;p21"/>
          <p:cNvPicPr preferRelativeResize="0"/>
          <p:nvPr/>
        </p:nvPicPr>
        <p:blipFill>
          <a:blip r:embed="rId5">
            <a:alphaModFix/>
          </a:blip>
          <a:stretch>
            <a:fillRect/>
          </a:stretch>
        </p:blipFill>
        <p:spPr>
          <a:xfrm rot="721009">
            <a:off x="7539081" y="4408626"/>
            <a:ext cx="871684" cy="283469"/>
          </a:xfrm>
          <a:prstGeom prst="rect">
            <a:avLst/>
          </a:prstGeom>
          <a:noFill/>
          <a:ln>
            <a:noFill/>
          </a:ln>
        </p:spPr>
      </p:pic>
      <p:pic>
        <p:nvPicPr>
          <p:cNvPr id="269" name="Google Shape;269;p21"/>
          <p:cNvPicPr preferRelativeResize="0"/>
          <p:nvPr/>
        </p:nvPicPr>
        <p:blipFill>
          <a:blip r:embed="rId5">
            <a:alphaModFix/>
          </a:blip>
          <a:stretch>
            <a:fillRect/>
          </a:stretch>
        </p:blipFill>
        <p:spPr>
          <a:xfrm rot="-1427564">
            <a:off x="8681931" y="4772402"/>
            <a:ext cx="871682" cy="28347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5">
  <p:cSld name="CUSTOM_9">
    <p:spTree>
      <p:nvGrpSpPr>
        <p:cNvPr id="1" name="Shape 314"/>
        <p:cNvGrpSpPr/>
        <p:nvPr/>
      </p:nvGrpSpPr>
      <p:grpSpPr>
        <a:xfrm>
          <a:off x="0" y="0"/>
          <a:ext cx="0" cy="0"/>
          <a:chOff x="0" y="0"/>
          <a:chExt cx="0" cy="0"/>
        </a:xfrm>
      </p:grpSpPr>
      <p:sp>
        <p:nvSpPr>
          <p:cNvPr id="315" name="Google Shape;315;p25"/>
          <p:cNvSpPr txBox="1">
            <a:spLocks noGrp="1"/>
          </p:cNvSpPr>
          <p:nvPr>
            <p:ph type="title"/>
          </p:nvPr>
        </p:nvSpPr>
        <p:spPr>
          <a:xfrm>
            <a:off x="2697630" y="957188"/>
            <a:ext cx="3748800" cy="166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96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
        <p:nvSpPr>
          <p:cNvPr id="316" name="Google Shape;316;p25"/>
          <p:cNvSpPr txBox="1">
            <a:spLocks noGrp="1"/>
          </p:cNvSpPr>
          <p:nvPr>
            <p:ph type="subTitle" idx="1"/>
          </p:nvPr>
        </p:nvSpPr>
        <p:spPr>
          <a:xfrm>
            <a:off x="3114675" y="2529913"/>
            <a:ext cx="2914800" cy="1169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6">
  <p:cSld name="CUSTOM_14">
    <p:spTree>
      <p:nvGrpSpPr>
        <p:cNvPr id="1" name="Shape 356"/>
        <p:cNvGrpSpPr/>
        <p:nvPr/>
      </p:nvGrpSpPr>
      <p:grpSpPr>
        <a:xfrm>
          <a:off x="0" y="0"/>
          <a:ext cx="0" cy="0"/>
          <a:chOff x="0" y="0"/>
          <a:chExt cx="0" cy="0"/>
        </a:xfrm>
      </p:grpSpPr>
      <p:sp>
        <p:nvSpPr>
          <p:cNvPr id="357" name="Google Shape;357;p28"/>
          <p:cNvSpPr txBox="1">
            <a:spLocks noGrp="1"/>
          </p:cNvSpPr>
          <p:nvPr>
            <p:ph type="title" hasCustomPrompt="1"/>
          </p:nvPr>
        </p:nvSpPr>
        <p:spPr>
          <a:xfrm>
            <a:off x="4034550" y="1170175"/>
            <a:ext cx="1074900" cy="1066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6200">
                <a:solidFill>
                  <a:schemeClr val="dk2"/>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358" name="Google Shape;358;p28"/>
          <p:cNvSpPr txBox="1">
            <a:spLocks noGrp="1"/>
          </p:cNvSpPr>
          <p:nvPr>
            <p:ph type="subTitle" idx="1"/>
          </p:nvPr>
        </p:nvSpPr>
        <p:spPr>
          <a:xfrm>
            <a:off x="2138075" y="3739933"/>
            <a:ext cx="4868100" cy="4227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solidFill>
                  <a:schemeClr val="accent3"/>
                </a:solidFill>
              </a:defRPr>
            </a:lvl1pPr>
            <a:lvl2pPr lvl="1" algn="ctr" rtl="0">
              <a:spcBef>
                <a:spcPts val="0"/>
              </a:spcBef>
              <a:spcAft>
                <a:spcPts val="0"/>
              </a:spcAft>
              <a:buNone/>
              <a:defRPr sz="1600" b="1">
                <a:solidFill>
                  <a:schemeClr val="accent3"/>
                </a:solidFill>
              </a:defRPr>
            </a:lvl2pPr>
            <a:lvl3pPr lvl="2" algn="ctr" rtl="0">
              <a:spcBef>
                <a:spcPts val="0"/>
              </a:spcBef>
              <a:spcAft>
                <a:spcPts val="0"/>
              </a:spcAft>
              <a:buNone/>
              <a:defRPr sz="1600" b="1">
                <a:solidFill>
                  <a:schemeClr val="accent3"/>
                </a:solidFill>
              </a:defRPr>
            </a:lvl3pPr>
            <a:lvl4pPr lvl="3" algn="ctr" rtl="0">
              <a:spcBef>
                <a:spcPts val="0"/>
              </a:spcBef>
              <a:spcAft>
                <a:spcPts val="0"/>
              </a:spcAft>
              <a:buNone/>
              <a:defRPr sz="1600" b="1">
                <a:solidFill>
                  <a:schemeClr val="accent3"/>
                </a:solidFill>
              </a:defRPr>
            </a:lvl4pPr>
            <a:lvl5pPr lvl="4" algn="ctr" rtl="0">
              <a:spcBef>
                <a:spcPts val="0"/>
              </a:spcBef>
              <a:spcAft>
                <a:spcPts val="0"/>
              </a:spcAft>
              <a:buNone/>
              <a:defRPr sz="1600" b="1">
                <a:solidFill>
                  <a:schemeClr val="accent3"/>
                </a:solidFill>
              </a:defRPr>
            </a:lvl5pPr>
            <a:lvl6pPr lvl="5" algn="ctr" rtl="0">
              <a:spcBef>
                <a:spcPts val="0"/>
              </a:spcBef>
              <a:spcAft>
                <a:spcPts val="0"/>
              </a:spcAft>
              <a:buNone/>
              <a:defRPr sz="1600" b="1">
                <a:solidFill>
                  <a:schemeClr val="accent3"/>
                </a:solidFill>
              </a:defRPr>
            </a:lvl6pPr>
            <a:lvl7pPr lvl="6" algn="ctr" rtl="0">
              <a:spcBef>
                <a:spcPts val="0"/>
              </a:spcBef>
              <a:spcAft>
                <a:spcPts val="0"/>
              </a:spcAft>
              <a:buNone/>
              <a:defRPr sz="1600" b="1">
                <a:solidFill>
                  <a:schemeClr val="accent3"/>
                </a:solidFill>
              </a:defRPr>
            </a:lvl7pPr>
            <a:lvl8pPr lvl="7" algn="ctr" rtl="0">
              <a:spcBef>
                <a:spcPts val="0"/>
              </a:spcBef>
              <a:spcAft>
                <a:spcPts val="0"/>
              </a:spcAft>
              <a:buNone/>
              <a:defRPr sz="1600" b="1">
                <a:solidFill>
                  <a:schemeClr val="accent3"/>
                </a:solidFill>
              </a:defRPr>
            </a:lvl8pPr>
            <a:lvl9pPr lvl="8" algn="ctr" rtl="0">
              <a:spcBef>
                <a:spcPts val="0"/>
              </a:spcBef>
              <a:spcAft>
                <a:spcPts val="0"/>
              </a:spcAft>
              <a:buNone/>
              <a:defRPr sz="1600" b="1">
                <a:solidFill>
                  <a:schemeClr val="accent3"/>
                </a:solidFill>
              </a:defRPr>
            </a:lvl9pPr>
          </a:lstStyle>
          <a:p>
            <a:endParaRPr/>
          </a:p>
        </p:txBody>
      </p:sp>
      <p:sp>
        <p:nvSpPr>
          <p:cNvPr id="359" name="Google Shape;359;p28"/>
          <p:cNvSpPr txBox="1">
            <a:spLocks noGrp="1"/>
          </p:cNvSpPr>
          <p:nvPr>
            <p:ph type="title" idx="2"/>
          </p:nvPr>
        </p:nvSpPr>
        <p:spPr>
          <a:xfrm>
            <a:off x="1855325" y="2570347"/>
            <a:ext cx="5433600" cy="106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200" i="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1">
  <p:cSld name="CUSTOM_15">
    <p:spTree>
      <p:nvGrpSpPr>
        <p:cNvPr id="1" name="Shape 484"/>
        <p:cNvGrpSpPr/>
        <p:nvPr/>
      </p:nvGrpSpPr>
      <p:grpSpPr>
        <a:xfrm>
          <a:off x="0" y="0"/>
          <a:ext cx="0" cy="0"/>
          <a:chOff x="0" y="0"/>
          <a:chExt cx="0" cy="0"/>
        </a:xfrm>
      </p:grpSpPr>
      <p:pic>
        <p:nvPicPr>
          <p:cNvPr id="485" name="Google Shape;485;p40"/>
          <p:cNvPicPr preferRelativeResize="0"/>
          <p:nvPr/>
        </p:nvPicPr>
        <p:blipFill>
          <a:blip r:embed="rId2">
            <a:alphaModFix/>
          </a:blip>
          <a:stretch>
            <a:fillRect/>
          </a:stretch>
        </p:blipFill>
        <p:spPr>
          <a:xfrm rot="5157619">
            <a:off x="8217628" y="1024482"/>
            <a:ext cx="1645945" cy="535261"/>
          </a:xfrm>
          <a:prstGeom prst="rect">
            <a:avLst/>
          </a:prstGeom>
          <a:noFill/>
          <a:ln>
            <a:noFill/>
          </a:ln>
        </p:spPr>
      </p:pic>
      <p:grpSp>
        <p:nvGrpSpPr>
          <p:cNvPr id="486" name="Google Shape;486;p40"/>
          <p:cNvGrpSpPr/>
          <p:nvPr/>
        </p:nvGrpSpPr>
        <p:grpSpPr>
          <a:xfrm flipH="1">
            <a:off x="5917890" y="1867409"/>
            <a:ext cx="4701809" cy="4516867"/>
            <a:chOff x="-2168835" y="2467196"/>
            <a:chExt cx="4701809" cy="4516867"/>
          </a:xfrm>
        </p:grpSpPr>
        <p:pic>
          <p:nvPicPr>
            <p:cNvPr id="487" name="Google Shape;487;p40"/>
            <p:cNvPicPr preferRelativeResize="0"/>
            <p:nvPr/>
          </p:nvPicPr>
          <p:blipFill>
            <a:blip r:embed="rId3">
              <a:alphaModFix/>
            </a:blip>
            <a:stretch>
              <a:fillRect/>
            </a:stretch>
          </p:blipFill>
          <p:spPr>
            <a:xfrm rot="10800000" flipH="1">
              <a:off x="-704650" y="4263388"/>
              <a:ext cx="3237624" cy="2720675"/>
            </a:xfrm>
            <a:prstGeom prst="rect">
              <a:avLst/>
            </a:prstGeom>
            <a:noFill/>
            <a:ln>
              <a:noFill/>
            </a:ln>
          </p:spPr>
        </p:pic>
        <p:pic>
          <p:nvPicPr>
            <p:cNvPr id="488" name="Google Shape;488;p40"/>
            <p:cNvPicPr preferRelativeResize="0"/>
            <p:nvPr/>
          </p:nvPicPr>
          <p:blipFill>
            <a:blip r:embed="rId4">
              <a:alphaModFix/>
            </a:blip>
            <a:stretch>
              <a:fillRect/>
            </a:stretch>
          </p:blipFill>
          <p:spPr>
            <a:xfrm rot="7155886" flipH="1">
              <a:off x="-1809507" y="3205232"/>
              <a:ext cx="2726349" cy="2421263"/>
            </a:xfrm>
            <a:prstGeom prst="rect">
              <a:avLst/>
            </a:prstGeom>
            <a:noFill/>
            <a:ln>
              <a:noFill/>
            </a:ln>
          </p:spPr>
        </p:pic>
        <p:pic>
          <p:nvPicPr>
            <p:cNvPr id="489" name="Google Shape;489;p40"/>
            <p:cNvPicPr preferRelativeResize="0"/>
            <p:nvPr/>
          </p:nvPicPr>
          <p:blipFill>
            <a:blip r:embed="rId5">
              <a:alphaModFix/>
            </a:blip>
            <a:stretch>
              <a:fillRect/>
            </a:stretch>
          </p:blipFill>
          <p:spPr>
            <a:xfrm rot="3550003" flipH="1">
              <a:off x="-420581" y="2624336"/>
              <a:ext cx="1094281" cy="1282844"/>
            </a:xfrm>
            <a:prstGeom prst="rect">
              <a:avLst/>
            </a:prstGeom>
            <a:noFill/>
            <a:ln>
              <a:noFill/>
            </a:ln>
          </p:spPr>
        </p:pic>
      </p:grpSp>
      <p:pic>
        <p:nvPicPr>
          <p:cNvPr id="490" name="Google Shape;490;p40"/>
          <p:cNvPicPr preferRelativeResize="0"/>
          <p:nvPr/>
        </p:nvPicPr>
        <p:blipFill>
          <a:blip r:embed="rId6">
            <a:alphaModFix/>
          </a:blip>
          <a:stretch>
            <a:fillRect/>
          </a:stretch>
        </p:blipFill>
        <p:spPr>
          <a:xfrm rot="9000013" flipH="1">
            <a:off x="7144297" y="-686991"/>
            <a:ext cx="2541422" cy="2141855"/>
          </a:xfrm>
          <a:prstGeom prst="rect">
            <a:avLst/>
          </a:prstGeom>
          <a:noFill/>
          <a:ln>
            <a:noFill/>
          </a:ln>
        </p:spPr>
      </p:pic>
      <p:pic>
        <p:nvPicPr>
          <p:cNvPr id="491" name="Google Shape;491;p40"/>
          <p:cNvPicPr preferRelativeResize="0"/>
          <p:nvPr/>
        </p:nvPicPr>
        <p:blipFill>
          <a:blip r:embed="rId2">
            <a:alphaModFix/>
          </a:blip>
          <a:stretch>
            <a:fillRect/>
          </a:stretch>
        </p:blipFill>
        <p:spPr>
          <a:xfrm rot="-1613949">
            <a:off x="-44632" y="4797597"/>
            <a:ext cx="1237354" cy="402390"/>
          </a:xfrm>
          <a:prstGeom prst="rect">
            <a:avLst/>
          </a:prstGeom>
          <a:noFill/>
          <a:ln>
            <a:noFill/>
          </a:ln>
        </p:spPr>
      </p:pic>
      <p:pic>
        <p:nvPicPr>
          <p:cNvPr id="492" name="Google Shape;492;p40"/>
          <p:cNvPicPr preferRelativeResize="0"/>
          <p:nvPr/>
        </p:nvPicPr>
        <p:blipFill>
          <a:blip r:embed="rId2">
            <a:alphaModFix/>
          </a:blip>
          <a:stretch>
            <a:fillRect/>
          </a:stretch>
        </p:blipFill>
        <p:spPr>
          <a:xfrm rot="-3220320">
            <a:off x="-640531" y="4391331"/>
            <a:ext cx="1716191" cy="558098"/>
          </a:xfrm>
          <a:prstGeom prst="rect">
            <a:avLst/>
          </a:prstGeom>
          <a:noFill/>
          <a:ln>
            <a:noFill/>
          </a:ln>
        </p:spPr>
      </p:pic>
      <p:sp>
        <p:nvSpPr>
          <p:cNvPr id="493" name="Google Shape;493;p40"/>
          <p:cNvSpPr txBox="1">
            <a:spLocks noGrp="1"/>
          </p:cNvSpPr>
          <p:nvPr>
            <p:ph type="title"/>
          </p:nvPr>
        </p:nvSpPr>
        <p:spPr>
          <a:xfrm>
            <a:off x="720300" y="452325"/>
            <a:ext cx="77034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94" name="Google Shape;494;p40"/>
          <p:cNvSpPr txBox="1">
            <a:spLocks noGrp="1"/>
          </p:cNvSpPr>
          <p:nvPr>
            <p:ph type="subTitle" idx="1"/>
          </p:nvPr>
        </p:nvSpPr>
        <p:spPr>
          <a:xfrm>
            <a:off x="1868192" y="1426750"/>
            <a:ext cx="3398400" cy="493800"/>
          </a:xfrm>
          <a:prstGeom prst="rect">
            <a:avLst/>
          </a:prstGeom>
        </p:spPr>
        <p:txBody>
          <a:bodyPr spcFirstLastPara="1" wrap="square" lIns="91425" tIns="91425" rIns="91425" bIns="91425" anchor="b" anchorCtr="0">
            <a:noAutofit/>
          </a:bodyPr>
          <a:lstStyle>
            <a:lvl1pPr lvl="0" rtl="0">
              <a:spcBef>
                <a:spcPts val="0"/>
              </a:spcBef>
              <a:spcAft>
                <a:spcPts val="0"/>
              </a:spcAft>
              <a:buNone/>
              <a:defRPr sz="2000" b="1" i="1">
                <a:solidFill>
                  <a:schemeClr val="dk2"/>
                </a:solidFill>
              </a:defRPr>
            </a:lvl1pPr>
            <a:lvl2pPr lvl="1" rtl="0">
              <a:spcBef>
                <a:spcPts val="0"/>
              </a:spcBef>
              <a:spcAft>
                <a:spcPts val="0"/>
              </a:spcAft>
              <a:buNone/>
              <a:defRPr sz="2000" b="1" i="1">
                <a:solidFill>
                  <a:schemeClr val="dk2"/>
                </a:solidFill>
              </a:defRPr>
            </a:lvl2pPr>
            <a:lvl3pPr lvl="2" rtl="0">
              <a:spcBef>
                <a:spcPts val="0"/>
              </a:spcBef>
              <a:spcAft>
                <a:spcPts val="0"/>
              </a:spcAft>
              <a:buNone/>
              <a:defRPr sz="2000" b="1" i="1">
                <a:solidFill>
                  <a:schemeClr val="dk2"/>
                </a:solidFill>
              </a:defRPr>
            </a:lvl3pPr>
            <a:lvl4pPr lvl="3" rtl="0">
              <a:spcBef>
                <a:spcPts val="0"/>
              </a:spcBef>
              <a:spcAft>
                <a:spcPts val="0"/>
              </a:spcAft>
              <a:buNone/>
              <a:defRPr sz="2000" b="1" i="1">
                <a:solidFill>
                  <a:schemeClr val="dk2"/>
                </a:solidFill>
              </a:defRPr>
            </a:lvl4pPr>
            <a:lvl5pPr lvl="4" rtl="0">
              <a:spcBef>
                <a:spcPts val="0"/>
              </a:spcBef>
              <a:spcAft>
                <a:spcPts val="0"/>
              </a:spcAft>
              <a:buNone/>
              <a:defRPr sz="2000" b="1" i="1">
                <a:solidFill>
                  <a:schemeClr val="dk2"/>
                </a:solidFill>
              </a:defRPr>
            </a:lvl5pPr>
            <a:lvl6pPr lvl="5" rtl="0">
              <a:spcBef>
                <a:spcPts val="0"/>
              </a:spcBef>
              <a:spcAft>
                <a:spcPts val="0"/>
              </a:spcAft>
              <a:buNone/>
              <a:defRPr sz="2000" b="1" i="1">
                <a:solidFill>
                  <a:schemeClr val="dk2"/>
                </a:solidFill>
              </a:defRPr>
            </a:lvl6pPr>
            <a:lvl7pPr lvl="6" rtl="0">
              <a:spcBef>
                <a:spcPts val="0"/>
              </a:spcBef>
              <a:spcAft>
                <a:spcPts val="0"/>
              </a:spcAft>
              <a:buNone/>
              <a:defRPr sz="2000" b="1" i="1">
                <a:solidFill>
                  <a:schemeClr val="dk2"/>
                </a:solidFill>
              </a:defRPr>
            </a:lvl7pPr>
            <a:lvl8pPr lvl="7" rtl="0">
              <a:spcBef>
                <a:spcPts val="0"/>
              </a:spcBef>
              <a:spcAft>
                <a:spcPts val="0"/>
              </a:spcAft>
              <a:buNone/>
              <a:defRPr sz="2000" b="1" i="1">
                <a:solidFill>
                  <a:schemeClr val="dk2"/>
                </a:solidFill>
              </a:defRPr>
            </a:lvl8pPr>
            <a:lvl9pPr lvl="8" rtl="0">
              <a:spcBef>
                <a:spcPts val="0"/>
              </a:spcBef>
              <a:spcAft>
                <a:spcPts val="0"/>
              </a:spcAft>
              <a:buNone/>
              <a:defRPr sz="2000" b="1" i="1">
                <a:solidFill>
                  <a:schemeClr val="dk2"/>
                </a:solidFill>
              </a:defRPr>
            </a:lvl9pPr>
          </a:lstStyle>
          <a:p>
            <a:endParaRPr/>
          </a:p>
        </p:txBody>
      </p:sp>
      <p:sp>
        <p:nvSpPr>
          <p:cNvPr id="495" name="Google Shape;495;p40"/>
          <p:cNvSpPr txBox="1">
            <a:spLocks noGrp="1"/>
          </p:cNvSpPr>
          <p:nvPr>
            <p:ph type="subTitle" idx="2"/>
          </p:nvPr>
        </p:nvSpPr>
        <p:spPr>
          <a:xfrm>
            <a:off x="1868192" y="1920567"/>
            <a:ext cx="3398400" cy="676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600">
                <a:solidFill>
                  <a:schemeClr val="accent3"/>
                </a:solidFill>
              </a:defRPr>
            </a:lvl1pPr>
            <a:lvl2pPr lvl="1" rtl="0">
              <a:spcBef>
                <a:spcPts val="0"/>
              </a:spcBef>
              <a:spcAft>
                <a:spcPts val="0"/>
              </a:spcAft>
              <a:buNone/>
              <a:defRPr sz="1600" b="1">
                <a:solidFill>
                  <a:schemeClr val="accent3"/>
                </a:solidFill>
              </a:defRPr>
            </a:lvl2pPr>
            <a:lvl3pPr lvl="2" rtl="0">
              <a:spcBef>
                <a:spcPts val="0"/>
              </a:spcBef>
              <a:spcAft>
                <a:spcPts val="0"/>
              </a:spcAft>
              <a:buNone/>
              <a:defRPr sz="1600" b="1">
                <a:solidFill>
                  <a:schemeClr val="accent3"/>
                </a:solidFill>
              </a:defRPr>
            </a:lvl3pPr>
            <a:lvl4pPr lvl="3" rtl="0">
              <a:spcBef>
                <a:spcPts val="0"/>
              </a:spcBef>
              <a:spcAft>
                <a:spcPts val="0"/>
              </a:spcAft>
              <a:buNone/>
              <a:defRPr sz="1600" b="1">
                <a:solidFill>
                  <a:schemeClr val="accent3"/>
                </a:solidFill>
              </a:defRPr>
            </a:lvl4pPr>
            <a:lvl5pPr lvl="4" rtl="0">
              <a:spcBef>
                <a:spcPts val="0"/>
              </a:spcBef>
              <a:spcAft>
                <a:spcPts val="0"/>
              </a:spcAft>
              <a:buNone/>
              <a:defRPr sz="1600" b="1">
                <a:solidFill>
                  <a:schemeClr val="accent3"/>
                </a:solidFill>
              </a:defRPr>
            </a:lvl5pPr>
            <a:lvl6pPr lvl="5" rtl="0">
              <a:spcBef>
                <a:spcPts val="0"/>
              </a:spcBef>
              <a:spcAft>
                <a:spcPts val="0"/>
              </a:spcAft>
              <a:buNone/>
              <a:defRPr sz="1600" b="1">
                <a:solidFill>
                  <a:schemeClr val="accent3"/>
                </a:solidFill>
              </a:defRPr>
            </a:lvl6pPr>
            <a:lvl7pPr lvl="6" rtl="0">
              <a:spcBef>
                <a:spcPts val="0"/>
              </a:spcBef>
              <a:spcAft>
                <a:spcPts val="0"/>
              </a:spcAft>
              <a:buNone/>
              <a:defRPr sz="1600" b="1">
                <a:solidFill>
                  <a:schemeClr val="accent3"/>
                </a:solidFill>
              </a:defRPr>
            </a:lvl7pPr>
            <a:lvl8pPr lvl="7" rtl="0">
              <a:spcBef>
                <a:spcPts val="0"/>
              </a:spcBef>
              <a:spcAft>
                <a:spcPts val="0"/>
              </a:spcAft>
              <a:buNone/>
              <a:defRPr sz="1600" b="1">
                <a:solidFill>
                  <a:schemeClr val="accent3"/>
                </a:solidFill>
              </a:defRPr>
            </a:lvl8pPr>
            <a:lvl9pPr lvl="8" rtl="0">
              <a:spcBef>
                <a:spcPts val="0"/>
              </a:spcBef>
              <a:spcAft>
                <a:spcPts val="0"/>
              </a:spcAft>
              <a:buNone/>
              <a:defRPr sz="1600" b="1">
                <a:solidFill>
                  <a:schemeClr val="accent3"/>
                </a:solidFill>
              </a:defRPr>
            </a:lvl9pPr>
          </a:lstStyle>
          <a:p>
            <a:endParaRPr/>
          </a:p>
        </p:txBody>
      </p:sp>
      <p:sp>
        <p:nvSpPr>
          <p:cNvPr id="496" name="Google Shape;496;p40"/>
          <p:cNvSpPr txBox="1">
            <a:spLocks noGrp="1"/>
          </p:cNvSpPr>
          <p:nvPr>
            <p:ph type="subTitle" idx="3"/>
          </p:nvPr>
        </p:nvSpPr>
        <p:spPr>
          <a:xfrm>
            <a:off x="1868175" y="2773859"/>
            <a:ext cx="3398400" cy="493800"/>
          </a:xfrm>
          <a:prstGeom prst="rect">
            <a:avLst/>
          </a:prstGeom>
        </p:spPr>
        <p:txBody>
          <a:bodyPr spcFirstLastPara="1" wrap="square" lIns="91425" tIns="91425" rIns="91425" bIns="91425" anchor="b" anchorCtr="0">
            <a:noAutofit/>
          </a:bodyPr>
          <a:lstStyle>
            <a:lvl1pPr lvl="0" rtl="0">
              <a:spcBef>
                <a:spcPts val="0"/>
              </a:spcBef>
              <a:spcAft>
                <a:spcPts val="0"/>
              </a:spcAft>
              <a:buNone/>
              <a:defRPr sz="2000" b="1" i="1">
                <a:solidFill>
                  <a:schemeClr val="dk2"/>
                </a:solidFill>
              </a:defRPr>
            </a:lvl1pPr>
            <a:lvl2pPr lvl="1" rtl="0">
              <a:spcBef>
                <a:spcPts val="0"/>
              </a:spcBef>
              <a:spcAft>
                <a:spcPts val="0"/>
              </a:spcAft>
              <a:buNone/>
              <a:defRPr sz="2000" b="1" i="1">
                <a:solidFill>
                  <a:schemeClr val="dk2"/>
                </a:solidFill>
              </a:defRPr>
            </a:lvl2pPr>
            <a:lvl3pPr lvl="2" rtl="0">
              <a:spcBef>
                <a:spcPts val="0"/>
              </a:spcBef>
              <a:spcAft>
                <a:spcPts val="0"/>
              </a:spcAft>
              <a:buNone/>
              <a:defRPr sz="2000" b="1" i="1">
                <a:solidFill>
                  <a:schemeClr val="dk2"/>
                </a:solidFill>
              </a:defRPr>
            </a:lvl3pPr>
            <a:lvl4pPr lvl="3" rtl="0">
              <a:spcBef>
                <a:spcPts val="0"/>
              </a:spcBef>
              <a:spcAft>
                <a:spcPts val="0"/>
              </a:spcAft>
              <a:buNone/>
              <a:defRPr sz="2000" b="1" i="1">
                <a:solidFill>
                  <a:schemeClr val="dk2"/>
                </a:solidFill>
              </a:defRPr>
            </a:lvl4pPr>
            <a:lvl5pPr lvl="4" rtl="0">
              <a:spcBef>
                <a:spcPts val="0"/>
              </a:spcBef>
              <a:spcAft>
                <a:spcPts val="0"/>
              </a:spcAft>
              <a:buNone/>
              <a:defRPr sz="2000" b="1" i="1">
                <a:solidFill>
                  <a:schemeClr val="dk2"/>
                </a:solidFill>
              </a:defRPr>
            </a:lvl5pPr>
            <a:lvl6pPr lvl="5" rtl="0">
              <a:spcBef>
                <a:spcPts val="0"/>
              </a:spcBef>
              <a:spcAft>
                <a:spcPts val="0"/>
              </a:spcAft>
              <a:buNone/>
              <a:defRPr sz="2000" b="1" i="1">
                <a:solidFill>
                  <a:schemeClr val="dk2"/>
                </a:solidFill>
              </a:defRPr>
            </a:lvl6pPr>
            <a:lvl7pPr lvl="6" rtl="0">
              <a:spcBef>
                <a:spcPts val="0"/>
              </a:spcBef>
              <a:spcAft>
                <a:spcPts val="0"/>
              </a:spcAft>
              <a:buNone/>
              <a:defRPr sz="2000" b="1" i="1">
                <a:solidFill>
                  <a:schemeClr val="dk2"/>
                </a:solidFill>
              </a:defRPr>
            </a:lvl7pPr>
            <a:lvl8pPr lvl="7" rtl="0">
              <a:spcBef>
                <a:spcPts val="0"/>
              </a:spcBef>
              <a:spcAft>
                <a:spcPts val="0"/>
              </a:spcAft>
              <a:buNone/>
              <a:defRPr sz="2000" b="1" i="1">
                <a:solidFill>
                  <a:schemeClr val="dk2"/>
                </a:solidFill>
              </a:defRPr>
            </a:lvl8pPr>
            <a:lvl9pPr lvl="8" rtl="0">
              <a:spcBef>
                <a:spcPts val="0"/>
              </a:spcBef>
              <a:spcAft>
                <a:spcPts val="0"/>
              </a:spcAft>
              <a:buNone/>
              <a:defRPr sz="2000" b="1" i="1">
                <a:solidFill>
                  <a:schemeClr val="dk2"/>
                </a:solidFill>
              </a:defRPr>
            </a:lvl9pPr>
          </a:lstStyle>
          <a:p>
            <a:endParaRPr/>
          </a:p>
        </p:txBody>
      </p:sp>
      <p:sp>
        <p:nvSpPr>
          <p:cNvPr id="497" name="Google Shape;497;p40"/>
          <p:cNvSpPr txBox="1">
            <a:spLocks noGrp="1"/>
          </p:cNvSpPr>
          <p:nvPr>
            <p:ph type="subTitle" idx="4"/>
          </p:nvPr>
        </p:nvSpPr>
        <p:spPr>
          <a:xfrm>
            <a:off x="1868175" y="3267676"/>
            <a:ext cx="3398400" cy="676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600">
                <a:solidFill>
                  <a:schemeClr val="accent3"/>
                </a:solidFill>
              </a:defRPr>
            </a:lvl1pPr>
            <a:lvl2pPr lvl="1" rtl="0">
              <a:spcBef>
                <a:spcPts val="0"/>
              </a:spcBef>
              <a:spcAft>
                <a:spcPts val="0"/>
              </a:spcAft>
              <a:buNone/>
              <a:defRPr sz="1600" b="1">
                <a:solidFill>
                  <a:schemeClr val="accent3"/>
                </a:solidFill>
              </a:defRPr>
            </a:lvl2pPr>
            <a:lvl3pPr lvl="2" rtl="0">
              <a:spcBef>
                <a:spcPts val="0"/>
              </a:spcBef>
              <a:spcAft>
                <a:spcPts val="0"/>
              </a:spcAft>
              <a:buNone/>
              <a:defRPr sz="1600" b="1">
                <a:solidFill>
                  <a:schemeClr val="accent3"/>
                </a:solidFill>
              </a:defRPr>
            </a:lvl3pPr>
            <a:lvl4pPr lvl="3" rtl="0">
              <a:spcBef>
                <a:spcPts val="0"/>
              </a:spcBef>
              <a:spcAft>
                <a:spcPts val="0"/>
              </a:spcAft>
              <a:buNone/>
              <a:defRPr sz="1600" b="1">
                <a:solidFill>
                  <a:schemeClr val="accent3"/>
                </a:solidFill>
              </a:defRPr>
            </a:lvl4pPr>
            <a:lvl5pPr lvl="4" rtl="0">
              <a:spcBef>
                <a:spcPts val="0"/>
              </a:spcBef>
              <a:spcAft>
                <a:spcPts val="0"/>
              </a:spcAft>
              <a:buNone/>
              <a:defRPr sz="1600" b="1">
                <a:solidFill>
                  <a:schemeClr val="accent3"/>
                </a:solidFill>
              </a:defRPr>
            </a:lvl5pPr>
            <a:lvl6pPr lvl="5" rtl="0">
              <a:spcBef>
                <a:spcPts val="0"/>
              </a:spcBef>
              <a:spcAft>
                <a:spcPts val="0"/>
              </a:spcAft>
              <a:buNone/>
              <a:defRPr sz="1600" b="1">
                <a:solidFill>
                  <a:schemeClr val="accent3"/>
                </a:solidFill>
              </a:defRPr>
            </a:lvl6pPr>
            <a:lvl7pPr lvl="6" rtl="0">
              <a:spcBef>
                <a:spcPts val="0"/>
              </a:spcBef>
              <a:spcAft>
                <a:spcPts val="0"/>
              </a:spcAft>
              <a:buNone/>
              <a:defRPr sz="1600" b="1">
                <a:solidFill>
                  <a:schemeClr val="accent3"/>
                </a:solidFill>
              </a:defRPr>
            </a:lvl7pPr>
            <a:lvl8pPr lvl="7" rtl="0">
              <a:spcBef>
                <a:spcPts val="0"/>
              </a:spcBef>
              <a:spcAft>
                <a:spcPts val="0"/>
              </a:spcAft>
              <a:buNone/>
              <a:defRPr sz="1600" b="1">
                <a:solidFill>
                  <a:schemeClr val="accent3"/>
                </a:solidFill>
              </a:defRPr>
            </a:lvl8pPr>
            <a:lvl9pPr lvl="8" rtl="0">
              <a:spcBef>
                <a:spcPts val="0"/>
              </a:spcBef>
              <a:spcAft>
                <a:spcPts val="0"/>
              </a:spcAft>
              <a:buNone/>
              <a:defRPr sz="1600" b="1">
                <a:solidFill>
                  <a:schemeClr val="accent3"/>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CUSTOM_12">
    <p:spTree>
      <p:nvGrpSpPr>
        <p:cNvPr id="1" name="Shape 511"/>
        <p:cNvGrpSpPr/>
        <p:nvPr/>
      </p:nvGrpSpPr>
      <p:grpSpPr>
        <a:xfrm>
          <a:off x="0" y="0"/>
          <a:ext cx="0" cy="0"/>
          <a:chOff x="0" y="0"/>
          <a:chExt cx="0" cy="0"/>
        </a:xfrm>
      </p:grpSpPr>
      <p:sp>
        <p:nvSpPr>
          <p:cNvPr id="512" name="Google Shape;512;p42"/>
          <p:cNvSpPr/>
          <p:nvPr/>
        </p:nvSpPr>
        <p:spPr>
          <a:xfrm>
            <a:off x="58" y="4543416"/>
            <a:ext cx="9144142" cy="600083"/>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13" name="Google Shape;513;p42"/>
          <p:cNvPicPr preferRelativeResize="0"/>
          <p:nvPr/>
        </p:nvPicPr>
        <p:blipFill>
          <a:blip r:embed="rId2">
            <a:alphaModFix/>
          </a:blip>
          <a:stretch>
            <a:fillRect/>
          </a:stretch>
        </p:blipFill>
        <p:spPr>
          <a:xfrm rot="-287318" flipH="1">
            <a:off x="8405604" y="3946618"/>
            <a:ext cx="849397" cy="995768"/>
          </a:xfrm>
          <a:prstGeom prst="rect">
            <a:avLst/>
          </a:prstGeom>
          <a:noFill/>
          <a:ln>
            <a:noFill/>
          </a:ln>
        </p:spPr>
      </p:pic>
      <p:sp>
        <p:nvSpPr>
          <p:cNvPr id="514" name="Google Shape;514;p42"/>
          <p:cNvSpPr/>
          <p:nvPr/>
        </p:nvSpPr>
        <p:spPr>
          <a:xfrm rot="10800000">
            <a:off x="58" y="-9"/>
            <a:ext cx="9144142" cy="600083"/>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15" name="Google Shape;515;p42"/>
          <p:cNvPicPr preferRelativeResize="0"/>
          <p:nvPr/>
        </p:nvPicPr>
        <p:blipFill>
          <a:blip r:embed="rId3">
            <a:alphaModFix/>
          </a:blip>
          <a:stretch>
            <a:fillRect/>
          </a:stretch>
        </p:blipFill>
        <p:spPr>
          <a:xfrm rot="9407652" flipH="1">
            <a:off x="-1328552" y="-985583"/>
            <a:ext cx="2726349" cy="2421263"/>
          </a:xfrm>
          <a:prstGeom prst="rect">
            <a:avLst/>
          </a:prstGeom>
          <a:noFill/>
          <a:ln>
            <a:noFill/>
          </a:ln>
        </p:spPr>
      </p:pic>
      <p:pic>
        <p:nvPicPr>
          <p:cNvPr id="516" name="Google Shape;516;p42"/>
          <p:cNvPicPr preferRelativeResize="0"/>
          <p:nvPr/>
        </p:nvPicPr>
        <p:blipFill>
          <a:blip r:embed="rId4">
            <a:alphaModFix/>
          </a:blip>
          <a:stretch>
            <a:fillRect/>
          </a:stretch>
        </p:blipFill>
        <p:spPr>
          <a:xfrm rot="721009">
            <a:off x="7539081" y="4408626"/>
            <a:ext cx="871684" cy="283469"/>
          </a:xfrm>
          <a:prstGeom prst="rect">
            <a:avLst/>
          </a:prstGeom>
          <a:noFill/>
          <a:ln>
            <a:noFill/>
          </a:ln>
        </p:spPr>
      </p:pic>
      <p:pic>
        <p:nvPicPr>
          <p:cNvPr id="517" name="Google Shape;517;p42"/>
          <p:cNvPicPr preferRelativeResize="0"/>
          <p:nvPr/>
        </p:nvPicPr>
        <p:blipFill>
          <a:blip r:embed="rId4">
            <a:alphaModFix/>
          </a:blip>
          <a:stretch>
            <a:fillRect/>
          </a:stretch>
        </p:blipFill>
        <p:spPr>
          <a:xfrm rot="-1427564">
            <a:off x="8681931" y="4772402"/>
            <a:ext cx="871682" cy="28347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2">
  <p:cSld name="CUSTOM_13">
    <p:spTree>
      <p:nvGrpSpPr>
        <p:cNvPr id="1" name="Shape 518"/>
        <p:cNvGrpSpPr/>
        <p:nvPr/>
      </p:nvGrpSpPr>
      <p:grpSpPr>
        <a:xfrm>
          <a:off x="0" y="0"/>
          <a:ext cx="0" cy="0"/>
          <a:chOff x="0" y="0"/>
          <a:chExt cx="0" cy="0"/>
        </a:xfrm>
      </p:grpSpPr>
      <p:sp>
        <p:nvSpPr>
          <p:cNvPr id="519" name="Google Shape;519;p43"/>
          <p:cNvSpPr/>
          <p:nvPr/>
        </p:nvSpPr>
        <p:spPr>
          <a:xfrm>
            <a:off x="50" y="4781551"/>
            <a:ext cx="9144142" cy="361943"/>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20" name="Google Shape;520;p43"/>
          <p:cNvPicPr preferRelativeResize="0"/>
          <p:nvPr/>
        </p:nvPicPr>
        <p:blipFill>
          <a:blip r:embed="rId2">
            <a:alphaModFix/>
          </a:blip>
          <a:stretch>
            <a:fillRect/>
          </a:stretch>
        </p:blipFill>
        <p:spPr>
          <a:xfrm rot="1896921">
            <a:off x="8129043" y="3967095"/>
            <a:ext cx="1523039" cy="1756689"/>
          </a:xfrm>
          <a:prstGeom prst="rect">
            <a:avLst/>
          </a:prstGeom>
          <a:noFill/>
          <a:ln>
            <a:noFill/>
          </a:ln>
        </p:spPr>
      </p:pic>
      <p:pic>
        <p:nvPicPr>
          <p:cNvPr id="521" name="Google Shape;521;p43"/>
          <p:cNvPicPr preferRelativeResize="0"/>
          <p:nvPr/>
        </p:nvPicPr>
        <p:blipFill>
          <a:blip r:embed="rId3">
            <a:alphaModFix/>
          </a:blip>
          <a:stretch>
            <a:fillRect/>
          </a:stretch>
        </p:blipFill>
        <p:spPr>
          <a:xfrm rot="5399993" flipH="1">
            <a:off x="-419424" y="328152"/>
            <a:ext cx="847557" cy="1193720"/>
          </a:xfrm>
          <a:prstGeom prst="rect">
            <a:avLst/>
          </a:prstGeom>
          <a:noFill/>
          <a:ln>
            <a:noFill/>
          </a:ln>
        </p:spPr>
      </p:pic>
      <p:pic>
        <p:nvPicPr>
          <p:cNvPr id="522" name="Google Shape;522;p43"/>
          <p:cNvPicPr preferRelativeResize="0"/>
          <p:nvPr/>
        </p:nvPicPr>
        <p:blipFill>
          <a:blip r:embed="rId4">
            <a:alphaModFix/>
          </a:blip>
          <a:stretch>
            <a:fillRect/>
          </a:stretch>
        </p:blipFill>
        <p:spPr>
          <a:xfrm rot="6387320" flipH="1">
            <a:off x="-26230" y="-223612"/>
            <a:ext cx="782837" cy="917733"/>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536"/>
        <p:cNvGrpSpPr/>
        <p:nvPr/>
      </p:nvGrpSpPr>
      <p:grpSpPr>
        <a:xfrm>
          <a:off x="0" y="0"/>
          <a:ext cx="0" cy="0"/>
          <a:chOff x="0" y="0"/>
          <a:chExt cx="0" cy="0"/>
        </a:xfrm>
      </p:grpSpPr>
      <p:sp>
        <p:nvSpPr>
          <p:cNvPr id="8537" name="Google Shape;8537;p13"/>
          <p:cNvSpPr txBox="1">
            <a:spLocks noGrp="1"/>
          </p:cNvSpPr>
          <p:nvPr>
            <p:ph type="title"/>
          </p:nvPr>
        </p:nvSpPr>
        <p:spPr>
          <a:xfrm>
            <a:off x="720000" y="540000"/>
            <a:ext cx="7704000" cy="477600"/>
          </a:xfrm>
          <a:prstGeom prst="rect">
            <a:avLst/>
          </a:prstGeom>
        </p:spPr>
        <p:txBody>
          <a:bodyPr spcFirstLastPara="1" wrap="square" lIns="91425" tIns="0" rIns="91425" bIns="0"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538" name="Google Shape;8538;p13"/>
          <p:cNvSpPr txBox="1">
            <a:spLocks noGrp="1"/>
          </p:cNvSpPr>
          <p:nvPr>
            <p:ph type="title" idx="2" hasCustomPrompt="1"/>
          </p:nvPr>
        </p:nvSpPr>
        <p:spPr>
          <a:xfrm>
            <a:off x="720000" y="1231575"/>
            <a:ext cx="1686300" cy="607500"/>
          </a:xfrm>
          <a:prstGeom prst="rect">
            <a:avLst/>
          </a:prstGeom>
        </p:spPr>
        <p:txBody>
          <a:bodyPr spcFirstLastPara="1" wrap="square" lIns="91425" tIns="0" rIns="91425" bIns="0" anchor="t" anchorCtr="0">
            <a:noAutofit/>
          </a:bodyPr>
          <a:lstStyle>
            <a:lvl1pPr lvl="0" algn="l" rtl="0">
              <a:spcBef>
                <a:spcPts val="0"/>
              </a:spcBef>
              <a:spcAft>
                <a:spcPts val="0"/>
              </a:spcAft>
              <a:buSzPts val="4000"/>
              <a:buNone/>
              <a:defRPr sz="45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539" name="Google Shape;8539;p13"/>
          <p:cNvSpPr txBox="1">
            <a:spLocks noGrp="1"/>
          </p:cNvSpPr>
          <p:nvPr>
            <p:ph type="subTitle" idx="1"/>
          </p:nvPr>
        </p:nvSpPr>
        <p:spPr>
          <a:xfrm>
            <a:off x="723650" y="1902350"/>
            <a:ext cx="2536800" cy="311100"/>
          </a:xfrm>
          <a:prstGeom prst="rect">
            <a:avLst/>
          </a:prstGeom>
        </p:spPr>
        <p:txBody>
          <a:bodyPr spcFirstLastPara="1" wrap="square" lIns="91425" tIns="0" rIns="91425" bIns="0" anchor="t" anchorCtr="0">
            <a:noAutofit/>
          </a:bodyPr>
          <a:lstStyle>
            <a:lvl1pPr lvl="0">
              <a:spcBef>
                <a:spcPts val="0"/>
              </a:spcBef>
              <a:spcAft>
                <a:spcPts val="0"/>
              </a:spcAft>
              <a:buSzPts val="2000"/>
              <a:buFont typeface="Antic Didone"/>
              <a:buNone/>
              <a:defRPr sz="2000" b="1">
                <a:highlight>
                  <a:schemeClr val="lt1"/>
                </a:highlight>
                <a:latin typeface="Antic Didone"/>
                <a:ea typeface="Antic Didone"/>
                <a:cs typeface="Antic Didone"/>
                <a:sym typeface="Antic Didone"/>
              </a:defRPr>
            </a:lvl1pPr>
            <a:lvl2pPr lvl="1">
              <a:spcBef>
                <a:spcPts val="0"/>
              </a:spcBef>
              <a:spcAft>
                <a:spcPts val="0"/>
              </a:spcAft>
              <a:buSzPts val="2000"/>
              <a:buFont typeface="Antic Didone"/>
              <a:buNone/>
              <a:defRPr sz="2000" b="1">
                <a:latin typeface="Antic Didone"/>
                <a:ea typeface="Antic Didone"/>
                <a:cs typeface="Antic Didone"/>
                <a:sym typeface="Antic Didone"/>
              </a:defRPr>
            </a:lvl2pPr>
            <a:lvl3pPr lvl="2">
              <a:spcBef>
                <a:spcPts val="0"/>
              </a:spcBef>
              <a:spcAft>
                <a:spcPts val="0"/>
              </a:spcAft>
              <a:buSzPts val="2000"/>
              <a:buFont typeface="Antic Didone"/>
              <a:buNone/>
              <a:defRPr sz="2000" b="1">
                <a:latin typeface="Antic Didone"/>
                <a:ea typeface="Antic Didone"/>
                <a:cs typeface="Antic Didone"/>
                <a:sym typeface="Antic Didone"/>
              </a:defRPr>
            </a:lvl3pPr>
            <a:lvl4pPr lvl="3">
              <a:spcBef>
                <a:spcPts val="0"/>
              </a:spcBef>
              <a:spcAft>
                <a:spcPts val="0"/>
              </a:spcAft>
              <a:buSzPts val="2000"/>
              <a:buFont typeface="Antic Didone"/>
              <a:buNone/>
              <a:defRPr sz="2000" b="1">
                <a:latin typeface="Antic Didone"/>
                <a:ea typeface="Antic Didone"/>
                <a:cs typeface="Antic Didone"/>
                <a:sym typeface="Antic Didone"/>
              </a:defRPr>
            </a:lvl4pPr>
            <a:lvl5pPr lvl="4">
              <a:spcBef>
                <a:spcPts val="0"/>
              </a:spcBef>
              <a:spcAft>
                <a:spcPts val="0"/>
              </a:spcAft>
              <a:buSzPts val="2000"/>
              <a:buFont typeface="Antic Didone"/>
              <a:buNone/>
              <a:defRPr sz="2000" b="1">
                <a:latin typeface="Antic Didone"/>
                <a:ea typeface="Antic Didone"/>
                <a:cs typeface="Antic Didone"/>
                <a:sym typeface="Antic Didone"/>
              </a:defRPr>
            </a:lvl5pPr>
            <a:lvl6pPr lvl="5">
              <a:spcBef>
                <a:spcPts val="0"/>
              </a:spcBef>
              <a:spcAft>
                <a:spcPts val="0"/>
              </a:spcAft>
              <a:buSzPts val="2000"/>
              <a:buFont typeface="Antic Didone"/>
              <a:buNone/>
              <a:defRPr sz="2000" b="1">
                <a:latin typeface="Antic Didone"/>
                <a:ea typeface="Antic Didone"/>
                <a:cs typeface="Antic Didone"/>
                <a:sym typeface="Antic Didone"/>
              </a:defRPr>
            </a:lvl6pPr>
            <a:lvl7pPr lvl="6">
              <a:spcBef>
                <a:spcPts val="0"/>
              </a:spcBef>
              <a:spcAft>
                <a:spcPts val="0"/>
              </a:spcAft>
              <a:buSzPts val="2000"/>
              <a:buFont typeface="Antic Didone"/>
              <a:buNone/>
              <a:defRPr sz="2000" b="1">
                <a:latin typeface="Antic Didone"/>
                <a:ea typeface="Antic Didone"/>
                <a:cs typeface="Antic Didone"/>
                <a:sym typeface="Antic Didone"/>
              </a:defRPr>
            </a:lvl7pPr>
            <a:lvl8pPr lvl="7">
              <a:spcBef>
                <a:spcPts val="0"/>
              </a:spcBef>
              <a:spcAft>
                <a:spcPts val="0"/>
              </a:spcAft>
              <a:buSzPts val="2000"/>
              <a:buFont typeface="Antic Didone"/>
              <a:buNone/>
              <a:defRPr sz="2000" b="1">
                <a:latin typeface="Antic Didone"/>
                <a:ea typeface="Antic Didone"/>
                <a:cs typeface="Antic Didone"/>
                <a:sym typeface="Antic Didone"/>
              </a:defRPr>
            </a:lvl8pPr>
            <a:lvl9pPr lvl="8">
              <a:spcBef>
                <a:spcPts val="0"/>
              </a:spcBef>
              <a:spcAft>
                <a:spcPts val="0"/>
              </a:spcAft>
              <a:buSzPts val="2000"/>
              <a:buFont typeface="Antic Didone"/>
              <a:buNone/>
              <a:defRPr sz="2000" b="1">
                <a:latin typeface="Antic Didone"/>
                <a:ea typeface="Antic Didone"/>
                <a:cs typeface="Antic Didone"/>
                <a:sym typeface="Antic Didone"/>
              </a:defRPr>
            </a:lvl9pPr>
          </a:lstStyle>
          <a:p>
            <a:endParaRPr/>
          </a:p>
        </p:txBody>
      </p:sp>
      <p:sp>
        <p:nvSpPr>
          <p:cNvPr id="8540" name="Google Shape;8540;p13"/>
          <p:cNvSpPr txBox="1">
            <a:spLocks noGrp="1"/>
          </p:cNvSpPr>
          <p:nvPr>
            <p:ph type="subTitle" idx="3"/>
          </p:nvPr>
        </p:nvSpPr>
        <p:spPr>
          <a:xfrm>
            <a:off x="723650" y="2276775"/>
            <a:ext cx="2372700" cy="5589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8541" name="Google Shape;8541;p13"/>
          <p:cNvSpPr txBox="1">
            <a:spLocks noGrp="1"/>
          </p:cNvSpPr>
          <p:nvPr>
            <p:ph type="title" idx="4" hasCustomPrompt="1"/>
          </p:nvPr>
        </p:nvSpPr>
        <p:spPr>
          <a:xfrm>
            <a:off x="720000" y="2999400"/>
            <a:ext cx="1686300" cy="607500"/>
          </a:xfrm>
          <a:prstGeom prst="rect">
            <a:avLst/>
          </a:prstGeom>
        </p:spPr>
        <p:txBody>
          <a:bodyPr spcFirstLastPara="1" wrap="square" lIns="91425" tIns="0" rIns="91425" bIns="0" anchor="t" anchorCtr="0">
            <a:noAutofit/>
          </a:bodyPr>
          <a:lstStyle>
            <a:lvl1pPr lvl="0" algn="l" rtl="0">
              <a:spcBef>
                <a:spcPts val="0"/>
              </a:spcBef>
              <a:spcAft>
                <a:spcPts val="0"/>
              </a:spcAft>
              <a:buSzPts val="4000"/>
              <a:buNone/>
              <a:defRPr sz="45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542" name="Google Shape;8542;p13"/>
          <p:cNvSpPr txBox="1">
            <a:spLocks noGrp="1"/>
          </p:cNvSpPr>
          <p:nvPr>
            <p:ph type="subTitle" idx="5"/>
          </p:nvPr>
        </p:nvSpPr>
        <p:spPr>
          <a:xfrm>
            <a:off x="723650" y="3670175"/>
            <a:ext cx="2536800" cy="311100"/>
          </a:xfrm>
          <a:prstGeom prst="rect">
            <a:avLst/>
          </a:prstGeom>
        </p:spPr>
        <p:txBody>
          <a:bodyPr spcFirstLastPara="1" wrap="square" lIns="91425" tIns="0" rIns="91425" bIns="0" anchor="t" anchorCtr="0">
            <a:noAutofit/>
          </a:bodyPr>
          <a:lstStyle>
            <a:lvl1pPr lvl="0" rtl="0">
              <a:spcBef>
                <a:spcPts val="0"/>
              </a:spcBef>
              <a:spcAft>
                <a:spcPts val="0"/>
              </a:spcAft>
              <a:buSzPts val="2000"/>
              <a:buFont typeface="Antic Didone"/>
              <a:buNone/>
              <a:defRPr sz="2000" b="1">
                <a:highlight>
                  <a:schemeClr val="lt1"/>
                </a:highlight>
                <a:latin typeface="Antic Didone"/>
                <a:ea typeface="Antic Didone"/>
                <a:cs typeface="Antic Didone"/>
                <a:sym typeface="Antic Didone"/>
              </a:defRPr>
            </a:lvl1pPr>
            <a:lvl2pPr lvl="1" rtl="0">
              <a:spcBef>
                <a:spcPts val="0"/>
              </a:spcBef>
              <a:spcAft>
                <a:spcPts val="0"/>
              </a:spcAft>
              <a:buSzPts val="2000"/>
              <a:buFont typeface="Antic Didone"/>
              <a:buNone/>
              <a:defRPr sz="2000" b="1">
                <a:latin typeface="Antic Didone"/>
                <a:ea typeface="Antic Didone"/>
                <a:cs typeface="Antic Didone"/>
                <a:sym typeface="Antic Didone"/>
              </a:defRPr>
            </a:lvl2pPr>
            <a:lvl3pPr lvl="2" rtl="0">
              <a:spcBef>
                <a:spcPts val="0"/>
              </a:spcBef>
              <a:spcAft>
                <a:spcPts val="0"/>
              </a:spcAft>
              <a:buSzPts val="2000"/>
              <a:buFont typeface="Antic Didone"/>
              <a:buNone/>
              <a:defRPr sz="2000" b="1">
                <a:latin typeface="Antic Didone"/>
                <a:ea typeface="Antic Didone"/>
                <a:cs typeface="Antic Didone"/>
                <a:sym typeface="Antic Didone"/>
              </a:defRPr>
            </a:lvl3pPr>
            <a:lvl4pPr lvl="3" rtl="0">
              <a:spcBef>
                <a:spcPts val="0"/>
              </a:spcBef>
              <a:spcAft>
                <a:spcPts val="0"/>
              </a:spcAft>
              <a:buSzPts val="2000"/>
              <a:buFont typeface="Antic Didone"/>
              <a:buNone/>
              <a:defRPr sz="2000" b="1">
                <a:latin typeface="Antic Didone"/>
                <a:ea typeface="Antic Didone"/>
                <a:cs typeface="Antic Didone"/>
                <a:sym typeface="Antic Didone"/>
              </a:defRPr>
            </a:lvl4pPr>
            <a:lvl5pPr lvl="4" rtl="0">
              <a:spcBef>
                <a:spcPts val="0"/>
              </a:spcBef>
              <a:spcAft>
                <a:spcPts val="0"/>
              </a:spcAft>
              <a:buSzPts val="2000"/>
              <a:buFont typeface="Antic Didone"/>
              <a:buNone/>
              <a:defRPr sz="2000" b="1">
                <a:latin typeface="Antic Didone"/>
                <a:ea typeface="Antic Didone"/>
                <a:cs typeface="Antic Didone"/>
                <a:sym typeface="Antic Didone"/>
              </a:defRPr>
            </a:lvl5pPr>
            <a:lvl6pPr lvl="5" rtl="0">
              <a:spcBef>
                <a:spcPts val="0"/>
              </a:spcBef>
              <a:spcAft>
                <a:spcPts val="0"/>
              </a:spcAft>
              <a:buSzPts val="2000"/>
              <a:buFont typeface="Antic Didone"/>
              <a:buNone/>
              <a:defRPr sz="2000" b="1">
                <a:latin typeface="Antic Didone"/>
                <a:ea typeface="Antic Didone"/>
                <a:cs typeface="Antic Didone"/>
                <a:sym typeface="Antic Didone"/>
              </a:defRPr>
            </a:lvl6pPr>
            <a:lvl7pPr lvl="6" rtl="0">
              <a:spcBef>
                <a:spcPts val="0"/>
              </a:spcBef>
              <a:spcAft>
                <a:spcPts val="0"/>
              </a:spcAft>
              <a:buSzPts val="2000"/>
              <a:buFont typeface="Antic Didone"/>
              <a:buNone/>
              <a:defRPr sz="2000" b="1">
                <a:latin typeface="Antic Didone"/>
                <a:ea typeface="Antic Didone"/>
                <a:cs typeface="Antic Didone"/>
                <a:sym typeface="Antic Didone"/>
              </a:defRPr>
            </a:lvl7pPr>
            <a:lvl8pPr lvl="7" rtl="0">
              <a:spcBef>
                <a:spcPts val="0"/>
              </a:spcBef>
              <a:spcAft>
                <a:spcPts val="0"/>
              </a:spcAft>
              <a:buSzPts val="2000"/>
              <a:buFont typeface="Antic Didone"/>
              <a:buNone/>
              <a:defRPr sz="2000" b="1">
                <a:latin typeface="Antic Didone"/>
                <a:ea typeface="Antic Didone"/>
                <a:cs typeface="Antic Didone"/>
                <a:sym typeface="Antic Didone"/>
              </a:defRPr>
            </a:lvl8pPr>
            <a:lvl9pPr lvl="8" rtl="0">
              <a:spcBef>
                <a:spcPts val="0"/>
              </a:spcBef>
              <a:spcAft>
                <a:spcPts val="0"/>
              </a:spcAft>
              <a:buSzPts val="2000"/>
              <a:buFont typeface="Antic Didone"/>
              <a:buNone/>
              <a:defRPr sz="2000" b="1">
                <a:latin typeface="Antic Didone"/>
                <a:ea typeface="Antic Didone"/>
                <a:cs typeface="Antic Didone"/>
                <a:sym typeface="Antic Didone"/>
              </a:defRPr>
            </a:lvl9pPr>
          </a:lstStyle>
          <a:p>
            <a:endParaRPr/>
          </a:p>
        </p:txBody>
      </p:sp>
      <p:sp>
        <p:nvSpPr>
          <p:cNvPr id="8543" name="Google Shape;8543;p13"/>
          <p:cNvSpPr txBox="1">
            <a:spLocks noGrp="1"/>
          </p:cNvSpPr>
          <p:nvPr>
            <p:ph type="subTitle" idx="6"/>
          </p:nvPr>
        </p:nvSpPr>
        <p:spPr>
          <a:xfrm>
            <a:off x="723650" y="4044600"/>
            <a:ext cx="2372700" cy="5589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8544" name="Google Shape;8544;p13"/>
          <p:cNvSpPr txBox="1">
            <a:spLocks noGrp="1"/>
          </p:cNvSpPr>
          <p:nvPr>
            <p:ph type="title" idx="7" hasCustomPrompt="1"/>
          </p:nvPr>
        </p:nvSpPr>
        <p:spPr>
          <a:xfrm>
            <a:off x="3383825" y="1231575"/>
            <a:ext cx="1686300" cy="607500"/>
          </a:xfrm>
          <a:prstGeom prst="rect">
            <a:avLst/>
          </a:prstGeom>
        </p:spPr>
        <p:txBody>
          <a:bodyPr spcFirstLastPara="1" wrap="square" lIns="91425" tIns="0" rIns="91425" bIns="0" anchor="t" anchorCtr="0">
            <a:noAutofit/>
          </a:bodyPr>
          <a:lstStyle>
            <a:lvl1pPr lvl="0" algn="l" rtl="0">
              <a:spcBef>
                <a:spcPts val="0"/>
              </a:spcBef>
              <a:spcAft>
                <a:spcPts val="0"/>
              </a:spcAft>
              <a:buSzPts val="4000"/>
              <a:buNone/>
              <a:defRPr sz="45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545" name="Google Shape;8545;p13"/>
          <p:cNvSpPr txBox="1">
            <a:spLocks noGrp="1"/>
          </p:cNvSpPr>
          <p:nvPr>
            <p:ph type="subTitle" idx="8"/>
          </p:nvPr>
        </p:nvSpPr>
        <p:spPr>
          <a:xfrm>
            <a:off x="3387475" y="1902350"/>
            <a:ext cx="2536800" cy="311100"/>
          </a:xfrm>
          <a:prstGeom prst="rect">
            <a:avLst/>
          </a:prstGeom>
        </p:spPr>
        <p:txBody>
          <a:bodyPr spcFirstLastPara="1" wrap="square" lIns="91425" tIns="0" rIns="91425" bIns="0" anchor="t" anchorCtr="0">
            <a:noAutofit/>
          </a:bodyPr>
          <a:lstStyle>
            <a:lvl1pPr lvl="0" rtl="0">
              <a:spcBef>
                <a:spcPts val="0"/>
              </a:spcBef>
              <a:spcAft>
                <a:spcPts val="0"/>
              </a:spcAft>
              <a:buSzPts val="2000"/>
              <a:buFont typeface="Antic Didone"/>
              <a:buNone/>
              <a:defRPr sz="2000" b="1">
                <a:highlight>
                  <a:schemeClr val="lt1"/>
                </a:highlight>
                <a:latin typeface="Antic Didone"/>
                <a:ea typeface="Antic Didone"/>
                <a:cs typeface="Antic Didone"/>
                <a:sym typeface="Antic Didone"/>
              </a:defRPr>
            </a:lvl1pPr>
            <a:lvl2pPr lvl="1" rtl="0">
              <a:spcBef>
                <a:spcPts val="0"/>
              </a:spcBef>
              <a:spcAft>
                <a:spcPts val="0"/>
              </a:spcAft>
              <a:buSzPts val="2000"/>
              <a:buFont typeface="Antic Didone"/>
              <a:buNone/>
              <a:defRPr sz="2000" b="1">
                <a:latin typeface="Antic Didone"/>
                <a:ea typeface="Antic Didone"/>
                <a:cs typeface="Antic Didone"/>
                <a:sym typeface="Antic Didone"/>
              </a:defRPr>
            </a:lvl2pPr>
            <a:lvl3pPr lvl="2" rtl="0">
              <a:spcBef>
                <a:spcPts val="0"/>
              </a:spcBef>
              <a:spcAft>
                <a:spcPts val="0"/>
              </a:spcAft>
              <a:buSzPts val="2000"/>
              <a:buFont typeface="Antic Didone"/>
              <a:buNone/>
              <a:defRPr sz="2000" b="1">
                <a:latin typeface="Antic Didone"/>
                <a:ea typeface="Antic Didone"/>
                <a:cs typeface="Antic Didone"/>
                <a:sym typeface="Antic Didone"/>
              </a:defRPr>
            </a:lvl3pPr>
            <a:lvl4pPr lvl="3" rtl="0">
              <a:spcBef>
                <a:spcPts val="0"/>
              </a:spcBef>
              <a:spcAft>
                <a:spcPts val="0"/>
              </a:spcAft>
              <a:buSzPts val="2000"/>
              <a:buFont typeface="Antic Didone"/>
              <a:buNone/>
              <a:defRPr sz="2000" b="1">
                <a:latin typeface="Antic Didone"/>
                <a:ea typeface="Antic Didone"/>
                <a:cs typeface="Antic Didone"/>
                <a:sym typeface="Antic Didone"/>
              </a:defRPr>
            </a:lvl4pPr>
            <a:lvl5pPr lvl="4" rtl="0">
              <a:spcBef>
                <a:spcPts val="0"/>
              </a:spcBef>
              <a:spcAft>
                <a:spcPts val="0"/>
              </a:spcAft>
              <a:buSzPts val="2000"/>
              <a:buFont typeface="Antic Didone"/>
              <a:buNone/>
              <a:defRPr sz="2000" b="1">
                <a:latin typeface="Antic Didone"/>
                <a:ea typeface="Antic Didone"/>
                <a:cs typeface="Antic Didone"/>
                <a:sym typeface="Antic Didone"/>
              </a:defRPr>
            </a:lvl5pPr>
            <a:lvl6pPr lvl="5" rtl="0">
              <a:spcBef>
                <a:spcPts val="0"/>
              </a:spcBef>
              <a:spcAft>
                <a:spcPts val="0"/>
              </a:spcAft>
              <a:buSzPts val="2000"/>
              <a:buFont typeface="Antic Didone"/>
              <a:buNone/>
              <a:defRPr sz="2000" b="1">
                <a:latin typeface="Antic Didone"/>
                <a:ea typeface="Antic Didone"/>
                <a:cs typeface="Antic Didone"/>
                <a:sym typeface="Antic Didone"/>
              </a:defRPr>
            </a:lvl6pPr>
            <a:lvl7pPr lvl="6" rtl="0">
              <a:spcBef>
                <a:spcPts val="0"/>
              </a:spcBef>
              <a:spcAft>
                <a:spcPts val="0"/>
              </a:spcAft>
              <a:buSzPts val="2000"/>
              <a:buFont typeface="Antic Didone"/>
              <a:buNone/>
              <a:defRPr sz="2000" b="1">
                <a:latin typeface="Antic Didone"/>
                <a:ea typeface="Antic Didone"/>
                <a:cs typeface="Antic Didone"/>
                <a:sym typeface="Antic Didone"/>
              </a:defRPr>
            </a:lvl7pPr>
            <a:lvl8pPr lvl="7" rtl="0">
              <a:spcBef>
                <a:spcPts val="0"/>
              </a:spcBef>
              <a:spcAft>
                <a:spcPts val="0"/>
              </a:spcAft>
              <a:buSzPts val="2000"/>
              <a:buFont typeface="Antic Didone"/>
              <a:buNone/>
              <a:defRPr sz="2000" b="1">
                <a:latin typeface="Antic Didone"/>
                <a:ea typeface="Antic Didone"/>
                <a:cs typeface="Antic Didone"/>
                <a:sym typeface="Antic Didone"/>
              </a:defRPr>
            </a:lvl8pPr>
            <a:lvl9pPr lvl="8" rtl="0">
              <a:spcBef>
                <a:spcPts val="0"/>
              </a:spcBef>
              <a:spcAft>
                <a:spcPts val="0"/>
              </a:spcAft>
              <a:buSzPts val="2000"/>
              <a:buFont typeface="Antic Didone"/>
              <a:buNone/>
              <a:defRPr sz="2000" b="1">
                <a:latin typeface="Antic Didone"/>
                <a:ea typeface="Antic Didone"/>
                <a:cs typeface="Antic Didone"/>
                <a:sym typeface="Antic Didone"/>
              </a:defRPr>
            </a:lvl9pPr>
          </a:lstStyle>
          <a:p>
            <a:endParaRPr/>
          </a:p>
        </p:txBody>
      </p:sp>
      <p:sp>
        <p:nvSpPr>
          <p:cNvPr id="8546" name="Google Shape;8546;p13"/>
          <p:cNvSpPr txBox="1">
            <a:spLocks noGrp="1"/>
          </p:cNvSpPr>
          <p:nvPr>
            <p:ph type="subTitle" idx="9"/>
          </p:nvPr>
        </p:nvSpPr>
        <p:spPr>
          <a:xfrm>
            <a:off x="3387475" y="2276775"/>
            <a:ext cx="2372700" cy="5589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8547" name="Google Shape;8547;p13"/>
          <p:cNvSpPr txBox="1">
            <a:spLocks noGrp="1"/>
          </p:cNvSpPr>
          <p:nvPr>
            <p:ph type="title" idx="13" hasCustomPrompt="1"/>
          </p:nvPr>
        </p:nvSpPr>
        <p:spPr>
          <a:xfrm>
            <a:off x="3383825" y="2999400"/>
            <a:ext cx="1686300" cy="607500"/>
          </a:xfrm>
          <a:prstGeom prst="rect">
            <a:avLst/>
          </a:prstGeom>
        </p:spPr>
        <p:txBody>
          <a:bodyPr spcFirstLastPara="1" wrap="square" lIns="91425" tIns="0" rIns="91425" bIns="0" anchor="t" anchorCtr="0">
            <a:noAutofit/>
          </a:bodyPr>
          <a:lstStyle>
            <a:lvl1pPr lvl="0" algn="l" rtl="0">
              <a:spcBef>
                <a:spcPts val="0"/>
              </a:spcBef>
              <a:spcAft>
                <a:spcPts val="0"/>
              </a:spcAft>
              <a:buSzPts val="4000"/>
              <a:buNone/>
              <a:defRPr sz="45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548" name="Google Shape;8548;p13"/>
          <p:cNvSpPr txBox="1">
            <a:spLocks noGrp="1"/>
          </p:cNvSpPr>
          <p:nvPr>
            <p:ph type="subTitle" idx="14"/>
          </p:nvPr>
        </p:nvSpPr>
        <p:spPr>
          <a:xfrm>
            <a:off x="3387475" y="3670175"/>
            <a:ext cx="2536800" cy="311100"/>
          </a:xfrm>
          <a:prstGeom prst="rect">
            <a:avLst/>
          </a:prstGeom>
        </p:spPr>
        <p:txBody>
          <a:bodyPr spcFirstLastPara="1" wrap="square" lIns="91425" tIns="0" rIns="91425" bIns="0" anchor="t" anchorCtr="0">
            <a:noAutofit/>
          </a:bodyPr>
          <a:lstStyle>
            <a:lvl1pPr lvl="0" rtl="0">
              <a:spcBef>
                <a:spcPts val="0"/>
              </a:spcBef>
              <a:spcAft>
                <a:spcPts val="0"/>
              </a:spcAft>
              <a:buSzPts val="2000"/>
              <a:buFont typeface="Antic Didone"/>
              <a:buNone/>
              <a:defRPr sz="2000" b="1">
                <a:highlight>
                  <a:schemeClr val="lt1"/>
                </a:highlight>
                <a:latin typeface="Antic Didone"/>
                <a:ea typeface="Antic Didone"/>
                <a:cs typeface="Antic Didone"/>
                <a:sym typeface="Antic Didone"/>
              </a:defRPr>
            </a:lvl1pPr>
            <a:lvl2pPr lvl="1" rtl="0">
              <a:spcBef>
                <a:spcPts val="0"/>
              </a:spcBef>
              <a:spcAft>
                <a:spcPts val="0"/>
              </a:spcAft>
              <a:buSzPts val="2000"/>
              <a:buFont typeface="Antic Didone"/>
              <a:buNone/>
              <a:defRPr sz="2000" b="1">
                <a:latin typeface="Antic Didone"/>
                <a:ea typeface="Antic Didone"/>
                <a:cs typeface="Antic Didone"/>
                <a:sym typeface="Antic Didone"/>
              </a:defRPr>
            </a:lvl2pPr>
            <a:lvl3pPr lvl="2" rtl="0">
              <a:spcBef>
                <a:spcPts val="0"/>
              </a:spcBef>
              <a:spcAft>
                <a:spcPts val="0"/>
              </a:spcAft>
              <a:buSzPts val="2000"/>
              <a:buFont typeface="Antic Didone"/>
              <a:buNone/>
              <a:defRPr sz="2000" b="1">
                <a:latin typeface="Antic Didone"/>
                <a:ea typeface="Antic Didone"/>
                <a:cs typeface="Antic Didone"/>
                <a:sym typeface="Antic Didone"/>
              </a:defRPr>
            </a:lvl3pPr>
            <a:lvl4pPr lvl="3" rtl="0">
              <a:spcBef>
                <a:spcPts val="0"/>
              </a:spcBef>
              <a:spcAft>
                <a:spcPts val="0"/>
              </a:spcAft>
              <a:buSzPts val="2000"/>
              <a:buFont typeface="Antic Didone"/>
              <a:buNone/>
              <a:defRPr sz="2000" b="1">
                <a:latin typeface="Antic Didone"/>
                <a:ea typeface="Antic Didone"/>
                <a:cs typeface="Antic Didone"/>
                <a:sym typeface="Antic Didone"/>
              </a:defRPr>
            </a:lvl4pPr>
            <a:lvl5pPr lvl="4" rtl="0">
              <a:spcBef>
                <a:spcPts val="0"/>
              </a:spcBef>
              <a:spcAft>
                <a:spcPts val="0"/>
              </a:spcAft>
              <a:buSzPts val="2000"/>
              <a:buFont typeface="Antic Didone"/>
              <a:buNone/>
              <a:defRPr sz="2000" b="1">
                <a:latin typeface="Antic Didone"/>
                <a:ea typeface="Antic Didone"/>
                <a:cs typeface="Antic Didone"/>
                <a:sym typeface="Antic Didone"/>
              </a:defRPr>
            </a:lvl5pPr>
            <a:lvl6pPr lvl="5" rtl="0">
              <a:spcBef>
                <a:spcPts val="0"/>
              </a:spcBef>
              <a:spcAft>
                <a:spcPts val="0"/>
              </a:spcAft>
              <a:buSzPts val="2000"/>
              <a:buFont typeface="Antic Didone"/>
              <a:buNone/>
              <a:defRPr sz="2000" b="1">
                <a:latin typeface="Antic Didone"/>
                <a:ea typeface="Antic Didone"/>
                <a:cs typeface="Antic Didone"/>
                <a:sym typeface="Antic Didone"/>
              </a:defRPr>
            </a:lvl6pPr>
            <a:lvl7pPr lvl="6" rtl="0">
              <a:spcBef>
                <a:spcPts val="0"/>
              </a:spcBef>
              <a:spcAft>
                <a:spcPts val="0"/>
              </a:spcAft>
              <a:buSzPts val="2000"/>
              <a:buFont typeface="Antic Didone"/>
              <a:buNone/>
              <a:defRPr sz="2000" b="1">
                <a:latin typeface="Antic Didone"/>
                <a:ea typeface="Antic Didone"/>
                <a:cs typeface="Antic Didone"/>
                <a:sym typeface="Antic Didone"/>
              </a:defRPr>
            </a:lvl7pPr>
            <a:lvl8pPr lvl="7" rtl="0">
              <a:spcBef>
                <a:spcPts val="0"/>
              </a:spcBef>
              <a:spcAft>
                <a:spcPts val="0"/>
              </a:spcAft>
              <a:buSzPts val="2000"/>
              <a:buFont typeface="Antic Didone"/>
              <a:buNone/>
              <a:defRPr sz="2000" b="1">
                <a:latin typeface="Antic Didone"/>
                <a:ea typeface="Antic Didone"/>
                <a:cs typeface="Antic Didone"/>
                <a:sym typeface="Antic Didone"/>
              </a:defRPr>
            </a:lvl8pPr>
            <a:lvl9pPr lvl="8" rtl="0">
              <a:spcBef>
                <a:spcPts val="0"/>
              </a:spcBef>
              <a:spcAft>
                <a:spcPts val="0"/>
              </a:spcAft>
              <a:buSzPts val="2000"/>
              <a:buFont typeface="Antic Didone"/>
              <a:buNone/>
              <a:defRPr sz="2000" b="1">
                <a:latin typeface="Antic Didone"/>
                <a:ea typeface="Antic Didone"/>
                <a:cs typeface="Antic Didone"/>
                <a:sym typeface="Antic Didone"/>
              </a:defRPr>
            </a:lvl9pPr>
          </a:lstStyle>
          <a:p>
            <a:endParaRPr/>
          </a:p>
        </p:txBody>
      </p:sp>
      <p:sp>
        <p:nvSpPr>
          <p:cNvPr id="8549" name="Google Shape;8549;p13"/>
          <p:cNvSpPr txBox="1">
            <a:spLocks noGrp="1"/>
          </p:cNvSpPr>
          <p:nvPr>
            <p:ph type="subTitle" idx="15"/>
          </p:nvPr>
        </p:nvSpPr>
        <p:spPr>
          <a:xfrm>
            <a:off x="3387475" y="4044600"/>
            <a:ext cx="2372700" cy="5589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8550" name="Google Shape;8550;p13"/>
          <p:cNvSpPr txBox="1">
            <a:spLocks noGrp="1"/>
          </p:cNvSpPr>
          <p:nvPr>
            <p:ph type="title" idx="16" hasCustomPrompt="1"/>
          </p:nvPr>
        </p:nvSpPr>
        <p:spPr>
          <a:xfrm>
            <a:off x="6047650" y="1231575"/>
            <a:ext cx="1686300" cy="607500"/>
          </a:xfrm>
          <a:prstGeom prst="rect">
            <a:avLst/>
          </a:prstGeom>
        </p:spPr>
        <p:txBody>
          <a:bodyPr spcFirstLastPara="1" wrap="square" lIns="91425" tIns="0" rIns="91425" bIns="0" anchor="t" anchorCtr="0">
            <a:noAutofit/>
          </a:bodyPr>
          <a:lstStyle>
            <a:lvl1pPr lvl="0" algn="l" rtl="0">
              <a:spcBef>
                <a:spcPts val="0"/>
              </a:spcBef>
              <a:spcAft>
                <a:spcPts val="0"/>
              </a:spcAft>
              <a:buSzPts val="4000"/>
              <a:buNone/>
              <a:defRPr sz="45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551" name="Google Shape;8551;p13"/>
          <p:cNvSpPr txBox="1">
            <a:spLocks noGrp="1"/>
          </p:cNvSpPr>
          <p:nvPr>
            <p:ph type="subTitle" idx="17"/>
          </p:nvPr>
        </p:nvSpPr>
        <p:spPr>
          <a:xfrm>
            <a:off x="6051300" y="1902350"/>
            <a:ext cx="2536800" cy="311100"/>
          </a:xfrm>
          <a:prstGeom prst="rect">
            <a:avLst/>
          </a:prstGeom>
        </p:spPr>
        <p:txBody>
          <a:bodyPr spcFirstLastPara="1" wrap="square" lIns="91425" tIns="0" rIns="91425" bIns="0" anchor="t" anchorCtr="0">
            <a:noAutofit/>
          </a:bodyPr>
          <a:lstStyle>
            <a:lvl1pPr lvl="0" rtl="0">
              <a:spcBef>
                <a:spcPts val="0"/>
              </a:spcBef>
              <a:spcAft>
                <a:spcPts val="0"/>
              </a:spcAft>
              <a:buSzPts val="2000"/>
              <a:buFont typeface="Antic Didone"/>
              <a:buNone/>
              <a:defRPr sz="2000" b="1">
                <a:highlight>
                  <a:schemeClr val="lt1"/>
                </a:highlight>
                <a:latin typeface="Antic Didone"/>
                <a:ea typeface="Antic Didone"/>
                <a:cs typeface="Antic Didone"/>
                <a:sym typeface="Antic Didone"/>
              </a:defRPr>
            </a:lvl1pPr>
            <a:lvl2pPr lvl="1" rtl="0">
              <a:spcBef>
                <a:spcPts val="0"/>
              </a:spcBef>
              <a:spcAft>
                <a:spcPts val="0"/>
              </a:spcAft>
              <a:buSzPts val="2000"/>
              <a:buFont typeface="Antic Didone"/>
              <a:buNone/>
              <a:defRPr sz="2000" b="1">
                <a:latin typeface="Antic Didone"/>
                <a:ea typeface="Antic Didone"/>
                <a:cs typeface="Antic Didone"/>
                <a:sym typeface="Antic Didone"/>
              </a:defRPr>
            </a:lvl2pPr>
            <a:lvl3pPr lvl="2" rtl="0">
              <a:spcBef>
                <a:spcPts val="0"/>
              </a:spcBef>
              <a:spcAft>
                <a:spcPts val="0"/>
              </a:spcAft>
              <a:buSzPts val="2000"/>
              <a:buFont typeface="Antic Didone"/>
              <a:buNone/>
              <a:defRPr sz="2000" b="1">
                <a:latin typeface="Antic Didone"/>
                <a:ea typeface="Antic Didone"/>
                <a:cs typeface="Antic Didone"/>
                <a:sym typeface="Antic Didone"/>
              </a:defRPr>
            </a:lvl3pPr>
            <a:lvl4pPr lvl="3" rtl="0">
              <a:spcBef>
                <a:spcPts val="0"/>
              </a:spcBef>
              <a:spcAft>
                <a:spcPts val="0"/>
              </a:spcAft>
              <a:buSzPts val="2000"/>
              <a:buFont typeface="Antic Didone"/>
              <a:buNone/>
              <a:defRPr sz="2000" b="1">
                <a:latin typeface="Antic Didone"/>
                <a:ea typeface="Antic Didone"/>
                <a:cs typeface="Antic Didone"/>
                <a:sym typeface="Antic Didone"/>
              </a:defRPr>
            </a:lvl4pPr>
            <a:lvl5pPr lvl="4" rtl="0">
              <a:spcBef>
                <a:spcPts val="0"/>
              </a:spcBef>
              <a:spcAft>
                <a:spcPts val="0"/>
              </a:spcAft>
              <a:buSzPts val="2000"/>
              <a:buFont typeface="Antic Didone"/>
              <a:buNone/>
              <a:defRPr sz="2000" b="1">
                <a:latin typeface="Antic Didone"/>
                <a:ea typeface="Antic Didone"/>
                <a:cs typeface="Antic Didone"/>
                <a:sym typeface="Antic Didone"/>
              </a:defRPr>
            </a:lvl5pPr>
            <a:lvl6pPr lvl="5" rtl="0">
              <a:spcBef>
                <a:spcPts val="0"/>
              </a:spcBef>
              <a:spcAft>
                <a:spcPts val="0"/>
              </a:spcAft>
              <a:buSzPts val="2000"/>
              <a:buFont typeface="Antic Didone"/>
              <a:buNone/>
              <a:defRPr sz="2000" b="1">
                <a:latin typeface="Antic Didone"/>
                <a:ea typeface="Antic Didone"/>
                <a:cs typeface="Antic Didone"/>
                <a:sym typeface="Antic Didone"/>
              </a:defRPr>
            </a:lvl6pPr>
            <a:lvl7pPr lvl="6" rtl="0">
              <a:spcBef>
                <a:spcPts val="0"/>
              </a:spcBef>
              <a:spcAft>
                <a:spcPts val="0"/>
              </a:spcAft>
              <a:buSzPts val="2000"/>
              <a:buFont typeface="Antic Didone"/>
              <a:buNone/>
              <a:defRPr sz="2000" b="1">
                <a:latin typeface="Antic Didone"/>
                <a:ea typeface="Antic Didone"/>
                <a:cs typeface="Antic Didone"/>
                <a:sym typeface="Antic Didone"/>
              </a:defRPr>
            </a:lvl7pPr>
            <a:lvl8pPr lvl="7" rtl="0">
              <a:spcBef>
                <a:spcPts val="0"/>
              </a:spcBef>
              <a:spcAft>
                <a:spcPts val="0"/>
              </a:spcAft>
              <a:buSzPts val="2000"/>
              <a:buFont typeface="Antic Didone"/>
              <a:buNone/>
              <a:defRPr sz="2000" b="1">
                <a:latin typeface="Antic Didone"/>
                <a:ea typeface="Antic Didone"/>
                <a:cs typeface="Antic Didone"/>
                <a:sym typeface="Antic Didone"/>
              </a:defRPr>
            </a:lvl8pPr>
            <a:lvl9pPr lvl="8" rtl="0">
              <a:spcBef>
                <a:spcPts val="0"/>
              </a:spcBef>
              <a:spcAft>
                <a:spcPts val="0"/>
              </a:spcAft>
              <a:buSzPts val="2000"/>
              <a:buFont typeface="Antic Didone"/>
              <a:buNone/>
              <a:defRPr sz="2000" b="1">
                <a:latin typeface="Antic Didone"/>
                <a:ea typeface="Antic Didone"/>
                <a:cs typeface="Antic Didone"/>
                <a:sym typeface="Antic Didone"/>
              </a:defRPr>
            </a:lvl9pPr>
          </a:lstStyle>
          <a:p>
            <a:endParaRPr/>
          </a:p>
        </p:txBody>
      </p:sp>
      <p:sp>
        <p:nvSpPr>
          <p:cNvPr id="8552" name="Google Shape;8552;p13"/>
          <p:cNvSpPr txBox="1">
            <a:spLocks noGrp="1"/>
          </p:cNvSpPr>
          <p:nvPr>
            <p:ph type="subTitle" idx="18"/>
          </p:nvPr>
        </p:nvSpPr>
        <p:spPr>
          <a:xfrm>
            <a:off x="6051300" y="2276775"/>
            <a:ext cx="2372700" cy="5589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8553" name="Google Shape;8553;p13"/>
          <p:cNvSpPr txBox="1">
            <a:spLocks noGrp="1"/>
          </p:cNvSpPr>
          <p:nvPr>
            <p:ph type="title" idx="19" hasCustomPrompt="1"/>
          </p:nvPr>
        </p:nvSpPr>
        <p:spPr>
          <a:xfrm>
            <a:off x="6047650" y="2999400"/>
            <a:ext cx="1686300" cy="607500"/>
          </a:xfrm>
          <a:prstGeom prst="rect">
            <a:avLst/>
          </a:prstGeom>
        </p:spPr>
        <p:txBody>
          <a:bodyPr spcFirstLastPara="1" wrap="square" lIns="91425" tIns="0" rIns="91425" bIns="0" anchor="t" anchorCtr="0">
            <a:noAutofit/>
          </a:bodyPr>
          <a:lstStyle>
            <a:lvl1pPr lvl="0" algn="l" rtl="0">
              <a:spcBef>
                <a:spcPts val="0"/>
              </a:spcBef>
              <a:spcAft>
                <a:spcPts val="0"/>
              </a:spcAft>
              <a:buSzPts val="4000"/>
              <a:buNone/>
              <a:defRPr sz="45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554" name="Google Shape;8554;p13"/>
          <p:cNvSpPr txBox="1">
            <a:spLocks noGrp="1"/>
          </p:cNvSpPr>
          <p:nvPr>
            <p:ph type="subTitle" idx="20"/>
          </p:nvPr>
        </p:nvSpPr>
        <p:spPr>
          <a:xfrm>
            <a:off x="6051300" y="3670175"/>
            <a:ext cx="2536800" cy="311100"/>
          </a:xfrm>
          <a:prstGeom prst="rect">
            <a:avLst/>
          </a:prstGeom>
        </p:spPr>
        <p:txBody>
          <a:bodyPr spcFirstLastPara="1" wrap="square" lIns="91425" tIns="0" rIns="91425" bIns="0" anchor="t" anchorCtr="0">
            <a:noAutofit/>
          </a:bodyPr>
          <a:lstStyle>
            <a:lvl1pPr lvl="0" rtl="0">
              <a:spcBef>
                <a:spcPts val="0"/>
              </a:spcBef>
              <a:spcAft>
                <a:spcPts val="0"/>
              </a:spcAft>
              <a:buSzPts val="2000"/>
              <a:buFont typeface="Antic Didone"/>
              <a:buNone/>
              <a:defRPr sz="2000" b="1">
                <a:highlight>
                  <a:schemeClr val="lt1"/>
                </a:highlight>
                <a:latin typeface="Antic Didone"/>
                <a:ea typeface="Antic Didone"/>
                <a:cs typeface="Antic Didone"/>
                <a:sym typeface="Antic Didone"/>
              </a:defRPr>
            </a:lvl1pPr>
            <a:lvl2pPr lvl="1" rtl="0">
              <a:spcBef>
                <a:spcPts val="0"/>
              </a:spcBef>
              <a:spcAft>
                <a:spcPts val="0"/>
              </a:spcAft>
              <a:buSzPts val="2000"/>
              <a:buFont typeface="Antic Didone"/>
              <a:buNone/>
              <a:defRPr sz="2000" b="1">
                <a:latin typeface="Antic Didone"/>
                <a:ea typeface="Antic Didone"/>
                <a:cs typeface="Antic Didone"/>
                <a:sym typeface="Antic Didone"/>
              </a:defRPr>
            </a:lvl2pPr>
            <a:lvl3pPr lvl="2" rtl="0">
              <a:spcBef>
                <a:spcPts val="0"/>
              </a:spcBef>
              <a:spcAft>
                <a:spcPts val="0"/>
              </a:spcAft>
              <a:buSzPts val="2000"/>
              <a:buFont typeface="Antic Didone"/>
              <a:buNone/>
              <a:defRPr sz="2000" b="1">
                <a:latin typeface="Antic Didone"/>
                <a:ea typeface="Antic Didone"/>
                <a:cs typeface="Antic Didone"/>
                <a:sym typeface="Antic Didone"/>
              </a:defRPr>
            </a:lvl3pPr>
            <a:lvl4pPr lvl="3" rtl="0">
              <a:spcBef>
                <a:spcPts val="0"/>
              </a:spcBef>
              <a:spcAft>
                <a:spcPts val="0"/>
              </a:spcAft>
              <a:buSzPts val="2000"/>
              <a:buFont typeface="Antic Didone"/>
              <a:buNone/>
              <a:defRPr sz="2000" b="1">
                <a:latin typeface="Antic Didone"/>
                <a:ea typeface="Antic Didone"/>
                <a:cs typeface="Antic Didone"/>
                <a:sym typeface="Antic Didone"/>
              </a:defRPr>
            </a:lvl4pPr>
            <a:lvl5pPr lvl="4" rtl="0">
              <a:spcBef>
                <a:spcPts val="0"/>
              </a:spcBef>
              <a:spcAft>
                <a:spcPts val="0"/>
              </a:spcAft>
              <a:buSzPts val="2000"/>
              <a:buFont typeface="Antic Didone"/>
              <a:buNone/>
              <a:defRPr sz="2000" b="1">
                <a:latin typeface="Antic Didone"/>
                <a:ea typeface="Antic Didone"/>
                <a:cs typeface="Antic Didone"/>
                <a:sym typeface="Antic Didone"/>
              </a:defRPr>
            </a:lvl5pPr>
            <a:lvl6pPr lvl="5" rtl="0">
              <a:spcBef>
                <a:spcPts val="0"/>
              </a:spcBef>
              <a:spcAft>
                <a:spcPts val="0"/>
              </a:spcAft>
              <a:buSzPts val="2000"/>
              <a:buFont typeface="Antic Didone"/>
              <a:buNone/>
              <a:defRPr sz="2000" b="1">
                <a:latin typeface="Antic Didone"/>
                <a:ea typeface="Antic Didone"/>
                <a:cs typeface="Antic Didone"/>
                <a:sym typeface="Antic Didone"/>
              </a:defRPr>
            </a:lvl6pPr>
            <a:lvl7pPr lvl="6" rtl="0">
              <a:spcBef>
                <a:spcPts val="0"/>
              </a:spcBef>
              <a:spcAft>
                <a:spcPts val="0"/>
              </a:spcAft>
              <a:buSzPts val="2000"/>
              <a:buFont typeface="Antic Didone"/>
              <a:buNone/>
              <a:defRPr sz="2000" b="1">
                <a:latin typeface="Antic Didone"/>
                <a:ea typeface="Antic Didone"/>
                <a:cs typeface="Antic Didone"/>
                <a:sym typeface="Antic Didone"/>
              </a:defRPr>
            </a:lvl7pPr>
            <a:lvl8pPr lvl="7" rtl="0">
              <a:spcBef>
                <a:spcPts val="0"/>
              </a:spcBef>
              <a:spcAft>
                <a:spcPts val="0"/>
              </a:spcAft>
              <a:buSzPts val="2000"/>
              <a:buFont typeface="Antic Didone"/>
              <a:buNone/>
              <a:defRPr sz="2000" b="1">
                <a:latin typeface="Antic Didone"/>
                <a:ea typeface="Antic Didone"/>
                <a:cs typeface="Antic Didone"/>
                <a:sym typeface="Antic Didone"/>
              </a:defRPr>
            </a:lvl8pPr>
            <a:lvl9pPr lvl="8" rtl="0">
              <a:spcBef>
                <a:spcPts val="0"/>
              </a:spcBef>
              <a:spcAft>
                <a:spcPts val="0"/>
              </a:spcAft>
              <a:buSzPts val="2000"/>
              <a:buFont typeface="Antic Didone"/>
              <a:buNone/>
              <a:defRPr sz="2000" b="1">
                <a:latin typeface="Antic Didone"/>
                <a:ea typeface="Antic Didone"/>
                <a:cs typeface="Antic Didone"/>
                <a:sym typeface="Antic Didone"/>
              </a:defRPr>
            </a:lvl9pPr>
          </a:lstStyle>
          <a:p>
            <a:endParaRPr/>
          </a:p>
        </p:txBody>
      </p:sp>
      <p:sp>
        <p:nvSpPr>
          <p:cNvPr id="8555" name="Google Shape;8555;p13"/>
          <p:cNvSpPr txBox="1">
            <a:spLocks noGrp="1"/>
          </p:cNvSpPr>
          <p:nvPr>
            <p:ph type="subTitle" idx="21"/>
          </p:nvPr>
        </p:nvSpPr>
        <p:spPr>
          <a:xfrm>
            <a:off x="6051300" y="4044600"/>
            <a:ext cx="2372700" cy="558900"/>
          </a:xfrm>
          <a:prstGeom prst="rect">
            <a:avLst/>
          </a:prstGeom>
        </p:spPr>
        <p:txBody>
          <a:bodyPr spcFirstLastPara="1" wrap="square" lIns="91425" tIns="0" rIns="91425" bIns="0" anchor="t" anchorCtr="0">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grpSp>
        <p:nvGrpSpPr>
          <p:cNvPr id="8556" name="Google Shape;8556;p13"/>
          <p:cNvGrpSpPr/>
          <p:nvPr/>
        </p:nvGrpSpPr>
        <p:grpSpPr>
          <a:xfrm>
            <a:off x="178275" y="177600"/>
            <a:ext cx="8787300" cy="4788300"/>
            <a:chOff x="178275" y="177600"/>
            <a:chExt cx="8787300" cy="4788300"/>
          </a:xfrm>
        </p:grpSpPr>
        <p:sp>
          <p:nvSpPr>
            <p:cNvPr id="8557" name="Google Shape;8557;p13"/>
            <p:cNvSpPr/>
            <p:nvPr/>
          </p:nvSpPr>
          <p:spPr>
            <a:xfrm>
              <a:off x="178275" y="177600"/>
              <a:ext cx="8787300" cy="4788300"/>
            </a:xfrm>
            <a:prstGeom prst="round2DiagRect">
              <a:avLst>
                <a:gd name="adj1" fmla="val 9845"/>
                <a:gd name="adj2" fmla="val 0"/>
              </a:avLst>
            </a:prstGeom>
            <a:no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8" name="Google Shape;8558;p13"/>
            <p:cNvSpPr/>
            <p:nvPr/>
          </p:nvSpPr>
          <p:spPr>
            <a:xfrm>
              <a:off x="288825" y="294900"/>
              <a:ext cx="8566500" cy="4551600"/>
            </a:xfrm>
            <a:prstGeom prst="round2DiagRect">
              <a:avLst>
                <a:gd name="adj1" fmla="val 8839"/>
                <a:gd name="adj2" fmla="val 0"/>
              </a:avLst>
            </a:prstGeom>
            <a:no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59" name="Google Shape;8559;p13"/>
          <p:cNvGrpSpPr/>
          <p:nvPr/>
        </p:nvGrpSpPr>
        <p:grpSpPr>
          <a:xfrm rot="2433810">
            <a:off x="60873" y="178480"/>
            <a:ext cx="1290891" cy="1085115"/>
            <a:chOff x="4168732" y="1578984"/>
            <a:chExt cx="556852" cy="468086"/>
          </a:xfrm>
        </p:grpSpPr>
        <p:sp>
          <p:nvSpPr>
            <p:cNvPr id="8560" name="Google Shape;8560;p13"/>
            <p:cNvSpPr/>
            <p:nvPr/>
          </p:nvSpPr>
          <p:spPr>
            <a:xfrm>
              <a:off x="4624270" y="1578984"/>
              <a:ext cx="88510" cy="100232"/>
            </a:xfrm>
            <a:custGeom>
              <a:avLst/>
              <a:gdLst/>
              <a:ahLst/>
              <a:cxnLst/>
              <a:rect l="l" t="t" r="r" b="b"/>
              <a:pathLst>
                <a:path w="2537" h="2873" extrusionOk="0">
                  <a:moveTo>
                    <a:pt x="1467" y="0"/>
                  </a:moveTo>
                  <a:cubicBezTo>
                    <a:pt x="1275" y="0"/>
                    <a:pt x="631" y="347"/>
                    <a:pt x="323" y="826"/>
                  </a:cubicBezTo>
                  <a:cubicBezTo>
                    <a:pt x="1" y="1315"/>
                    <a:pt x="1" y="1926"/>
                    <a:pt x="179" y="2294"/>
                  </a:cubicBezTo>
                  <a:cubicBezTo>
                    <a:pt x="345" y="2660"/>
                    <a:pt x="679" y="2872"/>
                    <a:pt x="679" y="2872"/>
                  </a:cubicBezTo>
                  <a:cubicBezTo>
                    <a:pt x="679" y="2872"/>
                    <a:pt x="1091" y="2594"/>
                    <a:pt x="1246" y="2527"/>
                  </a:cubicBezTo>
                  <a:cubicBezTo>
                    <a:pt x="1390" y="2472"/>
                    <a:pt x="1969" y="2393"/>
                    <a:pt x="2225" y="2227"/>
                  </a:cubicBezTo>
                  <a:cubicBezTo>
                    <a:pt x="2480" y="2071"/>
                    <a:pt x="2536" y="1682"/>
                    <a:pt x="2503" y="1449"/>
                  </a:cubicBezTo>
                  <a:cubicBezTo>
                    <a:pt x="2458" y="1215"/>
                    <a:pt x="1991" y="503"/>
                    <a:pt x="1902" y="381"/>
                  </a:cubicBezTo>
                  <a:cubicBezTo>
                    <a:pt x="1813" y="270"/>
                    <a:pt x="1647" y="25"/>
                    <a:pt x="1491" y="3"/>
                  </a:cubicBezTo>
                  <a:cubicBezTo>
                    <a:pt x="1484" y="1"/>
                    <a:pt x="1476" y="0"/>
                    <a:pt x="1467"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1" name="Google Shape;8561;p13"/>
            <p:cNvSpPr/>
            <p:nvPr/>
          </p:nvSpPr>
          <p:spPr>
            <a:xfrm>
              <a:off x="4624654" y="1578984"/>
              <a:ext cx="61332" cy="73927"/>
            </a:xfrm>
            <a:custGeom>
              <a:avLst/>
              <a:gdLst/>
              <a:ahLst/>
              <a:cxnLst/>
              <a:rect l="l" t="t" r="r" b="b"/>
              <a:pathLst>
                <a:path w="1758" h="2119" extrusionOk="0">
                  <a:moveTo>
                    <a:pt x="1456" y="0"/>
                  </a:moveTo>
                  <a:cubicBezTo>
                    <a:pt x="1264" y="0"/>
                    <a:pt x="620" y="347"/>
                    <a:pt x="312" y="826"/>
                  </a:cubicBezTo>
                  <a:cubicBezTo>
                    <a:pt x="45" y="1226"/>
                    <a:pt x="0" y="1704"/>
                    <a:pt x="89" y="2071"/>
                  </a:cubicBezTo>
                  <a:cubicBezTo>
                    <a:pt x="181" y="2099"/>
                    <a:pt x="281" y="2119"/>
                    <a:pt x="382" y="2119"/>
                  </a:cubicBezTo>
                  <a:cubicBezTo>
                    <a:pt x="403" y="2119"/>
                    <a:pt x="424" y="2118"/>
                    <a:pt x="445" y="2116"/>
                  </a:cubicBezTo>
                  <a:cubicBezTo>
                    <a:pt x="746" y="2094"/>
                    <a:pt x="1013" y="1949"/>
                    <a:pt x="1224" y="1738"/>
                  </a:cubicBezTo>
                  <a:cubicBezTo>
                    <a:pt x="1424" y="1538"/>
                    <a:pt x="1580" y="1281"/>
                    <a:pt x="1658" y="1014"/>
                  </a:cubicBezTo>
                  <a:cubicBezTo>
                    <a:pt x="1747" y="737"/>
                    <a:pt x="1758" y="448"/>
                    <a:pt x="1713" y="158"/>
                  </a:cubicBezTo>
                  <a:cubicBezTo>
                    <a:pt x="1636" y="80"/>
                    <a:pt x="1557" y="13"/>
                    <a:pt x="1480" y="3"/>
                  </a:cubicBezTo>
                  <a:cubicBezTo>
                    <a:pt x="1473" y="1"/>
                    <a:pt x="1465" y="0"/>
                    <a:pt x="1456" y="0"/>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2" name="Google Shape;8562;p13"/>
            <p:cNvSpPr/>
            <p:nvPr/>
          </p:nvSpPr>
          <p:spPr>
            <a:xfrm>
              <a:off x="4663066" y="1592625"/>
              <a:ext cx="9350" cy="29515"/>
            </a:xfrm>
            <a:custGeom>
              <a:avLst/>
              <a:gdLst/>
              <a:ahLst/>
              <a:cxnLst/>
              <a:rect l="l" t="t" r="r" b="b"/>
              <a:pathLst>
                <a:path w="268" h="846" extrusionOk="0">
                  <a:moveTo>
                    <a:pt x="1" y="1"/>
                  </a:moveTo>
                  <a:cubicBezTo>
                    <a:pt x="68" y="134"/>
                    <a:pt x="123" y="279"/>
                    <a:pt x="157" y="412"/>
                  </a:cubicBezTo>
                  <a:cubicBezTo>
                    <a:pt x="179" y="490"/>
                    <a:pt x="189" y="557"/>
                    <a:pt x="201" y="635"/>
                  </a:cubicBezTo>
                  <a:cubicBezTo>
                    <a:pt x="212" y="702"/>
                    <a:pt x="223" y="768"/>
                    <a:pt x="201" y="835"/>
                  </a:cubicBezTo>
                  <a:lnTo>
                    <a:pt x="256" y="846"/>
                  </a:lnTo>
                  <a:cubicBezTo>
                    <a:pt x="268" y="768"/>
                    <a:pt x="256" y="690"/>
                    <a:pt x="246" y="623"/>
                  </a:cubicBezTo>
                  <a:cubicBezTo>
                    <a:pt x="223" y="546"/>
                    <a:pt x="201" y="479"/>
                    <a:pt x="179" y="412"/>
                  </a:cubicBezTo>
                  <a:cubicBezTo>
                    <a:pt x="134" y="267"/>
                    <a:pt x="78" y="134"/>
                    <a:pt x="1"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3" name="Google Shape;8563;p13"/>
            <p:cNvSpPr/>
            <p:nvPr/>
          </p:nvSpPr>
          <p:spPr>
            <a:xfrm>
              <a:off x="4674300" y="1603127"/>
              <a:ext cx="21770" cy="11652"/>
            </a:xfrm>
            <a:custGeom>
              <a:avLst/>
              <a:gdLst/>
              <a:ahLst/>
              <a:cxnLst/>
              <a:rect l="l" t="t" r="r" b="b"/>
              <a:pathLst>
                <a:path w="624" h="334" extrusionOk="0">
                  <a:moveTo>
                    <a:pt x="624" y="0"/>
                  </a:moveTo>
                  <a:lnTo>
                    <a:pt x="624" y="0"/>
                  </a:lnTo>
                  <a:cubicBezTo>
                    <a:pt x="391" y="67"/>
                    <a:pt x="213" y="122"/>
                    <a:pt x="1" y="233"/>
                  </a:cubicBezTo>
                  <a:lnTo>
                    <a:pt x="1" y="334"/>
                  </a:lnTo>
                  <a:cubicBezTo>
                    <a:pt x="201" y="200"/>
                    <a:pt x="401" y="89"/>
                    <a:pt x="624"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4" name="Google Shape;8564;p13"/>
            <p:cNvSpPr/>
            <p:nvPr/>
          </p:nvSpPr>
          <p:spPr>
            <a:xfrm>
              <a:off x="4661531" y="1628735"/>
              <a:ext cx="36492" cy="20584"/>
            </a:xfrm>
            <a:custGeom>
              <a:avLst/>
              <a:gdLst/>
              <a:ahLst/>
              <a:cxnLst/>
              <a:rect l="l" t="t" r="r" b="b"/>
              <a:pathLst>
                <a:path w="1046" h="590" extrusionOk="0">
                  <a:moveTo>
                    <a:pt x="1046" y="0"/>
                  </a:moveTo>
                  <a:cubicBezTo>
                    <a:pt x="668" y="45"/>
                    <a:pt x="322" y="167"/>
                    <a:pt x="23" y="434"/>
                  </a:cubicBezTo>
                  <a:lnTo>
                    <a:pt x="0" y="589"/>
                  </a:lnTo>
                  <a:cubicBezTo>
                    <a:pt x="267" y="322"/>
                    <a:pt x="668" y="67"/>
                    <a:pt x="1046"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5" name="Google Shape;8565;p13"/>
            <p:cNvSpPr/>
            <p:nvPr/>
          </p:nvSpPr>
          <p:spPr>
            <a:xfrm>
              <a:off x="4643668" y="1628316"/>
              <a:ext cx="14374" cy="33422"/>
            </a:xfrm>
            <a:custGeom>
              <a:avLst/>
              <a:gdLst/>
              <a:ahLst/>
              <a:cxnLst/>
              <a:rect l="l" t="t" r="r" b="b"/>
              <a:pathLst>
                <a:path w="412" h="958" extrusionOk="0">
                  <a:moveTo>
                    <a:pt x="1" y="1"/>
                  </a:moveTo>
                  <a:cubicBezTo>
                    <a:pt x="223" y="268"/>
                    <a:pt x="345" y="613"/>
                    <a:pt x="323" y="957"/>
                  </a:cubicBezTo>
                  <a:lnTo>
                    <a:pt x="412" y="868"/>
                  </a:lnTo>
                  <a:cubicBezTo>
                    <a:pt x="401" y="512"/>
                    <a:pt x="245" y="245"/>
                    <a:pt x="1"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6" name="Google Shape;8566;p13"/>
            <p:cNvSpPr/>
            <p:nvPr/>
          </p:nvSpPr>
          <p:spPr>
            <a:xfrm>
              <a:off x="4550935" y="1641783"/>
              <a:ext cx="67542" cy="87986"/>
            </a:xfrm>
            <a:custGeom>
              <a:avLst/>
              <a:gdLst/>
              <a:ahLst/>
              <a:cxnLst/>
              <a:rect l="l" t="t" r="r" b="b"/>
              <a:pathLst>
                <a:path w="1936" h="2522" extrusionOk="0">
                  <a:moveTo>
                    <a:pt x="1143" y="0"/>
                  </a:moveTo>
                  <a:cubicBezTo>
                    <a:pt x="1129" y="0"/>
                    <a:pt x="1115" y="2"/>
                    <a:pt x="1102" y="4"/>
                  </a:cubicBezTo>
                  <a:cubicBezTo>
                    <a:pt x="734" y="71"/>
                    <a:pt x="423" y="571"/>
                    <a:pt x="279" y="828"/>
                  </a:cubicBezTo>
                  <a:cubicBezTo>
                    <a:pt x="0" y="1295"/>
                    <a:pt x="0" y="1829"/>
                    <a:pt x="368" y="2207"/>
                  </a:cubicBezTo>
                  <a:cubicBezTo>
                    <a:pt x="649" y="2488"/>
                    <a:pt x="991" y="2521"/>
                    <a:pt x="1133" y="2521"/>
                  </a:cubicBezTo>
                  <a:cubicBezTo>
                    <a:pt x="1176" y="2521"/>
                    <a:pt x="1201" y="2518"/>
                    <a:pt x="1201" y="2518"/>
                  </a:cubicBezTo>
                  <a:cubicBezTo>
                    <a:pt x="1208" y="2518"/>
                    <a:pt x="1216" y="2519"/>
                    <a:pt x="1225" y="2519"/>
                  </a:cubicBezTo>
                  <a:cubicBezTo>
                    <a:pt x="1277" y="2519"/>
                    <a:pt x="1376" y="2503"/>
                    <a:pt x="1602" y="2296"/>
                  </a:cubicBezTo>
                  <a:cubicBezTo>
                    <a:pt x="1880" y="2039"/>
                    <a:pt x="1935" y="1594"/>
                    <a:pt x="1891" y="1261"/>
                  </a:cubicBezTo>
                  <a:cubicBezTo>
                    <a:pt x="1838" y="929"/>
                    <a:pt x="1496" y="0"/>
                    <a:pt x="1143"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7" name="Google Shape;8567;p13"/>
            <p:cNvSpPr/>
            <p:nvPr/>
          </p:nvSpPr>
          <p:spPr>
            <a:xfrm>
              <a:off x="4551319" y="1641678"/>
              <a:ext cx="50482" cy="70787"/>
            </a:xfrm>
            <a:custGeom>
              <a:avLst/>
              <a:gdLst/>
              <a:ahLst/>
              <a:cxnLst/>
              <a:rect l="l" t="t" r="r" b="b"/>
              <a:pathLst>
                <a:path w="1447" h="2029" extrusionOk="0">
                  <a:moveTo>
                    <a:pt x="1139" y="1"/>
                  </a:moveTo>
                  <a:cubicBezTo>
                    <a:pt x="1123" y="1"/>
                    <a:pt x="1107" y="3"/>
                    <a:pt x="1091" y="7"/>
                  </a:cubicBezTo>
                  <a:cubicBezTo>
                    <a:pt x="723" y="74"/>
                    <a:pt x="412" y="574"/>
                    <a:pt x="268" y="831"/>
                  </a:cubicBezTo>
                  <a:cubicBezTo>
                    <a:pt x="34" y="1231"/>
                    <a:pt x="1" y="1676"/>
                    <a:pt x="212" y="2020"/>
                  </a:cubicBezTo>
                  <a:cubicBezTo>
                    <a:pt x="245" y="2026"/>
                    <a:pt x="278" y="2029"/>
                    <a:pt x="312" y="2029"/>
                  </a:cubicBezTo>
                  <a:cubicBezTo>
                    <a:pt x="345" y="2029"/>
                    <a:pt x="378" y="2026"/>
                    <a:pt x="412" y="2020"/>
                  </a:cubicBezTo>
                  <a:cubicBezTo>
                    <a:pt x="668" y="1965"/>
                    <a:pt x="868" y="1775"/>
                    <a:pt x="957" y="1531"/>
                  </a:cubicBezTo>
                  <a:cubicBezTo>
                    <a:pt x="1002" y="1420"/>
                    <a:pt x="1024" y="1286"/>
                    <a:pt x="1046" y="1164"/>
                  </a:cubicBezTo>
                  <a:cubicBezTo>
                    <a:pt x="1079" y="1031"/>
                    <a:pt x="1124" y="897"/>
                    <a:pt x="1180" y="774"/>
                  </a:cubicBezTo>
                  <a:cubicBezTo>
                    <a:pt x="1257" y="586"/>
                    <a:pt x="1368" y="408"/>
                    <a:pt x="1447" y="218"/>
                  </a:cubicBezTo>
                  <a:cubicBezTo>
                    <a:pt x="1350" y="93"/>
                    <a:pt x="1245" y="1"/>
                    <a:pt x="1139" y="1"/>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8" name="Google Shape;8568;p13"/>
            <p:cNvSpPr/>
            <p:nvPr/>
          </p:nvSpPr>
          <p:spPr>
            <a:xfrm>
              <a:off x="4568763" y="1669868"/>
              <a:ext cx="19851" cy="17862"/>
            </a:xfrm>
            <a:custGeom>
              <a:avLst/>
              <a:gdLst/>
              <a:ahLst/>
              <a:cxnLst/>
              <a:rect l="l" t="t" r="r" b="b"/>
              <a:pathLst>
                <a:path w="569" h="512" extrusionOk="0">
                  <a:moveTo>
                    <a:pt x="1" y="0"/>
                  </a:moveTo>
                  <a:cubicBezTo>
                    <a:pt x="112" y="67"/>
                    <a:pt x="212" y="144"/>
                    <a:pt x="312" y="223"/>
                  </a:cubicBezTo>
                  <a:cubicBezTo>
                    <a:pt x="401" y="312"/>
                    <a:pt x="490" y="401"/>
                    <a:pt x="557" y="512"/>
                  </a:cubicBezTo>
                  <a:lnTo>
                    <a:pt x="568" y="401"/>
                  </a:lnTo>
                  <a:cubicBezTo>
                    <a:pt x="490" y="300"/>
                    <a:pt x="435" y="267"/>
                    <a:pt x="334" y="200"/>
                  </a:cubicBezTo>
                  <a:cubicBezTo>
                    <a:pt x="235" y="122"/>
                    <a:pt x="112" y="55"/>
                    <a:pt x="1"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9" name="Google Shape;8569;p13"/>
            <p:cNvSpPr/>
            <p:nvPr/>
          </p:nvSpPr>
          <p:spPr>
            <a:xfrm>
              <a:off x="4591685" y="1684975"/>
              <a:ext cx="23305" cy="38481"/>
            </a:xfrm>
            <a:custGeom>
              <a:avLst/>
              <a:gdLst/>
              <a:ahLst/>
              <a:cxnLst/>
              <a:rect l="l" t="t" r="r" b="b"/>
              <a:pathLst>
                <a:path w="668" h="1103" extrusionOk="0">
                  <a:moveTo>
                    <a:pt x="656" y="1"/>
                  </a:moveTo>
                  <a:cubicBezTo>
                    <a:pt x="656" y="223"/>
                    <a:pt x="589" y="435"/>
                    <a:pt x="456" y="601"/>
                  </a:cubicBezTo>
                  <a:cubicBezTo>
                    <a:pt x="401" y="690"/>
                    <a:pt x="322" y="768"/>
                    <a:pt x="245" y="835"/>
                  </a:cubicBezTo>
                  <a:cubicBezTo>
                    <a:pt x="167" y="913"/>
                    <a:pt x="89" y="979"/>
                    <a:pt x="0" y="1046"/>
                  </a:cubicBezTo>
                  <a:lnTo>
                    <a:pt x="56" y="1102"/>
                  </a:lnTo>
                  <a:cubicBezTo>
                    <a:pt x="134" y="1035"/>
                    <a:pt x="211" y="957"/>
                    <a:pt x="290" y="880"/>
                  </a:cubicBezTo>
                  <a:cubicBezTo>
                    <a:pt x="356" y="801"/>
                    <a:pt x="434" y="712"/>
                    <a:pt x="490" y="623"/>
                  </a:cubicBezTo>
                  <a:cubicBezTo>
                    <a:pt x="612" y="445"/>
                    <a:pt x="668" y="223"/>
                    <a:pt x="656"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0" name="Google Shape;8570;p13"/>
            <p:cNvSpPr/>
            <p:nvPr/>
          </p:nvSpPr>
          <p:spPr>
            <a:xfrm>
              <a:off x="4568414" y="1710199"/>
              <a:ext cx="25642" cy="18665"/>
            </a:xfrm>
            <a:custGeom>
              <a:avLst/>
              <a:gdLst/>
              <a:ahLst/>
              <a:cxnLst/>
              <a:rect l="l" t="t" r="r" b="b"/>
              <a:pathLst>
                <a:path w="735" h="535" extrusionOk="0">
                  <a:moveTo>
                    <a:pt x="0" y="1"/>
                  </a:moveTo>
                  <a:lnTo>
                    <a:pt x="0" y="1"/>
                  </a:lnTo>
                  <a:cubicBezTo>
                    <a:pt x="278" y="112"/>
                    <a:pt x="522" y="301"/>
                    <a:pt x="690" y="535"/>
                  </a:cubicBezTo>
                  <a:lnTo>
                    <a:pt x="734" y="501"/>
                  </a:lnTo>
                  <a:cubicBezTo>
                    <a:pt x="545" y="268"/>
                    <a:pt x="289" y="90"/>
                    <a:pt x="0"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1" name="Google Shape;8571;p13"/>
            <p:cNvSpPr/>
            <p:nvPr/>
          </p:nvSpPr>
          <p:spPr>
            <a:xfrm>
              <a:off x="4574206" y="1690417"/>
              <a:ext cx="17897" cy="17095"/>
            </a:xfrm>
            <a:custGeom>
              <a:avLst/>
              <a:gdLst/>
              <a:ahLst/>
              <a:cxnLst/>
              <a:rect l="l" t="t" r="r" b="b"/>
              <a:pathLst>
                <a:path w="513" h="490" extrusionOk="0">
                  <a:moveTo>
                    <a:pt x="0" y="0"/>
                  </a:moveTo>
                  <a:lnTo>
                    <a:pt x="0" y="0"/>
                  </a:lnTo>
                  <a:cubicBezTo>
                    <a:pt x="79" y="79"/>
                    <a:pt x="178" y="145"/>
                    <a:pt x="267" y="223"/>
                  </a:cubicBezTo>
                  <a:cubicBezTo>
                    <a:pt x="356" y="289"/>
                    <a:pt x="435" y="378"/>
                    <a:pt x="457" y="490"/>
                  </a:cubicBezTo>
                  <a:lnTo>
                    <a:pt x="512" y="467"/>
                  </a:lnTo>
                  <a:cubicBezTo>
                    <a:pt x="501" y="412"/>
                    <a:pt x="468" y="356"/>
                    <a:pt x="423" y="312"/>
                  </a:cubicBezTo>
                  <a:cubicBezTo>
                    <a:pt x="379" y="267"/>
                    <a:pt x="334" y="234"/>
                    <a:pt x="290" y="200"/>
                  </a:cubicBezTo>
                  <a:cubicBezTo>
                    <a:pt x="190" y="134"/>
                    <a:pt x="89" y="79"/>
                    <a:pt x="0"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2" name="Google Shape;8572;p13"/>
            <p:cNvSpPr/>
            <p:nvPr/>
          </p:nvSpPr>
          <p:spPr>
            <a:xfrm>
              <a:off x="4585475" y="1655878"/>
              <a:ext cx="14792" cy="20235"/>
            </a:xfrm>
            <a:custGeom>
              <a:avLst/>
              <a:gdLst/>
              <a:ahLst/>
              <a:cxnLst/>
              <a:rect l="l" t="t" r="r" b="b"/>
              <a:pathLst>
                <a:path w="424" h="580" extrusionOk="0">
                  <a:moveTo>
                    <a:pt x="423" y="1"/>
                  </a:moveTo>
                  <a:cubicBezTo>
                    <a:pt x="201" y="90"/>
                    <a:pt x="33" y="268"/>
                    <a:pt x="0" y="512"/>
                  </a:cubicBezTo>
                  <a:lnTo>
                    <a:pt x="33" y="579"/>
                  </a:lnTo>
                  <a:cubicBezTo>
                    <a:pt x="45" y="357"/>
                    <a:pt x="201" y="101"/>
                    <a:pt x="423"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3" name="Google Shape;8573;p13"/>
            <p:cNvSpPr/>
            <p:nvPr/>
          </p:nvSpPr>
          <p:spPr>
            <a:xfrm>
              <a:off x="4589731" y="1676846"/>
              <a:ext cx="19432" cy="22537"/>
            </a:xfrm>
            <a:custGeom>
              <a:avLst/>
              <a:gdLst/>
              <a:ahLst/>
              <a:cxnLst/>
              <a:rect l="l" t="t" r="r" b="b"/>
              <a:pathLst>
                <a:path w="557" h="646" extrusionOk="0">
                  <a:moveTo>
                    <a:pt x="556" y="0"/>
                  </a:moveTo>
                  <a:cubicBezTo>
                    <a:pt x="323" y="134"/>
                    <a:pt x="123" y="345"/>
                    <a:pt x="0" y="589"/>
                  </a:cubicBezTo>
                  <a:lnTo>
                    <a:pt x="34" y="646"/>
                  </a:lnTo>
                  <a:cubicBezTo>
                    <a:pt x="145" y="401"/>
                    <a:pt x="334" y="156"/>
                    <a:pt x="556"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4" name="Google Shape;8574;p13"/>
            <p:cNvSpPr/>
            <p:nvPr/>
          </p:nvSpPr>
          <p:spPr>
            <a:xfrm>
              <a:off x="4480286" y="1734656"/>
              <a:ext cx="63670" cy="75741"/>
            </a:xfrm>
            <a:custGeom>
              <a:avLst/>
              <a:gdLst/>
              <a:ahLst/>
              <a:cxnLst/>
              <a:rect l="l" t="t" r="r" b="b"/>
              <a:pathLst>
                <a:path w="1825" h="2171" extrusionOk="0">
                  <a:moveTo>
                    <a:pt x="547" y="0"/>
                  </a:moveTo>
                  <a:cubicBezTo>
                    <a:pt x="477" y="0"/>
                    <a:pt x="415" y="15"/>
                    <a:pt x="368" y="45"/>
                  </a:cubicBezTo>
                  <a:cubicBezTo>
                    <a:pt x="101" y="212"/>
                    <a:pt x="23" y="434"/>
                    <a:pt x="12" y="668"/>
                  </a:cubicBezTo>
                  <a:cubicBezTo>
                    <a:pt x="1" y="890"/>
                    <a:pt x="134" y="1824"/>
                    <a:pt x="502" y="2047"/>
                  </a:cubicBezTo>
                  <a:cubicBezTo>
                    <a:pt x="661" y="2144"/>
                    <a:pt x="800" y="2171"/>
                    <a:pt x="906" y="2171"/>
                  </a:cubicBezTo>
                  <a:cubicBezTo>
                    <a:pt x="1043" y="2171"/>
                    <a:pt x="1125" y="2125"/>
                    <a:pt x="1125" y="2125"/>
                  </a:cubicBezTo>
                  <a:cubicBezTo>
                    <a:pt x="1125" y="2125"/>
                    <a:pt x="1236" y="2091"/>
                    <a:pt x="1380" y="1980"/>
                  </a:cubicBezTo>
                  <a:cubicBezTo>
                    <a:pt x="1536" y="1858"/>
                    <a:pt x="1825" y="1413"/>
                    <a:pt x="1625" y="835"/>
                  </a:cubicBezTo>
                  <a:cubicBezTo>
                    <a:pt x="1468" y="345"/>
                    <a:pt x="896" y="0"/>
                    <a:pt x="547"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5" name="Google Shape;8575;p13"/>
            <p:cNvSpPr/>
            <p:nvPr/>
          </p:nvSpPr>
          <p:spPr>
            <a:xfrm>
              <a:off x="4484193" y="1734656"/>
              <a:ext cx="56657" cy="56378"/>
            </a:xfrm>
            <a:custGeom>
              <a:avLst/>
              <a:gdLst/>
              <a:ahLst/>
              <a:cxnLst/>
              <a:rect l="l" t="t" r="r" b="b"/>
              <a:pathLst>
                <a:path w="1624" h="1616" extrusionOk="0">
                  <a:moveTo>
                    <a:pt x="435" y="0"/>
                  </a:moveTo>
                  <a:cubicBezTo>
                    <a:pt x="365" y="0"/>
                    <a:pt x="303" y="15"/>
                    <a:pt x="256" y="45"/>
                  </a:cubicBezTo>
                  <a:cubicBezTo>
                    <a:pt x="134" y="123"/>
                    <a:pt x="56" y="200"/>
                    <a:pt x="0" y="289"/>
                  </a:cubicBezTo>
                  <a:cubicBezTo>
                    <a:pt x="45" y="401"/>
                    <a:pt x="101" y="523"/>
                    <a:pt x="156" y="623"/>
                  </a:cubicBezTo>
                  <a:cubicBezTo>
                    <a:pt x="256" y="846"/>
                    <a:pt x="378" y="1057"/>
                    <a:pt x="545" y="1224"/>
                  </a:cubicBezTo>
                  <a:cubicBezTo>
                    <a:pt x="755" y="1452"/>
                    <a:pt x="1055" y="1616"/>
                    <a:pt x="1360" y="1616"/>
                  </a:cubicBezTo>
                  <a:cubicBezTo>
                    <a:pt x="1411" y="1616"/>
                    <a:pt x="1462" y="1611"/>
                    <a:pt x="1513" y="1602"/>
                  </a:cubicBezTo>
                  <a:cubicBezTo>
                    <a:pt x="1591" y="1402"/>
                    <a:pt x="1624" y="1135"/>
                    <a:pt x="1513" y="835"/>
                  </a:cubicBezTo>
                  <a:cubicBezTo>
                    <a:pt x="1356" y="345"/>
                    <a:pt x="784" y="0"/>
                    <a:pt x="435" y="0"/>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6" name="Google Shape;8576;p13"/>
            <p:cNvSpPr/>
            <p:nvPr/>
          </p:nvSpPr>
          <p:spPr>
            <a:xfrm>
              <a:off x="4509418" y="1747843"/>
              <a:ext cx="11269" cy="33806"/>
            </a:xfrm>
            <a:custGeom>
              <a:avLst/>
              <a:gdLst/>
              <a:ahLst/>
              <a:cxnLst/>
              <a:rect l="l" t="t" r="r" b="b"/>
              <a:pathLst>
                <a:path w="323" h="969" extrusionOk="0">
                  <a:moveTo>
                    <a:pt x="312" y="0"/>
                  </a:moveTo>
                  <a:cubicBezTo>
                    <a:pt x="312" y="178"/>
                    <a:pt x="245" y="334"/>
                    <a:pt x="178" y="479"/>
                  </a:cubicBezTo>
                  <a:cubicBezTo>
                    <a:pt x="112" y="635"/>
                    <a:pt x="45" y="734"/>
                    <a:pt x="0" y="912"/>
                  </a:cubicBezTo>
                  <a:lnTo>
                    <a:pt x="67" y="968"/>
                  </a:lnTo>
                  <a:cubicBezTo>
                    <a:pt x="89" y="813"/>
                    <a:pt x="156" y="657"/>
                    <a:pt x="211" y="501"/>
                  </a:cubicBezTo>
                  <a:cubicBezTo>
                    <a:pt x="267" y="346"/>
                    <a:pt x="323" y="178"/>
                    <a:pt x="312"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7" name="Google Shape;8577;p13"/>
            <p:cNvSpPr/>
            <p:nvPr/>
          </p:nvSpPr>
          <p:spPr>
            <a:xfrm>
              <a:off x="4490787" y="1788209"/>
              <a:ext cx="27561" cy="17862"/>
            </a:xfrm>
            <a:custGeom>
              <a:avLst/>
              <a:gdLst/>
              <a:ahLst/>
              <a:cxnLst/>
              <a:rect l="l" t="t" r="r" b="b"/>
              <a:pathLst>
                <a:path w="790" h="512" extrusionOk="0">
                  <a:moveTo>
                    <a:pt x="1" y="0"/>
                  </a:moveTo>
                  <a:lnTo>
                    <a:pt x="1" y="0"/>
                  </a:lnTo>
                  <a:cubicBezTo>
                    <a:pt x="67" y="145"/>
                    <a:pt x="179" y="267"/>
                    <a:pt x="312" y="345"/>
                  </a:cubicBezTo>
                  <a:cubicBezTo>
                    <a:pt x="445" y="423"/>
                    <a:pt x="634" y="489"/>
                    <a:pt x="790" y="512"/>
                  </a:cubicBezTo>
                  <a:lnTo>
                    <a:pt x="757" y="445"/>
                  </a:lnTo>
                  <a:cubicBezTo>
                    <a:pt x="612" y="434"/>
                    <a:pt x="456" y="390"/>
                    <a:pt x="323" y="323"/>
                  </a:cubicBezTo>
                  <a:cubicBezTo>
                    <a:pt x="189" y="245"/>
                    <a:pt x="67" y="145"/>
                    <a:pt x="1"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8" name="Google Shape;8578;p13"/>
            <p:cNvSpPr/>
            <p:nvPr/>
          </p:nvSpPr>
          <p:spPr>
            <a:xfrm>
              <a:off x="4516779" y="1761799"/>
              <a:ext cx="13990" cy="39632"/>
            </a:xfrm>
            <a:custGeom>
              <a:avLst/>
              <a:gdLst/>
              <a:ahLst/>
              <a:cxnLst/>
              <a:rect l="l" t="t" r="r" b="b"/>
              <a:pathLst>
                <a:path w="401" h="1136" extrusionOk="0">
                  <a:moveTo>
                    <a:pt x="378" y="1"/>
                  </a:moveTo>
                  <a:cubicBezTo>
                    <a:pt x="390" y="101"/>
                    <a:pt x="368" y="201"/>
                    <a:pt x="334" y="302"/>
                  </a:cubicBezTo>
                  <a:lnTo>
                    <a:pt x="267" y="601"/>
                  </a:lnTo>
                  <a:cubicBezTo>
                    <a:pt x="257" y="702"/>
                    <a:pt x="234" y="802"/>
                    <a:pt x="190" y="891"/>
                  </a:cubicBezTo>
                  <a:cubicBezTo>
                    <a:pt x="168" y="935"/>
                    <a:pt x="145" y="980"/>
                    <a:pt x="112" y="1013"/>
                  </a:cubicBezTo>
                  <a:cubicBezTo>
                    <a:pt x="82" y="1043"/>
                    <a:pt x="43" y="1082"/>
                    <a:pt x="11" y="1082"/>
                  </a:cubicBezTo>
                  <a:cubicBezTo>
                    <a:pt x="7" y="1082"/>
                    <a:pt x="4" y="1081"/>
                    <a:pt x="0" y="1080"/>
                  </a:cubicBezTo>
                  <a:lnTo>
                    <a:pt x="0" y="1135"/>
                  </a:lnTo>
                  <a:cubicBezTo>
                    <a:pt x="34" y="1135"/>
                    <a:pt x="67" y="1125"/>
                    <a:pt x="89" y="1102"/>
                  </a:cubicBezTo>
                  <a:lnTo>
                    <a:pt x="145" y="1046"/>
                  </a:lnTo>
                  <a:cubicBezTo>
                    <a:pt x="178" y="1002"/>
                    <a:pt x="201" y="957"/>
                    <a:pt x="223" y="902"/>
                  </a:cubicBezTo>
                  <a:cubicBezTo>
                    <a:pt x="267" y="813"/>
                    <a:pt x="279" y="702"/>
                    <a:pt x="301" y="601"/>
                  </a:cubicBezTo>
                  <a:cubicBezTo>
                    <a:pt x="312" y="502"/>
                    <a:pt x="323" y="401"/>
                    <a:pt x="356" y="302"/>
                  </a:cubicBezTo>
                  <a:cubicBezTo>
                    <a:pt x="378" y="201"/>
                    <a:pt x="401" y="101"/>
                    <a:pt x="378"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9" name="Google Shape;8579;p13"/>
            <p:cNvSpPr/>
            <p:nvPr/>
          </p:nvSpPr>
          <p:spPr>
            <a:xfrm>
              <a:off x="4491555" y="1776940"/>
              <a:ext cx="23340" cy="17514"/>
            </a:xfrm>
            <a:custGeom>
              <a:avLst/>
              <a:gdLst/>
              <a:ahLst/>
              <a:cxnLst/>
              <a:rect l="l" t="t" r="r" b="b"/>
              <a:pathLst>
                <a:path w="669" h="502" extrusionOk="0">
                  <a:moveTo>
                    <a:pt x="1" y="1"/>
                  </a:moveTo>
                  <a:lnTo>
                    <a:pt x="1" y="1"/>
                  </a:lnTo>
                  <a:cubicBezTo>
                    <a:pt x="123" y="56"/>
                    <a:pt x="246" y="112"/>
                    <a:pt x="357" y="190"/>
                  </a:cubicBezTo>
                  <a:cubicBezTo>
                    <a:pt x="456" y="256"/>
                    <a:pt x="590" y="390"/>
                    <a:pt x="657" y="501"/>
                  </a:cubicBezTo>
                  <a:lnTo>
                    <a:pt x="668" y="424"/>
                  </a:lnTo>
                  <a:cubicBezTo>
                    <a:pt x="590" y="312"/>
                    <a:pt x="479" y="234"/>
                    <a:pt x="367" y="167"/>
                  </a:cubicBezTo>
                  <a:cubicBezTo>
                    <a:pt x="246" y="101"/>
                    <a:pt x="123" y="45"/>
                    <a:pt x="1"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0" name="Google Shape;8580;p13"/>
            <p:cNvSpPr/>
            <p:nvPr/>
          </p:nvSpPr>
          <p:spPr>
            <a:xfrm>
              <a:off x="4486147" y="1746273"/>
              <a:ext cx="23689" cy="26828"/>
            </a:xfrm>
            <a:custGeom>
              <a:avLst/>
              <a:gdLst/>
              <a:ahLst/>
              <a:cxnLst/>
              <a:rect l="l" t="t" r="r" b="b"/>
              <a:pathLst>
                <a:path w="679" h="769" extrusionOk="0">
                  <a:moveTo>
                    <a:pt x="678" y="1"/>
                  </a:moveTo>
                  <a:lnTo>
                    <a:pt x="678" y="1"/>
                  </a:lnTo>
                  <a:cubicBezTo>
                    <a:pt x="534" y="124"/>
                    <a:pt x="456" y="324"/>
                    <a:pt x="478" y="513"/>
                  </a:cubicBezTo>
                  <a:cubicBezTo>
                    <a:pt x="433" y="480"/>
                    <a:pt x="389" y="446"/>
                    <a:pt x="344" y="424"/>
                  </a:cubicBezTo>
                  <a:cubicBezTo>
                    <a:pt x="233" y="357"/>
                    <a:pt x="122" y="312"/>
                    <a:pt x="0" y="268"/>
                  </a:cubicBezTo>
                  <a:lnTo>
                    <a:pt x="0" y="268"/>
                  </a:lnTo>
                  <a:cubicBezTo>
                    <a:pt x="111" y="324"/>
                    <a:pt x="223" y="379"/>
                    <a:pt x="322" y="457"/>
                  </a:cubicBezTo>
                  <a:cubicBezTo>
                    <a:pt x="378" y="490"/>
                    <a:pt x="423" y="535"/>
                    <a:pt x="467" y="579"/>
                  </a:cubicBezTo>
                  <a:cubicBezTo>
                    <a:pt x="489" y="601"/>
                    <a:pt x="500" y="624"/>
                    <a:pt x="512" y="646"/>
                  </a:cubicBezTo>
                  <a:cubicBezTo>
                    <a:pt x="534" y="668"/>
                    <a:pt x="567" y="735"/>
                    <a:pt x="589" y="769"/>
                  </a:cubicBezTo>
                  <a:lnTo>
                    <a:pt x="589" y="713"/>
                  </a:lnTo>
                  <a:cubicBezTo>
                    <a:pt x="578" y="690"/>
                    <a:pt x="556" y="613"/>
                    <a:pt x="534" y="591"/>
                  </a:cubicBezTo>
                  <a:cubicBezTo>
                    <a:pt x="524" y="560"/>
                    <a:pt x="532" y="557"/>
                    <a:pt x="517" y="541"/>
                  </a:cubicBezTo>
                  <a:lnTo>
                    <a:pt x="517" y="541"/>
                  </a:lnTo>
                  <a:lnTo>
                    <a:pt x="534" y="546"/>
                  </a:lnTo>
                  <a:cubicBezTo>
                    <a:pt x="478" y="368"/>
                    <a:pt x="545" y="134"/>
                    <a:pt x="678"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1" name="Google Shape;8581;p13"/>
            <p:cNvSpPr/>
            <p:nvPr/>
          </p:nvSpPr>
          <p:spPr>
            <a:xfrm>
              <a:off x="4377470" y="1793652"/>
              <a:ext cx="69496" cy="61297"/>
            </a:xfrm>
            <a:custGeom>
              <a:avLst/>
              <a:gdLst/>
              <a:ahLst/>
              <a:cxnLst/>
              <a:rect l="l" t="t" r="r" b="b"/>
              <a:pathLst>
                <a:path w="1992" h="1757" extrusionOk="0">
                  <a:moveTo>
                    <a:pt x="1341" y="1"/>
                  </a:moveTo>
                  <a:cubicBezTo>
                    <a:pt x="1118" y="1"/>
                    <a:pt x="866" y="106"/>
                    <a:pt x="668" y="234"/>
                  </a:cubicBezTo>
                  <a:cubicBezTo>
                    <a:pt x="335" y="445"/>
                    <a:pt x="101" y="745"/>
                    <a:pt x="56" y="890"/>
                  </a:cubicBezTo>
                  <a:cubicBezTo>
                    <a:pt x="23" y="1023"/>
                    <a:pt x="1" y="1068"/>
                    <a:pt x="1" y="1068"/>
                  </a:cubicBezTo>
                  <a:lnTo>
                    <a:pt x="101" y="1012"/>
                  </a:lnTo>
                  <a:cubicBezTo>
                    <a:pt x="101" y="1012"/>
                    <a:pt x="201" y="1290"/>
                    <a:pt x="312" y="1479"/>
                  </a:cubicBezTo>
                  <a:cubicBezTo>
                    <a:pt x="384" y="1595"/>
                    <a:pt x="540" y="1757"/>
                    <a:pt x="768" y="1757"/>
                  </a:cubicBezTo>
                  <a:cubicBezTo>
                    <a:pt x="892" y="1757"/>
                    <a:pt x="1037" y="1709"/>
                    <a:pt x="1202" y="1579"/>
                  </a:cubicBezTo>
                  <a:cubicBezTo>
                    <a:pt x="1669" y="1213"/>
                    <a:pt x="1991" y="578"/>
                    <a:pt x="1758" y="212"/>
                  </a:cubicBezTo>
                  <a:cubicBezTo>
                    <a:pt x="1658" y="60"/>
                    <a:pt x="1508" y="1"/>
                    <a:pt x="1341"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2" name="Google Shape;8582;p13"/>
            <p:cNvSpPr/>
            <p:nvPr/>
          </p:nvSpPr>
          <p:spPr>
            <a:xfrm>
              <a:off x="4386401" y="1793652"/>
              <a:ext cx="55890" cy="23793"/>
            </a:xfrm>
            <a:custGeom>
              <a:avLst/>
              <a:gdLst/>
              <a:ahLst/>
              <a:cxnLst/>
              <a:rect l="l" t="t" r="r" b="b"/>
              <a:pathLst>
                <a:path w="1602" h="682" extrusionOk="0">
                  <a:moveTo>
                    <a:pt x="1085" y="1"/>
                  </a:moveTo>
                  <a:cubicBezTo>
                    <a:pt x="862" y="1"/>
                    <a:pt x="610" y="106"/>
                    <a:pt x="412" y="234"/>
                  </a:cubicBezTo>
                  <a:cubicBezTo>
                    <a:pt x="245" y="333"/>
                    <a:pt x="101" y="467"/>
                    <a:pt x="0" y="590"/>
                  </a:cubicBezTo>
                  <a:cubicBezTo>
                    <a:pt x="23" y="612"/>
                    <a:pt x="45" y="634"/>
                    <a:pt x="67" y="645"/>
                  </a:cubicBezTo>
                  <a:cubicBezTo>
                    <a:pt x="121" y="670"/>
                    <a:pt x="178" y="681"/>
                    <a:pt x="235" y="681"/>
                  </a:cubicBezTo>
                  <a:cubicBezTo>
                    <a:pt x="356" y="681"/>
                    <a:pt x="477" y="631"/>
                    <a:pt x="568" y="556"/>
                  </a:cubicBezTo>
                  <a:cubicBezTo>
                    <a:pt x="601" y="523"/>
                    <a:pt x="635" y="478"/>
                    <a:pt x="690" y="467"/>
                  </a:cubicBezTo>
                  <a:cubicBezTo>
                    <a:pt x="705" y="461"/>
                    <a:pt x="721" y="458"/>
                    <a:pt x="737" y="458"/>
                  </a:cubicBezTo>
                  <a:cubicBezTo>
                    <a:pt x="777" y="458"/>
                    <a:pt x="817" y="476"/>
                    <a:pt x="857" y="501"/>
                  </a:cubicBezTo>
                  <a:cubicBezTo>
                    <a:pt x="935" y="556"/>
                    <a:pt x="1001" y="634"/>
                    <a:pt x="1102" y="656"/>
                  </a:cubicBezTo>
                  <a:cubicBezTo>
                    <a:pt x="1151" y="674"/>
                    <a:pt x="1200" y="680"/>
                    <a:pt x="1249" y="680"/>
                  </a:cubicBezTo>
                  <a:cubicBezTo>
                    <a:pt x="1355" y="680"/>
                    <a:pt x="1462" y="649"/>
                    <a:pt x="1569" y="634"/>
                  </a:cubicBezTo>
                  <a:cubicBezTo>
                    <a:pt x="1602" y="478"/>
                    <a:pt x="1580" y="333"/>
                    <a:pt x="1502" y="212"/>
                  </a:cubicBezTo>
                  <a:cubicBezTo>
                    <a:pt x="1402" y="60"/>
                    <a:pt x="1252" y="1"/>
                    <a:pt x="1085" y="1"/>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3" name="Google Shape;8583;p13"/>
            <p:cNvSpPr/>
            <p:nvPr/>
          </p:nvSpPr>
          <p:spPr>
            <a:xfrm>
              <a:off x="4386017" y="1825435"/>
              <a:ext cx="29131" cy="17269"/>
            </a:xfrm>
            <a:custGeom>
              <a:avLst/>
              <a:gdLst/>
              <a:ahLst/>
              <a:cxnLst/>
              <a:rect l="l" t="t" r="r" b="b"/>
              <a:pathLst>
                <a:path w="835" h="495" extrusionOk="0">
                  <a:moveTo>
                    <a:pt x="34" y="1"/>
                  </a:moveTo>
                  <a:lnTo>
                    <a:pt x="1" y="57"/>
                  </a:lnTo>
                  <a:cubicBezTo>
                    <a:pt x="145" y="124"/>
                    <a:pt x="290" y="201"/>
                    <a:pt x="412" y="302"/>
                  </a:cubicBezTo>
                  <a:cubicBezTo>
                    <a:pt x="468" y="357"/>
                    <a:pt x="534" y="413"/>
                    <a:pt x="601" y="446"/>
                  </a:cubicBezTo>
                  <a:cubicBezTo>
                    <a:pt x="660" y="480"/>
                    <a:pt x="720" y="494"/>
                    <a:pt x="779" y="494"/>
                  </a:cubicBezTo>
                  <a:cubicBezTo>
                    <a:pt x="797" y="494"/>
                    <a:pt x="816" y="493"/>
                    <a:pt x="834" y="490"/>
                  </a:cubicBezTo>
                  <a:lnTo>
                    <a:pt x="834" y="490"/>
                  </a:lnTo>
                  <a:cubicBezTo>
                    <a:pt x="821" y="492"/>
                    <a:pt x="807" y="493"/>
                    <a:pt x="793" y="493"/>
                  </a:cubicBezTo>
                  <a:cubicBezTo>
                    <a:pt x="730" y="493"/>
                    <a:pt x="667" y="472"/>
                    <a:pt x="612" y="435"/>
                  </a:cubicBezTo>
                  <a:cubicBezTo>
                    <a:pt x="545" y="391"/>
                    <a:pt x="478" y="334"/>
                    <a:pt x="423" y="279"/>
                  </a:cubicBezTo>
                  <a:cubicBezTo>
                    <a:pt x="312" y="179"/>
                    <a:pt x="167" y="79"/>
                    <a:pt x="34"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4" name="Google Shape;8584;p13"/>
            <p:cNvSpPr/>
            <p:nvPr/>
          </p:nvSpPr>
          <p:spPr>
            <a:xfrm>
              <a:off x="4400008" y="1820237"/>
              <a:ext cx="25991" cy="12629"/>
            </a:xfrm>
            <a:custGeom>
              <a:avLst/>
              <a:gdLst/>
              <a:ahLst/>
              <a:cxnLst/>
              <a:rect l="l" t="t" r="r" b="b"/>
              <a:pathLst>
                <a:path w="745" h="362" extrusionOk="0">
                  <a:moveTo>
                    <a:pt x="1" y="49"/>
                  </a:moveTo>
                  <a:cubicBezTo>
                    <a:pt x="1" y="50"/>
                    <a:pt x="0" y="50"/>
                    <a:pt x="0" y="50"/>
                  </a:cubicBezTo>
                  <a:lnTo>
                    <a:pt x="1" y="49"/>
                  </a:lnTo>
                  <a:close/>
                  <a:moveTo>
                    <a:pt x="99" y="1"/>
                  </a:moveTo>
                  <a:cubicBezTo>
                    <a:pt x="86" y="1"/>
                    <a:pt x="72" y="2"/>
                    <a:pt x="55" y="6"/>
                  </a:cubicBezTo>
                  <a:lnTo>
                    <a:pt x="1" y="49"/>
                  </a:lnTo>
                  <a:lnTo>
                    <a:pt x="1" y="49"/>
                  </a:lnTo>
                  <a:cubicBezTo>
                    <a:pt x="4" y="48"/>
                    <a:pt x="9" y="47"/>
                    <a:pt x="16" y="47"/>
                  </a:cubicBezTo>
                  <a:cubicBezTo>
                    <a:pt x="48" y="47"/>
                    <a:pt x="118" y="63"/>
                    <a:pt x="144" y="72"/>
                  </a:cubicBezTo>
                  <a:cubicBezTo>
                    <a:pt x="166" y="83"/>
                    <a:pt x="200" y="95"/>
                    <a:pt x="222" y="105"/>
                  </a:cubicBezTo>
                  <a:cubicBezTo>
                    <a:pt x="289" y="139"/>
                    <a:pt x="344" y="161"/>
                    <a:pt x="400" y="194"/>
                  </a:cubicBezTo>
                  <a:cubicBezTo>
                    <a:pt x="456" y="228"/>
                    <a:pt x="500" y="261"/>
                    <a:pt x="556" y="295"/>
                  </a:cubicBezTo>
                  <a:cubicBezTo>
                    <a:pt x="611" y="328"/>
                    <a:pt x="678" y="350"/>
                    <a:pt x="745" y="362"/>
                  </a:cubicBezTo>
                  <a:cubicBezTo>
                    <a:pt x="678" y="350"/>
                    <a:pt x="623" y="317"/>
                    <a:pt x="567" y="283"/>
                  </a:cubicBezTo>
                  <a:cubicBezTo>
                    <a:pt x="522" y="239"/>
                    <a:pt x="467" y="206"/>
                    <a:pt x="411" y="161"/>
                  </a:cubicBezTo>
                  <a:cubicBezTo>
                    <a:pt x="367" y="128"/>
                    <a:pt x="311" y="95"/>
                    <a:pt x="255" y="61"/>
                  </a:cubicBezTo>
                  <a:cubicBezTo>
                    <a:pt x="222" y="39"/>
                    <a:pt x="200" y="28"/>
                    <a:pt x="166" y="16"/>
                  </a:cubicBezTo>
                  <a:cubicBezTo>
                    <a:pt x="151" y="9"/>
                    <a:pt x="130" y="1"/>
                    <a:pt x="99"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5" name="Google Shape;8585;p13"/>
            <p:cNvSpPr/>
            <p:nvPr/>
          </p:nvSpPr>
          <p:spPr>
            <a:xfrm>
              <a:off x="4415114" y="1815352"/>
              <a:ext cx="22154" cy="3907"/>
            </a:xfrm>
            <a:custGeom>
              <a:avLst/>
              <a:gdLst/>
              <a:ahLst/>
              <a:cxnLst/>
              <a:rect l="l" t="t" r="r" b="b"/>
              <a:pathLst>
                <a:path w="635" h="112" extrusionOk="0">
                  <a:moveTo>
                    <a:pt x="635" y="1"/>
                  </a:moveTo>
                  <a:lnTo>
                    <a:pt x="635" y="1"/>
                  </a:lnTo>
                  <a:cubicBezTo>
                    <a:pt x="572" y="63"/>
                    <a:pt x="483" y="82"/>
                    <a:pt x="398" y="82"/>
                  </a:cubicBezTo>
                  <a:cubicBezTo>
                    <a:pt x="376" y="82"/>
                    <a:pt x="355" y="81"/>
                    <a:pt x="334" y="79"/>
                  </a:cubicBezTo>
                  <a:cubicBezTo>
                    <a:pt x="279" y="79"/>
                    <a:pt x="223" y="67"/>
                    <a:pt x="168" y="57"/>
                  </a:cubicBezTo>
                  <a:cubicBezTo>
                    <a:pt x="123" y="57"/>
                    <a:pt x="67" y="34"/>
                    <a:pt x="34" y="12"/>
                  </a:cubicBezTo>
                  <a:lnTo>
                    <a:pt x="0" y="57"/>
                  </a:lnTo>
                  <a:cubicBezTo>
                    <a:pt x="56" y="90"/>
                    <a:pt x="112" y="90"/>
                    <a:pt x="168" y="101"/>
                  </a:cubicBezTo>
                  <a:cubicBezTo>
                    <a:pt x="223" y="101"/>
                    <a:pt x="279" y="112"/>
                    <a:pt x="334" y="112"/>
                  </a:cubicBezTo>
                  <a:cubicBezTo>
                    <a:pt x="445" y="112"/>
                    <a:pt x="556" y="79"/>
                    <a:pt x="635"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6" name="Google Shape;8586;p13"/>
            <p:cNvSpPr/>
            <p:nvPr/>
          </p:nvSpPr>
          <p:spPr>
            <a:xfrm>
              <a:off x="4388739" y="1806456"/>
              <a:ext cx="14374" cy="19014"/>
            </a:xfrm>
            <a:custGeom>
              <a:avLst/>
              <a:gdLst/>
              <a:ahLst/>
              <a:cxnLst/>
              <a:rect l="l" t="t" r="r" b="b"/>
              <a:pathLst>
                <a:path w="412" h="545" extrusionOk="0">
                  <a:moveTo>
                    <a:pt x="412" y="0"/>
                  </a:moveTo>
                  <a:cubicBezTo>
                    <a:pt x="311" y="55"/>
                    <a:pt x="234" y="144"/>
                    <a:pt x="167" y="233"/>
                  </a:cubicBezTo>
                  <a:cubicBezTo>
                    <a:pt x="133" y="278"/>
                    <a:pt x="101" y="334"/>
                    <a:pt x="78" y="389"/>
                  </a:cubicBezTo>
                  <a:cubicBezTo>
                    <a:pt x="56" y="434"/>
                    <a:pt x="34" y="490"/>
                    <a:pt x="0" y="523"/>
                  </a:cubicBezTo>
                  <a:lnTo>
                    <a:pt x="34" y="545"/>
                  </a:lnTo>
                  <a:cubicBezTo>
                    <a:pt x="78" y="500"/>
                    <a:pt x="101" y="456"/>
                    <a:pt x="123" y="401"/>
                  </a:cubicBezTo>
                  <a:cubicBezTo>
                    <a:pt x="133" y="345"/>
                    <a:pt x="156" y="300"/>
                    <a:pt x="190" y="245"/>
                  </a:cubicBezTo>
                  <a:cubicBezTo>
                    <a:pt x="245" y="156"/>
                    <a:pt x="323" y="67"/>
                    <a:pt x="412"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7" name="Google Shape;8587;p13"/>
            <p:cNvSpPr/>
            <p:nvPr/>
          </p:nvSpPr>
          <p:spPr>
            <a:xfrm>
              <a:off x="4407334" y="1799478"/>
              <a:ext cx="13257" cy="19781"/>
            </a:xfrm>
            <a:custGeom>
              <a:avLst/>
              <a:gdLst/>
              <a:ahLst/>
              <a:cxnLst/>
              <a:rect l="l" t="t" r="r" b="b"/>
              <a:pathLst>
                <a:path w="380" h="567" extrusionOk="0">
                  <a:moveTo>
                    <a:pt x="379" y="0"/>
                  </a:moveTo>
                  <a:cubicBezTo>
                    <a:pt x="290" y="67"/>
                    <a:pt x="190" y="144"/>
                    <a:pt x="134" y="245"/>
                  </a:cubicBezTo>
                  <a:cubicBezTo>
                    <a:pt x="101" y="300"/>
                    <a:pt x="90" y="367"/>
                    <a:pt x="79" y="411"/>
                  </a:cubicBezTo>
                  <a:cubicBezTo>
                    <a:pt x="57" y="467"/>
                    <a:pt x="35" y="522"/>
                    <a:pt x="1" y="556"/>
                  </a:cubicBezTo>
                  <a:lnTo>
                    <a:pt x="57" y="567"/>
                  </a:lnTo>
                  <a:cubicBezTo>
                    <a:pt x="112" y="512"/>
                    <a:pt x="101" y="489"/>
                    <a:pt x="112" y="423"/>
                  </a:cubicBezTo>
                  <a:cubicBezTo>
                    <a:pt x="124" y="367"/>
                    <a:pt x="134" y="311"/>
                    <a:pt x="157" y="255"/>
                  </a:cubicBezTo>
                  <a:cubicBezTo>
                    <a:pt x="201" y="156"/>
                    <a:pt x="290" y="77"/>
                    <a:pt x="379"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8" name="Google Shape;8588;p13"/>
            <p:cNvSpPr/>
            <p:nvPr/>
          </p:nvSpPr>
          <p:spPr>
            <a:xfrm>
              <a:off x="4412777" y="1810328"/>
              <a:ext cx="6245" cy="7012"/>
            </a:xfrm>
            <a:custGeom>
              <a:avLst/>
              <a:gdLst/>
              <a:ahLst/>
              <a:cxnLst/>
              <a:rect l="l" t="t" r="r" b="b"/>
              <a:pathLst>
                <a:path w="179" h="201" extrusionOk="0">
                  <a:moveTo>
                    <a:pt x="179" y="0"/>
                  </a:moveTo>
                  <a:lnTo>
                    <a:pt x="179" y="0"/>
                  </a:lnTo>
                  <a:cubicBezTo>
                    <a:pt x="146" y="23"/>
                    <a:pt x="112" y="56"/>
                    <a:pt x="79" y="78"/>
                  </a:cubicBezTo>
                  <a:cubicBezTo>
                    <a:pt x="45" y="112"/>
                    <a:pt x="12" y="145"/>
                    <a:pt x="1" y="189"/>
                  </a:cubicBezTo>
                  <a:lnTo>
                    <a:pt x="57" y="201"/>
                  </a:lnTo>
                  <a:cubicBezTo>
                    <a:pt x="57" y="134"/>
                    <a:pt x="123" y="67"/>
                    <a:pt x="179"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9" name="Google Shape;8589;p13"/>
            <p:cNvSpPr/>
            <p:nvPr/>
          </p:nvSpPr>
          <p:spPr>
            <a:xfrm>
              <a:off x="4311879" y="1736958"/>
              <a:ext cx="62518" cy="71275"/>
            </a:xfrm>
            <a:custGeom>
              <a:avLst/>
              <a:gdLst/>
              <a:ahLst/>
              <a:cxnLst/>
              <a:rect l="l" t="t" r="r" b="b"/>
              <a:pathLst>
                <a:path w="1792" h="2043" extrusionOk="0">
                  <a:moveTo>
                    <a:pt x="733" y="1"/>
                  </a:moveTo>
                  <a:cubicBezTo>
                    <a:pt x="699" y="1"/>
                    <a:pt x="670" y="5"/>
                    <a:pt x="646" y="13"/>
                  </a:cubicBezTo>
                  <a:cubicBezTo>
                    <a:pt x="457" y="79"/>
                    <a:pt x="257" y="302"/>
                    <a:pt x="190" y="569"/>
                  </a:cubicBezTo>
                  <a:cubicBezTo>
                    <a:pt x="112" y="824"/>
                    <a:pt x="1" y="1447"/>
                    <a:pt x="346" y="1814"/>
                  </a:cubicBezTo>
                  <a:cubicBezTo>
                    <a:pt x="524" y="1998"/>
                    <a:pt x="689" y="2042"/>
                    <a:pt x="809" y="2042"/>
                  </a:cubicBezTo>
                  <a:cubicBezTo>
                    <a:pt x="921" y="2042"/>
                    <a:pt x="991" y="2003"/>
                    <a:pt x="991" y="2003"/>
                  </a:cubicBezTo>
                  <a:cubicBezTo>
                    <a:pt x="991" y="2003"/>
                    <a:pt x="1313" y="1926"/>
                    <a:pt x="1481" y="1725"/>
                  </a:cubicBezTo>
                  <a:cubicBezTo>
                    <a:pt x="1658" y="1525"/>
                    <a:pt x="1792" y="935"/>
                    <a:pt x="1625" y="557"/>
                  </a:cubicBezTo>
                  <a:cubicBezTo>
                    <a:pt x="1478" y="214"/>
                    <a:pt x="985" y="1"/>
                    <a:pt x="733"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0" name="Google Shape;8590;p13"/>
            <p:cNvSpPr/>
            <p:nvPr/>
          </p:nvSpPr>
          <p:spPr>
            <a:xfrm>
              <a:off x="4311879" y="1736923"/>
              <a:ext cx="38481" cy="68379"/>
            </a:xfrm>
            <a:custGeom>
              <a:avLst/>
              <a:gdLst/>
              <a:ahLst/>
              <a:cxnLst/>
              <a:rect l="l" t="t" r="r" b="b"/>
              <a:pathLst>
                <a:path w="1103" h="1960" extrusionOk="0">
                  <a:moveTo>
                    <a:pt x="733" y="0"/>
                  </a:moveTo>
                  <a:cubicBezTo>
                    <a:pt x="699" y="0"/>
                    <a:pt x="669" y="5"/>
                    <a:pt x="646" y="14"/>
                  </a:cubicBezTo>
                  <a:cubicBezTo>
                    <a:pt x="457" y="80"/>
                    <a:pt x="257" y="303"/>
                    <a:pt x="190" y="570"/>
                  </a:cubicBezTo>
                  <a:cubicBezTo>
                    <a:pt x="112" y="825"/>
                    <a:pt x="1" y="1448"/>
                    <a:pt x="346" y="1815"/>
                  </a:cubicBezTo>
                  <a:cubicBezTo>
                    <a:pt x="413" y="1882"/>
                    <a:pt x="468" y="1927"/>
                    <a:pt x="535" y="1959"/>
                  </a:cubicBezTo>
                  <a:cubicBezTo>
                    <a:pt x="569" y="1826"/>
                    <a:pt x="569" y="1682"/>
                    <a:pt x="557" y="1537"/>
                  </a:cubicBezTo>
                  <a:cubicBezTo>
                    <a:pt x="546" y="1448"/>
                    <a:pt x="535" y="1370"/>
                    <a:pt x="524" y="1292"/>
                  </a:cubicBezTo>
                  <a:cubicBezTo>
                    <a:pt x="512" y="1215"/>
                    <a:pt x="490" y="1148"/>
                    <a:pt x="502" y="1070"/>
                  </a:cubicBezTo>
                  <a:cubicBezTo>
                    <a:pt x="512" y="992"/>
                    <a:pt x="579" y="948"/>
                    <a:pt x="635" y="892"/>
                  </a:cubicBezTo>
                  <a:cubicBezTo>
                    <a:pt x="690" y="847"/>
                    <a:pt x="746" y="803"/>
                    <a:pt x="791" y="748"/>
                  </a:cubicBezTo>
                  <a:cubicBezTo>
                    <a:pt x="891" y="647"/>
                    <a:pt x="957" y="514"/>
                    <a:pt x="1013" y="392"/>
                  </a:cubicBezTo>
                  <a:cubicBezTo>
                    <a:pt x="1058" y="291"/>
                    <a:pt x="1080" y="191"/>
                    <a:pt x="1102" y="91"/>
                  </a:cubicBezTo>
                  <a:cubicBezTo>
                    <a:pt x="963" y="34"/>
                    <a:pt x="829" y="0"/>
                    <a:pt x="733" y="0"/>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1" name="Google Shape;8591;p13"/>
            <p:cNvSpPr/>
            <p:nvPr/>
          </p:nvSpPr>
          <p:spPr>
            <a:xfrm>
              <a:off x="4323148" y="1780848"/>
              <a:ext cx="24107" cy="18246"/>
            </a:xfrm>
            <a:custGeom>
              <a:avLst/>
              <a:gdLst/>
              <a:ahLst/>
              <a:cxnLst/>
              <a:rect l="l" t="t" r="r" b="b"/>
              <a:pathLst>
                <a:path w="691" h="523" extrusionOk="0">
                  <a:moveTo>
                    <a:pt x="1" y="0"/>
                  </a:moveTo>
                  <a:lnTo>
                    <a:pt x="1" y="0"/>
                  </a:lnTo>
                  <a:cubicBezTo>
                    <a:pt x="123" y="55"/>
                    <a:pt x="234" y="122"/>
                    <a:pt x="357" y="200"/>
                  </a:cubicBezTo>
                  <a:cubicBezTo>
                    <a:pt x="412" y="233"/>
                    <a:pt x="468" y="278"/>
                    <a:pt x="512" y="312"/>
                  </a:cubicBezTo>
                  <a:cubicBezTo>
                    <a:pt x="568" y="356"/>
                    <a:pt x="646" y="467"/>
                    <a:pt x="657" y="523"/>
                  </a:cubicBezTo>
                  <a:lnTo>
                    <a:pt x="690" y="456"/>
                  </a:lnTo>
                  <a:cubicBezTo>
                    <a:pt x="679" y="378"/>
                    <a:pt x="601" y="322"/>
                    <a:pt x="545" y="278"/>
                  </a:cubicBezTo>
                  <a:cubicBezTo>
                    <a:pt x="479" y="245"/>
                    <a:pt x="423" y="211"/>
                    <a:pt x="367" y="178"/>
                  </a:cubicBezTo>
                  <a:cubicBezTo>
                    <a:pt x="246" y="100"/>
                    <a:pt x="123" y="45"/>
                    <a:pt x="1"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2" name="Google Shape;8592;p13"/>
            <p:cNvSpPr/>
            <p:nvPr/>
          </p:nvSpPr>
          <p:spPr>
            <a:xfrm>
              <a:off x="4345651" y="1767241"/>
              <a:ext cx="16711" cy="25642"/>
            </a:xfrm>
            <a:custGeom>
              <a:avLst/>
              <a:gdLst/>
              <a:ahLst/>
              <a:cxnLst/>
              <a:rect l="l" t="t" r="r" b="b"/>
              <a:pathLst>
                <a:path w="479" h="735" extrusionOk="0">
                  <a:moveTo>
                    <a:pt x="479" y="0"/>
                  </a:moveTo>
                  <a:lnTo>
                    <a:pt x="479" y="0"/>
                  </a:lnTo>
                  <a:cubicBezTo>
                    <a:pt x="256" y="178"/>
                    <a:pt x="101" y="368"/>
                    <a:pt x="1" y="635"/>
                  </a:cubicBezTo>
                  <a:lnTo>
                    <a:pt x="45" y="735"/>
                  </a:lnTo>
                  <a:cubicBezTo>
                    <a:pt x="112" y="468"/>
                    <a:pt x="268" y="190"/>
                    <a:pt x="479"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3" name="Google Shape;8593;p13"/>
            <p:cNvSpPr/>
            <p:nvPr/>
          </p:nvSpPr>
          <p:spPr>
            <a:xfrm>
              <a:off x="4346454" y="1780080"/>
              <a:ext cx="15909" cy="23654"/>
            </a:xfrm>
            <a:custGeom>
              <a:avLst/>
              <a:gdLst/>
              <a:ahLst/>
              <a:cxnLst/>
              <a:rect l="l" t="t" r="r" b="b"/>
              <a:pathLst>
                <a:path w="456" h="678" extrusionOk="0">
                  <a:moveTo>
                    <a:pt x="456" y="0"/>
                  </a:moveTo>
                  <a:cubicBezTo>
                    <a:pt x="400" y="134"/>
                    <a:pt x="334" y="255"/>
                    <a:pt x="267" y="378"/>
                  </a:cubicBezTo>
                  <a:cubicBezTo>
                    <a:pt x="233" y="433"/>
                    <a:pt x="200" y="500"/>
                    <a:pt x="167" y="556"/>
                  </a:cubicBezTo>
                  <a:cubicBezTo>
                    <a:pt x="122" y="611"/>
                    <a:pt x="67" y="623"/>
                    <a:pt x="0" y="633"/>
                  </a:cubicBezTo>
                  <a:lnTo>
                    <a:pt x="0" y="678"/>
                  </a:lnTo>
                  <a:cubicBezTo>
                    <a:pt x="33" y="678"/>
                    <a:pt x="78" y="667"/>
                    <a:pt x="111" y="656"/>
                  </a:cubicBezTo>
                  <a:cubicBezTo>
                    <a:pt x="144" y="645"/>
                    <a:pt x="178" y="611"/>
                    <a:pt x="200" y="578"/>
                  </a:cubicBezTo>
                  <a:cubicBezTo>
                    <a:pt x="233" y="512"/>
                    <a:pt x="267" y="456"/>
                    <a:pt x="289" y="389"/>
                  </a:cubicBezTo>
                  <a:cubicBezTo>
                    <a:pt x="356" y="267"/>
                    <a:pt x="401" y="134"/>
                    <a:pt x="456"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4" name="Google Shape;8594;p13"/>
            <p:cNvSpPr/>
            <p:nvPr/>
          </p:nvSpPr>
          <p:spPr>
            <a:xfrm>
              <a:off x="4384482" y="1681207"/>
              <a:ext cx="74903" cy="82997"/>
            </a:xfrm>
            <a:custGeom>
              <a:avLst/>
              <a:gdLst/>
              <a:ahLst/>
              <a:cxnLst/>
              <a:rect l="l" t="t" r="r" b="b"/>
              <a:pathLst>
                <a:path w="2147" h="2379" extrusionOk="0">
                  <a:moveTo>
                    <a:pt x="1363" y="0"/>
                  </a:moveTo>
                  <a:cubicBezTo>
                    <a:pt x="1336" y="0"/>
                    <a:pt x="1308" y="3"/>
                    <a:pt x="1279" y="9"/>
                  </a:cubicBezTo>
                  <a:cubicBezTo>
                    <a:pt x="801" y="120"/>
                    <a:pt x="322" y="665"/>
                    <a:pt x="167" y="1321"/>
                  </a:cubicBezTo>
                  <a:cubicBezTo>
                    <a:pt x="0" y="1977"/>
                    <a:pt x="245" y="2345"/>
                    <a:pt x="245" y="2345"/>
                  </a:cubicBezTo>
                  <a:cubicBezTo>
                    <a:pt x="245" y="2345"/>
                    <a:pt x="322" y="2367"/>
                    <a:pt x="611" y="2378"/>
                  </a:cubicBezTo>
                  <a:cubicBezTo>
                    <a:pt x="620" y="2378"/>
                    <a:pt x="629" y="2378"/>
                    <a:pt x="639" y="2378"/>
                  </a:cubicBezTo>
                  <a:cubicBezTo>
                    <a:pt x="938" y="2378"/>
                    <a:pt x="1522" y="2202"/>
                    <a:pt x="1824" y="1922"/>
                  </a:cubicBezTo>
                  <a:cubicBezTo>
                    <a:pt x="2146" y="1643"/>
                    <a:pt x="2080" y="1065"/>
                    <a:pt x="2035" y="876"/>
                  </a:cubicBezTo>
                  <a:cubicBezTo>
                    <a:pt x="2004" y="698"/>
                    <a:pt x="1786" y="0"/>
                    <a:pt x="1363"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5" name="Google Shape;8595;p13"/>
            <p:cNvSpPr/>
            <p:nvPr/>
          </p:nvSpPr>
          <p:spPr>
            <a:xfrm>
              <a:off x="4388355" y="1681172"/>
              <a:ext cx="62902" cy="61681"/>
            </a:xfrm>
            <a:custGeom>
              <a:avLst/>
              <a:gdLst/>
              <a:ahLst/>
              <a:cxnLst/>
              <a:rect l="l" t="t" r="r" b="b"/>
              <a:pathLst>
                <a:path w="1803" h="1768" extrusionOk="0">
                  <a:moveTo>
                    <a:pt x="1257" y="0"/>
                  </a:moveTo>
                  <a:cubicBezTo>
                    <a:pt x="1228" y="0"/>
                    <a:pt x="1198" y="3"/>
                    <a:pt x="1168" y="10"/>
                  </a:cubicBezTo>
                  <a:cubicBezTo>
                    <a:pt x="690" y="121"/>
                    <a:pt x="211" y="666"/>
                    <a:pt x="56" y="1322"/>
                  </a:cubicBezTo>
                  <a:cubicBezTo>
                    <a:pt x="11" y="1489"/>
                    <a:pt x="0" y="1634"/>
                    <a:pt x="0" y="1767"/>
                  </a:cubicBezTo>
                  <a:cubicBezTo>
                    <a:pt x="11" y="1767"/>
                    <a:pt x="23" y="1756"/>
                    <a:pt x="45" y="1756"/>
                  </a:cubicBezTo>
                  <a:cubicBezTo>
                    <a:pt x="167" y="1701"/>
                    <a:pt x="278" y="1589"/>
                    <a:pt x="367" y="1489"/>
                  </a:cubicBezTo>
                  <a:cubicBezTo>
                    <a:pt x="567" y="1278"/>
                    <a:pt x="745" y="1033"/>
                    <a:pt x="990" y="888"/>
                  </a:cubicBezTo>
                  <a:cubicBezTo>
                    <a:pt x="1135" y="811"/>
                    <a:pt x="1279" y="788"/>
                    <a:pt x="1424" y="744"/>
                  </a:cubicBezTo>
                  <a:cubicBezTo>
                    <a:pt x="1568" y="710"/>
                    <a:pt x="1679" y="643"/>
                    <a:pt x="1780" y="532"/>
                  </a:cubicBezTo>
                  <a:cubicBezTo>
                    <a:pt x="1791" y="522"/>
                    <a:pt x="1802" y="522"/>
                    <a:pt x="1802" y="510"/>
                  </a:cubicBezTo>
                  <a:cubicBezTo>
                    <a:pt x="1691" y="260"/>
                    <a:pt x="1518" y="0"/>
                    <a:pt x="1257" y="0"/>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6" name="Google Shape;8596;p13"/>
            <p:cNvSpPr/>
            <p:nvPr/>
          </p:nvSpPr>
          <p:spPr>
            <a:xfrm>
              <a:off x="4392995" y="1718747"/>
              <a:ext cx="7396" cy="34957"/>
            </a:xfrm>
            <a:custGeom>
              <a:avLst/>
              <a:gdLst/>
              <a:ahLst/>
              <a:cxnLst/>
              <a:rect l="l" t="t" r="r" b="b"/>
              <a:pathLst>
                <a:path w="212" h="1002" extrusionOk="0">
                  <a:moveTo>
                    <a:pt x="212" y="1"/>
                  </a:moveTo>
                  <a:cubicBezTo>
                    <a:pt x="34" y="290"/>
                    <a:pt x="1" y="679"/>
                    <a:pt x="145" y="1002"/>
                  </a:cubicBezTo>
                  <a:lnTo>
                    <a:pt x="201" y="979"/>
                  </a:lnTo>
                  <a:cubicBezTo>
                    <a:pt x="45" y="679"/>
                    <a:pt x="45" y="301"/>
                    <a:pt x="212"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7" name="Google Shape;8597;p13"/>
            <p:cNvSpPr/>
            <p:nvPr/>
          </p:nvSpPr>
          <p:spPr>
            <a:xfrm>
              <a:off x="4406985" y="1701686"/>
              <a:ext cx="3140" cy="36876"/>
            </a:xfrm>
            <a:custGeom>
              <a:avLst/>
              <a:gdLst/>
              <a:ahLst/>
              <a:cxnLst/>
              <a:rect l="l" t="t" r="r" b="b"/>
              <a:pathLst>
                <a:path w="90" h="1057" extrusionOk="0">
                  <a:moveTo>
                    <a:pt x="89" y="0"/>
                  </a:moveTo>
                  <a:lnTo>
                    <a:pt x="89" y="0"/>
                  </a:lnTo>
                  <a:cubicBezTo>
                    <a:pt x="11" y="55"/>
                    <a:pt x="0" y="167"/>
                    <a:pt x="11" y="256"/>
                  </a:cubicBezTo>
                  <a:cubicBezTo>
                    <a:pt x="22" y="345"/>
                    <a:pt x="33" y="434"/>
                    <a:pt x="33" y="523"/>
                  </a:cubicBezTo>
                  <a:cubicBezTo>
                    <a:pt x="45" y="701"/>
                    <a:pt x="45" y="878"/>
                    <a:pt x="11" y="1056"/>
                  </a:cubicBezTo>
                  <a:lnTo>
                    <a:pt x="67" y="990"/>
                  </a:lnTo>
                  <a:cubicBezTo>
                    <a:pt x="89" y="812"/>
                    <a:pt x="89" y="701"/>
                    <a:pt x="67" y="523"/>
                  </a:cubicBezTo>
                  <a:cubicBezTo>
                    <a:pt x="55" y="434"/>
                    <a:pt x="45" y="345"/>
                    <a:pt x="22" y="256"/>
                  </a:cubicBezTo>
                  <a:cubicBezTo>
                    <a:pt x="11" y="167"/>
                    <a:pt x="22" y="67"/>
                    <a:pt x="89"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8" name="Google Shape;8598;p13"/>
            <p:cNvSpPr/>
            <p:nvPr/>
          </p:nvSpPr>
          <p:spPr>
            <a:xfrm>
              <a:off x="4418987" y="1689650"/>
              <a:ext cx="4326" cy="28364"/>
            </a:xfrm>
            <a:custGeom>
              <a:avLst/>
              <a:gdLst/>
              <a:ahLst/>
              <a:cxnLst/>
              <a:rect l="l" t="t" r="r" b="b"/>
              <a:pathLst>
                <a:path w="124" h="813" extrusionOk="0">
                  <a:moveTo>
                    <a:pt x="67" y="0"/>
                  </a:moveTo>
                  <a:cubicBezTo>
                    <a:pt x="34" y="56"/>
                    <a:pt x="12" y="134"/>
                    <a:pt x="12" y="200"/>
                  </a:cubicBezTo>
                  <a:cubicBezTo>
                    <a:pt x="1" y="267"/>
                    <a:pt x="12" y="345"/>
                    <a:pt x="23" y="412"/>
                  </a:cubicBezTo>
                  <a:cubicBezTo>
                    <a:pt x="34" y="545"/>
                    <a:pt x="67" y="690"/>
                    <a:pt x="45" y="812"/>
                  </a:cubicBezTo>
                  <a:lnTo>
                    <a:pt x="101" y="790"/>
                  </a:lnTo>
                  <a:cubicBezTo>
                    <a:pt x="123" y="645"/>
                    <a:pt x="67" y="534"/>
                    <a:pt x="45" y="400"/>
                  </a:cubicBezTo>
                  <a:cubicBezTo>
                    <a:pt x="34" y="334"/>
                    <a:pt x="23" y="267"/>
                    <a:pt x="23" y="200"/>
                  </a:cubicBezTo>
                  <a:cubicBezTo>
                    <a:pt x="23" y="134"/>
                    <a:pt x="34" y="67"/>
                    <a:pt x="67"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9" name="Google Shape;8599;p13"/>
            <p:cNvSpPr/>
            <p:nvPr/>
          </p:nvSpPr>
          <p:spPr>
            <a:xfrm>
              <a:off x="4416649" y="1704024"/>
              <a:ext cx="29933" cy="20584"/>
            </a:xfrm>
            <a:custGeom>
              <a:avLst/>
              <a:gdLst/>
              <a:ahLst/>
              <a:cxnLst/>
              <a:rect l="l" t="t" r="r" b="b"/>
              <a:pathLst>
                <a:path w="858" h="590" extrusionOk="0">
                  <a:moveTo>
                    <a:pt x="858" y="0"/>
                  </a:moveTo>
                  <a:lnTo>
                    <a:pt x="858" y="0"/>
                  </a:lnTo>
                  <a:cubicBezTo>
                    <a:pt x="702" y="55"/>
                    <a:pt x="568" y="133"/>
                    <a:pt x="446" y="245"/>
                  </a:cubicBezTo>
                  <a:cubicBezTo>
                    <a:pt x="379" y="289"/>
                    <a:pt x="324" y="356"/>
                    <a:pt x="268" y="400"/>
                  </a:cubicBezTo>
                  <a:cubicBezTo>
                    <a:pt x="201" y="456"/>
                    <a:pt x="146" y="489"/>
                    <a:pt x="79" y="489"/>
                  </a:cubicBezTo>
                  <a:lnTo>
                    <a:pt x="1" y="589"/>
                  </a:lnTo>
                  <a:cubicBezTo>
                    <a:pt x="101" y="578"/>
                    <a:pt x="246" y="500"/>
                    <a:pt x="302" y="445"/>
                  </a:cubicBezTo>
                  <a:cubicBezTo>
                    <a:pt x="357" y="389"/>
                    <a:pt x="413" y="322"/>
                    <a:pt x="468" y="267"/>
                  </a:cubicBezTo>
                  <a:cubicBezTo>
                    <a:pt x="579" y="156"/>
                    <a:pt x="713" y="67"/>
                    <a:pt x="858"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0" name="Google Shape;8600;p13"/>
            <p:cNvSpPr/>
            <p:nvPr/>
          </p:nvSpPr>
          <p:spPr>
            <a:xfrm>
              <a:off x="4402694" y="1721468"/>
              <a:ext cx="42353" cy="25921"/>
            </a:xfrm>
            <a:custGeom>
              <a:avLst/>
              <a:gdLst/>
              <a:ahLst/>
              <a:cxnLst/>
              <a:rect l="l" t="t" r="r" b="b"/>
              <a:pathLst>
                <a:path w="1214" h="743" extrusionOk="0">
                  <a:moveTo>
                    <a:pt x="1213" y="0"/>
                  </a:moveTo>
                  <a:lnTo>
                    <a:pt x="623" y="412"/>
                  </a:lnTo>
                  <a:lnTo>
                    <a:pt x="323" y="612"/>
                  </a:lnTo>
                  <a:cubicBezTo>
                    <a:pt x="267" y="645"/>
                    <a:pt x="212" y="667"/>
                    <a:pt x="168" y="667"/>
                  </a:cubicBezTo>
                  <a:cubicBezTo>
                    <a:pt x="156" y="671"/>
                    <a:pt x="146" y="673"/>
                    <a:pt x="137" y="673"/>
                  </a:cubicBezTo>
                  <a:cubicBezTo>
                    <a:pt x="119" y="673"/>
                    <a:pt x="104" y="667"/>
                    <a:pt x="89" y="667"/>
                  </a:cubicBezTo>
                  <a:cubicBezTo>
                    <a:pt x="79" y="657"/>
                    <a:pt x="67" y="657"/>
                    <a:pt x="45" y="645"/>
                  </a:cubicBezTo>
                  <a:lnTo>
                    <a:pt x="12" y="645"/>
                  </a:lnTo>
                  <a:cubicBezTo>
                    <a:pt x="9" y="642"/>
                    <a:pt x="7" y="641"/>
                    <a:pt x="7" y="641"/>
                  </a:cubicBezTo>
                  <a:lnTo>
                    <a:pt x="7" y="641"/>
                  </a:lnTo>
                  <a:cubicBezTo>
                    <a:pt x="5" y="641"/>
                    <a:pt x="9" y="651"/>
                    <a:pt x="0" y="667"/>
                  </a:cubicBezTo>
                  <a:lnTo>
                    <a:pt x="12" y="712"/>
                  </a:lnTo>
                  <a:cubicBezTo>
                    <a:pt x="12" y="712"/>
                    <a:pt x="56" y="734"/>
                    <a:pt x="67" y="734"/>
                  </a:cubicBezTo>
                  <a:cubicBezTo>
                    <a:pt x="84" y="740"/>
                    <a:pt x="101" y="743"/>
                    <a:pt x="117" y="743"/>
                  </a:cubicBezTo>
                  <a:cubicBezTo>
                    <a:pt x="134" y="743"/>
                    <a:pt x="151" y="740"/>
                    <a:pt x="168" y="734"/>
                  </a:cubicBezTo>
                  <a:cubicBezTo>
                    <a:pt x="245" y="734"/>
                    <a:pt x="301" y="701"/>
                    <a:pt x="346" y="667"/>
                  </a:cubicBezTo>
                  <a:cubicBezTo>
                    <a:pt x="445" y="590"/>
                    <a:pt x="546" y="512"/>
                    <a:pt x="646" y="445"/>
                  </a:cubicBezTo>
                  <a:lnTo>
                    <a:pt x="1213" y="0"/>
                  </a:ln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1" name="Google Shape;8601;p13"/>
            <p:cNvSpPr/>
            <p:nvPr/>
          </p:nvSpPr>
          <p:spPr>
            <a:xfrm>
              <a:off x="4395333" y="1742820"/>
              <a:ext cx="39214" cy="17095"/>
            </a:xfrm>
            <a:custGeom>
              <a:avLst/>
              <a:gdLst/>
              <a:ahLst/>
              <a:cxnLst/>
              <a:rect l="l" t="t" r="r" b="b"/>
              <a:pathLst>
                <a:path w="1124" h="490" extrusionOk="0">
                  <a:moveTo>
                    <a:pt x="1123" y="0"/>
                  </a:moveTo>
                  <a:lnTo>
                    <a:pt x="1123" y="0"/>
                  </a:lnTo>
                  <a:cubicBezTo>
                    <a:pt x="968" y="144"/>
                    <a:pt x="790" y="245"/>
                    <a:pt x="601" y="322"/>
                  </a:cubicBezTo>
                  <a:cubicBezTo>
                    <a:pt x="501" y="367"/>
                    <a:pt x="401" y="401"/>
                    <a:pt x="300" y="434"/>
                  </a:cubicBezTo>
                  <a:cubicBezTo>
                    <a:pt x="266" y="442"/>
                    <a:pt x="230" y="446"/>
                    <a:pt x="193" y="446"/>
                  </a:cubicBezTo>
                  <a:cubicBezTo>
                    <a:pt x="134" y="446"/>
                    <a:pt x="73" y="437"/>
                    <a:pt x="11" y="423"/>
                  </a:cubicBezTo>
                  <a:lnTo>
                    <a:pt x="1" y="467"/>
                  </a:lnTo>
                  <a:cubicBezTo>
                    <a:pt x="45" y="478"/>
                    <a:pt x="100" y="490"/>
                    <a:pt x="156" y="490"/>
                  </a:cubicBezTo>
                  <a:cubicBezTo>
                    <a:pt x="211" y="490"/>
                    <a:pt x="267" y="478"/>
                    <a:pt x="312" y="467"/>
                  </a:cubicBezTo>
                  <a:cubicBezTo>
                    <a:pt x="423" y="434"/>
                    <a:pt x="512" y="389"/>
                    <a:pt x="612" y="345"/>
                  </a:cubicBezTo>
                  <a:cubicBezTo>
                    <a:pt x="790" y="256"/>
                    <a:pt x="979" y="144"/>
                    <a:pt x="1123"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2" name="Google Shape;8602;p13"/>
            <p:cNvSpPr/>
            <p:nvPr/>
          </p:nvSpPr>
          <p:spPr>
            <a:xfrm>
              <a:off x="4289028" y="1929786"/>
              <a:ext cx="83416" cy="59065"/>
            </a:xfrm>
            <a:custGeom>
              <a:avLst/>
              <a:gdLst/>
              <a:ahLst/>
              <a:cxnLst/>
              <a:rect l="l" t="t" r="r" b="b"/>
              <a:pathLst>
                <a:path w="2391" h="1693" extrusionOk="0">
                  <a:moveTo>
                    <a:pt x="1404" y="1"/>
                  </a:moveTo>
                  <a:cubicBezTo>
                    <a:pt x="1245" y="1"/>
                    <a:pt x="1085" y="14"/>
                    <a:pt x="945" y="47"/>
                  </a:cubicBezTo>
                  <a:cubicBezTo>
                    <a:pt x="456" y="146"/>
                    <a:pt x="200" y="346"/>
                    <a:pt x="144" y="413"/>
                  </a:cubicBezTo>
                  <a:cubicBezTo>
                    <a:pt x="89" y="469"/>
                    <a:pt x="67" y="536"/>
                    <a:pt x="67" y="536"/>
                  </a:cubicBezTo>
                  <a:cubicBezTo>
                    <a:pt x="67" y="536"/>
                    <a:pt x="0" y="692"/>
                    <a:pt x="134" y="1070"/>
                  </a:cubicBezTo>
                  <a:cubicBezTo>
                    <a:pt x="263" y="1399"/>
                    <a:pt x="617" y="1693"/>
                    <a:pt x="1034" y="1693"/>
                  </a:cubicBezTo>
                  <a:cubicBezTo>
                    <a:pt x="1082" y="1693"/>
                    <a:pt x="1130" y="1689"/>
                    <a:pt x="1179" y="1681"/>
                  </a:cubicBezTo>
                  <a:cubicBezTo>
                    <a:pt x="1657" y="1614"/>
                    <a:pt x="2047" y="1315"/>
                    <a:pt x="2224" y="892"/>
                  </a:cubicBezTo>
                  <a:cubicBezTo>
                    <a:pt x="2391" y="469"/>
                    <a:pt x="2324" y="269"/>
                    <a:pt x="2235" y="158"/>
                  </a:cubicBezTo>
                  <a:cubicBezTo>
                    <a:pt x="2165" y="79"/>
                    <a:pt x="1788" y="1"/>
                    <a:pt x="1404"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3" name="Google Shape;8603;p13"/>
            <p:cNvSpPr/>
            <p:nvPr/>
          </p:nvSpPr>
          <p:spPr>
            <a:xfrm>
              <a:off x="4314217" y="1929786"/>
              <a:ext cx="57878" cy="27247"/>
            </a:xfrm>
            <a:custGeom>
              <a:avLst/>
              <a:gdLst/>
              <a:ahLst/>
              <a:cxnLst/>
              <a:rect l="l" t="t" r="r" b="b"/>
              <a:pathLst>
                <a:path w="1659" h="781" extrusionOk="0">
                  <a:moveTo>
                    <a:pt x="682" y="1"/>
                  </a:moveTo>
                  <a:cubicBezTo>
                    <a:pt x="523" y="1"/>
                    <a:pt x="363" y="14"/>
                    <a:pt x="223" y="47"/>
                  </a:cubicBezTo>
                  <a:cubicBezTo>
                    <a:pt x="146" y="57"/>
                    <a:pt x="67" y="80"/>
                    <a:pt x="1" y="102"/>
                  </a:cubicBezTo>
                  <a:cubicBezTo>
                    <a:pt x="279" y="403"/>
                    <a:pt x="635" y="613"/>
                    <a:pt x="1035" y="714"/>
                  </a:cubicBezTo>
                  <a:cubicBezTo>
                    <a:pt x="1202" y="758"/>
                    <a:pt x="1369" y="781"/>
                    <a:pt x="1535" y="781"/>
                  </a:cubicBezTo>
                  <a:cubicBezTo>
                    <a:pt x="1658" y="435"/>
                    <a:pt x="1602" y="257"/>
                    <a:pt x="1513" y="158"/>
                  </a:cubicBezTo>
                  <a:cubicBezTo>
                    <a:pt x="1443" y="79"/>
                    <a:pt x="1066" y="1"/>
                    <a:pt x="682" y="1"/>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4" name="Google Shape;8604;p13"/>
            <p:cNvSpPr/>
            <p:nvPr/>
          </p:nvSpPr>
          <p:spPr>
            <a:xfrm>
              <a:off x="4291330" y="1948451"/>
              <a:ext cx="22537" cy="30317"/>
            </a:xfrm>
            <a:custGeom>
              <a:avLst/>
              <a:gdLst/>
              <a:ahLst/>
              <a:cxnLst/>
              <a:rect l="l" t="t" r="r" b="b"/>
              <a:pathLst>
                <a:path w="646" h="869" extrusionOk="0">
                  <a:moveTo>
                    <a:pt x="78" y="1"/>
                  </a:moveTo>
                  <a:lnTo>
                    <a:pt x="1" y="12"/>
                  </a:lnTo>
                  <a:cubicBezTo>
                    <a:pt x="56" y="78"/>
                    <a:pt x="134" y="179"/>
                    <a:pt x="179" y="256"/>
                  </a:cubicBezTo>
                  <a:cubicBezTo>
                    <a:pt x="223" y="323"/>
                    <a:pt x="256" y="412"/>
                    <a:pt x="290" y="490"/>
                  </a:cubicBezTo>
                  <a:cubicBezTo>
                    <a:pt x="334" y="568"/>
                    <a:pt x="367" y="646"/>
                    <a:pt x="434" y="713"/>
                  </a:cubicBezTo>
                  <a:cubicBezTo>
                    <a:pt x="490" y="790"/>
                    <a:pt x="557" y="846"/>
                    <a:pt x="646" y="869"/>
                  </a:cubicBezTo>
                  <a:cubicBezTo>
                    <a:pt x="557" y="835"/>
                    <a:pt x="490" y="780"/>
                    <a:pt x="446" y="713"/>
                  </a:cubicBezTo>
                  <a:cubicBezTo>
                    <a:pt x="390" y="635"/>
                    <a:pt x="345" y="557"/>
                    <a:pt x="312" y="479"/>
                  </a:cubicBezTo>
                  <a:cubicBezTo>
                    <a:pt x="278" y="401"/>
                    <a:pt x="256" y="312"/>
                    <a:pt x="212" y="234"/>
                  </a:cubicBezTo>
                  <a:cubicBezTo>
                    <a:pt x="179" y="157"/>
                    <a:pt x="134" y="78"/>
                    <a:pt x="78"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5" name="Google Shape;8605;p13"/>
            <p:cNvSpPr/>
            <p:nvPr/>
          </p:nvSpPr>
          <p:spPr>
            <a:xfrm>
              <a:off x="4302564" y="1948451"/>
              <a:ext cx="29550" cy="29550"/>
            </a:xfrm>
            <a:custGeom>
              <a:avLst/>
              <a:gdLst/>
              <a:ahLst/>
              <a:cxnLst/>
              <a:rect l="l" t="t" r="r" b="b"/>
              <a:pathLst>
                <a:path w="847" h="847" extrusionOk="0">
                  <a:moveTo>
                    <a:pt x="112" y="1"/>
                  </a:moveTo>
                  <a:lnTo>
                    <a:pt x="1" y="12"/>
                  </a:lnTo>
                  <a:cubicBezTo>
                    <a:pt x="68" y="56"/>
                    <a:pt x="201" y="157"/>
                    <a:pt x="257" y="234"/>
                  </a:cubicBezTo>
                  <a:lnTo>
                    <a:pt x="424" y="468"/>
                  </a:lnTo>
                  <a:cubicBezTo>
                    <a:pt x="468" y="546"/>
                    <a:pt x="535" y="624"/>
                    <a:pt x="601" y="691"/>
                  </a:cubicBezTo>
                  <a:cubicBezTo>
                    <a:pt x="668" y="757"/>
                    <a:pt x="747" y="812"/>
                    <a:pt x="846" y="846"/>
                  </a:cubicBezTo>
                  <a:cubicBezTo>
                    <a:pt x="747" y="812"/>
                    <a:pt x="680" y="746"/>
                    <a:pt x="613" y="679"/>
                  </a:cubicBezTo>
                  <a:cubicBezTo>
                    <a:pt x="546" y="612"/>
                    <a:pt x="502" y="535"/>
                    <a:pt x="457" y="446"/>
                  </a:cubicBezTo>
                  <a:cubicBezTo>
                    <a:pt x="401" y="368"/>
                    <a:pt x="357" y="279"/>
                    <a:pt x="302" y="201"/>
                  </a:cubicBezTo>
                  <a:cubicBezTo>
                    <a:pt x="246" y="123"/>
                    <a:pt x="201" y="56"/>
                    <a:pt x="112"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6" name="Google Shape;8606;p13"/>
            <p:cNvSpPr/>
            <p:nvPr/>
          </p:nvSpPr>
          <p:spPr>
            <a:xfrm>
              <a:off x="4323532" y="1950021"/>
              <a:ext cx="29166" cy="19049"/>
            </a:xfrm>
            <a:custGeom>
              <a:avLst/>
              <a:gdLst/>
              <a:ahLst/>
              <a:cxnLst/>
              <a:rect l="l" t="t" r="r" b="b"/>
              <a:pathLst>
                <a:path w="836" h="546" extrusionOk="0">
                  <a:moveTo>
                    <a:pt x="0" y="0"/>
                  </a:moveTo>
                  <a:cubicBezTo>
                    <a:pt x="123" y="100"/>
                    <a:pt x="257" y="256"/>
                    <a:pt x="390" y="367"/>
                  </a:cubicBezTo>
                  <a:cubicBezTo>
                    <a:pt x="512" y="468"/>
                    <a:pt x="668" y="545"/>
                    <a:pt x="835" y="545"/>
                  </a:cubicBezTo>
                  <a:cubicBezTo>
                    <a:pt x="668" y="534"/>
                    <a:pt x="524" y="445"/>
                    <a:pt x="412" y="334"/>
                  </a:cubicBezTo>
                  <a:cubicBezTo>
                    <a:pt x="301" y="223"/>
                    <a:pt x="235" y="122"/>
                    <a:pt x="123"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7" name="Google Shape;8607;p13"/>
            <p:cNvSpPr/>
            <p:nvPr/>
          </p:nvSpPr>
          <p:spPr>
            <a:xfrm>
              <a:off x="4296354" y="1936834"/>
              <a:ext cx="27212" cy="12455"/>
            </a:xfrm>
            <a:custGeom>
              <a:avLst/>
              <a:gdLst/>
              <a:ahLst/>
              <a:cxnLst/>
              <a:rect l="l" t="t" r="r" b="b"/>
              <a:pathLst>
                <a:path w="780" h="357" extrusionOk="0">
                  <a:moveTo>
                    <a:pt x="779" y="0"/>
                  </a:moveTo>
                  <a:cubicBezTo>
                    <a:pt x="502" y="33"/>
                    <a:pt x="223" y="144"/>
                    <a:pt x="1" y="312"/>
                  </a:cubicBezTo>
                  <a:lnTo>
                    <a:pt x="35" y="356"/>
                  </a:lnTo>
                  <a:cubicBezTo>
                    <a:pt x="246" y="178"/>
                    <a:pt x="502" y="55"/>
                    <a:pt x="779"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8" name="Google Shape;8608;p13"/>
            <p:cNvSpPr/>
            <p:nvPr/>
          </p:nvSpPr>
          <p:spPr>
            <a:xfrm>
              <a:off x="4313833" y="1933729"/>
              <a:ext cx="36911" cy="15909"/>
            </a:xfrm>
            <a:custGeom>
              <a:avLst/>
              <a:gdLst/>
              <a:ahLst/>
              <a:cxnLst/>
              <a:rect l="l" t="t" r="r" b="b"/>
              <a:pathLst>
                <a:path w="1058" h="456" extrusionOk="0">
                  <a:moveTo>
                    <a:pt x="1057" y="0"/>
                  </a:moveTo>
                  <a:cubicBezTo>
                    <a:pt x="690" y="78"/>
                    <a:pt x="335" y="211"/>
                    <a:pt x="1" y="411"/>
                  </a:cubicBezTo>
                  <a:lnTo>
                    <a:pt x="78" y="456"/>
                  </a:lnTo>
                  <a:cubicBezTo>
                    <a:pt x="390" y="233"/>
                    <a:pt x="701" y="100"/>
                    <a:pt x="1057"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9" name="Google Shape;8609;p13"/>
            <p:cNvSpPr/>
            <p:nvPr/>
          </p:nvSpPr>
          <p:spPr>
            <a:xfrm>
              <a:off x="4328975" y="1945765"/>
              <a:ext cx="32620" cy="5826"/>
            </a:xfrm>
            <a:custGeom>
              <a:avLst/>
              <a:gdLst/>
              <a:ahLst/>
              <a:cxnLst/>
              <a:rect l="l" t="t" r="r" b="b"/>
              <a:pathLst>
                <a:path w="935" h="167" extrusionOk="0">
                  <a:moveTo>
                    <a:pt x="732" y="0"/>
                  </a:moveTo>
                  <a:cubicBezTo>
                    <a:pt x="485" y="0"/>
                    <a:pt x="236" y="48"/>
                    <a:pt x="0" y="145"/>
                  </a:cubicBezTo>
                  <a:lnTo>
                    <a:pt x="12" y="167"/>
                  </a:lnTo>
                  <a:cubicBezTo>
                    <a:pt x="256" y="49"/>
                    <a:pt x="544" y="9"/>
                    <a:pt x="822" y="9"/>
                  </a:cubicBezTo>
                  <a:cubicBezTo>
                    <a:pt x="860" y="9"/>
                    <a:pt x="897" y="10"/>
                    <a:pt x="934" y="11"/>
                  </a:cubicBezTo>
                  <a:cubicBezTo>
                    <a:pt x="867" y="4"/>
                    <a:pt x="799" y="0"/>
                    <a:pt x="732"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0" name="Google Shape;8610;p13"/>
            <p:cNvSpPr/>
            <p:nvPr/>
          </p:nvSpPr>
          <p:spPr>
            <a:xfrm>
              <a:off x="4197794" y="1870650"/>
              <a:ext cx="53238" cy="80625"/>
            </a:xfrm>
            <a:custGeom>
              <a:avLst/>
              <a:gdLst/>
              <a:ahLst/>
              <a:cxnLst/>
              <a:rect l="l" t="t" r="r" b="b"/>
              <a:pathLst>
                <a:path w="1526" h="2311" extrusionOk="0">
                  <a:moveTo>
                    <a:pt x="935" y="0"/>
                  </a:moveTo>
                  <a:cubicBezTo>
                    <a:pt x="487" y="0"/>
                    <a:pt x="131" y="455"/>
                    <a:pt x="79" y="685"/>
                  </a:cubicBezTo>
                  <a:cubicBezTo>
                    <a:pt x="23" y="919"/>
                    <a:pt x="1" y="1396"/>
                    <a:pt x="312" y="1908"/>
                  </a:cubicBezTo>
                  <a:cubicBezTo>
                    <a:pt x="516" y="2255"/>
                    <a:pt x="658" y="2310"/>
                    <a:pt x="729" y="2310"/>
                  </a:cubicBezTo>
                  <a:cubicBezTo>
                    <a:pt x="762" y="2310"/>
                    <a:pt x="779" y="2298"/>
                    <a:pt x="779" y="2298"/>
                  </a:cubicBezTo>
                  <a:lnTo>
                    <a:pt x="791" y="2231"/>
                  </a:lnTo>
                  <a:cubicBezTo>
                    <a:pt x="791" y="2231"/>
                    <a:pt x="1002" y="2197"/>
                    <a:pt x="1147" y="2019"/>
                  </a:cubicBezTo>
                  <a:cubicBezTo>
                    <a:pt x="1291" y="1853"/>
                    <a:pt x="1336" y="1708"/>
                    <a:pt x="1425" y="1330"/>
                  </a:cubicBezTo>
                  <a:cubicBezTo>
                    <a:pt x="1525" y="952"/>
                    <a:pt x="1525" y="84"/>
                    <a:pt x="1024" y="7"/>
                  </a:cubicBezTo>
                  <a:cubicBezTo>
                    <a:pt x="994" y="2"/>
                    <a:pt x="964" y="0"/>
                    <a:pt x="935"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1" name="Google Shape;8611;p13"/>
            <p:cNvSpPr/>
            <p:nvPr/>
          </p:nvSpPr>
          <p:spPr>
            <a:xfrm>
              <a:off x="4198213" y="1870650"/>
              <a:ext cx="37295" cy="60774"/>
            </a:xfrm>
            <a:custGeom>
              <a:avLst/>
              <a:gdLst/>
              <a:ahLst/>
              <a:cxnLst/>
              <a:rect l="l" t="t" r="r" b="b"/>
              <a:pathLst>
                <a:path w="1069" h="1742" extrusionOk="0">
                  <a:moveTo>
                    <a:pt x="923" y="0"/>
                  </a:moveTo>
                  <a:cubicBezTo>
                    <a:pt x="475" y="0"/>
                    <a:pt x="119" y="455"/>
                    <a:pt x="67" y="685"/>
                  </a:cubicBezTo>
                  <a:cubicBezTo>
                    <a:pt x="23" y="896"/>
                    <a:pt x="0" y="1297"/>
                    <a:pt x="211" y="1742"/>
                  </a:cubicBezTo>
                  <a:cubicBezTo>
                    <a:pt x="300" y="1663"/>
                    <a:pt x="379" y="1564"/>
                    <a:pt x="445" y="1463"/>
                  </a:cubicBezTo>
                  <a:cubicBezTo>
                    <a:pt x="623" y="1230"/>
                    <a:pt x="757" y="963"/>
                    <a:pt x="856" y="685"/>
                  </a:cubicBezTo>
                  <a:cubicBezTo>
                    <a:pt x="901" y="551"/>
                    <a:pt x="945" y="407"/>
                    <a:pt x="990" y="262"/>
                  </a:cubicBezTo>
                  <a:cubicBezTo>
                    <a:pt x="1012" y="185"/>
                    <a:pt x="1034" y="96"/>
                    <a:pt x="1068" y="29"/>
                  </a:cubicBezTo>
                  <a:cubicBezTo>
                    <a:pt x="1057" y="17"/>
                    <a:pt x="1034" y="17"/>
                    <a:pt x="1012" y="7"/>
                  </a:cubicBezTo>
                  <a:cubicBezTo>
                    <a:pt x="982" y="2"/>
                    <a:pt x="952" y="0"/>
                    <a:pt x="923" y="0"/>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2" name="Google Shape;8612;p13"/>
            <p:cNvSpPr/>
            <p:nvPr/>
          </p:nvSpPr>
          <p:spPr>
            <a:xfrm>
              <a:off x="4227694" y="1876302"/>
              <a:ext cx="9350" cy="26410"/>
            </a:xfrm>
            <a:custGeom>
              <a:avLst/>
              <a:gdLst/>
              <a:ahLst/>
              <a:cxnLst/>
              <a:rect l="l" t="t" r="r" b="b"/>
              <a:pathLst>
                <a:path w="268" h="757" extrusionOk="0">
                  <a:moveTo>
                    <a:pt x="268" y="0"/>
                  </a:moveTo>
                  <a:lnTo>
                    <a:pt x="268" y="0"/>
                  </a:lnTo>
                  <a:cubicBezTo>
                    <a:pt x="212" y="245"/>
                    <a:pt x="123" y="467"/>
                    <a:pt x="1" y="678"/>
                  </a:cubicBezTo>
                  <a:lnTo>
                    <a:pt x="34" y="757"/>
                  </a:lnTo>
                  <a:cubicBezTo>
                    <a:pt x="145" y="523"/>
                    <a:pt x="223" y="245"/>
                    <a:pt x="268"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3" name="Google Shape;8613;p13"/>
            <p:cNvSpPr/>
            <p:nvPr/>
          </p:nvSpPr>
          <p:spPr>
            <a:xfrm>
              <a:off x="4215657" y="1894130"/>
              <a:ext cx="13990" cy="17479"/>
            </a:xfrm>
            <a:custGeom>
              <a:avLst/>
              <a:gdLst/>
              <a:ahLst/>
              <a:cxnLst/>
              <a:rect l="l" t="t" r="r" b="b"/>
              <a:pathLst>
                <a:path w="401" h="501" extrusionOk="0">
                  <a:moveTo>
                    <a:pt x="1" y="1"/>
                  </a:moveTo>
                  <a:lnTo>
                    <a:pt x="1" y="1"/>
                  </a:lnTo>
                  <a:cubicBezTo>
                    <a:pt x="79" y="78"/>
                    <a:pt x="168" y="145"/>
                    <a:pt x="235" y="223"/>
                  </a:cubicBezTo>
                  <a:cubicBezTo>
                    <a:pt x="267" y="256"/>
                    <a:pt x="301" y="301"/>
                    <a:pt x="324" y="345"/>
                  </a:cubicBezTo>
                  <a:cubicBezTo>
                    <a:pt x="346" y="390"/>
                    <a:pt x="356" y="446"/>
                    <a:pt x="368" y="501"/>
                  </a:cubicBezTo>
                  <a:lnTo>
                    <a:pt x="401" y="468"/>
                  </a:lnTo>
                  <a:cubicBezTo>
                    <a:pt x="390" y="412"/>
                    <a:pt x="390" y="379"/>
                    <a:pt x="356" y="335"/>
                  </a:cubicBezTo>
                  <a:cubicBezTo>
                    <a:pt x="334" y="279"/>
                    <a:pt x="301" y="234"/>
                    <a:pt x="257" y="201"/>
                  </a:cubicBezTo>
                  <a:cubicBezTo>
                    <a:pt x="178" y="123"/>
                    <a:pt x="90" y="68"/>
                    <a:pt x="1"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4" name="Google Shape;8614;p13"/>
            <p:cNvSpPr/>
            <p:nvPr/>
          </p:nvSpPr>
          <p:spPr>
            <a:xfrm>
              <a:off x="4228077" y="1895282"/>
              <a:ext cx="13641" cy="29166"/>
            </a:xfrm>
            <a:custGeom>
              <a:avLst/>
              <a:gdLst/>
              <a:ahLst/>
              <a:cxnLst/>
              <a:rect l="l" t="t" r="r" b="b"/>
              <a:pathLst>
                <a:path w="391" h="836" extrusionOk="0">
                  <a:moveTo>
                    <a:pt x="390" y="1"/>
                  </a:moveTo>
                  <a:cubicBezTo>
                    <a:pt x="312" y="268"/>
                    <a:pt x="178" y="512"/>
                    <a:pt x="0" y="713"/>
                  </a:cubicBezTo>
                  <a:lnTo>
                    <a:pt x="34" y="835"/>
                  </a:lnTo>
                  <a:cubicBezTo>
                    <a:pt x="201" y="601"/>
                    <a:pt x="334" y="268"/>
                    <a:pt x="390"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5" name="Google Shape;8615;p13"/>
            <p:cNvSpPr/>
            <p:nvPr/>
          </p:nvSpPr>
          <p:spPr>
            <a:xfrm>
              <a:off x="4208680" y="1919355"/>
              <a:ext cx="18665" cy="19851"/>
            </a:xfrm>
            <a:custGeom>
              <a:avLst/>
              <a:gdLst/>
              <a:ahLst/>
              <a:cxnLst/>
              <a:rect l="l" t="t" r="r" b="b"/>
              <a:pathLst>
                <a:path w="535" h="569" extrusionOk="0">
                  <a:moveTo>
                    <a:pt x="0" y="0"/>
                  </a:moveTo>
                  <a:cubicBezTo>
                    <a:pt x="89" y="101"/>
                    <a:pt x="201" y="168"/>
                    <a:pt x="290" y="257"/>
                  </a:cubicBezTo>
                  <a:cubicBezTo>
                    <a:pt x="390" y="334"/>
                    <a:pt x="457" y="445"/>
                    <a:pt x="490" y="568"/>
                  </a:cubicBezTo>
                  <a:lnTo>
                    <a:pt x="534" y="556"/>
                  </a:lnTo>
                  <a:cubicBezTo>
                    <a:pt x="501" y="423"/>
                    <a:pt x="412" y="312"/>
                    <a:pt x="312" y="234"/>
                  </a:cubicBezTo>
                  <a:cubicBezTo>
                    <a:pt x="212" y="145"/>
                    <a:pt x="101" y="89"/>
                    <a:pt x="0"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6" name="Google Shape;8616;p13"/>
            <p:cNvSpPr/>
            <p:nvPr/>
          </p:nvSpPr>
          <p:spPr>
            <a:xfrm>
              <a:off x="4227694" y="1909656"/>
              <a:ext cx="15944" cy="26794"/>
            </a:xfrm>
            <a:custGeom>
              <a:avLst/>
              <a:gdLst/>
              <a:ahLst/>
              <a:cxnLst/>
              <a:rect l="l" t="t" r="r" b="b"/>
              <a:pathLst>
                <a:path w="457" h="768" extrusionOk="0">
                  <a:moveTo>
                    <a:pt x="456" y="1"/>
                  </a:moveTo>
                  <a:cubicBezTo>
                    <a:pt x="456" y="78"/>
                    <a:pt x="434" y="145"/>
                    <a:pt x="401" y="212"/>
                  </a:cubicBezTo>
                  <a:cubicBezTo>
                    <a:pt x="367" y="278"/>
                    <a:pt x="334" y="334"/>
                    <a:pt x="290" y="390"/>
                  </a:cubicBezTo>
                  <a:cubicBezTo>
                    <a:pt x="201" y="512"/>
                    <a:pt x="123" y="624"/>
                    <a:pt x="1" y="713"/>
                  </a:cubicBezTo>
                  <a:lnTo>
                    <a:pt x="1" y="768"/>
                  </a:lnTo>
                  <a:cubicBezTo>
                    <a:pt x="123" y="679"/>
                    <a:pt x="234" y="523"/>
                    <a:pt x="312" y="412"/>
                  </a:cubicBezTo>
                  <a:cubicBezTo>
                    <a:pt x="345" y="345"/>
                    <a:pt x="390" y="290"/>
                    <a:pt x="412" y="212"/>
                  </a:cubicBezTo>
                  <a:cubicBezTo>
                    <a:pt x="446" y="145"/>
                    <a:pt x="456" y="78"/>
                    <a:pt x="456"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7" name="Google Shape;8617;p13"/>
            <p:cNvSpPr/>
            <p:nvPr/>
          </p:nvSpPr>
          <p:spPr>
            <a:xfrm>
              <a:off x="4436466" y="1913214"/>
              <a:ext cx="87742" cy="66635"/>
            </a:xfrm>
            <a:custGeom>
              <a:avLst/>
              <a:gdLst/>
              <a:ahLst/>
              <a:cxnLst/>
              <a:rect l="l" t="t" r="r" b="b"/>
              <a:pathLst>
                <a:path w="2515" h="1910" extrusionOk="0">
                  <a:moveTo>
                    <a:pt x="1142" y="0"/>
                  </a:moveTo>
                  <a:cubicBezTo>
                    <a:pt x="1070" y="0"/>
                    <a:pt x="997" y="7"/>
                    <a:pt x="923" y="21"/>
                  </a:cubicBezTo>
                  <a:cubicBezTo>
                    <a:pt x="456" y="99"/>
                    <a:pt x="312" y="199"/>
                    <a:pt x="312" y="199"/>
                  </a:cubicBezTo>
                  <a:lnTo>
                    <a:pt x="389" y="265"/>
                  </a:lnTo>
                  <a:cubicBezTo>
                    <a:pt x="389" y="265"/>
                    <a:pt x="0" y="666"/>
                    <a:pt x="56" y="1111"/>
                  </a:cubicBezTo>
                  <a:cubicBezTo>
                    <a:pt x="122" y="1545"/>
                    <a:pt x="468" y="1812"/>
                    <a:pt x="990" y="1889"/>
                  </a:cubicBezTo>
                  <a:cubicBezTo>
                    <a:pt x="1068" y="1903"/>
                    <a:pt x="1147" y="1909"/>
                    <a:pt x="1225" y="1909"/>
                  </a:cubicBezTo>
                  <a:cubicBezTo>
                    <a:pt x="1655" y="1909"/>
                    <a:pt x="2062" y="1717"/>
                    <a:pt x="2269" y="1500"/>
                  </a:cubicBezTo>
                  <a:cubicBezTo>
                    <a:pt x="2514" y="1244"/>
                    <a:pt x="2514" y="722"/>
                    <a:pt x="2180" y="433"/>
                  </a:cubicBezTo>
                  <a:cubicBezTo>
                    <a:pt x="1899" y="189"/>
                    <a:pt x="1531" y="0"/>
                    <a:pt x="1142"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8" name="Google Shape;8618;p13"/>
            <p:cNvSpPr/>
            <p:nvPr/>
          </p:nvSpPr>
          <p:spPr>
            <a:xfrm>
              <a:off x="4488450" y="1916249"/>
              <a:ext cx="35760" cy="56692"/>
            </a:xfrm>
            <a:custGeom>
              <a:avLst/>
              <a:gdLst/>
              <a:ahLst/>
              <a:cxnLst/>
              <a:rect l="l" t="t" r="r" b="b"/>
              <a:pathLst>
                <a:path w="1025" h="1625" extrusionOk="0">
                  <a:moveTo>
                    <a:pt x="123" y="0"/>
                  </a:moveTo>
                  <a:cubicBezTo>
                    <a:pt x="112" y="45"/>
                    <a:pt x="112" y="79"/>
                    <a:pt x="101" y="112"/>
                  </a:cubicBezTo>
                  <a:cubicBezTo>
                    <a:pt x="78" y="245"/>
                    <a:pt x="56" y="368"/>
                    <a:pt x="34" y="490"/>
                  </a:cubicBezTo>
                  <a:cubicBezTo>
                    <a:pt x="12" y="724"/>
                    <a:pt x="1" y="968"/>
                    <a:pt x="90" y="1202"/>
                  </a:cubicBezTo>
                  <a:cubicBezTo>
                    <a:pt x="157" y="1391"/>
                    <a:pt x="301" y="1547"/>
                    <a:pt x="490" y="1624"/>
                  </a:cubicBezTo>
                  <a:cubicBezTo>
                    <a:pt x="601" y="1569"/>
                    <a:pt x="701" y="1491"/>
                    <a:pt x="779" y="1413"/>
                  </a:cubicBezTo>
                  <a:cubicBezTo>
                    <a:pt x="1024" y="1157"/>
                    <a:pt x="1024" y="635"/>
                    <a:pt x="690" y="346"/>
                  </a:cubicBezTo>
                  <a:cubicBezTo>
                    <a:pt x="523" y="201"/>
                    <a:pt x="335" y="79"/>
                    <a:pt x="123" y="0"/>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9" name="Google Shape;8619;p13"/>
            <p:cNvSpPr/>
            <p:nvPr/>
          </p:nvSpPr>
          <p:spPr>
            <a:xfrm>
              <a:off x="4449654" y="1923646"/>
              <a:ext cx="4291" cy="39981"/>
            </a:xfrm>
            <a:custGeom>
              <a:avLst/>
              <a:gdLst/>
              <a:ahLst/>
              <a:cxnLst/>
              <a:rect l="l" t="t" r="r" b="b"/>
              <a:pathLst>
                <a:path w="123" h="1146" extrusionOk="0">
                  <a:moveTo>
                    <a:pt x="78" y="0"/>
                  </a:moveTo>
                  <a:lnTo>
                    <a:pt x="23" y="11"/>
                  </a:lnTo>
                  <a:cubicBezTo>
                    <a:pt x="56" y="33"/>
                    <a:pt x="67" y="100"/>
                    <a:pt x="67" y="144"/>
                  </a:cubicBezTo>
                  <a:cubicBezTo>
                    <a:pt x="67" y="200"/>
                    <a:pt x="56" y="245"/>
                    <a:pt x="45" y="289"/>
                  </a:cubicBezTo>
                  <a:cubicBezTo>
                    <a:pt x="23" y="389"/>
                    <a:pt x="11" y="478"/>
                    <a:pt x="1" y="579"/>
                  </a:cubicBezTo>
                  <a:cubicBezTo>
                    <a:pt x="1" y="678"/>
                    <a:pt x="1" y="779"/>
                    <a:pt x="11" y="868"/>
                  </a:cubicBezTo>
                  <a:cubicBezTo>
                    <a:pt x="23" y="967"/>
                    <a:pt x="56" y="1068"/>
                    <a:pt x="112" y="1145"/>
                  </a:cubicBezTo>
                  <a:cubicBezTo>
                    <a:pt x="56" y="1068"/>
                    <a:pt x="34" y="967"/>
                    <a:pt x="23" y="868"/>
                  </a:cubicBezTo>
                  <a:cubicBezTo>
                    <a:pt x="11" y="779"/>
                    <a:pt x="23" y="678"/>
                    <a:pt x="34" y="579"/>
                  </a:cubicBezTo>
                  <a:cubicBezTo>
                    <a:pt x="45" y="490"/>
                    <a:pt x="56" y="389"/>
                    <a:pt x="78" y="300"/>
                  </a:cubicBezTo>
                  <a:cubicBezTo>
                    <a:pt x="100" y="256"/>
                    <a:pt x="112" y="200"/>
                    <a:pt x="112" y="156"/>
                  </a:cubicBezTo>
                  <a:cubicBezTo>
                    <a:pt x="123" y="100"/>
                    <a:pt x="112" y="45"/>
                    <a:pt x="78"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0" name="Google Shape;8620;p13"/>
            <p:cNvSpPr/>
            <p:nvPr/>
          </p:nvSpPr>
          <p:spPr>
            <a:xfrm>
              <a:off x="4477983" y="1946498"/>
              <a:ext cx="22154" cy="21421"/>
            </a:xfrm>
            <a:custGeom>
              <a:avLst/>
              <a:gdLst/>
              <a:ahLst/>
              <a:cxnLst/>
              <a:rect l="l" t="t" r="r" b="b"/>
              <a:pathLst>
                <a:path w="635" h="614" extrusionOk="0">
                  <a:moveTo>
                    <a:pt x="0" y="1"/>
                  </a:moveTo>
                  <a:lnTo>
                    <a:pt x="0" y="1"/>
                  </a:lnTo>
                  <a:cubicBezTo>
                    <a:pt x="78" y="112"/>
                    <a:pt x="212" y="279"/>
                    <a:pt x="301" y="379"/>
                  </a:cubicBezTo>
                  <a:cubicBezTo>
                    <a:pt x="401" y="480"/>
                    <a:pt x="512" y="557"/>
                    <a:pt x="635" y="613"/>
                  </a:cubicBezTo>
                  <a:cubicBezTo>
                    <a:pt x="512" y="546"/>
                    <a:pt x="412" y="457"/>
                    <a:pt x="323" y="357"/>
                  </a:cubicBezTo>
                  <a:cubicBezTo>
                    <a:pt x="234" y="257"/>
                    <a:pt x="167" y="146"/>
                    <a:pt x="101" y="35"/>
                  </a:cubicBezTo>
                  <a:lnTo>
                    <a:pt x="0" y="1"/>
                  </a:ln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1" name="Google Shape;8621;p13"/>
            <p:cNvSpPr/>
            <p:nvPr/>
          </p:nvSpPr>
          <p:spPr>
            <a:xfrm>
              <a:off x="4455096" y="1919355"/>
              <a:ext cx="19432" cy="8513"/>
            </a:xfrm>
            <a:custGeom>
              <a:avLst/>
              <a:gdLst/>
              <a:ahLst/>
              <a:cxnLst/>
              <a:rect l="l" t="t" r="r" b="b"/>
              <a:pathLst>
                <a:path w="557" h="244" extrusionOk="0">
                  <a:moveTo>
                    <a:pt x="556" y="0"/>
                  </a:moveTo>
                  <a:lnTo>
                    <a:pt x="556" y="0"/>
                  </a:lnTo>
                  <a:cubicBezTo>
                    <a:pt x="467" y="34"/>
                    <a:pt x="379" y="101"/>
                    <a:pt x="290" y="145"/>
                  </a:cubicBezTo>
                  <a:cubicBezTo>
                    <a:pt x="231" y="167"/>
                    <a:pt x="164" y="184"/>
                    <a:pt x="102" y="184"/>
                  </a:cubicBezTo>
                  <a:cubicBezTo>
                    <a:pt x="69" y="184"/>
                    <a:pt x="38" y="179"/>
                    <a:pt x="11" y="168"/>
                  </a:cubicBezTo>
                  <a:lnTo>
                    <a:pt x="0" y="223"/>
                  </a:lnTo>
                  <a:cubicBezTo>
                    <a:pt x="38" y="231"/>
                    <a:pt x="71" y="244"/>
                    <a:pt x="107" y="244"/>
                  </a:cubicBezTo>
                  <a:cubicBezTo>
                    <a:pt x="122" y="244"/>
                    <a:pt x="139" y="241"/>
                    <a:pt x="156" y="234"/>
                  </a:cubicBezTo>
                  <a:cubicBezTo>
                    <a:pt x="211" y="223"/>
                    <a:pt x="256" y="201"/>
                    <a:pt x="300" y="178"/>
                  </a:cubicBezTo>
                  <a:cubicBezTo>
                    <a:pt x="389" y="123"/>
                    <a:pt x="467" y="45"/>
                    <a:pt x="556"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2" name="Google Shape;8622;p13"/>
            <p:cNvSpPr/>
            <p:nvPr/>
          </p:nvSpPr>
          <p:spPr>
            <a:xfrm>
              <a:off x="4459353" y="1930623"/>
              <a:ext cx="36911" cy="39597"/>
            </a:xfrm>
            <a:custGeom>
              <a:avLst/>
              <a:gdLst/>
              <a:ahLst/>
              <a:cxnLst/>
              <a:rect l="l" t="t" r="r" b="b"/>
              <a:pathLst>
                <a:path w="1058" h="1135" extrusionOk="0">
                  <a:moveTo>
                    <a:pt x="0" y="0"/>
                  </a:moveTo>
                  <a:cubicBezTo>
                    <a:pt x="134" y="156"/>
                    <a:pt x="190" y="389"/>
                    <a:pt x="245" y="589"/>
                  </a:cubicBezTo>
                  <a:cubicBezTo>
                    <a:pt x="267" y="690"/>
                    <a:pt x="301" y="790"/>
                    <a:pt x="345" y="890"/>
                  </a:cubicBezTo>
                  <a:cubicBezTo>
                    <a:pt x="390" y="979"/>
                    <a:pt x="445" y="1068"/>
                    <a:pt x="523" y="1135"/>
                  </a:cubicBezTo>
                  <a:cubicBezTo>
                    <a:pt x="457" y="1068"/>
                    <a:pt x="401" y="968"/>
                    <a:pt x="368" y="879"/>
                  </a:cubicBezTo>
                  <a:cubicBezTo>
                    <a:pt x="323" y="779"/>
                    <a:pt x="301" y="678"/>
                    <a:pt x="279" y="579"/>
                  </a:cubicBezTo>
                  <a:cubicBezTo>
                    <a:pt x="257" y="478"/>
                    <a:pt x="245" y="379"/>
                    <a:pt x="212" y="278"/>
                  </a:cubicBezTo>
                  <a:cubicBezTo>
                    <a:pt x="200" y="233"/>
                    <a:pt x="190" y="201"/>
                    <a:pt x="168" y="156"/>
                  </a:cubicBezTo>
                  <a:lnTo>
                    <a:pt x="168" y="156"/>
                  </a:lnTo>
                  <a:cubicBezTo>
                    <a:pt x="245" y="178"/>
                    <a:pt x="323" y="189"/>
                    <a:pt x="398" y="189"/>
                  </a:cubicBezTo>
                  <a:cubicBezTo>
                    <a:pt x="473" y="189"/>
                    <a:pt x="546" y="178"/>
                    <a:pt x="612" y="156"/>
                  </a:cubicBezTo>
                  <a:cubicBezTo>
                    <a:pt x="690" y="134"/>
                    <a:pt x="757" y="100"/>
                    <a:pt x="835" y="78"/>
                  </a:cubicBezTo>
                  <a:cubicBezTo>
                    <a:pt x="889" y="60"/>
                    <a:pt x="950" y="42"/>
                    <a:pt x="1013" y="42"/>
                  </a:cubicBezTo>
                  <a:cubicBezTo>
                    <a:pt x="1028" y="42"/>
                    <a:pt x="1043" y="43"/>
                    <a:pt x="1057" y="45"/>
                  </a:cubicBezTo>
                  <a:cubicBezTo>
                    <a:pt x="1036" y="42"/>
                    <a:pt x="1015" y="40"/>
                    <a:pt x="994" y="40"/>
                  </a:cubicBezTo>
                  <a:cubicBezTo>
                    <a:pt x="938" y="40"/>
                    <a:pt x="884" y="51"/>
                    <a:pt x="835" y="67"/>
                  </a:cubicBezTo>
                  <a:cubicBezTo>
                    <a:pt x="757" y="89"/>
                    <a:pt x="679" y="112"/>
                    <a:pt x="612" y="134"/>
                  </a:cubicBezTo>
                  <a:cubicBezTo>
                    <a:pt x="558" y="146"/>
                    <a:pt x="502" y="152"/>
                    <a:pt x="446" y="152"/>
                  </a:cubicBezTo>
                  <a:cubicBezTo>
                    <a:pt x="352" y="152"/>
                    <a:pt x="258" y="135"/>
                    <a:pt x="168" y="100"/>
                  </a:cubicBezTo>
                  <a:lnTo>
                    <a:pt x="156" y="134"/>
                  </a:lnTo>
                  <a:cubicBezTo>
                    <a:pt x="134" y="78"/>
                    <a:pt x="111" y="56"/>
                    <a:pt x="79"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3" name="Google Shape;8623;p13"/>
            <p:cNvSpPr/>
            <p:nvPr/>
          </p:nvSpPr>
          <p:spPr>
            <a:xfrm>
              <a:off x="4477181" y="1943811"/>
              <a:ext cx="38062" cy="8582"/>
            </a:xfrm>
            <a:custGeom>
              <a:avLst/>
              <a:gdLst/>
              <a:ahLst/>
              <a:cxnLst/>
              <a:rect l="l" t="t" r="r" b="b"/>
              <a:pathLst>
                <a:path w="1091" h="246" extrusionOk="0">
                  <a:moveTo>
                    <a:pt x="1" y="1"/>
                  </a:moveTo>
                  <a:lnTo>
                    <a:pt x="35" y="78"/>
                  </a:lnTo>
                  <a:cubicBezTo>
                    <a:pt x="223" y="122"/>
                    <a:pt x="368" y="145"/>
                    <a:pt x="557" y="145"/>
                  </a:cubicBezTo>
                  <a:cubicBezTo>
                    <a:pt x="628" y="137"/>
                    <a:pt x="693" y="129"/>
                    <a:pt x="760" y="129"/>
                  </a:cubicBezTo>
                  <a:cubicBezTo>
                    <a:pt x="788" y="129"/>
                    <a:pt x="817" y="131"/>
                    <a:pt x="846" y="134"/>
                  </a:cubicBezTo>
                  <a:cubicBezTo>
                    <a:pt x="935" y="145"/>
                    <a:pt x="1024" y="167"/>
                    <a:pt x="1091" y="245"/>
                  </a:cubicBezTo>
                  <a:cubicBezTo>
                    <a:pt x="1036" y="167"/>
                    <a:pt x="935" y="134"/>
                    <a:pt x="846" y="122"/>
                  </a:cubicBezTo>
                  <a:cubicBezTo>
                    <a:pt x="746" y="112"/>
                    <a:pt x="658" y="112"/>
                    <a:pt x="557" y="112"/>
                  </a:cubicBezTo>
                  <a:cubicBezTo>
                    <a:pt x="379" y="112"/>
                    <a:pt x="179" y="67"/>
                    <a:pt x="1"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4" name="Google Shape;8624;p13"/>
            <p:cNvSpPr/>
            <p:nvPr/>
          </p:nvSpPr>
          <p:spPr>
            <a:xfrm>
              <a:off x="4545876" y="1846543"/>
              <a:ext cx="93533" cy="60111"/>
            </a:xfrm>
            <a:custGeom>
              <a:avLst/>
              <a:gdLst/>
              <a:ahLst/>
              <a:cxnLst/>
              <a:rect l="l" t="t" r="r" b="b"/>
              <a:pathLst>
                <a:path w="2681" h="1723" extrusionOk="0">
                  <a:moveTo>
                    <a:pt x="1392" y="1"/>
                  </a:moveTo>
                  <a:cubicBezTo>
                    <a:pt x="1176" y="1"/>
                    <a:pt x="947" y="28"/>
                    <a:pt x="723" y="97"/>
                  </a:cubicBezTo>
                  <a:cubicBezTo>
                    <a:pt x="246" y="230"/>
                    <a:pt x="12" y="486"/>
                    <a:pt x="12" y="486"/>
                  </a:cubicBezTo>
                  <a:lnTo>
                    <a:pt x="90" y="486"/>
                  </a:lnTo>
                  <a:cubicBezTo>
                    <a:pt x="90" y="486"/>
                    <a:pt x="1" y="698"/>
                    <a:pt x="256" y="1131"/>
                  </a:cubicBezTo>
                  <a:cubicBezTo>
                    <a:pt x="452" y="1487"/>
                    <a:pt x="670" y="1722"/>
                    <a:pt x="1079" y="1722"/>
                  </a:cubicBezTo>
                  <a:cubicBezTo>
                    <a:pt x="1181" y="1722"/>
                    <a:pt x="1296" y="1707"/>
                    <a:pt x="1425" y="1676"/>
                  </a:cubicBezTo>
                  <a:cubicBezTo>
                    <a:pt x="2058" y="1509"/>
                    <a:pt x="2470" y="1120"/>
                    <a:pt x="2581" y="842"/>
                  </a:cubicBezTo>
                  <a:cubicBezTo>
                    <a:pt x="2681" y="553"/>
                    <a:pt x="2648" y="397"/>
                    <a:pt x="2448" y="253"/>
                  </a:cubicBezTo>
                  <a:cubicBezTo>
                    <a:pt x="2294" y="137"/>
                    <a:pt x="1875" y="1"/>
                    <a:pt x="1392"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5" name="Google Shape;8625;p13"/>
            <p:cNvSpPr/>
            <p:nvPr/>
          </p:nvSpPr>
          <p:spPr>
            <a:xfrm>
              <a:off x="4577311" y="1846543"/>
              <a:ext cx="62100" cy="53448"/>
            </a:xfrm>
            <a:custGeom>
              <a:avLst/>
              <a:gdLst/>
              <a:ahLst/>
              <a:cxnLst/>
              <a:rect l="l" t="t" r="r" b="b"/>
              <a:pathLst>
                <a:path w="1780" h="1532" extrusionOk="0">
                  <a:moveTo>
                    <a:pt x="498" y="1"/>
                  </a:moveTo>
                  <a:cubicBezTo>
                    <a:pt x="337" y="1"/>
                    <a:pt x="168" y="16"/>
                    <a:pt x="0" y="52"/>
                  </a:cubicBezTo>
                  <a:cubicBezTo>
                    <a:pt x="212" y="308"/>
                    <a:pt x="657" y="386"/>
                    <a:pt x="791" y="720"/>
                  </a:cubicBezTo>
                  <a:cubicBezTo>
                    <a:pt x="868" y="898"/>
                    <a:pt x="813" y="1076"/>
                    <a:pt x="813" y="1254"/>
                  </a:cubicBezTo>
                  <a:cubicBezTo>
                    <a:pt x="813" y="1365"/>
                    <a:pt x="857" y="1465"/>
                    <a:pt x="924" y="1531"/>
                  </a:cubicBezTo>
                  <a:cubicBezTo>
                    <a:pt x="1335" y="1343"/>
                    <a:pt x="1602" y="1053"/>
                    <a:pt x="1680" y="842"/>
                  </a:cubicBezTo>
                  <a:cubicBezTo>
                    <a:pt x="1780" y="553"/>
                    <a:pt x="1747" y="397"/>
                    <a:pt x="1547" y="253"/>
                  </a:cubicBezTo>
                  <a:cubicBezTo>
                    <a:pt x="1397" y="136"/>
                    <a:pt x="979" y="1"/>
                    <a:pt x="498" y="1"/>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6" name="Google Shape;8626;p13"/>
            <p:cNvSpPr/>
            <p:nvPr/>
          </p:nvSpPr>
          <p:spPr>
            <a:xfrm>
              <a:off x="4552470" y="1863463"/>
              <a:ext cx="26061" cy="28747"/>
            </a:xfrm>
            <a:custGeom>
              <a:avLst/>
              <a:gdLst/>
              <a:ahLst/>
              <a:cxnLst/>
              <a:rect l="l" t="t" r="r" b="b"/>
              <a:pathLst>
                <a:path w="747" h="824" extrusionOk="0">
                  <a:moveTo>
                    <a:pt x="34" y="1"/>
                  </a:moveTo>
                  <a:lnTo>
                    <a:pt x="1" y="45"/>
                  </a:lnTo>
                  <a:cubicBezTo>
                    <a:pt x="67" y="101"/>
                    <a:pt x="123" y="168"/>
                    <a:pt x="168" y="257"/>
                  </a:cubicBezTo>
                  <a:lnTo>
                    <a:pt x="301" y="490"/>
                  </a:lnTo>
                  <a:cubicBezTo>
                    <a:pt x="413" y="646"/>
                    <a:pt x="568" y="769"/>
                    <a:pt x="746" y="824"/>
                  </a:cubicBezTo>
                  <a:cubicBezTo>
                    <a:pt x="568" y="757"/>
                    <a:pt x="423" y="635"/>
                    <a:pt x="324" y="479"/>
                  </a:cubicBezTo>
                  <a:cubicBezTo>
                    <a:pt x="279" y="401"/>
                    <a:pt x="245" y="312"/>
                    <a:pt x="201" y="235"/>
                  </a:cubicBezTo>
                  <a:cubicBezTo>
                    <a:pt x="156" y="146"/>
                    <a:pt x="112" y="68"/>
                    <a:pt x="34"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7" name="Google Shape;8627;p13"/>
            <p:cNvSpPr/>
            <p:nvPr/>
          </p:nvSpPr>
          <p:spPr>
            <a:xfrm>
              <a:off x="4566077" y="1865417"/>
              <a:ext cx="34957" cy="27980"/>
            </a:xfrm>
            <a:custGeom>
              <a:avLst/>
              <a:gdLst/>
              <a:ahLst/>
              <a:cxnLst/>
              <a:rect l="l" t="t" r="r" b="b"/>
              <a:pathLst>
                <a:path w="1002" h="802" extrusionOk="0">
                  <a:moveTo>
                    <a:pt x="134" y="1"/>
                  </a:moveTo>
                  <a:lnTo>
                    <a:pt x="0" y="34"/>
                  </a:lnTo>
                  <a:cubicBezTo>
                    <a:pt x="89" y="68"/>
                    <a:pt x="256" y="167"/>
                    <a:pt x="322" y="234"/>
                  </a:cubicBezTo>
                  <a:cubicBezTo>
                    <a:pt x="401" y="301"/>
                    <a:pt x="456" y="379"/>
                    <a:pt x="523" y="456"/>
                  </a:cubicBezTo>
                  <a:cubicBezTo>
                    <a:pt x="589" y="535"/>
                    <a:pt x="656" y="612"/>
                    <a:pt x="734" y="679"/>
                  </a:cubicBezTo>
                  <a:cubicBezTo>
                    <a:pt x="812" y="735"/>
                    <a:pt x="901" y="802"/>
                    <a:pt x="1001" y="802"/>
                  </a:cubicBezTo>
                  <a:cubicBezTo>
                    <a:pt x="901" y="790"/>
                    <a:pt x="812" y="723"/>
                    <a:pt x="745" y="657"/>
                  </a:cubicBezTo>
                  <a:cubicBezTo>
                    <a:pt x="678" y="590"/>
                    <a:pt x="612" y="512"/>
                    <a:pt x="556" y="434"/>
                  </a:cubicBezTo>
                  <a:cubicBezTo>
                    <a:pt x="500" y="357"/>
                    <a:pt x="434" y="268"/>
                    <a:pt x="367" y="201"/>
                  </a:cubicBezTo>
                  <a:cubicBezTo>
                    <a:pt x="300" y="123"/>
                    <a:pt x="223" y="56"/>
                    <a:pt x="134"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8" name="Google Shape;8628;p13"/>
            <p:cNvSpPr/>
            <p:nvPr/>
          </p:nvSpPr>
          <p:spPr>
            <a:xfrm>
              <a:off x="4594022" y="1872430"/>
              <a:ext cx="22886" cy="15141"/>
            </a:xfrm>
            <a:custGeom>
              <a:avLst/>
              <a:gdLst/>
              <a:ahLst/>
              <a:cxnLst/>
              <a:rect l="l" t="t" r="r" b="b"/>
              <a:pathLst>
                <a:path w="656" h="434" extrusionOk="0">
                  <a:moveTo>
                    <a:pt x="0" y="0"/>
                  </a:moveTo>
                  <a:cubicBezTo>
                    <a:pt x="45" y="45"/>
                    <a:pt x="134" y="100"/>
                    <a:pt x="189" y="144"/>
                  </a:cubicBezTo>
                  <a:cubicBezTo>
                    <a:pt x="233" y="178"/>
                    <a:pt x="278" y="222"/>
                    <a:pt x="322" y="255"/>
                  </a:cubicBezTo>
                  <a:cubicBezTo>
                    <a:pt x="378" y="300"/>
                    <a:pt x="423" y="344"/>
                    <a:pt x="478" y="378"/>
                  </a:cubicBezTo>
                  <a:cubicBezTo>
                    <a:pt x="534" y="411"/>
                    <a:pt x="589" y="433"/>
                    <a:pt x="656" y="433"/>
                  </a:cubicBezTo>
                  <a:cubicBezTo>
                    <a:pt x="589" y="423"/>
                    <a:pt x="534" y="400"/>
                    <a:pt x="478" y="367"/>
                  </a:cubicBezTo>
                  <a:cubicBezTo>
                    <a:pt x="433" y="334"/>
                    <a:pt x="389" y="289"/>
                    <a:pt x="344" y="245"/>
                  </a:cubicBezTo>
                  <a:cubicBezTo>
                    <a:pt x="300" y="200"/>
                    <a:pt x="255" y="144"/>
                    <a:pt x="211" y="111"/>
                  </a:cubicBezTo>
                  <a:cubicBezTo>
                    <a:pt x="156" y="67"/>
                    <a:pt x="122" y="45"/>
                    <a:pt x="77"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9" name="Google Shape;8629;p13"/>
            <p:cNvSpPr/>
            <p:nvPr/>
          </p:nvSpPr>
          <p:spPr>
            <a:xfrm>
              <a:off x="4552889" y="1849403"/>
              <a:ext cx="35725" cy="16048"/>
            </a:xfrm>
            <a:custGeom>
              <a:avLst/>
              <a:gdLst/>
              <a:ahLst/>
              <a:cxnLst/>
              <a:rect l="l" t="t" r="r" b="b"/>
              <a:pathLst>
                <a:path w="1024" h="460" extrusionOk="0">
                  <a:moveTo>
                    <a:pt x="979" y="1"/>
                  </a:moveTo>
                  <a:cubicBezTo>
                    <a:pt x="905" y="1"/>
                    <a:pt x="832" y="22"/>
                    <a:pt x="767" y="59"/>
                  </a:cubicBezTo>
                  <a:cubicBezTo>
                    <a:pt x="690" y="92"/>
                    <a:pt x="611" y="137"/>
                    <a:pt x="534" y="181"/>
                  </a:cubicBezTo>
                  <a:cubicBezTo>
                    <a:pt x="456" y="226"/>
                    <a:pt x="389" y="270"/>
                    <a:pt x="312" y="304"/>
                  </a:cubicBezTo>
                  <a:cubicBezTo>
                    <a:pt x="233" y="337"/>
                    <a:pt x="78" y="382"/>
                    <a:pt x="0" y="393"/>
                  </a:cubicBezTo>
                  <a:lnTo>
                    <a:pt x="89" y="460"/>
                  </a:lnTo>
                  <a:cubicBezTo>
                    <a:pt x="178" y="448"/>
                    <a:pt x="256" y="404"/>
                    <a:pt x="334" y="359"/>
                  </a:cubicBezTo>
                  <a:cubicBezTo>
                    <a:pt x="411" y="315"/>
                    <a:pt x="490" y="260"/>
                    <a:pt x="556" y="215"/>
                  </a:cubicBezTo>
                  <a:cubicBezTo>
                    <a:pt x="634" y="171"/>
                    <a:pt x="700" y="115"/>
                    <a:pt x="779" y="70"/>
                  </a:cubicBezTo>
                  <a:cubicBezTo>
                    <a:pt x="848" y="41"/>
                    <a:pt x="918" y="2"/>
                    <a:pt x="996" y="2"/>
                  </a:cubicBezTo>
                  <a:cubicBezTo>
                    <a:pt x="1005" y="2"/>
                    <a:pt x="1014" y="2"/>
                    <a:pt x="1023" y="3"/>
                  </a:cubicBezTo>
                  <a:cubicBezTo>
                    <a:pt x="1009" y="2"/>
                    <a:pt x="994" y="1"/>
                    <a:pt x="979"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0" name="Google Shape;8630;p13"/>
            <p:cNvSpPr/>
            <p:nvPr/>
          </p:nvSpPr>
          <p:spPr>
            <a:xfrm>
              <a:off x="4575741" y="1856486"/>
              <a:ext cx="26061" cy="11304"/>
            </a:xfrm>
            <a:custGeom>
              <a:avLst/>
              <a:gdLst/>
              <a:ahLst/>
              <a:cxnLst/>
              <a:rect l="l" t="t" r="r" b="b"/>
              <a:pathLst>
                <a:path w="747" h="324" extrusionOk="0">
                  <a:moveTo>
                    <a:pt x="747" y="1"/>
                  </a:moveTo>
                  <a:lnTo>
                    <a:pt x="747" y="1"/>
                  </a:lnTo>
                  <a:cubicBezTo>
                    <a:pt x="613" y="23"/>
                    <a:pt x="502" y="101"/>
                    <a:pt x="379" y="168"/>
                  </a:cubicBezTo>
                  <a:cubicBezTo>
                    <a:pt x="324" y="201"/>
                    <a:pt x="268" y="235"/>
                    <a:pt x="201" y="245"/>
                  </a:cubicBezTo>
                  <a:cubicBezTo>
                    <a:pt x="146" y="268"/>
                    <a:pt x="79" y="268"/>
                    <a:pt x="1" y="279"/>
                  </a:cubicBezTo>
                  <a:lnTo>
                    <a:pt x="12" y="324"/>
                  </a:lnTo>
                  <a:cubicBezTo>
                    <a:pt x="79" y="324"/>
                    <a:pt x="146" y="312"/>
                    <a:pt x="213" y="290"/>
                  </a:cubicBezTo>
                  <a:cubicBezTo>
                    <a:pt x="279" y="268"/>
                    <a:pt x="346" y="235"/>
                    <a:pt x="401" y="190"/>
                  </a:cubicBezTo>
                  <a:cubicBezTo>
                    <a:pt x="513" y="123"/>
                    <a:pt x="613" y="34"/>
                    <a:pt x="747"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1" name="Google Shape;8631;p13"/>
            <p:cNvSpPr/>
            <p:nvPr/>
          </p:nvSpPr>
          <p:spPr>
            <a:xfrm>
              <a:off x="4599814" y="1872255"/>
              <a:ext cx="27980" cy="4221"/>
            </a:xfrm>
            <a:custGeom>
              <a:avLst/>
              <a:gdLst/>
              <a:ahLst/>
              <a:cxnLst/>
              <a:rect l="l" t="t" r="r" b="b"/>
              <a:pathLst>
                <a:path w="802" h="121" extrusionOk="0">
                  <a:moveTo>
                    <a:pt x="587" y="0"/>
                  </a:moveTo>
                  <a:cubicBezTo>
                    <a:pt x="543" y="0"/>
                    <a:pt x="494" y="11"/>
                    <a:pt x="445" y="27"/>
                  </a:cubicBezTo>
                  <a:cubicBezTo>
                    <a:pt x="390" y="38"/>
                    <a:pt x="334" y="60"/>
                    <a:pt x="267" y="60"/>
                  </a:cubicBezTo>
                  <a:cubicBezTo>
                    <a:pt x="251" y="64"/>
                    <a:pt x="226" y="65"/>
                    <a:pt x="197" y="65"/>
                  </a:cubicBezTo>
                  <a:cubicBezTo>
                    <a:pt x="129" y="65"/>
                    <a:pt x="40" y="57"/>
                    <a:pt x="0" y="50"/>
                  </a:cubicBezTo>
                  <a:lnTo>
                    <a:pt x="0" y="50"/>
                  </a:lnTo>
                  <a:lnTo>
                    <a:pt x="79" y="116"/>
                  </a:lnTo>
                  <a:cubicBezTo>
                    <a:pt x="98" y="119"/>
                    <a:pt x="118" y="121"/>
                    <a:pt x="137" y="121"/>
                  </a:cubicBezTo>
                  <a:cubicBezTo>
                    <a:pt x="184" y="121"/>
                    <a:pt x="232" y="113"/>
                    <a:pt x="279" y="105"/>
                  </a:cubicBezTo>
                  <a:cubicBezTo>
                    <a:pt x="334" y="94"/>
                    <a:pt x="401" y="72"/>
                    <a:pt x="457" y="50"/>
                  </a:cubicBezTo>
                  <a:cubicBezTo>
                    <a:pt x="512" y="27"/>
                    <a:pt x="579" y="16"/>
                    <a:pt x="635" y="16"/>
                  </a:cubicBezTo>
                  <a:cubicBezTo>
                    <a:pt x="702" y="27"/>
                    <a:pt x="757" y="60"/>
                    <a:pt x="801" y="94"/>
                  </a:cubicBezTo>
                  <a:cubicBezTo>
                    <a:pt x="757" y="50"/>
                    <a:pt x="702" y="16"/>
                    <a:pt x="635" y="5"/>
                  </a:cubicBezTo>
                  <a:cubicBezTo>
                    <a:pt x="620" y="2"/>
                    <a:pt x="604" y="0"/>
                    <a:pt x="587"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2" name="Google Shape;8632;p13"/>
            <p:cNvSpPr/>
            <p:nvPr/>
          </p:nvSpPr>
          <p:spPr>
            <a:xfrm>
              <a:off x="4628945" y="1707233"/>
              <a:ext cx="96638" cy="74520"/>
            </a:xfrm>
            <a:custGeom>
              <a:avLst/>
              <a:gdLst/>
              <a:ahLst/>
              <a:cxnLst/>
              <a:rect l="l" t="t" r="r" b="b"/>
              <a:pathLst>
                <a:path w="2770" h="2136" extrusionOk="0">
                  <a:moveTo>
                    <a:pt x="2097" y="1"/>
                  </a:moveTo>
                  <a:cubicBezTo>
                    <a:pt x="1746" y="1"/>
                    <a:pt x="1300" y="84"/>
                    <a:pt x="979" y="264"/>
                  </a:cubicBezTo>
                  <a:cubicBezTo>
                    <a:pt x="423" y="575"/>
                    <a:pt x="312" y="675"/>
                    <a:pt x="156" y="986"/>
                  </a:cubicBezTo>
                  <a:cubicBezTo>
                    <a:pt x="11" y="1298"/>
                    <a:pt x="22" y="1487"/>
                    <a:pt x="22" y="1487"/>
                  </a:cubicBezTo>
                  <a:cubicBezTo>
                    <a:pt x="0" y="1654"/>
                    <a:pt x="33" y="2066"/>
                    <a:pt x="433" y="2132"/>
                  </a:cubicBezTo>
                  <a:cubicBezTo>
                    <a:pt x="450" y="2135"/>
                    <a:pt x="468" y="2136"/>
                    <a:pt x="487" y="2136"/>
                  </a:cubicBezTo>
                  <a:cubicBezTo>
                    <a:pt x="920" y="2136"/>
                    <a:pt x="1892" y="1553"/>
                    <a:pt x="2191" y="1287"/>
                  </a:cubicBezTo>
                  <a:cubicBezTo>
                    <a:pt x="2491" y="998"/>
                    <a:pt x="2769" y="319"/>
                    <a:pt x="2625" y="130"/>
                  </a:cubicBezTo>
                  <a:cubicBezTo>
                    <a:pt x="2559" y="46"/>
                    <a:pt x="2354" y="1"/>
                    <a:pt x="2097"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3" name="Google Shape;8633;p13"/>
            <p:cNvSpPr/>
            <p:nvPr/>
          </p:nvSpPr>
          <p:spPr>
            <a:xfrm>
              <a:off x="4637074" y="1707233"/>
              <a:ext cx="86172" cy="29410"/>
            </a:xfrm>
            <a:custGeom>
              <a:avLst/>
              <a:gdLst/>
              <a:ahLst/>
              <a:cxnLst/>
              <a:rect l="l" t="t" r="r" b="b"/>
              <a:pathLst>
                <a:path w="2470" h="843" extrusionOk="0">
                  <a:moveTo>
                    <a:pt x="1864" y="1"/>
                  </a:moveTo>
                  <a:cubicBezTo>
                    <a:pt x="1513" y="1"/>
                    <a:pt x="1067" y="84"/>
                    <a:pt x="746" y="264"/>
                  </a:cubicBezTo>
                  <a:cubicBezTo>
                    <a:pt x="289" y="519"/>
                    <a:pt x="123" y="631"/>
                    <a:pt x="0" y="842"/>
                  </a:cubicBezTo>
                  <a:cubicBezTo>
                    <a:pt x="212" y="753"/>
                    <a:pt x="445" y="687"/>
                    <a:pt x="679" y="664"/>
                  </a:cubicBezTo>
                  <a:cubicBezTo>
                    <a:pt x="774" y="654"/>
                    <a:pt x="868" y="650"/>
                    <a:pt x="963" y="650"/>
                  </a:cubicBezTo>
                  <a:cubicBezTo>
                    <a:pt x="1191" y="650"/>
                    <a:pt x="1419" y="674"/>
                    <a:pt x="1646" y="697"/>
                  </a:cubicBezTo>
                  <a:cubicBezTo>
                    <a:pt x="1764" y="708"/>
                    <a:pt x="1879" y="717"/>
                    <a:pt x="1994" y="717"/>
                  </a:cubicBezTo>
                  <a:cubicBezTo>
                    <a:pt x="2107" y="717"/>
                    <a:pt x="2220" y="709"/>
                    <a:pt x="2336" y="687"/>
                  </a:cubicBezTo>
                  <a:cubicBezTo>
                    <a:pt x="2425" y="453"/>
                    <a:pt x="2469" y="230"/>
                    <a:pt x="2392" y="130"/>
                  </a:cubicBezTo>
                  <a:cubicBezTo>
                    <a:pt x="2326" y="46"/>
                    <a:pt x="2121" y="1"/>
                    <a:pt x="1864" y="1"/>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4" name="Google Shape;8634;p13"/>
            <p:cNvSpPr/>
            <p:nvPr/>
          </p:nvSpPr>
          <p:spPr>
            <a:xfrm>
              <a:off x="4638610" y="1749553"/>
              <a:ext cx="39632" cy="7257"/>
            </a:xfrm>
            <a:custGeom>
              <a:avLst/>
              <a:gdLst/>
              <a:ahLst/>
              <a:cxnLst/>
              <a:rect l="l" t="t" r="r" b="b"/>
              <a:pathLst>
                <a:path w="1136" h="208" extrusionOk="0">
                  <a:moveTo>
                    <a:pt x="701" y="0"/>
                  </a:moveTo>
                  <a:cubicBezTo>
                    <a:pt x="664" y="0"/>
                    <a:pt x="627" y="3"/>
                    <a:pt x="591" y="7"/>
                  </a:cubicBezTo>
                  <a:lnTo>
                    <a:pt x="290" y="40"/>
                  </a:lnTo>
                  <a:cubicBezTo>
                    <a:pt x="201" y="52"/>
                    <a:pt x="134" y="85"/>
                    <a:pt x="35" y="85"/>
                  </a:cubicBezTo>
                  <a:lnTo>
                    <a:pt x="1" y="152"/>
                  </a:lnTo>
                  <a:cubicBezTo>
                    <a:pt x="101" y="141"/>
                    <a:pt x="201" y="129"/>
                    <a:pt x="301" y="107"/>
                  </a:cubicBezTo>
                  <a:cubicBezTo>
                    <a:pt x="401" y="96"/>
                    <a:pt x="502" y="74"/>
                    <a:pt x="591" y="52"/>
                  </a:cubicBezTo>
                  <a:cubicBezTo>
                    <a:pt x="645" y="40"/>
                    <a:pt x="701" y="31"/>
                    <a:pt x="754" y="31"/>
                  </a:cubicBezTo>
                  <a:cubicBezTo>
                    <a:pt x="797" y="31"/>
                    <a:pt x="840" y="37"/>
                    <a:pt x="880" y="52"/>
                  </a:cubicBezTo>
                  <a:cubicBezTo>
                    <a:pt x="924" y="63"/>
                    <a:pt x="969" y="85"/>
                    <a:pt x="1013" y="119"/>
                  </a:cubicBezTo>
                  <a:cubicBezTo>
                    <a:pt x="1046" y="152"/>
                    <a:pt x="1080" y="185"/>
                    <a:pt x="1135" y="208"/>
                  </a:cubicBezTo>
                  <a:cubicBezTo>
                    <a:pt x="1080" y="185"/>
                    <a:pt x="1058" y="141"/>
                    <a:pt x="1013" y="107"/>
                  </a:cubicBezTo>
                  <a:cubicBezTo>
                    <a:pt x="979" y="74"/>
                    <a:pt x="935" y="40"/>
                    <a:pt x="890" y="30"/>
                  </a:cubicBezTo>
                  <a:cubicBezTo>
                    <a:pt x="828" y="8"/>
                    <a:pt x="764" y="0"/>
                    <a:pt x="701"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5" name="Google Shape;8635;p13"/>
            <p:cNvSpPr/>
            <p:nvPr/>
          </p:nvSpPr>
          <p:spPr>
            <a:xfrm>
              <a:off x="4675103" y="1730783"/>
              <a:ext cx="30701" cy="9315"/>
            </a:xfrm>
            <a:custGeom>
              <a:avLst/>
              <a:gdLst/>
              <a:ahLst/>
              <a:cxnLst/>
              <a:rect l="l" t="t" r="r" b="b"/>
              <a:pathLst>
                <a:path w="880" h="267" extrusionOk="0">
                  <a:moveTo>
                    <a:pt x="145" y="0"/>
                  </a:moveTo>
                  <a:cubicBezTo>
                    <a:pt x="111" y="0"/>
                    <a:pt x="101" y="0"/>
                    <a:pt x="56" y="22"/>
                  </a:cubicBezTo>
                  <a:lnTo>
                    <a:pt x="0" y="89"/>
                  </a:lnTo>
                  <a:cubicBezTo>
                    <a:pt x="22" y="78"/>
                    <a:pt x="111" y="67"/>
                    <a:pt x="145" y="67"/>
                  </a:cubicBezTo>
                  <a:lnTo>
                    <a:pt x="256" y="67"/>
                  </a:lnTo>
                  <a:cubicBezTo>
                    <a:pt x="323" y="78"/>
                    <a:pt x="401" y="89"/>
                    <a:pt x="467" y="101"/>
                  </a:cubicBezTo>
                  <a:cubicBezTo>
                    <a:pt x="612" y="133"/>
                    <a:pt x="756" y="190"/>
                    <a:pt x="879" y="267"/>
                  </a:cubicBezTo>
                  <a:cubicBezTo>
                    <a:pt x="756" y="178"/>
                    <a:pt x="623" y="111"/>
                    <a:pt x="479" y="67"/>
                  </a:cubicBezTo>
                  <a:cubicBezTo>
                    <a:pt x="412" y="44"/>
                    <a:pt x="334" y="22"/>
                    <a:pt x="256" y="12"/>
                  </a:cubicBezTo>
                  <a:cubicBezTo>
                    <a:pt x="223" y="12"/>
                    <a:pt x="190" y="0"/>
                    <a:pt x="145"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6" name="Google Shape;8636;p13"/>
            <p:cNvSpPr/>
            <p:nvPr/>
          </p:nvSpPr>
          <p:spPr>
            <a:xfrm>
              <a:off x="4692931" y="1723771"/>
              <a:ext cx="17514" cy="3698"/>
            </a:xfrm>
            <a:custGeom>
              <a:avLst/>
              <a:gdLst/>
              <a:ahLst/>
              <a:cxnLst/>
              <a:rect l="l" t="t" r="r" b="b"/>
              <a:pathLst>
                <a:path w="502" h="106" extrusionOk="0">
                  <a:moveTo>
                    <a:pt x="35" y="1"/>
                  </a:moveTo>
                  <a:cubicBezTo>
                    <a:pt x="23" y="1"/>
                    <a:pt x="12" y="1"/>
                    <a:pt x="1" y="23"/>
                  </a:cubicBezTo>
                  <a:lnTo>
                    <a:pt x="79" y="45"/>
                  </a:lnTo>
                  <a:cubicBezTo>
                    <a:pt x="101" y="57"/>
                    <a:pt x="124" y="57"/>
                    <a:pt x="146" y="57"/>
                  </a:cubicBezTo>
                  <a:cubicBezTo>
                    <a:pt x="179" y="68"/>
                    <a:pt x="223" y="68"/>
                    <a:pt x="257" y="79"/>
                  </a:cubicBezTo>
                  <a:cubicBezTo>
                    <a:pt x="322" y="95"/>
                    <a:pt x="381" y="106"/>
                    <a:pt x="439" y="106"/>
                  </a:cubicBezTo>
                  <a:cubicBezTo>
                    <a:pt x="460" y="106"/>
                    <a:pt x="481" y="104"/>
                    <a:pt x="502" y="101"/>
                  </a:cubicBezTo>
                  <a:cubicBezTo>
                    <a:pt x="423" y="101"/>
                    <a:pt x="346" y="79"/>
                    <a:pt x="268" y="57"/>
                  </a:cubicBezTo>
                  <a:cubicBezTo>
                    <a:pt x="235" y="45"/>
                    <a:pt x="190" y="35"/>
                    <a:pt x="146" y="23"/>
                  </a:cubicBezTo>
                  <a:cubicBezTo>
                    <a:pt x="134" y="12"/>
                    <a:pt x="112" y="12"/>
                    <a:pt x="90"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7" name="Google Shape;8637;p13"/>
            <p:cNvSpPr/>
            <p:nvPr/>
          </p:nvSpPr>
          <p:spPr>
            <a:xfrm>
              <a:off x="4645587" y="1714106"/>
              <a:ext cx="30701" cy="34155"/>
            </a:xfrm>
            <a:custGeom>
              <a:avLst/>
              <a:gdLst/>
              <a:ahLst/>
              <a:cxnLst/>
              <a:rect l="l" t="t" r="r" b="b"/>
              <a:pathLst>
                <a:path w="880" h="979" extrusionOk="0">
                  <a:moveTo>
                    <a:pt x="880" y="0"/>
                  </a:moveTo>
                  <a:cubicBezTo>
                    <a:pt x="724" y="144"/>
                    <a:pt x="601" y="312"/>
                    <a:pt x="480" y="467"/>
                  </a:cubicBezTo>
                  <a:cubicBezTo>
                    <a:pt x="346" y="634"/>
                    <a:pt x="168" y="856"/>
                    <a:pt x="1" y="979"/>
                  </a:cubicBezTo>
                  <a:lnTo>
                    <a:pt x="101" y="979"/>
                  </a:lnTo>
                  <a:cubicBezTo>
                    <a:pt x="268" y="834"/>
                    <a:pt x="391" y="668"/>
                    <a:pt x="513" y="490"/>
                  </a:cubicBezTo>
                  <a:cubicBezTo>
                    <a:pt x="624" y="322"/>
                    <a:pt x="735" y="144"/>
                    <a:pt x="880"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8" name="Google Shape;8638;p13"/>
            <p:cNvSpPr/>
            <p:nvPr/>
          </p:nvSpPr>
          <p:spPr>
            <a:xfrm>
              <a:off x="4682081" y="1718363"/>
              <a:ext cx="13222" cy="11652"/>
            </a:xfrm>
            <a:custGeom>
              <a:avLst/>
              <a:gdLst/>
              <a:ahLst/>
              <a:cxnLst/>
              <a:rect l="l" t="t" r="r" b="b"/>
              <a:pathLst>
                <a:path w="379" h="334" extrusionOk="0">
                  <a:moveTo>
                    <a:pt x="379" y="0"/>
                  </a:moveTo>
                  <a:cubicBezTo>
                    <a:pt x="234" y="67"/>
                    <a:pt x="112" y="178"/>
                    <a:pt x="0" y="301"/>
                  </a:cubicBezTo>
                  <a:lnTo>
                    <a:pt x="45" y="334"/>
                  </a:lnTo>
                  <a:cubicBezTo>
                    <a:pt x="134" y="200"/>
                    <a:pt x="245" y="89"/>
                    <a:pt x="379"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9" name="Google Shape;8639;p13"/>
            <p:cNvSpPr/>
            <p:nvPr/>
          </p:nvSpPr>
          <p:spPr>
            <a:xfrm>
              <a:off x="4168732" y="1598835"/>
              <a:ext cx="535104" cy="448235"/>
            </a:xfrm>
            <a:custGeom>
              <a:avLst/>
              <a:gdLst/>
              <a:ahLst/>
              <a:cxnLst/>
              <a:rect l="l" t="t" r="r" b="b"/>
              <a:pathLst>
                <a:path w="15338" h="12848" extrusionOk="0">
                  <a:moveTo>
                    <a:pt x="14592" y="0"/>
                  </a:moveTo>
                  <a:cubicBezTo>
                    <a:pt x="14314" y="890"/>
                    <a:pt x="13980" y="1758"/>
                    <a:pt x="13569" y="2592"/>
                  </a:cubicBezTo>
                  <a:cubicBezTo>
                    <a:pt x="13357" y="3003"/>
                    <a:pt x="13124" y="3404"/>
                    <a:pt x="12868" y="3794"/>
                  </a:cubicBezTo>
                  <a:cubicBezTo>
                    <a:pt x="12702" y="4038"/>
                    <a:pt x="12546" y="4283"/>
                    <a:pt x="12379" y="4516"/>
                  </a:cubicBezTo>
                  <a:cubicBezTo>
                    <a:pt x="12312" y="4338"/>
                    <a:pt x="12257" y="4149"/>
                    <a:pt x="12235" y="3960"/>
                  </a:cubicBezTo>
                  <a:cubicBezTo>
                    <a:pt x="12190" y="3749"/>
                    <a:pt x="12179" y="3527"/>
                    <a:pt x="12156" y="3304"/>
                  </a:cubicBezTo>
                  <a:cubicBezTo>
                    <a:pt x="12134" y="3082"/>
                    <a:pt x="12123" y="2859"/>
                    <a:pt x="12079" y="2637"/>
                  </a:cubicBezTo>
                  <a:cubicBezTo>
                    <a:pt x="12045" y="2414"/>
                    <a:pt x="12001" y="2192"/>
                    <a:pt x="11912" y="1980"/>
                  </a:cubicBezTo>
                  <a:lnTo>
                    <a:pt x="11879" y="1992"/>
                  </a:lnTo>
                  <a:cubicBezTo>
                    <a:pt x="11968" y="2203"/>
                    <a:pt x="12012" y="2414"/>
                    <a:pt x="12034" y="2637"/>
                  </a:cubicBezTo>
                  <a:cubicBezTo>
                    <a:pt x="12067" y="2859"/>
                    <a:pt x="12090" y="3082"/>
                    <a:pt x="12101" y="3304"/>
                  </a:cubicBezTo>
                  <a:cubicBezTo>
                    <a:pt x="12112" y="3527"/>
                    <a:pt x="12134" y="3749"/>
                    <a:pt x="12168" y="3972"/>
                  </a:cubicBezTo>
                  <a:cubicBezTo>
                    <a:pt x="12201" y="4182"/>
                    <a:pt x="12245" y="4394"/>
                    <a:pt x="12324" y="4594"/>
                  </a:cubicBezTo>
                  <a:cubicBezTo>
                    <a:pt x="12245" y="4706"/>
                    <a:pt x="12168" y="4827"/>
                    <a:pt x="12079" y="4939"/>
                  </a:cubicBezTo>
                  <a:cubicBezTo>
                    <a:pt x="11545" y="5695"/>
                    <a:pt x="10977" y="6441"/>
                    <a:pt x="10310" y="7086"/>
                  </a:cubicBezTo>
                  <a:cubicBezTo>
                    <a:pt x="10299" y="7108"/>
                    <a:pt x="10277" y="7130"/>
                    <a:pt x="10255" y="7152"/>
                  </a:cubicBezTo>
                  <a:cubicBezTo>
                    <a:pt x="10255" y="6963"/>
                    <a:pt x="10243" y="6763"/>
                    <a:pt x="10221" y="6574"/>
                  </a:cubicBezTo>
                  <a:cubicBezTo>
                    <a:pt x="10188" y="6340"/>
                    <a:pt x="10110" y="6118"/>
                    <a:pt x="10043" y="5895"/>
                  </a:cubicBezTo>
                  <a:cubicBezTo>
                    <a:pt x="9910" y="5462"/>
                    <a:pt x="9765" y="5005"/>
                    <a:pt x="9554" y="4594"/>
                  </a:cubicBezTo>
                  <a:lnTo>
                    <a:pt x="9521" y="4617"/>
                  </a:lnTo>
                  <a:cubicBezTo>
                    <a:pt x="9732" y="5028"/>
                    <a:pt x="9854" y="5473"/>
                    <a:pt x="9988" y="5917"/>
                  </a:cubicBezTo>
                  <a:cubicBezTo>
                    <a:pt x="10055" y="6140"/>
                    <a:pt x="10121" y="6362"/>
                    <a:pt x="10144" y="6585"/>
                  </a:cubicBezTo>
                  <a:cubicBezTo>
                    <a:pt x="10166" y="6797"/>
                    <a:pt x="10166" y="7019"/>
                    <a:pt x="10166" y="7230"/>
                  </a:cubicBezTo>
                  <a:cubicBezTo>
                    <a:pt x="10043" y="7341"/>
                    <a:pt x="9921" y="7442"/>
                    <a:pt x="9798" y="7541"/>
                  </a:cubicBezTo>
                  <a:lnTo>
                    <a:pt x="9788" y="7553"/>
                  </a:lnTo>
                  <a:lnTo>
                    <a:pt x="9798" y="7553"/>
                  </a:lnTo>
                  <a:cubicBezTo>
                    <a:pt x="9699" y="7620"/>
                    <a:pt x="9610" y="7686"/>
                    <a:pt x="9509" y="7753"/>
                  </a:cubicBezTo>
                  <a:cubicBezTo>
                    <a:pt x="9420" y="7808"/>
                    <a:pt x="9321" y="7875"/>
                    <a:pt x="9220" y="7942"/>
                  </a:cubicBezTo>
                  <a:cubicBezTo>
                    <a:pt x="9031" y="8064"/>
                    <a:pt x="8831" y="8176"/>
                    <a:pt x="8631" y="8298"/>
                  </a:cubicBezTo>
                  <a:cubicBezTo>
                    <a:pt x="8530" y="8354"/>
                    <a:pt x="8419" y="8398"/>
                    <a:pt x="8320" y="8453"/>
                  </a:cubicBezTo>
                  <a:cubicBezTo>
                    <a:pt x="8219" y="8498"/>
                    <a:pt x="8119" y="8554"/>
                    <a:pt x="8019" y="8576"/>
                  </a:cubicBezTo>
                  <a:cubicBezTo>
                    <a:pt x="7685" y="8520"/>
                    <a:pt x="7352" y="8476"/>
                    <a:pt x="7007" y="8476"/>
                  </a:cubicBezTo>
                  <a:cubicBezTo>
                    <a:pt x="6959" y="8472"/>
                    <a:pt x="6909" y="8471"/>
                    <a:pt x="6859" y="8471"/>
                  </a:cubicBezTo>
                  <a:cubicBezTo>
                    <a:pt x="6737" y="8471"/>
                    <a:pt x="6614" y="8479"/>
                    <a:pt x="6496" y="8487"/>
                  </a:cubicBezTo>
                  <a:cubicBezTo>
                    <a:pt x="6318" y="8509"/>
                    <a:pt x="6150" y="8532"/>
                    <a:pt x="5984" y="8554"/>
                  </a:cubicBezTo>
                  <a:cubicBezTo>
                    <a:pt x="5684" y="8603"/>
                    <a:pt x="5375" y="8644"/>
                    <a:pt x="5073" y="8644"/>
                  </a:cubicBezTo>
                  <a:cubicBezTo>
                    <a:pt x="5039" y="8644"/>
                    <a:pt x="5005" y="8644"/>
                    <a:pt x="4971" y="8643"/>
                  </a:cubicBezTo>
                  <a:cubicBezTo>
                    <a:pt x="4805" y="8631"/>
                    <a:pt x="4638" y="8609"/>
                    <a:pt x="4516" y="8542"/>
                  </a:cubicBezTo>
                  <a:cubicBezTo>
                    <a:pt x="4437" y="8498"/>
                    <a:pt x="4371" y="8453"/>
                    <a:pt x="4304" y="8398"/>
                  </a:cubicBezTo>
                  <a:lnTo>
                    <a:pt x="4204" y="8331"/>
                  </a:lnTo>
                  <a:lnTo>
                    <a:pt x="4171" y="8298"/>
                  </a:lnTo>
                  <a:cubicBezTo>
                    <a:pt x="4382" y="8186"/>
                    <a:pt x="4571" y="8064"/>
                    <a:pt x="4738" y="7909"/>
                  </a:cubicBezTo>
                  <a:cubicBezTo>
                    <a:pt x="4838" y="7820"/>
                    <a:pt x="4927" y="7719"/>
                    <a:pt x="5005" y="7608"/>
                  </a:cubicBezTo>
                  <a:cubicBezTo>
                    <a:pt x="5072" y="7519"/>
                    <a:pt x="5127" y="7419"/>
                    <a:pt x="5183" y="7308"/>
                  </a:cubicBezTo>
                  <a:cubicBezTo>
                    <a:pt x="5450" y="7063"/>
                    <a:pt x="5739" y="6829"/>
                    <a:pt x="6051" y="6652"/>
                  </a:cubicBezTo>
                  <a:cubicBezTo>
                    <a:pt x="6217" y="6552"/>
                    <a:pt x="6407" y="6474"/>
                    <a:pt x="6595" y="6418"/>
                  </a:cubicBezTo>
                  <a:cubicBezTo>
                    <a:pt x="6785" y="6352"/>
                    <a:pt x="6973" y="6307"/>
                    <a:pt x="7151" y="6229"/>
                  </a:cubicBezTo>
                  <a:lnTo>
                    <a:pt x="7141" y="6196"/>
                  </a:lnTo>
                  <a:cubicBezTo>
                    <a:pt x="6963" y="6263"/>
                    <a:pt x="6773" y="6318"/>
                    <a:pt x="6573" y="6374"/>
                  </a:cubicBezTo>
                  <a:cubicBezTo>
                    <a:pt x="6384" y="6429"/>
                    <a:pt x="6195" y="6496"/>
                    <a:pt x="6028" y="6596"/>
                  </a:cubicBezTo>
                  <a:cubicBezTo>
                    <a:pt x="5750" y="6752"/>
                    <a:pt x="5495" y="6941"/>
                    <a:pt x="5261" y="7141"/>
                  </a:cubicBezTo>
                  <a:cubicBezTo>
                    <a:pt x="5350" y="6952"/>
                    <a:pt x="5428" y="6763"/>
                    <a:pt x="5517" y="6574"/>
                  </a:cubicBezTo>
                  <a:cubicBezTo>
                    <a:pt x="5616" y="6352"/>
                    <a:pt x="5739" y="6129"/>
                    <a:pt x="5861" y="5907"/>
                  </a:cubicBezTo>
                  <a:cubicBezTo>
                    <a:pt x="6095" y="5450"/>
                    <a:pt x="6318" y="4995"/>
                    <a:pt x="6551" y="4538"/>
                  </a:cubicBezTo>
                  <a:cubicBezTo>
                    <a:pt x="6673" y="4316"/>
                    <a:pt x="6795" y="4093"/>
                    <a:pt x="6940" y="3883"/>
                  </a:cubicBezTo>
                  <a:cubicBezTo>
                    <a:pt x="7085" y="3682"/>
                    <a:pt x="7230" y="3471"/>
                    <a:pt x="7385" y="3270"/>
                  </a:cubicBezTo>
                  <a:lnTo>
                    <a:pt x="7341" y="3237"/>
                  </a:lnTo>
                  <a:cubicBezTo>
                    <a:pt x="7185" y="3438"/>
                    <a:pt x="7040" y="3649"/>
                    <a:pt x="6896" y="3860"/>
                  </a:cubicBezTo>
                  <a:cubicBezTo>
                    <a:pt x="6751" y="4061"/>
                    <a:pt x="6617" y="4283"/>
                    <a:pt x="6496" y="4505"/>
                  </a:cubicBezTo>
                  <a:cubicBezTo>
                    <a:pt x="6251" y="4961"/>
                    <a:pt x="6028" y="5417"/>
                    <a:pt x="5784" y="5862"/>
                  </a:cubicBezTo>
                  <a:cubicBezTo>
                    <a:pt x="5661" y="6085"/>
                    <a:pt x="5539" y="6307"/>
                    <a:pt x="5428" y="6540"/>
                  </a:cubicBezTo>
                  <a:cubicBezTo>
                    <a:pt x="5383" y="6629"/>
                    <a:pt x="5339" y="6730"/>
                    <a:pt x="5305" y="6819"/>
                  </a:cubicBezTo>
                  <a:cubicBezTo>
                    <a:pt x="5228" y="6674"/>
                    <a:pt x="5183" y="6518"/>
                    <a:pt x="5161" y="6362"/>
                  </a:cubicBezTo>
                  <a:cubicBezTo>
                    <a:pt x="5127" y="6174"/>
                    <a:pt x="5127" y="5984"/>
                    <a:pt x="5127" y="5784"/>
                  </a:cubicBezTo>
                  <a:cubicBezTo>
                    <a:pt x="5116" y="5595"/>
                    <a:pt x="5116" y="5395"/>
                    <a:pt x="5094" y="5195"/>
                  </a:cubicBezTo>
                  <a:cubicBezTo>
                    <a:pt x="5060" y="5005"/>
                    <a:pt x="5016" y="4805"/>
                    <a:pt x="4916" y="4639"/>
                  </a:cubicBezTo>
                  <a:lnTo>
                    <a:pt x="4894" y="4650"/>
                  </a:lnTo>
                  <a:cubicBezTo>
                    <a:pt x="4983" y="4817"/>
                    <a:pt x="5027" y="5017"/>
                    <a:pt x="5050" y="5206"/>
                  </a:cubicBezTo>
                  <a:cubicBezTo>
                    <a:pt x="5072" y="5395"/>
                    <a:pt x="5072" y="5595"/>
                    <a:pt x="5072" y="5784"/>
                  </a:cubicBezTo>
                  <a:cubicBezTo>
                    <a:pt x="5072" y="5984"/>
                    <a:pt x="5072" y="6174"/>
                    <a:pt x="5094" y="6374"/>
                  </a:cubicBezTo>
                  <a:cubicBezTo>
                    <a:pt x="5127" y="6563"/>
                    <a:pt x="5172" y="6741"/>
                    <a:pt x="5261" y="6908"/>
                  </a:cubicBezTo>
                  <a:cubicBezTo>
                    <a:pt x="5216" y="7019"/>
                    <a:pt x="5161" y="7130"/>
                    <a:pt x="5105" y="7230"/>
                  </a:cubicBezTo>
                  <a:cubicBezTo>
                    <a:pt x="5094" y="7252"/>
                    <a:pt x="5083" y="7286"/>
                    <a:pt x="5072" y="7308"/>
                  </a:cubicBezTo>
                  <a:lnTo>
                    <a:pt x="5060" y="7308"/>
                  </a:lnTo>
                  <a:cubicBezTo>
                    <a:pt x="5016" y="7397"/>
                    <a:pt x="4971" y="7475"/>
                    <a:pt x="4916" y="7553"/>
                  </a:cubicBezTo>
                  <a:cubicBezTo>
                    <a:pt x="4849" y="7653"/>
                    <a:pt x="4760" y="7742"/>
                    <a:pt x="4672" y="7830"/>
                  </a:cubicBezTo>
                  <a:cubicBezTo>
                    <a:pt x="4482" y="7998"/>
                    <a:pt x="4026" y="8242"/>
                    <a:pt x="4026" y="8242"/>
                  </a:cubicBezTo>
                  <a:lnTo>
                    <a:pt x="3637" y="8631"/>
                  </a:lnTo>
                  <a:lnTo>
                    <a:pt x="3626" y="8631"/>
                  </a:lnTo>
                  <a:lnTo>
                    <a:pt x="3626" y="8643"/>
                  </a:lnTo>
                  <a:cubicBezTo>
                    <a:pt x="3359" y="9009"/>
                    <a:pt x="3081" y="9377"/>
                    <a:pt x="2791" y="9733"/>
                  </a:cubicBezTo>
                  <a:cubicBezTo>
                    <a:pt x="2502" y="10089"/>
                    <a:pt x="2213" y="10433"/>
                    <a:pt x="1879" y="10744"/>
                  </a:cubicBezTo>
                  <a:cubicBezTo>
                    <a:pt x="1780" y="10833"/>
                    <a:pt x="1679" y="10922"/>
                    <a:pt x="1568" y="11011"/>
                  </a:cubicBezTo>
                  <a:lnTo>
                    <a:pt x="1679" y="9877"/>
                  </a:lnTo>
                  <a:lnTo>
                    <a:pt x="1746" y="9210"/>
                  </a:lnTo>
                  <a:cubicBezTo>
                    <a:pt x="1768" y="8987"/>
                    <a:pt x="1768" y="8765"/>
                    <a:pt x="1691" y="8542"/>
                  </a:cubicBezTo>
                  <a:lnTo>
                    <a:pt x="1669" y="8554"/>
                  </a:lnTo>
                  <a:cubicBezTo>
                    <a:pt x="1724" y="8765"/>
                    <a:pt x="1724" y="8987"/>
                    <a:pt x="1691" y="9210"/>
                  </a:cubicBezTo>
                  <a:cubicBezTo>
                    <a:pt x="1669" y="9432"/>
                    <a:pt x="1635" y="9644"/>
                    <a:pt x="1612" y="9866"/>
                  </a:cubicBezTo>
                  <a:lnTo>
                    <a:pt x="1435" y="11134"/>
                  </a:lnTo>
                  <a:lnTo>
                    <a:pt x="1368" y="11201"/>
                  </a:lnTo>
                  <a:cubicBezTo>
                    <a:pt x="1201" y="11367"/>
                    <a:pt x="1046" y="11535"/>
                    <a:pt x="890" y="11701"/>
                  </a:cubicBezTo>
                  <a:cubicBezTo>
                    <a:pt x="579" y="12046"/>
                    <a:pt x="278" y="12391"/>
                    <a:pt x="0" y="12758"/>
                  </a:cubicBezTo>
                  <a:lnTo>
                    <a:pt x="144" y="12847"/>
                  </a:lnTo>
                  <a:cubicBezTo>
                    <a:pt x="423" y="12480"/>
                    <a:pt x="700" y="12146"/>
                    <a:pt x="1012" y="11812"/>
                  </a:cubicBezTo>
                  <a:cubicBezTo>
                    <a:pt x="1157" y="11646"/>
                    <a:pt x="1313" y="11479"/>
                    <a:pt x="1479" y="11312"/>
                  </a:cubicBezTo>
                  <a:cubicBezTo>
                    <a:pt x="1646" y="11156"/>
                    <a:pt x="1813" y="11011"/>
                    <a:pt x="1991" y="10856"/>
                  </a:cubicBezTo>
                  <a:cubicBezTo>
                    <a:pt x="2213" y="10645"/>
                    <a:pt x="2425" y="10411"/>
                    <a:pt x="2625" y="10166"/>
                  </a:cubicBezTo>
                  <a:lnTo>
                    <a:pt x="2692" y="10166"/>
                  </a:lnTo>
                  <a:cubicBezTo>
                    <a:pt x="2736" y="10155"/>
                    <a:pt x="2781" y="10133"/>
                    <a:pt x="2825" y="10122"/>
                  </a:cubicBezTo>
                  <a:cubicBezTo>
                    <a:pt x="2903" y="10077"/>
                    <a:pt x="2992" y="10055"/>
                    <a:pt x="3070" y="10055"/>
                  </a:cubicBezTo>
                  <a:cubicBezTo>
                    <a:pt x="3159" y="10044"/>
                    <a:pt x="3248" y="10044"/>
                    <a:pt x="3348" y="10044"/>
                  </a:cubicBezTo>
                  <a:lnTo>
                    <a:pt x="3614" y="10044"/>
                  </a:lnTo>
                  <a:lnTo>
                    <a:pt x="4160" y="10055"/>
                  </a:lnTo>
                  <a:cubicBezTo>
                    <a:pt x="4338" y="10066"/>
                    <a:pt x="4516" y="10077"/>
                    <a:pt x="4682" y="10144"/>
                  </a:cubicBezTo>
                  <a:lnTo>
                    <a:pt x="4694" y="10111"/>
                  </a:lnTo>
                  <a:cubicBezTo>
                    <a:pt x="4526" y="10033"/>
                    <a:pt x="4338" y="10022"/>
                    <a:pt x="4160" y="10010"/>
                  </a:cubicBezTo>
                  <a:lnTo>
                    <a:pt x="3614" y="10000"/>
                  </a:lnTo>
                  <a:lnTo>
                    <a:pt x="3348" y="9988"/>
                  </a:lnTo>
                  <a:cubicBezTo>
                    <a:pt x="3298" y="9983"/>
                    <a:pt x="3251" y="9980"/>
                    <a:pt x="3205" y="9980"/>
                  </a:cubicBezTo>
                  <a:cubicBezTo>
                    <a:pt x="3159" y="9980"/>
                    <a:pt x="3114" y="9983"/>
                    <a:pt x="3070" y="9988"/>
                  </a:cubicBezTo>
                  <a:cubicBezTo>
                    <a:pt x="3025" y="9988"/>
                    <a:pt x="2981" y="9988"/>
                    <a:pt x="2925" y="10010"/>
                  </a:cubicBezTo>
                  <a:cubicBezTo>
                    <a:pt x="2880" y="10022"/>
                    <a:pt x="2836" y="10033"/>
                    <a:pt x="2803" y="10055"/>
                  </a:cubicBezTo>
                  <a:cubicBezTo>
                    <a:pt x="2769" y="10066"/>
                    <a:pt x="2736" y="10077"/>
                    <a:pt x="2702" y="10077"/>
                  </a:cubicBezTo>
                  <a:cubicBezTo>
                    <a:pt x="2769" y="10000"/>
                    <a:pt x="2847" y="9911"/>
                    <a:pt x="2914" y="9822"/>
                  </a:cubicBezTo>
                  <a:cubicBezTo>
                    <a:pt x="3203" y="9466"/>
                    <a:pt x="3470" y="9098"/>
                    <a:pt x="3737" y="8732"/>
                  </a:cubicBezTo>
                  <a:lnTo>
                    <a:pt x="4071" y="8398"/>
                  </a:lnTo>
                  <a:cubicBezTo>
                    <a:pt x="4082" y="8409"/>
                    <a:pt x="4104" y="8420"/>
                    <a:pt x="4115" y="8431"/>
                  </a:cubicBezTo>
                  <a:cubicBezTo>
                    <a:pt x="4148" y="8465"/>
                    <a:pt x="4182" y="8487"/>
                    <a:pt x="4227" y="8520"/>
                  </a:cubicBezTo>
                  <a:cubicBezTo>
                    <a:pt x="4293" y="8565"/>
                    <a:pt x="4371" y="8609"/>
                    <a:pt x="4437" y="8654"/>
                  </a:cubicBezTo>
                  <a:cubicBezTo>
                    <a:pt x="4615" y="8754"/>
                    <a:pt x="4793" y="8765"/>
                    <a:pt x="4971" y="8776"/>
                  </a:cubicBezTo>
                  <a:cubicBezTo>
                    <a:pt x="5001" y="8777"/>
                    <a:pt x="5030" y="8778"/>
                    <a:pt x="5060" y="8778"/>
                  </a:cubicBezTo>
                  <a:cubicBezTo>
                    <a:pt x="5375" y="8778"/>
                    <a:pt x="5689" y="8728"/>
                    <a:pt x="5995" y="8687"/>
                  </a:cubicBezTo>
                  <a:cubicBezTo>
                    <a:pt x="6173" y="8665"/>
                    <a:pt x="6340" y="8631"/>
                    <a:pt x="6506" y="8621"/>
                  </a:cubicBezTo>
                  <a:cubicBezTo>
                    <a:pt x="6662" y="8598"/>
                    <a:pt x="6818" y="8598"/>
                    <a:pt x="6973" y="8598"/>
                  </a:cubicBezTo>
                  <a:cubicBezTo>
                    <a:pt x="7163" y="8698"/>
                    <a:pt x="7352" y="8799"/>
                    <a:pt x="7529" y="8910"/>
                  </a:cubicBezTo>
                  <a:cubicBezTo>
                    <a:pt x="7719" y="9021"/>
                    <a:pt x="7885" y="9177"/>
                    <a:pt x="8063" y="9321"/>
                  </a:cubicBezTo>
                  <a:cubicBezTo>
                    <a:pt x="8152" y="9388"/>
                    <a:pt x="8241" y="9444"/>
                    <a:pt x="8330" y="9521"/>
                  </a:cubicBezTo>
                  <a:cubicBezTo>
                    <a:pt x="8419" y="9588"/>
                    <a:pt x="8508" y="9666"/>
                    <a:pt x="8587" y="9733"/>
                  </a:cubicBezTo>
                  <a:cubicBezTo>
                    <a:pt x="8764" y="9877"/>
                    <a:pt x="8931" y="10033"/>
                    <a:pt x="9131" y="10144"/>
                  </a:cubicBezTo>
                  <a:lnTo>
                    <a:pt x="9143" y="10111"/>
                  </a:lnTo>
                  <a:cubicBezTo>
                    <a:pt x="8965" y="10000"/>
                    <a:pt x="8797" y="9844"/>
                    <a:pt x="8619" y="9688"/>
                  </a:cubicBezTo>
                  <a:cubicBezTo>
                    <a:pt x="8542" y="9622"/>
                    <a:pt x="8453" y="9543"/>
                    <a:pt x="8375" y="9466"/>
                  </a:cubicBezTo>
                  <a:cubicBezTo>
                    <a:pt x="8286" y="9399"/>
                    <a:pt x="8186" y="9332"/>
                    <a:pt x="8108" y="9266"/>
                  </a:cubicBezTo>
                  <a:cubicBezTo>
                    <a:pt x="7930" y="9121"/>
                    <a:pt x="7763" y="8965"/>
                    <a:pt x="7574" y="8843"/>
                  </a:cubicBezTo>
                  <a:cubicBezTo>
                    <a:pt x="7440" y="8754"/>
                    <a:pt x="7319" y="8676"/>
                    <a:pt x="7185" y="8609"/>
                  </a:cubicBezTo>
                  <a:lnTo>
                    <a:pt x="7185" y="8609"/>
                  </a:lnTo>
                  <a:cubicBezTo>
                    <a:pt x="7463" y="8621"/>
                    <a:pt x="7741" y="8654"/>
                    <a:pt x="8008" y="8710"/>
                  </a:cubicBezTo>
                  <a:lnTo>
                    <a:pt x="8030" y="8710"/>
                  </a:lnTo>
                  <a:lnTo>
                    <a:pt x="8041" y="8698"/>
                  </a:lnTo>
                  <a:cubicBezTo>
                    <a:pt x="8108" y="8687"/>
                    <a:pt x="8152" y="8665"/>
                    <a:pt x="8208" y="8643"/>
                  </a:cubicBezTo>
                  <a:cubicBezTo>
                    <a:pt x="8264" y="8609"/>
                    <a:pt x="8320" y="8587"/>
                    <a:pt x="8375" y="8565"/>
                  </a:cubicBezTo>
                  <a:cubicBezTo>
                    <a:pt x="8475" y="8509"/>
                    <a:pt x="8587" y="8453"/>
                    <a:pt x="8686" y="8398"/>
                  </a:cubicBezTo>
                  <a:lnTo>
                    <a:pt x="9287" y="8031"/>
                  </a:lnTo>
                  <a:cubicBezTo>
                    <a:pt x="9376" y="7964"/>
                    <a:pt x="9476" y="7909"/>
                    <a:pt x="9576" y="7842"/>
                  </a:cubicBezTo>
                  <a:cubicBezTo>
                    <a:pt x="9676" y="7775"/>
                    <a:pt x="9765" y="7709"/>
                    <a:pt x="9865" y="7630"/>
                  </a:cubicBezTo>
                  <a:lnTo>
                    <a:pt x="9877" y="7620"/>
                  </a:lnTo>
                  <a:cubicBezTo>
                    <a:pt x="9966" y="7586"/>
                    <a:pt x="10065" y="7575"/>
                    <a:pt x="10166" y="7575"/>
                  </a:cubicBezTo>
                  <a:cubicBezTo>
                    <a:pt x="10288" y="7575"/>
                    <a:pt x="10399" y="7586"/>
                    <a:pt x="10522" y="7597"/>
                  </a:cubicBezTo>
                  <a:cubicBezTo>
                    <a:pt x="10766" y="7620"/>
                    <a:pt x="11011" y="7630"/>
                    <a:pt x="11244" y="7664"/>
                  </a:cubicBezTo>
                  <a:lnTo>
                    <a:pt x="11612" y="7697"/>
                  </a:lnTo>
                  <a:cubicBezTo>
                    <a:pt x="11723" y="7719"/>
                    <a:pt x="11845" y="7742"/>
                    <a:pt x="11956" y="7775"/>
                  </a:cubicBezTo>
                  <a:cubicBezTo>
                    <a:pt x="12190" y="7842"/>
                    <a:pt x="12413" y="7931"/>
                    <a:pt x="12623" y="8042"/>
                  </a:cubicBezTo>
                  <a:lnTo>
                    <a:pt x="12635" y="8020"/>
                  </a:lnTo>
                  <a:cubicBezTo>
                    <a:pt x="12423" y="7909"/>
                    <a:pt x="12201" y="7808"/>
                    <a:pt x="11968" y="7731"/>
                  </a:cubicBezTo>
                  <a:cubicBezTo>
                    <a:pt x="11856" y="7697"/>
                    <a:pt x="11734" y="7675"/>
                    <a:pt x="11612" y="7653"/>
                  </a:cubicBezTo>
                  <a:cubicBezTo>
                    <a:pt x="11501" y="7630"/>
                    <a:pt x="11378" y="7620"/>
                    <a:pt x="11256" y="7597"/>
                  </a:cubicBezTo>
                  <a:cubicBezTo>
                    <a:pt x="11011" y="7564"/>
                    <a:pt x="10777" y="7541"/>
                    <a:pt x="10532" y="7519"/>
                  </a:cubicBezTo>
                  <a:cubicBezTo>
                    <a:pt x="10411" y="7508"/>
                    <a:pt x="10288" y="7486"/>
                    <a:pt x="10166" y="7486"/>
                  </a:cubicBezTo>
                  <a:lnTo>
                    <a:pt x="10032" y="7486"/>
                  </a:lnTo>
                  <a:cubicBezTo>
                    <a:pt x="10154" y="7386"/>
                    <a:pt x="10277" y="7274"/>
                    <a:pt x="10388" y="7163"/>
                  </a:cubicBezTo>
                  <a:cubicBezTo>
                    <a:pt x="10944" y="6607"/>
                    <a:pt x="11434" y="5984"/>
                    <a:pt x="11901" y="5339"/>
                  </a:cubicBezTo>
                  <a:cubicBezTo>
                    <a:pt x="12156" y="5161"/>
                    <a:pt x="12457" y="5028"/>
                    <a:pt x="12746" y="4884"/>
                  </a:cubicBezTo>
                  <a:cubicBezTo>
                    <a:pt x="13035" y="4750"/>
                    <a:pt x="13325" y="4572"/>
                    <a:pt x="13591" y="4394"/>
                  </a:cubicBezTo>
                  <a:cubicBezTo>
                    <a:pt x="14148" y="4049"/>
                    <a:pt x="14726" y="3749"/>
                    <a:pt x="15337" y="3515"/>
                  </a:cubicBezTo>
                  <a:lnTo>
                    <a:pt x="15315" y="3471"/>
                  </a:lnTo>
                  <a:cubicBezTo>
                    <a:pt x="14704" y="3705"/>
                    <a:pt x="14114" y="3994"/>
                    <a:pt x="13558" y="4338"/>
                  </a:cubicBezTo>
                  <a:cubicBezTo>
                    <a:pt x="13280" y="4516"/>
                    <a:pt x="13013" y="4683"/>
                    <a:pt x="12712" y="4827"/>
                  </a:cubicBezTo>
                  <a:cubicBezTo>
                    <a:pt x="12479" y="4939"/>
                    <a:pt x="12245" y="5039"/>
                    <a:pt x="12012" y="5173"/>
                  </a:cubicBezTo>
                  <a:cubicBezTo>
                    <a:pt x="12057" y="5117"/>
                    <a:pt x="12101" y="5050"/>
                    <a:pt x="12146" y="4995"/>
                  </a:cubicBezTo>
                  <a:cubicBezTo>
                    <a:pt x="12413" y="4605"/>
                    <a:pt x="12679" y="4227"/>
                    <a:pt x="12935" y="3838"/>
                  </a:cubicBezTo>
                  <a:cubicBezTo>
                    <a:pt x="13191" y="3448"/>
                    <a:pt x="13424" y="3037"/>
                    <a:pt x="13624" y="2615"/>
                  </a:cubicBezTo>
                  <a:cubicBezTo>
                    <a:pt x="14036" y="1780"/>
                    <a:pt x="14370" y="902"/>
                    <a:pt x="14637" y="12"/>
                  </a:cubicBezTo>
                  <a:lnTo>
                    <a:pt x="14592" y="0"/>
                  </a:lnTo>
                  <a:close/>
                </a:path>
              </a:pathLst>
            </a:custGeom>
            <a:solidFill>
              <a:srgbClr val="4F4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40" name="Google Shape;8640;p13"/>
          <p:cNvGrpSpPr/>
          <p:nvPr/>
        </p:nvGrpSpPr>
        <p:grpSpPr>
          <a:xfrm rot="-2433810" flipH="1">
            <a:off x="7884298" y="236255"/>
            <a:ext cx="1290891" cy="1085115"/>
            <a:chOff x="4168732" y="1578984"/>
            <a:chExt cx="556852" cy="468086"/>
          </a:xfrm>
        </p:grpSpPr>
        <p:sp>
          <p:nvSpPr>
            <p:cNvPr id="8641" name="Google Shape;8641;p13"/>
            <p:cNvSpPr/>
            <p:nvPr/>
          </p:nvSpPr>
          <p:spPr>
            <a:xfrm>
              <a:off x="4624270" y="1578984"/>
              <a:ext cx="88510" cy="100232"/>
            </a:xfrm>
            <a:custGeom>
              <a:avLst/>
              <a:gdLst/>
              <a:ahLst/>
              <a:cxnLst/>
              <a:rect l="l" t="t" r="r" b="b"/>
              <a:pathLst>
                <a:path w="2537" h="2873" extrusionOk="0">
                  <a:moveTo>
                    <a:pt x="1467" y="0"/>
                  </a:moveTo>
                  <a:cubicBezTo>
                    <a:pt x="1275" y="0"/>
                    <a:pt x="631" y="347"/>
                    <a:pt x="323" y="826"/>
                  </a:cubicBezTo>
                  <a:cubicBezTo>
                    <a:pt x="1" y="1315"/>
                    <a:pt x="1" y="1926"/>
                    <a:pt x="179" y="2294"/>
                  </a:cubicBezTo>
                  <a:cubicBezTo>
                    <a:pt x="345" y="2660"/>
                    <a:pt x="679" y="2872"/>
                    <a:pt x="679" y="2872"/>
                  </a:cubicBezTo>
                  <a:cubicBezTo>
                    <a:pt x="679" y="2872"/>
                    <a:pt x="1091" y="2594"/>
                    <a:pt x="1246" y="2527"/>
                  </a:cubicBezTo>
                  <a:cubicBezTo>
                    <a:pt x="1390" y="2472"/>
                    <a:pt x="1969" y="2393"/>
                    <a:pt x="2225" y="2227"/>
                  </a:cubicBezTo>
                  <a:cubicBezTo>
                    <a:pt x="2480" y="2071"/>
                    <a:pt x="2536" y="1682"/>
                    <a:pt x="2503" y="1449"/>
                  </a:cubicBezTo>
                  <a:cubicBezTo>
                    <a:pt x="2458" y="1215"/>
                    <a:pt x="1991" y="503"/>
                    <a:pt x="1902" y="381"/>
                  </a:cubicBezTo>
                  <a:cubicBezTo>
                    <a:pt x="1813" y="270"/>
                    <a:pt x="1647" y="25"/>
                    <a:pt x="1491" y="3"/>
                  </a:cubicBezTo>
                  <a:cubicBezTo>
                    <a:pt x="1484" y="1"/>
                    <a:pt x="1476" y="0"/>
                    <a:pt x="1467"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2" name="Google Shape;8642;p13"/>
            <p:cNvSpPr/>
            <p:nvPr/>
          </p:nvSpPr>
          <p:spPr>
            <a:xfrm>
              <a:off x="4624654" y="1578984"/>
              <a:ext cx="61332" cy="73927"/>
            </a:xfrm>
            <a:custGeom>
              <a:avLst/>
              <a:gdLst/>
              <a:ahLst/>
              <a:cxnLst/>
              <a:rect l="l" t="t" r="r" b="b"/>
              <a:pathLst>
                <a:path w="1758" h="2119" extrusionOk="0">
                  <a:moveTo>
                    <a:pt x="1456" y="0"/>
                  </a:moveTo>
                  <a:cubicBezTo>
                    <a:pt x="1264" y="0"/>
                    <a:pt x="620" y="347"/>
                    <a:pt x="312" y="826"/>
                  </a:cubicBezTo>
                  <a:cubicBezTo>
                    <a:pt x="45" y="1226"/>
                    <a:pt x="0" y="1704"/>
                    <a:pt x="89" y="2071"/>
                  </a:cubicBezTo>
                  <a:cubicBezTo>
                    <a:pt x="181" y="2099"/>
                    <a:pt x="281" y="2119"/>
                    <a:pt x="382" y="2119"/>
                  </a:cubicBezTo>
                  <a:cubicBezTo>
                    <a:pt x="403" y="2119"/>
                    <a:pt x="424" y="2118"/>
                    <a:pt x="445" y="2116"/>
                  </a:cubicBezTo>
                  <a:cubicBezTo>
                    <a:pt x="746" y="2094"/>
                    <a:pt x="1013" y="1949"/>
                    <a:pt x="1224" y="1738"/>
                  </a:cubicBezTo>
                  <a:cubicBezTo>
                    <a:pt x="1424" y="1538"/>
                    <a:pt x="1580" y="1281"/>
                    <a:pt x="1658" y="1014"/>
                  </a:cubicBezTo>
                  <a:cubicBezTo>
                    <a:pt x="1747" y="737"/>
                    <a:pt x="1758" y="448"/>
                    <a:pt x="1713" y="158"/>
                  </a:cubicBezTo>
                  <a:cubicBezTo>
                    <a:pt x="1636" y="80"/>
                    <a:pt x="1557" y="13"/>
                    <a:pt x="1480" y="3"/>
                  </a:cubicBezTo>
                  <a:cubicBezTo>
                    <a:pt x="1473" y="1"/>
                    <a:pt x="1465" y="0"/>
                    <a:pt x="1456" y="0"/>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3" name="Google Shape;8643;p13"/>
            <p:cNvSpPr/>
            <p:nvPr/>
          </p:nvSpPr>
          <p:spPr>
            <a:xfrm>
              <a:off x="4663066" y="1592625"/>
              <a:ext cx="9350" cy="29515"/>
            </a:xfrm>
            <a:custGeom>
              <a:avLst/>
              <a:gdLst/>
              <a:ahLst/>
              <a:cxnLst/>
              <a:rect l="l" t="t" r="r" b="b"/>
              <a:pathLst>
                <a:path w="268" h="846" extrusionOk="0">
                  <a:moveTo>
                    <a:pt x="1" y="1"/>
                  </a:moveTo>
                  <a:cubicBezTo>
                    <a:pt x="68" y="134"/>
                    <a:pt x="123" y="279"/>
                    <a:pt x="157" y="412"/>
                  </a:cubicBezTo>
                  <a:cubicBezTo>
                    <a:pt x="179" y="490"/>
                    <a:pt x="189" y="557"/>
                    <a:pt x="201" y="635"/>
                  </a:cubicBezTo>
                  <a:cubicBezTo>
                    <a:pt x="212" y="702"/>
                    <a:pt x="223" y="768"/>
                    <a:pt x="201" y="835"/>
                  </a:cubicBezTo>
                  <a:lnTo>
                    <a:pt x="256" y="846"/>
                  </a:lnTo>
                  <a:cubicBezTo>
                    <a:pt x="268" y="768"/>
                    <a:pt x="256" y="690"/>
                    <a:pt x="246" y="623"/>
                  </a:cubicBezTo>
                  <a:cubicBezTo>
                    <a:pt x="223" y="546"/>
                    <a:pt x="201" y="479"/>
                    <a:pt x="179" y="412"/>
                  </a:cubicBezTo>
                  <a:cubicBezTo>
                    <a:pt x="134" y="267"/>
                    <a:pt x="78" y="134"/>
                    <a:pt x="1"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4" name="Google Shape;8644;p13"/>
            <p:cNvSpPr/>
            <p:nvPr/>
          </p:nvSpPr>
          <p:spPr>
            <a:xfrm>
              <a:off x="4674300" y="1603127"/>
              <a:ext cx="21770" cy="11652"/>
            </a:xfrm>
            <a:custGeom>
              <a:avLst/>
              <a:gdLst/>
              <a:ahLst/>
              <a:cxnLst/>
              <a:rect l="l" t="t" r="r" b="b"/>
              <a:pathLst>
                <a:path w="624" h="334" extrusionOk="0">
                  <a:moveTo>
                    <a:pt x="624" y="0"/>
                  </a:moveTo>
                  <a:lnTo>
                    <a:pt x="624" y="0"/>
                  </a:lnTo>
                  <a:cubicBezTo>
                    <a:pt x="391" y="67"/>
                    <a:pt x="213" y="122"/>
                    <a:pt x="1" y="233"/>
                  </a:cubicBezTo>
                  <a:lnTo>
                    <a:pt x="1" y="334"/>
                  </a:lnTo>
                  <a:cubicBezTo>
                    <a:pt x="201" y="200"/>
                    <a:pt x="401" y="89"/>
                    <a:pt x="624"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5" name="Google Shape;8645;p13"/>
            <p:cNvSpPr/>
            <p:nvPr/>
          </p:nvSpPr>
          <p:spPr>
            <a:xfrm>
              <a:off x="4661531" y="1628735"/>
              <a:ext cx="36492" cy="20584"/>
            </a:xfrm>
            <a:custGeom>
              <a:avLst/>
              <a:gdLst/>
              <a:ahLst/>
              <a:cxnLst/>
              <a:rect l="l" t="t" r="r" b="b"/>
              <a:pathLst>
                <a:path w="1046" h="590" extrusionOk="0">
                  <a:moveTo>
                    <a:pt x="1046" y="0"/>
                  </a:moveTo>
                  <a:cubicBezTo>
                    <a:pt x="668" y="45"/>
                    <a:pt x="322" y="167"/>
                    <a:pt x="23" y="434"/>
                  </a:cubicBezTo>
                  <a:lnTo>
                    <a:pt x="0" y="589"/>
                  </a:lnTo>
                  <a:cubicBezTo>
                    <a:pt x="267" y="322"/>
                    <a:pt x="668" y="67"/>
                    <a:pt x="1046"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6" name="Google Shape;8646;p13"/>
            <p:cNvSpPr/>
            <p:nvPr/>
          </p:nvSpPr>
          <p:spPr>
            <a:xfrm>
              <a:off x="4643668" y="1628316"/>
              <a:ext cx="14374" cy="33422"/>
            </a:xfrm>
            <a:custGeom>
              <a:avLst/>
              <a:gdLst/>
              <a:ahLst/>
              <a:cxnLst/>
              <a:rect l="l" t="t" r="r" b="b"/>
              <a:pathLst>
                <a:path w="412" h="958" extrusionOk="0">
                  <a:moveTo>
                    <a:pt x="1" y="1"/>
                  </a:moveTo>
                  <a:cubicBezTo>
                    <a:pt x="223" y="268"/>
                    <a:pt x="345" y="613"/>
                    <a:pt x="323" y="957"/>
                  </a:cubicBezTo>
                  <a:lnTo>
                    <a:pt x="412" y="868"/>
                  </a:lnTo>
                  <a:cubicBezTo>
                    <a:pt x="401" y="512"/>
                    <a:pt x="245" y="245"/>
                    <a:pt x="1"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7" name="Google Shape;8647;p13"/>
            <p:cNvSpPr/>
            <p:nvPr/>
          </p:nvSpPr>
          <p:spPr>
            <a:xfrm>
              <a:off x="4550935" y="1641783"/>
              <a:ext cx="67542" cy="87986"/>
            </a:xfrm>
            <a:custGeom>
              <a:avLst/>
              <a:gdLst/>
              <a:ahLst/>
              <a:cxnLst/>
              <a:rect l="l" t="t" r="r" b="b"/>
              <a:pathLst>
                <a:path w="1936" h="2522" extrusionOk="0">
                  <a:moveTo>
                    <a:pt x="1143" y="0"/>
                  </a:moveTo>
                  <a:cubicBezTo>
                    <a:pt x="1129" y="0"/>
                    <a:pt x="1115" y="2"/>
                    <a:pt x="1102" y="4"/>
                  </a:cubicBezTo>
                  <a:cubicBezTo>
                    <a:pt x="734" y="71"/>
                    <a:pt x="423" y="571"/>
                    <a:pt x="279" y="828"/>
                  </a:cubicBezTo>
                  <a:cubicBezTo>
                    <a:pt x="0" y="1295"/>
                    <a:pt x="0" y="1829"/>
                    <a:pt x="368" y="2207"/>
                  </a:cubicBezTo>
                  <a:cubicBezTo>
                    <a:pt x="649" y="2488"/>
                    <a:pt x="991" y="2521"/>
                    <a:pt x="1133" y="2521"/>
                  </a:cubicBezTo>
                  <a:cubicBezTo>
                    <a:pt x="1176" y="2521"/>
                    <a:pt x="1201" y="2518"/>
                    <a:pt x="1201" y="2518"/>
                  </a:cubicBezTo>
                  <a:cubicBezTo>
                    <a:pt x="1208" y="2518"/>
                    <a:pt x="1216" y="2519"/>
                    <a:pt x="1225" y="2519"/>
                  </a:cubicBezTo>
                  <a:cubicBezTo>
                    <a:pt x="1277" y="2519"/>
                    <a:pt x="1376" y="2503"/>
                    <a:pt x="1602" y="2296"/>
                  </a:cubicBezTo>
                  <a:cubicBezTo>
                    <a:pt x="1880" y="2039"/>
                    <a:pt x="1935" y="1594"/>
                    <a:pt x="1891" y="1261"/>
                  </a:cubicBezTo>
                  <a:cubicBezTo>
                    <a:pt x="1838" y="929"/>
                    <a:pt x="1496" y="0"/>
                    <a:pt x="1143"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8" name="Google Shape;8648;p13"/>
            <p:cNvSpPr/>
            <p:nvPr/>
          </p:nvSpPr>
          <p:spPr>
            <a:xfrm>
              <a:off x="4551319" y="1641678"/>
              <a:ext cx="50482" cy="70787"/>
            </a:xfrm>
            <a:custGeom>
              <a:avLst/>
              <a:gdLst/>
              <a:ahLst/>
              <a:cxnLst/>
              <a:rect l="l" t="t" r="r" b="b"/>
              <a:pathLst>
                <a:path w="1447" h="2029" extrusionOk="0">
                  <a:moveTo>
                    <a:pt x="1139" y="1"/>
                  </a:moveTo>
                  <a:cubicBezTo>
                    <a:pt x="1123" y="1"/>
                    <a:pt x="1107" y="3"/>
                    <a:pt x="1091" y="7"/>
                  </a:cubicBezTo>
                  <a:cubicBezTo>
                    <a:pt x="723" y="74"/>
                    <a:pt x="412" y="574"/>
                    <a:pt x="268" y="831"/>
                  </a:cubicBezTo>
                  <a:cubicBezTo>
                    <a:pt x="34" y="1231"/>
                    <a:pt x="1" y="1676"/>
                    <a:pt x="212" y="2020"/>
                  </a:cubicBezTo>
                  <a:cubicBezTo>
                    <a:pt x="245" y="2026"/>
                    <a:pt x="278" y="2029"/>
                    <a:pt x="312" y="2029"/>
                  </a:cubicBezTo>
                  <a:cubicBezTo>
                    <a:pt x="345" y="2029"/>
                    <a:pt x="378" y="2026"/>
                    <a:pt x="412" y="2020"/>
                  </a:cubicBezTo>
                  <a:cubicBezTo>
                    <a:pt x="668" y="1965"/>
                    <a:pt x="868" y="1775"/>
                    <a:pt x="957" y="1531"/>
                  </a:cubicBezTo>
                  <a:cubicBezTo>
                    <a:pt x="1002" y="1420"/>
                    <a:pt x="1024" y="1286"/>
                    <a:pt x="1046" y="1164"/>
                  </a:cubicBezTo>
                  <a:cubicBezTo>
                    <a:pt x="1079" y="1031"/>
                    <a:pt x="1124" y="897"/>
                    <a:pt x="1180" y="774"/>
                  </a:cubicBezTo>
                  <a:cubicBezTo>
                    <a:pt x="1257" y="586"/>
                    <a:pt x="1368" y="408"/>
                    <a:pt x="1447" y="218"/>
                  </a:cubicBezTo>
                  <a:cubicBezTo>
                    <a:pt x="1350" y="93"/>
                    <a:pt x="1245" y="1"/>
                    <a:pt x="1139" y="1"/>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9" name="Google Shape;8649;p13"/>
            <p:cNvSpPr/>
            <p:nvPr/>
          </p:nvSpPr>
          <p:spPr>
            <a:xfrm>
              <a:off x="4568763" y="1669868"/>
              <a:ext cx="19851" cy="17862"/>
            </a:xfrm>
            <a:custGeom>
              <a:avLst/>
              <a:gdLst/>
              <a:ahLst/>
              <a:cxnLst/>
              <a:rect l="l" t="t" r="r" b="b"/>
              <a:pathLst>
                <a:path w="569" h="512" extrusionOk="0">
                  <a:moveTo>
                    <a:pt x="1" y="0"/>
                  </a:moveTo>
                  <a:cubicBezTo>
                    <a:pt x="112" y="67"/>
                    <a:pt x="212" y="144"/>
                    <a:pt x="312" y="223"/>
                  </a:cubicBezTo>
                  <a:cubicBezTo>
                    <a:pt x="401" y="312"/>
                    <a:pt x="490" y="401"/>
                    <a:pt x="557" y="512"/>
                  </a:cubicBezTo>
                  <a:lnTo>
                    <a:pt x="568" y="401"/>
                  </a:lnTo>
                  <a:cubicBezTo>
                    <a:pt x="490" y="300"/>
                    <a:pt x="435" y="267"/>
                    <a:pt x="334" y="200"/>
                  </a:cubicBezTo>
                  <a:cubicBezTo>
                    <a:pt x="235" y="122"/>
                    <a:pt x="112" y="55"/>
                    <a:pt x="1"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0" name="Google Shape;8650;p13"/>
            <p:cNvSpPr/>
            <p:nvPr/>
          </p:nvSpPr>
          <p:spPr>
            <a:xfrm>
              <a:off x="4591685" y="1684975"/>
              <a:ext cx="23305" cy="38481"/>
            </a:xfrm>
            <a:custGeom>
              <a:avLst/>
              <a:gdLst/>
              <a:ahLst/>
              <a:cxnLst/>
              <a:rect l="l" t="t" r="r" b="b"/>
              <a:pathLst>
                <a:path w="668" h="1103" extrusionOk="0">
                  <a:moveTo>
                    <a:pt x="656" y="1"/>
                  </a:moveTo>
                  <a:cubicBezTo>
                    <a:pt x="656" y="223"/>
                    <a:pt x="589" y="435"/>
                    <a:pt x="456" y="601"/>
                  </a:cubicBezTo>
                  <a:cubicBezTo>
                    <a:pt x="401" y="690"/>
                    <a:pt x="322" y="768"/>
                    <a:pt x="245" y="835"/>
                  </a:cubicBezTo>
                  <a:cubicBezTo>
                    <a:pt x="167" y="913"/>
                    <a:pt x="89" y="979"/>
                    <a:pt x="0" y="1046"/>
                  </a:cubicBezTo>
                  <a:lnTo>
                    <a:pt x="56" y="1102"/>
                  </a:lnTo>
                  <a:cubicBezTo>
                    <a:pt x="134" y="1035"/>
                    <a:pt x="211" y="957"/>
                    <a:pt x="290" y="880"/>
                  </a:cubicBezTo>
                  <a:cubicBezTo>
                    <a:pt x="356" y="801"/>
                    <a:pt x="434" y="712"/>
                    <a:pt x="490" y="623"/>
                  </a:cubicBezTo>
                  <a:cubicBezTo>
                    <a:pt x="612" y="445"/>
                    <a:pt x="668" y="223"/>
                    <a:pt x="656"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1" name="Google Shape;8651;p13"/>
            <p:cNvSpPr/>
            <p:nvPr/>
          </p:nvSpPr>
          <p:spPr>
            <a:xfrm>
              <a:off x="4568414" y="1710199"/>
              <a:ext cx="25642" cy="18665"/>
            </a:xfrm>
            <a:custGeom>
              <a:avLst/>
              <a:gdLst/>
              <a:ahLst/>
              <a:cxnLst/>
              <a:rect l="l" t="t" r="r" b="b"/>
              <a:pathLst>
                <a:path w="735" h="535" extrusionOk="0">
                  <a:moveTo>
                    <a:pt x="0" y="1"/>
                  </a:moveTo>
                  <a:lnTo>
                    <a:pt x="0" y="1"/>
                  </a:lnTo>
                  <a:cubicBezTo>
                    <a:pt x="278" y="112"/>
                    <a:pt x="522" y="301"/>
                    <a:pt x="690" y="535"/>
                  </a:cubicBezTo>
                  <a:lnTo>
                    <a:pt x="734" y="501"/>
                  </a:lnTo>
                  <a:cubicBezTo>
                    <a:pt x="545" y="268"/>
                    <a:pt x="289" y="90"/>
                    <a:pt x="0"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2" name="Google Shape;8652;p13"/>
            <p:cNvSpPr/>
            <p:nvPr/>
          </p:nvSpPr>
          <p:spPr>
            <a:xfrm>
              <a:off x="4574206" y="1690417"/>
              <a:ext cx="17897" cy="17095"/>
            </a:xfrm>
            <a:custGeom>
              <a:avLst/>
              <a:gdLst/>
              <a:ahLst/>
              <a:cxnLst/>
              <a:rect l="l" t="t" r="r" b="b"/>
              <a:pathLst>
                <a:path w="513" h="490" extrusionOk="0">
                  <a:moveTo>
                    <a:pt x="0" y="0"/>
                  </a:moveTo>
                  <a:lnTo>
                    <a:pt x="0" y="0"/>
                  </a:lnTo>
                  <a:cubicBezTo>
                    <a:pt x="79" y="79"/>
                    <a:pt x="178" y="145"/>
                    <a:pt x="267" y="223"/>
                  </a:cubicBezTo>
                  <a:cubicBezTo>
                    <a:pt x="356" y="289"/>
                    <a:pt x="435" y="378"/>
                    <a:pt x="457" y="490"/>
                  </a:cubicBezTo>
                  <a:lnTo>
                    <a:pt x="512" y="467"/>
                  </a:lnTo>
                  <a:cubicBezTo>
                    <a:pt x="501" y="412"/>
                    <a:pt x="468" y="356"/>
                    <a:pt x="423" y="312"/>
                  </a:cubicBezTo>
                  <a:cubicBezTo>
                    <a:pt x="379" y="267"/>
                    <a:pt x="334" y="234"/>
                    <a:pt x="290" y="200"/>
                  </a:cubicBezTo>
                  <a:cubicBezTo>
                    <a:pt x="190" y="134"/>
                    <a:pt x="89" y="79"/>
                    <a:pt x="0"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3" name="Google Shape;8653;p13"/>
            <p:cNvSpPr/>
            <p:nvPr/>
          </p:nvSpPr>
          <p:spPr>
            <a:xfrm>
              <a:off x="4585475" y="1655878"/>
              <a:ext cx="14792" cy="20235"/>
            </a:xfrm>
            <a:custGeom>
              <a:avLst/>
              <a:gdLst/>
              <a:ahLst/>
              <a:cxnLst/>
              <a:rect l="l" t="t" r="r" b="b"/>
              <a:pathLst>
                <a:path w="424" h="580" extrusionOk="0">
                  <a:moveTo>
                    <a:pt x="423" y="1"/>
                  </a:moveTo>
                  <a:cubicBezTo>
                    <a:pt x="201" y="90"/>
                    <a:pt x="33" y="268"/>
                    <a:pt x="0" y="512"/>
                  </a:cubicBezTo>
                  <a:lnTo>
                    <a:pt x="33" y="579"/>
                  </a:lnTo>
                  <a:cubicBezTo>
                    <a:pt x="45" y="357"/>
                    <a:pt x="201" y="101"/>
                    <a:pt x="423"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4" name="Google Shape;8654;p13"/>
            <p:cNvSpPr/>
            <p:nvPr/>
          </p:nvSpPr>
          <p:spPr>
            <a:xfrm>
              <a:off x="4589731" y="1676846"/>
              <a:ext cx="19432" cy="22537"/>
            </a:xfrm>
            <a:custGeom>
              <a:avLst/>
              <a:gdLst/>
              <a:ahLst/>
              <a:cxnLst/>
              <a:rect l="l" t="t" r="r" b="b"/>
              <a:pathLst>
                <a:path w="557" h="646" extrusionOk="0">
                  <a:moveTo>
                    <a:pt x="556" y="0"/>
                  </a:moveTo>
                  <a:cubicBezTo>
                    <a:pt x="323" y="134"/>
                    <a:pt x="123" y="345"/>
                    <a:pt x="0" y="589"/>
                  </a:cubicBezTo>
                  <a:lnTo>
                    <a:pt x="34" y="646"/>
                  </a:lnTo>
                  <a:cubicBezTo>
                    <a:pt x="145" y="401"/>
                    <a:pt x="334" y="156"/>
                    <a:pt x="556"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5" name="Google Shape;8655;p13"/>
            <p:cNvSpPr/>
            <p:nvPr/>
          </p:nvSpPr>
          <p:spPr>
            <a:xfrm>
              <a:off x="4480286" y="1734656"/>
              <a:ext cx="63670" cy="75741"/>
            </a:xfrm>
            <a:custGeom>
              <a:avLst/>
              <a:gdLst/>
              <a:ahLst/>
              <a:cxnLst/>
              <a:rect l="l" t="t" r="r" b="b"/>
              <a:pathLst>
                <a:path w="1825" h="2171" extrusionOk="0">
                  <a:moveTo>
                    <a:pt x="547" y="0"/>
                  </a:moveTo>
                  <a:cubicBezTo>
                    <a:pt x="477" y="0"/>
                    <a:pt x="415" y="15"/>
                    <a:pt x="368" y="45"/>
                  </a:cubicBezTo>
                  <a:cubicBezTo>
                    <a:pt x="101" y="212"/>
                    <a:pt x="23" y="434"/>
                    <a:pt x="12" y="668"/>
                  </a:cubicBezTo>
                  <a:cubicBezTo>
                    <a:pt x="1" y="890"/>
                    <a:pt x="134" y="1824"/>
                    <a:pt x="502" y="2047"/>
                  </a:cubicBezTo>
                  <a:cubicBezTo>
                    <a:pt x="661" y="2144"/>
                    <a:pt x="800" y="2171"/>
                    <a:pt x="906" y="2171"/>
                  </a:cubicBezTo>
                  <a:cubicBezTo>
                    <a:pt x="1043" y="2171"/>
                    <a:pt x="1125" y="2125"/>
                    <a:pt x="1125" y="2125"/>
                  </a:cubicBezTo>
                  <a:cubicBezTo>
                    <a:pt x="1125" y="2125"/>
                    <a:pt x="1236" y="2091"/>
                    <a:pt x="1380" y="1980"/>
                  </a:cubicBezTo>
                  <a:cubicBezTo>
                    <a:pt x="1536" y="1858"/>
                    <a:pt x="1825" y="1413"/>
                    <a:pt x="1625" y="835"/>
                  </a:cubicBezTo>
                  <a:cubicBezTo>
                    <a:pt x="1468" y="345"/>
                    <a:pt x="896" y="0"/>
                    <a:pt x="547"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6" name="Google Shape;8656;p13"/>
            <p:cNvSpPr/>
            <p:nvPr/>
          </p:nvSpPr>
          <p:spPr>
            <a:xfrm>
              <a:off x="4484193" y="1734656"/>
              <a:ext cx="56657" cy="56378"/>
            </a:xfrm>
            <a:custGeom>
              <a:avLst/>
              <a:gdLst/>
              <a:ahLst/>
              <a:cxnLst/>
              <a:rect l="l" t="t" r="r" b="b"/>
              <a:pathLst>
                <a:path w="1624" h="1616" extrusionOk="0">
                  <a:moveTo>
                    <a:pt x="435" y="0"/>
                  </a:moveTo>
                  <a:cubicBezTo>
                    <a:pt x="365" y="0"/>
                    <a:pt x="303" y="15"/>
                    <a:pt x="256" y="45"/>
                  </a:cubicBezTo>
                  <a:cubicBezTo>
                    <a:pt x="134" y="123"/>
                    <a:pt x="56" y="200"/>
                    <a:pt x="0" y="289"/>
                  </a:cubicBezTo>
                  <a:cubicBezTo>
                    <a:pt x="45" y="401"/>
                    <a:pt x="101" y="523"/>
                    <a:pt x="156" y="623"/>
                  </a:cubicBezTo>
                  <a:cubicBezTo>
                    <a:pt x="256" y="846"/>
                    <a:pt x="378" y="1057"/>
                    <a:pt x="545" y="1224"/>
                  </a:cubicBezTo>
                  <a:cubicBezTo>
                    <a:pt x="755" y="1452"/>
                    <a:pt x="1055" y="1616"/>
                    <a:pt x="1360" y="1616"/>
                  </a:cubicBezTo>
                  <a:cubicBezTo>
                    <a:pt x="1411" y="1616"/>
                    <a:pt x="1462" y="1611"/>
                    <a:pt x="1513" y="1602"/>
                  </a:cubicBezTo>
                  <a:cubicBezTo>
                    <a:pt x="1591" y="1402"/>
                    <a:pt x="1624" y="1135"/>
                    <a:pt x="1513" y="835"/>
                  </a:cubicBezTo>
                  <a:cubicBezTo>
                    <a:pt x="1356" y="345"/>
                    <a:pt x="784" y="0"/>
                    <a:pt x="435" y="0"/>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7" name="Google Shape;8657;p13"/>
            <p:cNvSpPr/>
            <p:nvPr/>
          </p:nvSpPr>
          <p:spPr>
            <a:xfrm>
              <a:off x="4509418" y="1747843"/>
              <a:ext cx="11269" cy="33806"/>
            </a:xfrm>
            <a:custGeom>
              <a:avLst/>
              <a:gdLst/>
              <a:ahLst/>
              <a:cxnLst/>
              <a:rect l="l" t="t" r="r" b="b"/>
              <a:pathLst>
                <a:path w="323" h="969" extrusionOk="0">
                  <a:moveTo>
                    <a:pt x="312" y="0"/>
                  </a:moveTo>
                  <a:cubicBezTo>
                    <a:pt x="312" y="178"/>
                    <a:pt x="245" y="334"/>
                    <a:pt x="178" y="479"/>
                  </a:cubicBezTo>
                  <a:cubicBezTo>
                    <a:pt x="112" y="635"/>
                    <a:pt x="45" y="734"/>
                    <a:pt x="0" y="912"/>
                  </a:cubicBezTo>
                  <a:lnTo>
                    <a:pt x="67" y="968"/>
                  </a:lnTo>
                  <a:cubicBezTo>
                    <a:pt x="89" y="813"/>
                    <a:pt x="156" y="657"/>
                    <a:pt x="211" y="501"/>
                  </a:cubicBezTo>
                  <a:cubicBezTo>
                    <a:pt x="267" y="346"/>
                    <a:pt x="323" y="178"/>
                    <a:pt x="312"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8" name="Google Shape;8658;p13"/>
            <p:cNvSpPr/>
            <p:nvPr/>
          </p:nvSpPr>
          <p:spPr>
            <a:xfrm>
              <a:off x="4490787" y="1788209"/>
              <a:ext cx="27561" cy="17862"/>
            </a:xfrm>
            <a:custGeom>
              <a:avLst/>
              <a:gdLst/>
              <a:ahLst/>
              <a:cxnLst/>
              <a:rect l="l" t="t" r="r" b="b"/>
              <a:pathLst>
                <a:path w="790" h="512" extrusionOk="0">
                  <a:moveTo>
                    <a:pt x="1" y="0"/>
                  </a:moveTo>
                  <a:lnTo>
                    <a:pt x="1" y="0"/>
                  </a:lnTo>
                  <a:cubicBezTo>
                    <a:pt x="67" y="145"/>
                    <a:pt x="179" y="267"/>
                    <a:pt x="312" y="345"/>
                  </a:cubicBezTo>
                  <a:cubicBezTo>
                    <a:pt x="445" y="423"/>
                    <a:pt x="634" y="489"/>
                    <a:pt x="790" y="512"/>
                  </a:cubicBezTo>
                  <a:lnTo>
                    <a:pt x="757" y="445"/>
                  </a:lnTo>
                  <a:cubicBezTo>
                    <a:pt x="612" y="434"/>
                    <a:pt x="456" y="390"/>
                    <a:pt x="323" y="323"/>
                  </a:cubicBezTo>
                  <a:cubicBezTo>
                    <a:pt x="189" y="245"/>
                    <a:pt x="67" y="145"/>
                    <a:pt x="1"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9" name="Google Shape;8659;p13"/>
            <p:cNvSpPr/>
            <p:nvPr/>
          </p:nvSpPr>
          <p:spPr>
            <a:xfrm>
              <a:off x="4516779" y="1761799"/>
              <a:ext cx="13990" cy="39632"/>
            </a:xfrm>
            <a:custGeom>
              <a:avLst/>
              <a:gdLst/>
              <a:ahLst/>
              <a:cxnLst/>
              <a:rect l="l" t="t" r="r" b="b"/>
              <a:pathLst>
                <a:path w="401" h="1136" extrusionOk="0">
                  <a:moveTo>
                    <a:pt x="378" y="1"/>
                  </a:moveTo>
                  <a:cubicBezTo>
                    <a:pt x="390" y="101"/>
                    <a:pt x="368" y="201"/>
                    <a:pt x="334" y="302"/>
                  </a:cubicBezTo>
                  <a:lnTo>
                    <a:pt x="267" y="601"/>
                  </a:lnTo>
                  <a:cubicBezTo>
                    <a:pt x="257" y="702"/>
                    <a:pt x="234" y="802"/>
                    <a:pt x="190" y="891"/>
                  </a:cubicBezTo>
                  <a:cubicBezTo>
                    <a:pt x="168" y="935"/>
                    <a:pt x="145" y="980"/>
                    <a:pt x="112" y="1013"/>
                  </a:cubicBezTo>
                  <a:cubicBezTo>
                    <a:pt x="82" y="1043"/>
                    <a:pt x="43" y="1082"/>
                    <a:pt x="11" y="1082"/>
                  </a:cubicBezTo>
                  <a:cubicBezTo>
                    <a:pt x="7" y="1082"/>
                    <a:pt x="4" y="1081"/>
                    <a:pt x="0" y="1080"/>
                  </a:cubicBezTo>
                  <a:lnTo>
                    <a:pt x="0" y="1135"/>
                  </a:lnTo>
                  <a:cubicBezTo>
                    <a:pt x="34" y="1135"/>
                    <a:pt x="67" y="1125"/>
                    <a:pt x="89" y="1102"/>
                  </a:cubicBezTo>
                  <a:lnTo>
                    <a:pt x="145" y="1046"/>
                  </a:lnTo>
                  <a:cubicBezTo>
                    <a:pt x="178" y="1002"/>
                    <a:pt x="201" y="957"/>
                    <a:pt x="223" y="902"/>
                  </a:cubicBezTo>
                  <a:cubicBezTo>
                    <a:pt x="267" y="813"/>
                    <a:pt x="279" y="702"/>
                    <a:pt x="301" y="601"/>
                  </a:cubicBezTo>
                  <a:cubicBezTo>
                    <a:pt x="312" y="502"/>
                    <a:pt x="323" y="401"/>
                    <a:pt x="356" y="302"/>
                  </a:cubicBezTo>
                  <a:cubicBezTo>
                    <a:pt x="378" y="201"/>
                    <a:pt x="401" y="101"/>
                    <a:pt x="378"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0" name="Google Shape;8660;p13"/>
            <p:cNvSpPr/>
            <p:nvPr/>
          </p:nvSpPr>
          <p:spPr>
            <a:xfrm>
              <a:off x="4491555" y="1776940"/>
              <a:ext cx="23340" cy="17514"/>
            </a:xfrm>
            <a:custGeom>
              <a:avLst/>
              <a:gdLst/>
              <a:ahLst/>
              <a:cxnLst/>
              <a:rect l="l" t="t" r="r" b="b"/>
              <a:pathLst>
                <a:path w="669" h="502" extrusionOk="0">
                  <a:moveTo>
                    <a:pt x="1" y="1"/>
                  </a:moveTo>
                  <a:lnTo>
                    <a:pt x="1" y="1"/>
                  </a:lnTo>
                  <a:cubicBezTo>
                    <a:pt x="123" y="56"/>
                    <a:pt x="246" y="112"/>
                    <a:pt x="357" y="190"/>
                  </a:cubicBezTo>
                  <a:cubicBezTo>
                    <a:pt x="456" y="256"/>
                    <a:pt x="590" y="390"/>
                    <a:pt x="657" y="501"/>
                  </a:cubicBezTo>
                  <a:lnTo>
                    <a:pt x="668" y="424"/>
                  </a:lnTo>
                  <a:cubicBezTo>
                    <a:pt x="590" y="312"/>
                    <a:pt x="479" y="234"/>
                    <a:pt x="367" y="167"/>
                  </a:cubicBezTo>
                  <a:cubicBezTo>
                    <a:pt x="246" y="101"/>
                    <a:pt x="123" y="45"/>
                    <a:pt x="1"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1" name="Google Shape;8661;p13"/>
            <p:cNvSpPr/>
            <p:nvPr/>
          </p:nvSpPr>
          <p:spPr>
            <a:xfrm>
              <a:off x="4486147" y="1746273"/>
              <a:ext cx="23689" cy="26828"/>
            </a:xfrm>
            <a:custGeom>
              <a:avLst/>
              <a:gdLst/>
              <a:ahLst/>
              <a:cxnLst/>
              <a:rect l="l" t="t" r="r" b="b"/>
              <a:pathLst>
                <a:path w="679" h="769" extrusionOk="0">
                  <a:moveTo>
                    <a:pt x="678" y="1"/>
                  </a:moveTo>
                  <a:lnTo>
                    <a:pt x="678" y="1"/>
                  </a:lnTo>
                  <a:cubicBezTo>
                    <a:pt x="534" y="124"/>
                    <a:pt x="456" y="324"/>
                    <a:pt x="478" y="513"/>
                  </a:cubicBezTo>
                  <a:cubicBezTo>
                    <a:pt x="433" y="480"/>
                    <a:pt x="389" y="446"/>
                    <a:pt x="344" y="424"/>
                  </a:cubicBezTo>
                  <a:cubicBezTo>
                    <a:pt x="233" y="357"/>
                    <a:pt x="122" y="312"/>
                    <a:pt x="0" y="268"/>
                  </a:cubicBezTo>
                  <a:lnTo>
                    <a:pt x="0" y="268"/>
                  </a:lnTo>
                  <a:cubicBezTo>
                    <a:pt x="111" y="324"/>
                    <a:pt x="223" y="379"/>
                    <a:pt x="322" y="457"/>
                  </a:cubicBezTo>
                  <a:cubicBezTo>
                    <a:pt x="378" y="490"/>
                    <a:pt x="423" y="535"/>
                    <a:pt x="467" y="579"/>
                  </a:cubicBezTo>
                  <a:cubicBezTo>
                    <a:pt x="489" y="601"/>
                    <a:pt x="500" y="624"/>
                    <a:pt x="512" y="646"/>
                  </a:cubicBezTo>
                  <a:cubicBezTo>
                    <a:pt x="534" y="668"/>
                    <a:pt x="567" y="735"/>
                    <a:pt x="589" y="769"/>
                  </a:cubicBezTo>
                  <a:lnTo>
                    <a:pt x="589" y="713"/>
                  </a:lnTo>
                  <a:cubicBezTo>
                    <a:pt x="578" y="690"/>
                    <a:pt x="556" y="613"/>
                    <a:pt x="534" y="591"/>
                  </a:cubicBezTo>
                  <a:cubicBezTo>
                    <a:pt x="524" y="560"/>
                    <a:pt x="532" y="557"/>
                    <a:pt x="517" y="541"/>
                  </a:cubicBezTo>
                  <a:lnTo>
                    <a:pt x="517" y="541"/>
                  </a:lnTo>
                  <a:lnTo>
                    <a:pt x="534" y="546"/>
                  </a:lnTo>
                  <a:cubicBezTo>
                    <a:pt x="478" y="368"/>
                    <a:pt x="545" y="134"/>
                    <a:pt x="678"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2" name="Google Shape;8662;p13"/>
            <p:cNvSpPr/>
            <p:nvPr/>
          </p:nvSpPr>
          <p:spPr>
            <a:xfrm>
              <a:off x="4377470" y="1793652"/>
              <a:ext cx="69496" cy="61297"/>
            </a:xfrm>
            <a:custGeom>
              <a:avLst/>
              <a:gdLst/>
              <a:ahLst/>
              <a:cxnLst/>
              <a:rect l="l" t="t" r="r" b="b"/>
              <a:pathLst>
                <a:path w="1992" h="1757" extrusionOk="0">
                  <a:moveTo>
                    <a:pt x="1341" y="1"/>
                  </a:moveTo>
                  <a:cubicBezTo>
                    <a:pt x="1118" y="1"/>
                    <a:pt x="866" y="106"/>
                    <a:pt x="668" y="234"/>
                  </a:cubicBezTo>
                  <a:cubicBezTo>
                    <a:pt x="335" y="445"/>
                    <a:pt x="101" y="745"/>
                    <a:pt x="56" y="890"/>
                  </a:cubicBezTo>
                  <a:cubicBezTo>
                    <a:pt x="23" y="1023"/>
                    <a:pt x="1" y="1068"/>
                    <a:pt x="1" y="1068"/>
                  </a:cubicBezTo>
                  <a:lnTo>
                    <a:pt x="101" y="1012"/>
                  </a:lnTo>
                  <a:cubicBezTo>
                    <a:pt x="101" y="1012"/>
                    <a:pt x="201" y="1290"/>
                    <a:pt x="312" y="1479"/>
                  </a:cubicBezTo>
                  <a:cubicBezTo>
                    <a:pt x="384" y="1595"/>
                    <a:pt x="540" y="1757"/>
                    <a:pt x="768" y="1757"/>
                  </a:cubicBezTo>
                  <a:cubicBezTo>
                    <a:pt x="892" y="1757"/>
                    <a:pt x="1037" y="1709"/>
                    <a:pt x="1202" y="1579"/>
                  </a:cubicBezTo>
                  <a:cubicBezTo>
                    <a:pt x="1669" y="1213"/>
                    <a:pt x="1991" y="578"/>
                    <a:pt x="1758" y="212"/>
                  </a:cubicBezTo>
                  <a:cubicBezTo>
                    <a:pt x="1658" y="60"/>
                    <a:pt x="1508" y="1"/>
                    <a:pt x="1341"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3" name="Google Shape;8663;p13"/>
            <p:cNvSpPr/>
            <p:nvPr/>
          </p:nvSpPr>
          <p:spPr>
            <a:xfrm>
              <a:off x="4386401" y="1793652"/>
              <a:ext cx="55890" cy="23793"/>
            </a:xfrm>
            <a:custGeom>
              <a:avLst/>
              <a:gdLst/>
              <a:ahLst/>
              <a:cxnLst/>
              <a:rect l="l" t="t" r="r" b="b"/>
              <a:pathLst>
                <a:path w="1602" h="682" extrusionOk="0">
                  <a:moveTo>
                    <a:pt x="1085" y="1"/>
                  </a:moveTo>
                  <a:cubicBezTo>
                    <a:pt x="862" y="1"/>
                    <a:pt x="610" y="106"/>
                    <a:pt x="412" y="234"/>
                  </a:cubicBezTo>
                  <a:cubicBezTo>
                    <a:pt x="245" y="333"/>
                    <a:pt x="101" y="467"/>
                    <a:pt x="0" y="590"/>
                  </a:cubicBezTo>
                  <a:cubicBezTo>
                    <a:pt x="23" y="612"/>
                    <a:pt x="45" y="634"/>
                    <a:pt x="67" y="645"/>
                  </a:cubicBezTo>
                  <a:cubicBezTo>
                    <a:pt x="121" y="670"/>
                    <a:pt x="178" y="681"/>
                    <a:pt x="235" y="681"/>
                  </a:cubicBezTo>
                  <a:cubicBezTo>
                    <a:pt x="356" y="681"/>
                    <a:pt x="477" y="631"/>
                    <a:pt x="568" y="556"/>
                  </a:cubicBezTo>
                  <a:cubicBezTo>
                    <a:pt x="601" y="523"/>
                    <a:pt x="635" y="478"/>
                    <a:pt x="690" y="467"/>
                  </a:cubicBezTo>
                  <a:cubicBezTo>
                    <a:pt x="705" y="461"/>
                    <a:pt x="721" y="458"/>
                    <a:pt x="737" y="458"/>
                  </a:cubicBezTo>
                  <a:cubicBezTo>
                    <a:pt x="777" y="458"/>
                    <a:pt x="817" y="476"/>
                    <a:pt x="857" y="501"/>
                  </a:cubicBezTo>
                  <a:cubicBezTo>
                    <a:pt x="935" y="556"/>
                    <a:pt x="1001" y="634"/>
                    <a:pt x="1102" y="656"/>
                  </a:cubicBezTo>
                  <a:cubicBezTo>
                    <a:pt x="1151" y="674"/>
                    <a:pt x="1200" y="680"/>
                    <a:pt x="1249" y="680"/>
                  </a:cubicBezTo>
                  <a:cubicBezTo>
                    <a:pt x="1355" y="680"/>
                    <a:pt x="1462" y="649"/>
                    <a:pt x="1569" y="634"/>
                  </a:cubicBezTo>
                  <a:cubicBezTo>
                    <a:pt x="1602" y="478"/>
                    <a:pt x="1580" y="333"/>
                    <a:pt x="1502" y="212"/>
                  </a:cubicBezTo>
                  <a:cubicBezTo>
                    <a:pt x="1402" y="60"/>
                    <a:pt x="1252" y="1"/>
                    <a:pt x="1085" y="1"/>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4" name="Google Shape;8664;p13"/>
            <p:cNvSpPr/>
            <p:nvPr/>
          </p:nvSpPr>
          <p:spPr>
            <a:xfrm>
              <a:off x="4386017" y="1825435"/>
              <a:ext cx="29131" cy="17269"/>
            </a:xfrm>
            <a:custGeom>
              <a:avLst/>
              <a:gdLst/>
              <a:ahLst/>
              <a:cxnLst/>
              <a:rect l="l" t="t" r="r" b="b"/>
              <a:pathLst>
                <a:path w="835" h="495" extrusionOk="0">
                  <a:moveTo>
                    <a:pt x="34" y="1"/>
                  </a:moveTo>
                  <a:lnTo>
                    <a:pt x="1" y="57"/>
                  </a:lnTo>
                  <a:cubicBezTo>
                    <a:pt x="145" y="124"/>
                    <a:pt x="290" y="201"/>
                    <a:pt x="412" y="302"/>
                  </a:cubicBezTo>
                  <a:cubicBezTo>
                    <a:pt x="468" y="357"/>
                    <a:pt x="534" y="413"/>
                    <a:pt x="601" y="446"/>
                  </a:cubicBezTo>
                  <a:cubicBezTo>
                    <a:pt x="660" y="480"/>
                    <a:pt x="720" y="494"/>
                    <a:pt x="779" y="494"/>
                  </a:cubicBezTo>
                  <a:cubicBezTo>
                    <a:pt x="797" y="494"/>
                    <a:pt x="816" y="493"/>
                    <a:pt x="834" y="490"/>
                  </a:cubicBezTo>
                  <a:lnTo>
                    <a:pt x="834" y="490"/>
                  </a:lnTo>
                  <a:cubicBezTo>
                    <a:pt x="821" y="492"/>
                    <a:pt x="807" y="493"/>
                    <a:pt x="793" y="493"/>
                  </a:cubicBezTo>
                  <a:cubicBezTo>
                    <a:pt x="730" y="493"/>
                    <a:pt x="667" y="472"/>
                    <a:pt x="612" y="435"/>
                  </a:cubicBezTo>
                  <a:cubicBezTo>
                    <a:pt x="545" y="391"/>
                    <a:pt x="478" y="334"/>
                    <a:pt x="423" y="279"/>
                  </a:cubicBezTo>
                  <a:cubicBezTo>
                    <a:pt x="312" y="179"/>
                    <a:pt x="167" y="79"/>
                    <a:pt x="34"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5" name="Google Shape;8665;p13"/>
            <p:cNvSpPr/>
            <p:nvPr/>
          </p:nvSpPr>
          <p:spPr>
            <a:xfrm>
              <a:off x="4400008" y="1820237"/>
              <a:ext cx="25991" cy="12629"/>
            </a:xfrm>
            <a:custGeom>
              <a:avLst/>
              <a:gdLst/>
              <a:ahLst/>
              <a:cxnLst/>
              <a:rect l="l" t="t" r="r" b="b"/>
              <a:pathLst>
                <a:path w="745" h="362" extrusionOk="0">
                  <a:moveTo>
                    <a:pt x="1" y="49"/>
                  </a:moveTo>
                  <a:cubicBezTo>
                    <a:pt x="1" y="50"/>
                    <a:pt x="0" y="50"/>
                    <a:pt x="0" y="50"/>
                  </a:cubicBezTo>
                  <a:lnTo>
                    <a:pt x="1" y="49"/>
                  </a:lnTo>
                  <a:close/>
                  <a:moveTo>
                    <a:pt x="99" y="1"/>
                  </a:moveTo>
                  <a:cubicBezTo>
                    <a:pt x="86" y="1"/>
                    <a:pt x="72" y="2"/>
                    <a:pt x="55" y="6"/>
                  </a:cubicBezTo>
                  <a:lnTo>
                    <a:pt x="1" y="49"/>
                  </a:lnTo>
                  <a:lnTo>
                    <a:pt x="1" y="49"/>
                  </a:lnTo>
                  <a:cubicBezTo>
                    <a:pt x="4" y="48"/>
                    <a:pt x="9" y="47"/>
                    <a:pt x="16" y="47"/>
                  </a:cubicBezTo>
                  <a:cubicBezTo>
                    <a:pt x="48" y="47"/>
                    <a:pt x="118" y="63"/>
                    <a:pt x="144" y="72"/>
                  </a:cubicBezTo>
                  <a:cubicBezTo>
                    <a:pt x="166" y="83"/>
                    <a:pt x="200" y="95"/>
                    <a:pt x="222" y="105"/>
                  </a:cubicBezTo>
                  <a:cubicBezTo>
                    <a:pt x="289" y="139"/>
                    <a:pt x="344" y="161"/>
                    <a:pt x="400" y="194"/>
                  </a:cubicBezTo>
                  <a:cubicBezTo>
                    <a:pt x="456" y="228"/>
                    <a:pt x="500" y="261"/>
                    <a:pt x="556" y="295"/>
                  </a:cubicBezTo>
                  <a:cubicBezTo>
                    <a:pt x="611" y="328"/>
                    <a:pt x="678" y="350"/>
                    <a:pt x="745" y="362"/>
                  </a:cubicBezTo>
                  <a:cubicBezTo>
                    <a:pt x="678" y="350"/>
                    <a:pt x="623" y="317"/>
                    <a:pt x="567" y="283"/>
                  </a:cubicBezTo>
                  <a:cubicBezTo>
                    <a:pt x="522" y="239"/>
                    <a:pt x="467" y="206"/>
                    <a:pt x="411" y="161"/>
                  </a:cubicBezTo>
                  <a:cubicBezTo>
                    <a:pt x="367" y="128"/>
                    <a:pt x="311" y="95"/>
                    <a:pt x="255" y="61"/>
                  </a:cubicBezTo>
                  <a:cubicBezTo>
                    <a:pt x="222" y="39"/>
                    <a:pt x="200" y="28"/>
                    <a:pt x="166" y="16"/>
                  </a:cubicBezTo>
                  <a:cubicBezTo>
                    <a:pt x="151" y="9"/>
                    <a:pt x="130" y="1"/>
                    <a:pt x="99"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6" name="Google Shape;8666;p13"/>
            <p:cNvSpPr/>
            <p:nvPr/>
          </p:nvSpPr>
          <p:spPr>
            <a:xfrm>
              <a:off x="4415114" y="1815352"/>
              <a:ext cx="22154" cy="3907"/>
            </a:xfrm>
            <a:custGeom>
              <a:avLst/>
              <a:gdLst/>
              <a:ahLst/>
              <a:cxnLst/>
              <a:rect l="l" t="t" r="r" b="b"/>
              <a:pathLst>
                <a:path w="635" h="112" extrusionOk="0">
                  <a:moveTo>
                    <a:pt x="635" y="1"/>
                  </a:moveTo>
                  <a:lnTo>
                    <a:pt x="635" y="1"/>
                  </a:lnTo>
                  <a:cubicBezTo>
                    <a:pt x="572" y="63"/>
                    <a:pt x="483" y="82"/>
                    <a:pt x="398" y="82"/>
                  </a:cubicBezTo>
                  <a:cubicBezTo>
                    <a:pt x="376" y="82"/>
                    <a:pt x="355" y="81"/>
                    <a:pt x="334" y="79"/>
                  </a:cubicBezTo>
                  <a:cubicBezTo>
                    <a:pt x="279" y="79"/>
                    <a:pt x="223" y="67"/>
                    <a:pt x="168" y="57"/>
                  </a:cubicBezTo>
                  <a:cubicBezTo>
                    <a:pt x="123" y="57"/>
                    <a:pt x="67" y="34"/>
                    <a:pt x="34" y="12"/>
                  </a:cubicBezTo>
                  <a:lnTo>
                    <a:pt x="0" y="57"/>
                  </a:lnTo>
                  <a:cubicBezTo>
                    <a:pt x="56" y="90"/>
                    <a:pt x="112" y="90"/>
                    <a:pt x="168" y="101"/>
                  </a:cubicBezTo>
                  <a:cubicBezTo>
                    <a:pt x="223" y="101"/>
                    <a:pt x="279" y="112"/>
                    <a:pt x="334" y="112"/>
                  </a:cubicBezTo>
                  <a:cubicBezTo>
                    <a:pt x="445" y="112"/>
                    <a:pt x="556" y="79"/>
                    <a:pt x="635"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7" name="Google Shape;8667;p13"/>
            <p:cNvSpPr/>
            <p:nvPr/>
          </p:nvSpPr>
          <p:spPr>
            <a:xfrm>
              <a:off x="4388739" y="1806456"/>
              <a:ext cx="14374" cy="19014"/>
            </a:xfrm>
            <a:custGeom>
              <a:avLst/>
              <a:gdLst/>
              <a:ahLst/>
              <a:cxnLst/>
              <a:rect l="l" t="t" r="r" b="b"/>
              <a:pathLst>
                <a:path w="412" h="545" extrusionOk="0">
                  <a:moveTo>
                    <a:pt x="412" y="0"/>
                  </a:moveTo>
                  <a:cubicBezTo>
                    <a:pt x="311" y="55"/>
                    <a:pt x="234" y="144"/>
                    <a:pt x="167" y="233"/>
                  </a:cubicBezTo>
                  <a:cubicBezTo>
                    <a:pt x="133" y="278"/>
                    <a:pt x="101" y="334"/>
                    <a:pt x="78" y="389"/>
                  </a:cubicBezTo>
                  <a:cubicBezTo>
                    <a:pt x="56" y="434"/>
                    <a:pt x="34" y="490"/>
                    <a:pt x="0" y="523"/>
                  </a:cubicBezTo>
                  <a:lnTo>
                    <a:pt x="34" y="545"/>
                  </a:lnTo>
                  <a:cubicBezTo>
                    <a:pt x="78" y="500"/>
                    <a:pt x="101" y="456"/>
                    <a:pt x="123" y="401"/>
                  </a:cubicBezTo>
                  <a:cubicBezTo>
                    <a:pt x="133" y="345"/>
                    <a:pt x="156" y="300"/>
                    <a:pt x="190" y="245"/>
                  </a:cubicBezTo>
                  <a:cubicBezTo>
                    <a:pt x="245" y="156"/>
                    <a:pt x="323" y="67"/>
                    <a:pt x="412"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8" name="Google Shape;8668;p13"/>
            <p:cNvSpPr/>
            <p:nvPr/>
          </p:nvSpPr>
          <p:spPr>
            <a:xfrm>
              <a:off x="4407334" y="1799478"/>
              <a:ext cx="13257" cy="19781"/>
            </a:xfrm>
            <a:custGeom>
              <a:avLst/>
              <a:gdLst/>
              <a:ahLst/>
              <a:cxnLst/>
              <a:rect l="l" t="t" r="r" b="b"/>
              <a:pathLst>
                <a:path w="380" h="567" extrusionOk="0">
                  <a:moveTo>
                    <a:pt x="379" y="0"/>
                  </a:moveTo>
                  <a:cubicBezTo>
                    <a:pt x="290" y="67"/>
                    <a:pt x="190" y="144"/>
                    <a:pt x="134" y="245"/>
                  </a:cubicBezTo>
                  <a:cubicBezTo>
                    <a:pt x="101" y="300"/>
                    <a:pt x="90" y="367"/>
                    <a:pt x="79" y="411"/>
                  </a:cubicBezTo>
                  <a:cubicBezTo>
                    <a:pt x="57" y="467"/>
                    <a:pt x="35" y="522"/>
                    <a:pt x="1" y="556"/>
                  </a:cubicBezTo>
                  <a:lnTo>
                    <a:pt x="57" y="567"/>
                  </a:lnTo>
                  <a:cubicBezTo>
                    <a:pt x="112" y="512"/>
                    <a:pt x="101" y="489"/>
                    <a:pt x="112" y="423"/>
                  </a:cubicBezTo>
                  <a:cubicBezTo>
                    <a:pt x="124" y="367"/>
                    <a:pt x="134" y="311"/>
                    <a:pt x="157" y="255"/>
                  </a:cubicBezTo>
                  <a:cubicBezTo>
                    <a:pt x="201" y="156"/>
                    <a:pt x="290" y="77"/>
                    <a:pt x="379"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9" name="Google Shape;8669;p13"/>
            <p:cNvSpPr/>
            <p:nvPr/>
          </p:nvSpPr>
          <p:spPr>
            <a:xfrm>
              <a:off x="4412777" y="1810328"/>
              <a:ext cx="6245" cy="7012"/>
            </a:xfrm>
            <a:custGeom>
              <a:avLst/>
              <a:gdLst/>
              <a:ahLst/>
              <a:cxnLst/>
              <a:rect l="l" t="t" r="r" b="b"/>
              <a:pathLst>
                <a:path w="179" h="201" extrusionOk="0">
                  <a:moveTo>
                    <a:pt x="179" y="0"/>
                  </a:moveTo>
                  <a:lnTo>
                    <a:pt x="179" y="0"/>
                  </a:lnTo>
                  <a:cubicBezTo>
                    <a:pt x="146" y="23"/>
                    <a:pt x="112" y="56"/>
                    <a:pt x="79" y="78"/>
                  </a:cubicBezTo>
                  <a:cubicBezTo>
                    <a:pt x="45" y="112"/>
                    <a:pt x="12" y="145"/>
                    <a:pt x="1" y="189"/>
                  </a:cubicBezTo>
                  <a:lnTo>
                    <a:pt x="57" y="201"/>
                  </a:lnTo>
                  <a:cubicBezTo>
                    <a:pt x="57" y="134"/>
                    <a:pt x="123" y="67"/>
                    <a:pt x="179"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0" name="Google Shape;8670;p13"/>
            <p:cNvSpPr/>
            <p:nvPr/>
          </p:nvSpPr>
          <p:spPr>
            <a:xfrm>
              <a:off x="4311879" y="1736958"/>
              <a:ext cx="62518" cy="71275"/>
            </a:xfrm>
            <a:custGeom>
              <a:avLst/>
              <a:gdLst/>
              <a:ahLst/>
              <a:cxnLst/>
              <a:rect l="l" t="t" r="r" b="b"/>
              <a:pathLst>
                <a:path w="1792" h="2043" extrusionOk="0">
                  <a:moveTo>
                    <a:pt x="733" y="1"/>
                  </a:moveTo>
                  <a:cubicBezTo>
                    <a:pt x="699" y="1"/>
                    <a:pt x="670" y="5"/>
                    <a:pt x="646" y="13"/>
                  </a:cubicBezTo>
                  <a:cubicBezTo>
                    <a:pt x="457" y="79"/>
                    <a:pt x="257" y="302"/>
                    <a:pt x="190" y="569"/>
                  </a:cubicBezTo>
                  <a:cubicBezTo>
                    <a:pt x="112" y="824"/>
                    <a:pt x="1" y="1447"/>
                    <a:pt x="346" y="1814"/>
                  </a:cubicBezTo>
                  <a:cubicBezTo>
                    <a:pt x="524" y="1998"/>
                    <a:pt x="689" y="2042"/>
                    <a:pt x="809" y="2042"/>
                  </a:cubicBezTo>
                  <a:cubicBezTo>
                    <a:pt x="921" y="2042"/>
                    <a:pt x="991" y="2003"/>
                    <a:pt x="991" y="2003"/>
                  </a:cubicBezTo>
                  <a:cubicBezTo>
                    <a:pt x="991" y="2003"/>
                    <a:pt x="1313" y="1926"/>
                    <a:pt x="1481" y="1725"/>
                  </a:cubicBezTo>
                  <a:cubicBezTo>
                    <a:pt x="1658" y="1525"/>
                    <a:pt x="1792" y="935"/>
                    <a:pt x="1625" y="557"/>
                  </a:cubicBezTo>
                  <a:cubicBezTo>
                    <a:pt x="1478" y="214"/>
                    <a:pt x="985" y="1"/>
                    <a:pt x="733"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1" name="Google Shape;8671;p13"/>
            <p:cNvSpPr/>
            <p:nvPr/>
          </p:nvSpPr>
          <p:spPr>
            <a:xfrm>
              <a:off x="4311879" y="1736923"/>
              <a:ext cx="38481" cy="68379"/>
            </a:xfrm>
            <a:custGeom>
              <a:avLst/>
              <a:gdLst/>
              <a:ahLst/>
              <a:cxnLst/>
              <a:rect l="l" t="t" r="r" b="b"/>
              <a:pathLst>
                <a:path w="1103" h="1960" extrusionOk="0">
                  <a:moveTo>
                    <a:pt x="733" y="0"/>
                  </a:moveTo>
                  <a:cubicBezTo>
                    <a:pt x="699" y="0"/>
                    <a:pt x="669" y="5"/>
                    <a:pt x="646" y="14"/>
                  </a:cubicBezTo>
                  <a:cubicBezTo>
                    <a:pt x="457" y="80"/>
                    <a:pt x="257" y="303"/>
                    <a:pt x="190" y="570"/>
                  </a:cubicBezTo>
                  <a:cubicBezTo>
                    <a:pt x="112" y="825"/>
                    <a:pt x="1" y="1448"/>
                    <a:pt x="346" y="1815"/>
                  </a:cubicBezTo>
                  <a:cubicBezTo>
                    <a:pt x="413" y="1882"/>
                    <a:pt x="468" y="1927"/>
                    <a:pt x="535" y="1959"/>
                  </a:cubicBezTo>
                  <a:cubicBezTo>
                    <a:pt x="569" y="1826"/>
                    <a:pt x="569" y="1682"/>
                    <a:pt x="557" y="1537"/>
                  </a:cubicBezTo>
                  <a:cubicBezTo>
                    <a:pt x="546" y="1448"/>
                    <a:pt x="535" y="1370"/>
                    <a:pt x="524" y="1292"/>
                  </a:cubicBezTo>
                  <a:cubicBezTo>
                    <a:pt x="512" y="1215"/>
                    <a:pt x="490" y="1148"/>
                    <a:pt x="502" y="1070"/>
                  </a:cubicBezTo>
                  <a:cubicBezTo>
                    <a:pt x="512" y="992"/>
                    <a:pt x="579" y="948"/>
                    <a:pt x="635" y="892"/>
                  </a:cubicBezTo>
                  <a:cubicBezTo>
                    <a:pt x="690" y="847"/>
                    <a:pt x="746" y="803"/>
                    <a:pt x="791" y="748"/>
                  </a:cubicBezTo>
                  <a:cubicBezTo>
                    <a:pt x="891" y="647"/>
                    <a:pt x="957" y="514"/>
                    <a:pt x="1013" y="392"/>
                  </a:cubicBezTo>
                  <a:cubicBezTo>
                    <a:pt x="1058" y="291"/>
                    <a:pt x="1080" y="191"/>
                    <a:pt x="1102" y="91"/>
                  </a:cubicBezTo>
                  <a:cubicBezTo>
                    <a:pt x="963" y="34"/>
                    <a:pt x="829" y="0"/>
                    <a:pt x="733" y="0"/>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2" name="Google Shape;8672;p13"/>
            <p:cNvSpPr/>
            <p:nvPr/>
          </p:nvSpPr>
          <p:spPr>
            <a:xfrm>
              <a:off x="4323148" y="1780848"/>
              <a:ext cx="24107" cy="18246"/>
            </a:xfrm>
            <a:custGeom>
              <a:avLst/>
              <a:gdLst/>
              <a:ahLst/>
              <a:cxnLst/>
              <a:rect l="l" t="t" r="r" b="b"/>
              <a:pathLst>
                <a:path w="691" h="523" extrusionOk="0">
                  <a:moveTo>
                    <a:pt x="1" y="0"/>
                  </a:moveTo>
                  <a:lnTo>
                    <a:pt x="1" y="0"/>
                  </a:lnTo>
                  <a:cubicBezTo>
                    <a:pt x="123" y="55"/>
                    <a:pt x="234" y="122"/>
                    <a:pt x="357" y="200"/>
                  </a:cubicBezTo>
                  <a:cubicBezTo>
                    <a:pt x="412" y="233"/>
                    <a:pt x="468" y="278"/>
                    <a:pt x="512" y="312"/>
                  </a:cubicBezTo>
                  <a:cubicBezTo>
                    <a:pt x="568" y="356"/>
                    <a:pt x="646" y="467"/>
                    <a:pt x="657" y="523"/>
                  </a:cubicBezTo>
                  <a:lnTo>
                    <a:pt x="690" y="456"/>
                  </a:lnTo>
                  <a:cubicBezTo>
                    <a:pt x="679" y="378"/>
                    <a:pt x="601" y="322"/>
                    <a:pt x="545" y="278"/>
                  </a:cubicBezTo>
                  <a:cubicBezTo>
                    <a:pt x="479" y="245"/>
                    <a:pt x="423" y="211"/>
                    <a:pt x="367" y="178"/>
                  </a:cubicBezTo>
                  <a:cubicBezTo>
                    <a:pt x="246" y="100"/>
                    <a:pt x="123" y="45"/>
                    <a:pt x="1"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3" name="Google Shape;8673;p13"/>
            <p:cNvSpPr/>
            <p:nvPr/>
          </p:nvSpPr>
          <p:spPr>
            <a:xfrm>
              <a:off x="4345651" y="1767241"/>
              <a:ext cx="16711" cy="25642"/>
            </a:xfrm>
            <a:custGeom>
              <a:avLst/>
              <a:gdLst/>
              <a:ahLst/>
              <a:cxnLst/>
              <a:rect l="l" t="t" r="r" b="b"/>
              <a:pathLst>
                <a:path w="479" h="735" extrusionOk="0">
                  <a:moveTo>
                    <a:pt x="479" y="0"/>
                  </a:moveTo>
                  <a:lnTo>
                    <a:pt x="479" y="0"/>
                  </a:lnTo>
                  <a:cubicBezTo>
                    <a:pt x="256" y="178"/>
                    <a:pt x="101" y="368"/>
                    <a:pt x="1" y="635"/>
                  </a:cubicBezTo>
                  <a:lnTo>
                    <a:pt x="45" y="735"/>
                  </a:lnTo>
                  <a:cubicBezTo>
                    <a:pt x="112" y="468"/>
                    <a:pt x="268" y="190"/>
                    <a:pt x="479"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4" name="Google Shape;8674;p13"/>
            <p:cNvSpPr/>
            <p:nvPr/>
          </p:nvSpPr>
          <p:spPr>
            <a:xfrm>
              <a:off x="4346454" y="1780080"/>
              <a:ext cx="15909" cy="23654"/>
            </a:xfrm>
            <a:custGeom>
              <a:avLst/>
              <a:gdLst/>
              <a:ahLst/>
              <a:cxnLst/>
              <a:rect l="l" t="t" r="r" b="b"/>
              <a:pathLst>
                <a:path w="456" h="678" extrusionOk="0">
                  <a:moveTo>
                    <a:pt x="456" y="0"/>
                  </a:moveTo>
                  <a:cubicBezTo>
                    <a:pt x="400" y="134"/>
                    <a:pt x="334" y="255"/>
                    <a:pt x="267" y="378"/>
                  </a:cubicBezTo>
                  <a:cubicBezTo>
                    <a:pt x="233" y="433"/>
                    <a:pt x="200" y="500"/>
                    <a:pt x="167" y="556"/>
                  </a:cubicBezTo>
                  <a:cubicBezTo>
                    <a:pt x="122" y="611"/>
                    <a:pt x="67" y="623"/>
                    <a:pt x="0" y="633"/>
                  </a:cubicBezTo>
                  <a:lnTo>
                    <a:pt x="0" y="678"/>
                  </a:lnTo>
                  <a:cubicBezTo>
                    <a:pt x="33" y="678"/>
                    <a:pt x="78" y="667"/>
                    <a:pt x="111" y="656"/>
                  </a:cubicBezTo>
                  <a:cubicBezTo>
                    <a:pt x="144" y="645"/>
                    <a:pt x="178" y="611"/>
                    <a:pt x="200" y="578"/>
                  </a:cubicBezTo>
                  <a:cubicBezTo>
                    <a:pt x="233" y="512"/>
                    <a:pt x="267" y="456"/>
                    <a:pt x="289" y="389"/>
                  </a:cubicBezTo>
                  <a:cubicBezTo>
                    <a:pt x="356" y="267"/>
                    <a:pt x="401" y="134"/>
                    <a:pt x="456"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5" name="Google Shape;8675;p13"/>
            <p:cNvSpPr/>
            <p:nvPr/>
          </p:nvSpPr>
          <p:spPr>
            <a:xfrm>
              <a:off x="4384482" y="1681207"/>
              <a:ext cx="74903" cy="82997"/>
            </a:xfrm>
            <a:custGeom>
              <a:avLst/>
              <a:gdLst/>
              <a:ahLst/>
              <a:cxnLst/>
              <a:rect l="l" t="t" r="r" b="b"/>
              <a:pathLst>
                <a:path w="2147" h="2379" extrusionOk="0">
                  <a:moveTo>
                    <a:pt x="1363" y="0"/>
                  </a:moveTo>
                  <a:cubicBezTo>
                    <a:pt x="1336" y="0"/>
                    <a:pt x="1308" y="3"/>
                    <a:pt x="1279" y="9"/>
                  </a:cubicBezTo>
                  <a:cubicBezTo>
                    <a:pt x="801" y="120"/>
                    <a:pt x="322" y="665"/>
                    <a:pt x="167" y="1321"/>
                  </a:cubicBezTo>
                  <a:cubicBezTo>
                    <a:pt x="0" y="1977"/>
                    <a:pt x="245" y="2345"/>
                    <a:pt x="245" y="2345"/>
                  </a:cubicBezTo>
                  <a:cubicBezTo>
                    <a:pt x="245" y="2345"/>
                    <a:pt x="322" y="2367"/>
                    <a:pt x="611" y="2378"/>
                  </a:cubicBezTo>
                  <a:cubicBezTo>
                    <a:pt x="620" y="2378"/>
                    <a:pt x="629" y="2378"/>
                    <a:pt x="639" y="2378"/>
                  </a:cubicBezTo>
                  <a:cubicBezTo>
                    <a:pt x="938" y="2378"/>
                    <a:pt x="1522" y="2202"/>
                    <a:pt x="1824" y="1922"/>
                  </a:cubicBezTo>
                  <a:cubicBezTo>
                    <a:pt x="2146" y="1643"/>
                    <a:pt x="2080" y="1065"/>
                    <a:pt x="2035" y="876"/>
                  </a:cubicBezTo>
                  <a:cubicBezTo>
                    <a:pt x="2004" y="698"/>
                    <a:pt x="1786" y="0"/>
                    <a:pt x="1363"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6" name="Google Shape;8676;p13"/>
            <p:cNvSpPr/>
            <p:nvPr/>
          </p:nvSpPr>
          <p:spPr>
            <a:xfrm>
              <a:off x="4388355" y="1681172"/>
              <a:ext cx="62902" cy="61681"/>
            </a:xfrm>
            <a:custGeom>
              <a:avLst/>
              <a:gdLst/>
              <a:ahLst/>
              <a:cxnLst/>
              <a:rect l="l" t="t" r="r" b="b"/>
              <a:pathLst>
                <a:path w="1803" h="1768" extrusionOk="0">
                  <a:moveTo>
                    <a:pt x="1257" y="0"/>
                  </a:moveTo>
                  <a:cubicBezTo>
                    <a:pt x="1228" y="0"/>
                    <a:pt x="1198" y="3"/>
                    <a:pt x="1168" y="10"/>
                  </a:cubicBezTo>
                  <a:cubicBezTo>
                    <a:pt x="690" y="121"/>
                    <a:pt x="211" y="666"/>
                    <a:pt x="56" y="1322"/>
                  </a:cubicBezTo>
                  <a:cubicBezTo>
                    <a:pt x="11" y="1489"/>
                    <a:pt x="0" y="1634"/>
                    <a:pt x="0" y="1767"/>
                  </a:cubicBezTo>
                  <a:cubicBezTo>
                    <a:pt x="11" y="1767"/>
                    <a:pt x="23" y="1756"/>
                    <a:pt x="45" y="1756"/>
                  </a:cubicBezTo>
                  <a:cubicBezTo>
                    <a:pt x="167" y="1701"/>
                    <a:pt x="278" y="1589"/>
                    <a:pt x="367" y="1489"/>
                  </a:cubicBezTo>
                  <a:cubicBezTo>
                    <a:pt x="567" y="1278"/>
                    <a:pt x="745" y="1033"/>
                    <a:pt x="990" y="888"/>
                  </a:cubicBezTo>
                  <a:cubicBezTo>
                    <a:pt x="1135" y="811"/>
                    <a:pt x="1279" y="788"/>
                    <a:pt x="1424" y="744"/>
                  </a:cubicBezTo>
                  <a:cubicBezTo>
                    <a:pt x="1568" y="710"/>
                    <a:pt x="1679" y="643"/>
                    <a:pt x="1780" y="532"/>
                  </a:cubicBezTo>
                  <a:cubicBezTo>
                    <a:pt x="1791" y="522"/>
                    <a:pt x="1802" y="522"/>
                    <a:pt x="1802" y="510"/>
                  </a:cubicBezTo>
                  <a:cubicBezTo>
                    <a:pt x="1691" y="260"/>
                    <a:pt x="1518" y="0"/>
                    <a:pt x="1257" y="0"/>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7" name="Google Shape;8677;p13"/>
            <p:cNvSpPr/>
            <p:nvPr/>
          </p:nvSpPr>
          <p:spPr>
            <a:xfrm>
              <a:off x="4392995" y="1718747"/>
              <a:ext cx="7396" cy="34957"/>
            </a:xfrm>
            <a:custGeom>
              <a:avLst/>
              <a:gdLst/>
              <a:ahLst/>
              <a:cxnLst/>
              <a:rect l="l" t="t" r="r" b="b"/>
              <a:pathLst>
                <a:path w="212" h="1002" extrusionOk="0">
                  <a:moveTo>
                    <a:pt x="212" y="1"/>
                  </a:moveTo>
                  <a:cubicBezTo>
                    <a:pt x="34" y="290"/>
                    <a:pt x="1" y="679"/>
                    <a:pt x="145" y="1002"/>
                  </a:cubicBezTo>
                  <a:lnTo>
                    <a:pt x="201" y="979"/>
                  </a:lnTo>
                  <a:cubicBezTo>
                    <a:pt x="45" y="679"/>
                    <a:pt x="45" y="301"/>
                    <a:pt x="212"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8" name="Google Shape;8678;p13"/>
            <p:cNvSpPr/>
            <p:nvPr/>
          </p:nvSpPr>
          <p:spPr>
            <a:xfrm>
              <a:off x="4406985" y="1701686"/>
              <a:ext cx="3140" cy="36876"/>
            </a:xfrm>
            <a:custGeom>
              <a:avLst/>
              <a:gdLst/>
              <a:ahLst/>
              <a:cxnLst/>
              <a:rect l="l" t="t" r="r" b="b"/>
              <a:pathLst>
                <a:path w="90" h="1057" extrusionOk="0">
                  <a:moveTo>
                    <a:pt x="89" y="0"/>
                  </a:moveTo>
                  <a:lnTo>
                    <a:pt x="89" y="0"/>
                  </a:lnTo>
                  <a:cubicBezTo>
                    <a:pt x="11" y="55"/>
                    <a:pt x="0" y="167"/>
                    <a:pt x="11" y="256"/>
                  </a:cubicBezTo>
                  <a:cubicBezTo>
                    <a:pt x="22" y="345"/>
                    <a:pt x="33" y="434"/>
                    <a:pt x="33" y="523"/>
                  </a:cubicBezTo>
                  <a:cubicBezTo>
                    <a:pt x="45" y="701"/>
                    <a:pt x="45" y="878"/>
                    <a:pt x="11" y="1056"/>
                  </a:cubicBezTo>
                  <a:lnTo>
                    <a:pt x="67" y="990"/>
                  </a:lnTo>
                  <a:cubicBezTo>
                    <a:pt x="89" y="812"/>
                    <a:pt x="89" y="701"/>
                    <a:pt x="67" y="523"/>
                  </a:cubicBezTo>
                  <a:cubicBezTo>
                    <a:pt x="55" y="434"/>
                    <a:pt x="45" y="345"/>
                    <a:pt x="22" y="256"/>
                  </a:cubicBezTo>
                  <a:cubicBezTo>
                    <a:pt x="11" y="167"/>
                    <a:pt x="22" y="67"/>
                    <a:pt x="89"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9" name="Google Shape;8679;p13"/>
            <p:cNvSpPr/>
            <p:nvPr/>
          </p:nvSpPr>
          <p:spPr>
            <a:xfrm>
              <a:off x="4418987" y="1689650"/>
              <a:ext cx="4326" cy="28364"/>
            </a:xfrm>
            <a:custGeom>
              <a:avLst/>
              <a:gdLst/>
              <a:ahLst/>
              <a:cxnLst/>
              <a:rect l="l" t="t" r="r" b="b"/>
              <a:pathLst>
                <a:path w="124" h="813" extrusionOk="0">
                  <a:moveTo>
                    <a:pt x="67" y="0"/>
                  </a:moveTo>
                  <a:cubicBezTo>
                    <a:pt x="34" y="56"/>
                    <a:pt x="12" y="134"/>
                    <a:pt x="12" y="200"/>
                  </a:cubicBezTo>
                  <a:cubicBezTo>
                    <a:pt x="1" y="267"/>
                    <a:pt x="12" y="345"/>
                    <a:pt x="23" y="412"/>
                  </a:cubicBezTo>
                  <a:cubicBezTo>
                    <a:pt x="34" y="545"/>
                    <a:pt x="67" y="690"/>
                    <a:pt x="45" y="812"/>
                  </a:cubicBezTo>
                  <a:lnTo>
                    <a:pt x="101" y="790"/>
                  </a:lnTo>
                  <a:cubicBezTo>
                    <a:pt x="123" y="645"/>
                    <a:pt x="67" y="534"/>
                    <a:pt x="45" y="400"/>
                  </a:cubicBezTo>
                  <a:cubicBezTo>
                    <a:pt x="34" y="334"/>
                    <a:pt x="23" y="267"/>
                    <a:pt x="23" y="200"/>
                  </a:cubicBezTo>
                  <a:cubicBezTo>
                    <a:pt x="23" y="134"/>
                    <a:pt x="34" y="67"/>
                    <a:pt x="67"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0" name="Google Shape;8680;p13"/>
            <p:cNvSpPr/>
            <p:nvPr/>
          </p:nvSpPr>
          <p:spPr>
            <a:xfrm>
              <a:off x="4416649" y="1704024"/>
              <a:ext cx="29933" cy="20584"/>
            </a:xfrm>
            <a:custGeom>
              <a:avLst/>
              <a:gdLst/>
              <a:ahLst/>
              <a:cxnLst/>
              <a:rect l="l" t="t" r="r" b="b"/>
              <a:pathLst>
                <a:path w="858" h="590" extrusionOk="0">
                  <a:moveTo>
                    <a:pt x="858" y="0"/>
                  </a:moveTo>
                  <a:lnTo>
                    <a:pt x="858" y="0"/>
                  </a:lnTo>
                  <a:cubicBezTo>
                    <a:pt x="702" y="55"/>
                    <a:pt x="568" y="133"/>
                    <a:pt x="446" y="245"/>
                  </a:cubicBezTo>
                  <a:cubicBezTo>
                    <a:pt x="379" y="289"/>
                    <a:pt x="324" y="356"/>
                    <a:pt x="268" y="400"/>
                  </a:cubicBezTo>
                  <a:cubicBezTo>
                    <a:pt x="201" y="456"/>
                    <a:pt x="146" y="489"/>
                    <a:pt x="79" y="489"/>
                  </a:cubicBezTo>
                  <a:lnTo>
                    <a:pt x="1" y="589"/>
                  </a:lnTo>
                  <a:cubicBezTo>
                    <a:pt x="101" y="578"/>
                    <a:pt x="246" y="500"/>
                    <a:pt x="302" y="445"/>
                  </a:cubicBezTo>
                  <a:cubicBezTo>
                    <a:pt x="357" y="389"/>
                    <a:pt x="413" y="322"/>
                    <a:pt x="468" y="267"/>
                  </a:cubicBezTo>
                  <a:cubicBezTo>
                    <a:pt x="579" y="156"/>
                    <a:pt x="713" y="67"/>
                    <a:pt x="858"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1" name="Google Shape;8681;p13"/>
            <p:cNvSpPr/>
            <p:nvPr/>
          </p:nvSpPr>
          <p:spPr>
            <a:xfrm>
              <a:off x="4402694" y="1721468"/>
              <a:ext cx="42353" cy="25921"/>
            </a:xfrm>
            <a:custGeom>
              <a:avLst/>
              <a:gdLst/>
              <a:ahLst/>
              <a:cxnLst/>
              <a:rect l="l" t="t" r="r" b="b"/>
              <a:pathLst>
                <a:path w="1214" h="743" extrusionOk="0">
                  <a:moveTo>
                    <a:pt x="1213" y="0"/>
                  </a:moveTo>
                  <a:lnTo>
                    <a:pt x="623" y="412"/>
                  </a:lnTo>
                  <a:lnTo>
                    <a:pt x="323" y="612"/>
                  </a:lnTo>
                  <a:cubicBezTo>
                    <a:pt x="267" y="645"/>
                    <a:pt x="212" y="667"/>
                    <a:pt x="168" y="667"/>
                  </a:cubicBezTo>
                  <a:cubicBezTo>
                    <a:pt x="156" y="671"/>
                    <a:pt x="146" y="673"/>
                    <a:pt x="137" y="673"/>
                  </a:cubicBezTo>
                  <a:cubicBezTo>
                    <a:pt x="119" y="673"/>
                    <a:pt x="104" y="667"/>
                    <a:pt x="89" y="667"/>
                  </a:cubicBezTo>
                  <a:cubicBezTo>
                    <a:pt x="79" y="657"/>
                    <a:pt x="67" y="657"/>
                    <a:pt x="45" y="645"/>
                  </a:cubicBezTo>
                  <a:lnTo>
                    <a:pt x="12" y="645"/>
                  </a:lnTo>
                  <a:cubicBezTo>
                    <a:pt x="9" y="642"/>
                    <a:pt x="7" y="641"/>
                    <a:pt x="7" y="641"/>
                  </a:cubicBezTo>
                  <a:lnTo>
                    <a:pt x="7" y="641"/>
                  </a:lnTo>
                  <a:cubicBezTo>
                    <a:pt x="5" y="641"/>
                    <a:pt x="9" y="651"/>
                    <a:pt x="0" y="667"/>
                  </a:cubicBezTo>
                  <a:lnTo>
                    <a:pt x="12" y="712"/>
                  </a:lnTo>
                  <a:cubicBezTo>
                    <a:pt x="12" y="712"/>
                    <a:pt x="56" y="734"/>
                    <a:pt x="67" y="734"/>
                  </a:cubicBezTo>
                  <a:cubicBezTo>
                    <a:pt x="84" y="740"/>
                    <a:pt x="101" y="743"/>
                    <a:pt x="117" y="743"/>
                  </a:cubicBezTo>
                  <a:cubicBezTo>
                    <a:pt x="134" y="743"/>
                    <a:pt x="151" y="740"/>
                    <a:pt x="168" y="734"/>
                  </a:cubicBezTo>
                  <a:cubicBezTo>
                    <a:pt x="245" y="734"/>
                    <a:pt x="301" y="701"/>
                    <a:pt x="346" y="667"/>
                  </a:cubicBezTo>
                  <a:cubicBezTo>
                    <a:pt x="445" y="590"/>
                    <a:pt x="546" y="512"/>
                    <a:pt x="646" y="445"/>
                  </a:cubicBezTo>
                  <a:lnTo>
                    <a:pt x="1213" y="0"/>
                  </a:ln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2" name="Google Shape;8682;p13"/>
            <p:cNvSpPr/>
            <p:nvPr/>
          </p:nvSpPr>
          <p:spPr>
            <a:xfrm>
              <a:off x="4395333" y="1742820"/>
              <a:ext cx="39214" cy="17095"/>
            </a:xfrm>
            <a:custGeom>
              <a:avLst/>
              <a:gdLst/>
              <a:ahLst/>
              <a:cxnLst/>
              <a:rect l="l" t="t" r="r" b="b"/>
              <a:pathLst>
                <a:path w="1124" h="490" extrusionOk="0">
                  <a:moveTo>
                    <a:pt x="1123" y="0"/>
                  </a:moveTo>
                  <a:lnTo>
                    <a:pt x="1123" y="0"/>
                  </a:lnTo>
                  <a:cubicBezTo>
                    <a:pt x="968" y="144"/>
                    <a:pt x="790" y="245"/>
                    <a:pt x="601" y="322"/>
                  </a:cubicBezTo>
                  <a:cubicBezTo>
                    <a:pt x="501" y="367"/>
                    <a:pt x="401" y="401"/>
                    <a:pt x="300" y="434"/>
                  </a:cubicBezTo>
                  <a:cubicBezTo>
                    <a:pt x="266" y="442"/>
                    <a:pt x="230" y="446"/>
                    <a:pt x="193" y="446"/>
                  </a:cubicBezTo>
                  <a:cubicBezTo>
                    <a:pt x="134" y="446"/>
                    <a:pt x="73" y="437"/>
                    <a:pt x="11" y="423"/>
                  </a:cubicBezTo>
                  <a:lnTo>
                    <a:pt x="1" y="467"/>
                  </a:lnTo>
                  <a:cubicBezTo>
                    <a:pt x="45" y="478"/>
                    <a:pt x="100" y="490"/>
                    <a:pt x="156" y="490"/>
                  </a:cubicBezTo>
                  <a:cubicBezTo>
                    <a:pt x="211" y="490"/>
                    <a:pt x="267" y="478"/>
                    <a:pt x="312" y="467"/>
                  </a:cubicBezTo>
                  <a:cubicBezTo>
                    <a:pt x="423" y="434"/>
                    <a:pt x="512" y="389"/>
                    <a:pt x="612" y="345"/>
                  </a:cubicBezTo>
                  <a:cubicBezTo>
                    <a:pt x="790" y="256"/>
                    <a:pt x="979" y="144"/>
                    <a:pt x="1123"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3" name="Google Shape;8683;p13"/>
            <p:cNvSpPr/>
            <p:nvPr/>
          </p:nvSpPr>
          <p:spPr>
            <a:xfrm>
              <a:off x="4289028" y="1929786"/>
              <a:ext cx="83416" cy="59065"/>
            </a:xfrm>
            <a:custGeom>
              <a:avLst/>
              <a:gdLst/>
              <a:ahLst/>
              <a:cxnLst/>
              <a:rect l="l" t="t" r="r" b="b"/>
              <a:pathLst>
                <a:path w="2391" h="1693" extrusionOk="0">
                  <a:moveTo>
                    <a:pt x="1404" y="1"/>
                  </a:moveTo>
                  <a:cubicBezTo>
                    <a:pt x="1245" y="1"/>
                    <a:pt x="1085" y="14"/>
                    <a:pt x="945" y="47"/>
                  </a:cubicBezTo>
                  <a:cubicBezTo>
                    <a:pt x="456" y="146"/>
                    <a:pt x="200" y="346"/>
                    <a:pt x="144" y="413"/>
                  </a:cubicBezTo>
                  <a:cubicBezTo>
                    <a:pt x="89" y="469"/>
                    <a:pt x="67" y="536"/>
                    <a:pt x="67" y="536"/>
                  </a:cubicBezTo>
                  <a:cubicBezTo>
                    <a:pt x="67" y="536"/>
                    <a:pt x="0" y="692"/>
                    <a:pt x="134" y="1070"/>
                  </a:cubicBezTo>
                  <a:cubicBezTo>
                    <a:pt x="263" y="1399"/>
                    <a:pt x="617" y="1693"/>
                    <a:pt x="1034" y="1693"/>
                  </a:cubicBezTo>
                  <a:cubicBezTo>
                    <a:pt x="1082" y="1693"/>
                    <a:pt x="1130" y="1689"/>
                    <a:pt x="1179" y="1681"/>
                  </a:cubicBezTo>
                  <a:cubicBezTo>
                    <a:pt x="1657" y="1614"/>
                    <a:pt x="2047" y="1315"/>
                    <a:pt x="2224" y="892"/>
                  </a:cubicBezTo>
                  <a:cubicBezTo>
                    <a:pt x="2391" y="469"/>
                    <a:pt x="2324" y="269"/>
                    <a:pt x="2235" y="158"/>
                  </a:cubicBezTo>
                  <a:cubicBezTo>
                    <a:pt x="2165" y="79"/>
                    <a:pt x="1788" y="1"/>
                    <a:pt x="1404"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4" name="Google Shape;8684;p13"/>
            <p:cNvSpPr/>
            <p:nvPr/>
          </p:nvSpPr>
          <p:spPr>
            <a:xfrm>
              <a:off x="4314217" y="1929786"/>
              <a:ext cx="57878" cy="27247"/>
            </a:xfrm>
            <a:custGeom>
              <a:avLst/>
              <a:gdLst/>
              <a:ahLst/>
              <a:cxnLst/>
              <a:rect l="l" t="t" r="r" b="b"/>
              <a:pathLst>
                <a:path w="1659" h="781" extrusionOk="0">
                  <a:moveTo>
                    <a:pt x="682" y="1"/>
                  </a:moveTo>
                  <a:cubicBezTo>
                    <a:pt x="523" y="1"/>
                    <a:pt x="363" y="14"/>
                    <a:pt x="223" y="47"/>
                  </a:cubicBezTo>
                  <a:cubicBezTo>
                    <a:pt x="146" y="57"/>
                    <a:pt x="67" y="80"/>
                    <a:pt x="1" y="102"/>
                  </a:cubicBezTo>
                  <a:cubicBezTo>
                    <a:pt x="279" y="403"/>
                    <a:pt x="635" y="613"/>
                    <a:pt x="1035" y="714"/>
                  </a:cubicBezTo>
                  <a:cubicBezTo>
                    <a:pt x="1202" y="758"/>
                    <a:pt x="1369" y="781"/>
                    <a:pt x="1535" y="781"/>
                  </a:cubicBezTo>
                  <a:cubicBezTo>
                    <a:pt x="1658" y="435"/>
                    <a:pt x="1602" y="257"/>
                    <a:pt x="1513" y="158"/>
                  </a:cubicBezTo>
                  <a:cubicBezTo>
                    <a:pt x="1443" y="79"/>
                    <a:pt x="1066" y="1"/>
                    <a:pt x="682" y="1"/>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5" name="Google Shape;8685;p13"/>
            <p:cNvSpPr/>
            <p:nvPr/>
          </p:nvSpPr>
          <p:spPr>
            <a:xfrm>
              <a:off x="4291330" y="1948451"/>
              <a:ext cx="22537" cy="30317"/>
            </a:xfrm>
            <a:custGeom>
              <a:avLst/>
              <a:gdLst/>
              <a:ahLst/>
              <a:cxnLst/>
              <a:rect l="l" t="t" r="r" b="b"/>
              <a:pathLst>
                <a:path w="646" h="869" extrusionOk="0">
                  <a:moveTo>
                    <a:pt x="78" y="1"/>
                  </a:moveTo>
                  <a:lnTo>
                    <a:pt x="1" y="12"/>
                  </a:lnTo>
                  <a:cubicBezTo>
                    <a:pt x="56" y="78"/>
                    <a:pt x="134" y="179"/>
                    <a:pt x="179" y="256"/>
                  </a:cubicBezTo>
                  <a:cubicBezTo>
                    <a:pt x="223" y="323"/>
                    <a:pt x="256" y="412"/>
                    <a:pt x="290" y="490"/>
                  </a:cubicBezTo>
                  <a:cubicBezTo>
                    <a:pt x="334" y="568"/>
                    <a:pt x="367" y="646"/>
                    <a:pt x="434" y="713"/>
                  </a:cubicBezTo>
                  <a:cubicBezTo>
                    <a:pt x="490" y="790"/>
                    <a:pt x="557" y="846"/>
                    <a:pt x="646" y="869"/>
                  </a:cubicBezTo>
                  <a:cubicBezTo>
                    <a:pt x="557" y="835"/>
                    <a:pt x="490" y="780"/>
                    <a:pt x="446" y="713"/>
                  </a:cubicBezTo>
                  <a:cubicBezTo>
                    <a:pt x="390" y="635"/>
                    <a:pt x="345" y="557"/>
                    <a:pt x="312" y="479"/>
                  </a:cubicBezTo>
                  <a:cubicBezTo>
                    <a:pt x="278" y="401"/>
                    <a:pt x="256" y="312"/>
                    <a:pt x="212" y="234"/>
                  </a:cubicBezTo>
                  <a:cubicBezTo>
                    <a:pt x="179" y="157"/>
                    <a:pt x="134" y="78"/>
                    <a:pt x="78"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6" name="Google Shape;8686;p13"/>
            <p:cNvSpPr/>
            <p:nvPr/>
          </p:nvSpPr>
          <p:spPr>
            <a:xfrm>
              <a:off x="4302564" y="1948451"/>
              <a:ext cx="29550" cy="29550"/>
            </a:xfrm>
            <a:custGeom>
              <a:avLst/>
              <a:gdLst/>
              <a:ahLst/>
              <a:cxnLst/>
              <a:rect l="l" t="t" r="r" b="b"/>
              <a:pathLst>
                <a:path w="847" h="847" extrusionOk="0">
                  <a:moveTo>
                    <a:pt x="112" y="1"/>
                  </a:moveTo>
                  <a:lnTo>
                    <a:pt x="1" y="12"/>
                  </a:lnTo>
                  <a:cubicBezTo>
                    <a:pt x="68" y="56"/>
                    <a:pt x="201" y="157"/>
                    <a:pt x="257" y="234"/>
                  </a:cubicBezTo>
                  <a:lnTo>
                    <a:pt x="424" y="468"/>
                  </a:lnTo>
                  <a:cubicBezTo>
                    <a:pt x="468" y="546"/>
                    <a:pt x="535" y="624"/>
                    <a:pt x="601" y="691"/>
                  </a:cubicBezTo>
                  <a:cubicBezTo>
                    <a:pt x="668" y="757"/>
                    <a:pt x="747" y="812"/>
                    <a:pt x="846" y="846"/>
                  </a:cubicBezTo>
                  <a:cubicBezTo>
                    <a:pt x="747" y="812"/>
                    <a:pt x="680" y="746"/>
                    <a:pt x="613" y="679"/>
                  </a:cubicBezTo>
                  <a:cubicBezTo>
                    <a:pt x="546" y="612"/>
                    <a:pt x="502" y="535"/>
                    <a:pt x="457" y="446"/>
                  </a:cubicBezTo>
                  <a:cubicBezTo>
                    <a:pt x="401" y="368"/>
                    <a:pt x="357" y="279"/>
                    <a:pt x="302" y="201"/>
                  </a:cubicBezTo>
                  <a:cubicBezTo>
                    <a:pt x="246" y="123"/>
                    <a:pt x="201" y="56"/>
                    <a:pt x="112"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7" name="Google Shape;8687;p13"/>
            <p:cNvSpPr/>
            <p:nvPr/>
          </p:nvSpPr>
          <p:spPr>
            <a:xfrm>
              <a:off x="4323532" y="1950021"/>
              <a:ext cx="29166" cy="19049"/>
            </a:xfrm>
            <a:custGeom>
              <a:avLst/>
              <a:gdLst/>
              <a:ahLst/>
              <a:cxnLst/>
              <a:rect l="l" t="t" r="r" b="b"/>
              <a:pathLst>
                <a:path w="836" h="546" extrusionOk="0">
                  <a:moveTo>
                    <a:pt x="0" y="0"/>
                  </a:moveTo>
                  <a:cubicBezTo>
                    <a:pt x="123" y="100"/>
                    <a:pt x="257" y="256"/>
                    <a:pt x="390" y="367"/>
                  </a:cubicBezTo>
                  <a:cubicBezTo>
                    <a:pt x="512" y="468"/>
                    <a:pt x="668" y="545"/>
                    <a:pt x="835" y="545"/>
                  </a:cubicBezTo>
                  <a:cubicBezTo>
                    <a:pt x="668" y="534"/>
                    <a:pt x="524" y="445"/>
                    <a:pt x="412" y="334"/>
                  </a:cubicBezTo>
                  <a:cubicBezTo>
                    <a:pt x="301" y="223"/>
                    <a:pt x="235" y="122"/>
                    <a:pt x="123"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8" name="Google Shape;8688;p13"/>
            <p:cNvSpPr/>
            <p:nvPr/>
          </p:nvSpPr>
          <p:spPr>
            <a:xfrm>
              <a:off x="4296354" y="1936834"/>
              <a:ext cx="27212" cy="12455"/>
            </a:xfrm>
            <a:custGeom>
              <a:avLst/>
              <a:gdLst/>
              <a:ahLst/>
              <a:cxnLst/>
              <a:rect l="l" t="t" r="r" b="b"/>
              <a:pathLst>
                <a:path w="780" h="357" extrusionOk="0">
                  <a:moveTo>
                    <a:pt x="779" y="0"/>
                  </a:moveTo>
                  <a:cubicBezTo>
                    <a:pt x="502" y="33"/>
                    <a:pt x="223" y="144"/>
                    <a:pt x="1" y="312"/>
                  </a:cubicBezTo>
                  <a:lnTo>
                    <a:pt x="35" y="356"/>
                  </a:lnTo>
                  <a:cubicBezTo>
                    <a:pt x="246" y="178"/>
                    <a:pt x="502" y="55"/>
                    <a:pt x="779"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9" name="Google Shape;8689;p13"/>
            <p:cNvSpPr/>
            <p:nvPr/>
          </p:nvSpPr>
          <p:spPr>
            <a:xfrm>
              <a:off x="4313833" y="1933729"/>
              <a:ext cx="36911" cy="15909"/>
            </a:xfrm>
            <a:custGeom>
              <a:avLst/>
              <a:gdLst/>
              <a:ahLst/>
              <a:cxnLst/>
              <a:rect l="l" t="t" r="r" b="b"/>
              <a:pathLst>
                <a:path w="1058" h="456" extrusionOk="0">
                  <a:moveTo>
                    <a:pt x="1057" y="0"/>
                  </a:moveTo>
                  <a:cubicBezTo>
                    <a:pt x="690" y="78"/>
                    <a:pt x="335" y="211"/>
                    <a:pt x="1" y="411"/>
                  </a:cubicBezTo>
                  <a:lnTo>
                    <a:pt x="78" y="456"/>
                  </a:lnTo>
                  <a:cubicBezTo>
                    <a:pt x="390" y="233"/>
                    <a:pt x="701" y="100"/>
                    <a:pt x="1057"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0" name="Google Shape;8690;p13"/>
            <p:cNvSpPr/>
            <p:nvPr/>
          </p:nvSpPr>
          <p:spPr>
            <a:xfrm>
              <a:off x="4328975" y="1945765"/>
              <a:ext cx="32620" cy="5826"/>
            </a:xfrm>
            <a:custGeom>
              <a:avLst/>
              <a:gdLst/>
              <a:ahLst/>
              <a:cxnLst/>
              <a:rect l="l" t="t" r="r" b="b"/>
              <a:pathLst>
                <a:path w="935" h="167" extrusionOk="0">
                  <a:moveTo>
                    <a:pt x="732" y="0"/>
                  </a:moveTo>
                  <a:cubicBezTo>
                    <a:pt x="485" y="0"/>
                    <a:pt x="236" y="48"/>
                    <a:pt x="0" y="145"/>
                  </a:cubicBezTo>
                  <a:lnTo>
                    <a:pt x="12" y="167"/>
                  </a:lnTo>
                  <a:cubicBezTo>
                    <a:pt x="256" y="49"/>
                    <a:pt x="544" y="9"/>
                    <a:pt x="822" y="9"/>
                  </a:cubicBezTo>
                  <a:cubicBezTo>
                    <a:pt x="860" y="9"/>
                    <a:pt x="897" y="10"/>
                    <a:pt x="934" y="11"/>
                  </a:cubicBezTo>
                  <a:cubicBezTo>
                    <a:pt x="867" y="4"/>
                    <a:pt x="799" y="0"/>
                    <a:pt x="732"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1" name="Google Shape;8691;p13"/>
            <p:cNvSpPr/>
            <p:nvPr/>
          </p:nvSpPr>
          <p:spPr>
            <a:xfrm>
              <a:off x="4197794" y="1870650"/>
              <a:ext cx="53238" cy="80625"/>
            </a:xfrm>
            <a:custGeom>
              <a:avLst/>
              <a:gdLst/>
              <a:ahLst/>
              <a:cxnLst/>
              <a:rect l="l" t="t" r="r" b="b"/>
              <a:pathLst>
                <a:path w="1526" h="2311" extrusionOk="0">
                  <a:moveTo>
                    <a:pt x="935" y="0"/>
                  </a:moveTo>
                  <a:cubicBezTo>
                    <a:pt x="487" y="0"/>
                    <a:pt x="131" y="455"/>
                    <a:pt x="79" y="685"/>
                  </a:cubicBezTo>
                  <a:cubicBezTo>
                    <a:pt x="23" y="919"/>
                    <a:pt x="1" y="1396"/>
                    <a:pt x="312" y="1908"/>
                  </a:cubicBezTo>
                  <a:cubicBezTo>
                    <a:pt x="516" y="2255"/>
                    <a:pt x="658" y="2310"/>
                    <a:pt x="729" y="2310"/>
                  </a:cubicBezTo>
                  <a:cubicBezTo>
                    <a:pt x="762" y="2310"/>
                    <a:pt x="779" y="2298"/>
                    <a:pt x="779" y="2298"/>
                  </a:cubicBezTo>
                  <a:lnTo>
                    <a:pt x="791" y="2231"/>
                  </a:lnTo>
                  <a:cubicBezTo>
                    <a:pt x="791" y="2231"/>
                    <a:pt x="1002" y="2197"/>
                    <a:pt x="1147" y="2019"/>
                  </a:cubicBezTo>
                  <a:cubicBezTo>
                    <a:pt x="1291" y="1853"/>
                    <a:pt x="1336" y="1708"/>
                    <a:pt x="1425" y="1330"/>
                  </a:cubicBezTo>
                  <a:cubicBezTo>
                    <a:pt x="1525" y="952"/>
                    <a:pt x="1525" y="84"/>
                    <a:pt x="1024" y="7"/>
                  </a:cubicBezTo>
                  <a:cubicBezTo>
                    <a:pt x="994" y="2"/>
                    <a:pt x="964" y="0"/>
                    <a:pt x="935"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2" name="Google Shape;8692;p13"/>
            <p:cNvSpPr/>
            <p:nvPr/>
          </p:nvSpPr>
          <p:spPr>
            <a:xfrm>
              <a:off x="4198213" y="1870650"/>
              <a:ext cx="37295" cy="60774"/>
            </a:xfrm>
            <a:custGeom>
              <a:avLst/>
              <a:gdLst/>
              <a:ahLst/>
              <a:cxnLst/>
              <a:rect l="l" t="t" r="r" b="b"/>
              <a:pathLst>
                <a:path w="1069" h="1742" extrusionOk="0">
                  <a:moveTo>
                    <a:pt x="923" y="0"/>
                  </a:moveTo>
                  <a:cubicBezTo>
                    <a:pt x="475" y="0"/>
                    <a:pt x="119" y="455"/>
                    <a:pt x="67" y="685"/>
                  </a:cubicBezTo>
                  <a:cubicBezTo>
                    <a:pt x="23" y="896"/>
                    <a:pt x="0" y="1297"/>
                    <a:pt x="211" y="1742"/>
                  </a:cubicBezTo>
                  <a:cubicBezTo>
                    <a:pt x="300" y="1663"/>
                    <a:pt x="379" y="1564"/>
                    <a:pt x="445" y="1463"/>
                  </a:cubicBezTo>
                  <a:cubicBezTo>
                    <a:pt x="623" y="1230"/>
                    <a:pt x="757" y="963"/>
                    <a:pt x="856" y="685"/>
                  </a:cubicBezTo>
                  <a:cubicBezTo>
                    <a:pt x="901" y="551"/>
                    <a:pt x="945" y="407"/>
                    <a:pt x="990" y="262"/>
                  </a:cubicBezTo>
                  <a:cubicBezTo>
                    <a:pt x="1012" y="185"/>
                    <a:pt x="1034" y="96"/>
                    <a:pt x="1068" y="29"/>
                  </a:cubicBezTo>
                  <a:cubicBezTo>
                    <a:pt x="1057" y="17"/>
                    <a:pt x="1034" y="17"/>
                    <a:pt x="1012" y="7"/>
                  </a:cubicBezTo>
                  <a:cubicBezTo>
                    <a:pt x="982" y="2"/>
                    <a:pt x="952" y="0"/>
                    <a:pt x="923" y="0"/>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3" name="Google Shape;8693;p13"/>
            <p:cNvSpPr/>
            <p:nvPr/>
          </p:nvSpPr>
          <p:spPr>
            <a:xfrm>
              <a:off x="4227694" y="1876302"/>
              <a:ext cx="9350" cy="26410"/>
            </a:xfrm>
            <a:custGeom>
              <a:avLst/>
              <a:gdLst/>
              <a:ahLst/>
              <a:cxnLst/>
              <a:rect l="l" t="t" r="r" b="b"/>
              <a:pathLst>
                <a:path w="268" h="757" extrusionOk="0">
                  <a:moveTo>
                    <a:pt x="268" y="0"/>
                  </a:moveTo>
                  <a:lnTo>
                    <a:pt x="268" y="0"/>
                  </a:lnTo>
                  <a:cubicBezTo>
                    <a:pt x="212" y="245"/>
                    <a:pt x="123" y="467"/>
                    <a:pt x="1" y="678"/>
                  </a:cubicBezTo>
                  <a:lnTo>
                    <a:pt x="34" y="757"/>
                  </a:lnTo>
                  <a:cubicBezTo>
                    <a:pt x="145" y="523"/>
                    <a:pt x="223" y="245"/>
                    <a:pt x="268"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4" name="Google Shape;8694;p13"/>
            <p:cNvSpPr/>
            <p:nvPr/>
          </p:nvSpPr>
          <p:spPr>
            <a:xfrm>
              <a:off x="4215657" y="1894130"/>
              <a:ext cx="13990" cy="17479"/>
            </a:xfrm>
            <a:custGeom>
              <a:avLst/>
              <a:gdLst/>
              <a:ahLst/>
              <a:cxnLst/>
              <a:rect l="l" t="t" r="r" b="b"/>
              <a:pathLst>
                <a:path w="401" h="501" extrusionOk="0">
                  <a:moveTo>
                    <a:pt x="1" y="1"/>
                  </a:moveTo>
                  <a:lnTo>
                    <a:pt x="1" y="1"/>
                  </a:lnTo>
                  <a:cubicBezTo>
                    <a:pt x="79" y="78"/>
                    <a:pt x="168" y="145"/>
                    <a:pt x="235" y="223"/>
                  </a:cubicBezTo>
                  <a:cubicBezTo>
                    <a:pt x="267" y="256"/>
                    <a:pt x="301" y="301"/>
                    <a:pt x="324" y="345"/>
                  </a:cubicBezTo>
                  <a:cubicBezTo>
                    <a:pt x="346" y="390"/>
                    <a:pt x="356" y="446"/>
                    <a:pt x="368" y="501"/>
                  </a:cubicBezTo>
                  <a:lnTo>
                    <a:pt x="401" y="468"/>
                  </a:lnTo>
                  <a:cubicBezTo>
                    <a:pt x="390" y="412"/>
                    <a:pt x="390" y="379"/>
                    <a:pt x="356" y="335"/>
                  </a:cubicBezTo>
                  <a:cubicBezTo>
                    <a:pt x="334" y="279"/>
                    <a:pt x="301" y="234"/>
                    <a:pt x="257" y="201"/>
                  </a:cubicBezTo>
                  <a:cubicBezTo>
                    <a:pt x="178" y="123"/>
                    <a:pt x="90" y="68"/>
                    <a:pt x="1"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5" name="Google Shape;8695;p13"/>
            <p:cNvSpPr/>
            <p:nvPr/>
          </p:nvSpPr>
          <p:spPr>
            <a:xfrm>
              <a:off x="4228077" y="1895282"/>
              <a:ext cx="13641" cy="29166"/>
            </a:xfrm>
            <a:custGeom>
              <a:avLst/>
              <a:gdLst/>
              <a:ahLst/>
              <a:cxnLst/>
              <a:rect l="l" t="t" r="r" b="b"/>
              <a:pathLst>
                <a:path w="391" h="836" extrusionOk="0">
                  <a:moveTo>
                    <a:pt x="390" y="1"/>
                  </a:moveTo>
                  <a:cubicBezTo>
                    <a:pt x="312" y="268"/>
                    <a:pt x="178" y="512"/>
                    <a:pt x="0" y="713"/>
                  </a:cubicBezTo>
                  <a:lnTo>
                    <a:pt x="34" y="835"/>
                  </a:lnTo>
                  <a:cubicBezTo>
                    <a:pt x="201" y="601"/>
                    <a:pt x="334" y="268"/>
                    <a:pt x="390"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6" name="Google Shape;8696;p13"/>
            <p:cNvSpPr/>
            <p:nvPr/>
          </p:nvSpPr>
          <p:spPr>
            <a:xfrm>
              <a:off x="4208680" y="1919355"/>
              <a:ext cx="18665" cy="19851"/>
            </a:xfrm>
            <a:custGeom>
              <a:avLst/>
              <a:gdLst/>
              <a:ahLst/>
              <a:cxnLst/>
              <a:rect l="l" t="t" r="r" b="b"/>
              <a:pathLst>
                <a:path w="535" h="569" extrusionOk="0">
                  <a:moveTo>
                    <a:pt x="0" y="0"/>
                  </a:moveTo>
                  <a:cubicBezTo>
                    <a:pt x="89" y="101"/>
                    <a:pt x="201" y="168"/>
                    <a:pt x="290" y="257"/>
                  </a:cubicBezTo>
                  <a:cubicBezTo>
                    <a:pt x="390" y="334"/>
                    <a:pt x="457" y="445"/>
                    <a:pt x="490" y="568"/>
                  </a:cubicBezTo>
                  <a:lnTo>
                    <a:pt x="534" y="556"/>
                  </a:lnTo>
                  <a:cubicBezTo>
                    <a:pt x="501" y="423"/>
                    <a:pt x="412" y="312"/>
                    <a:pt x="312" y="234"/>
                  </a:cubicBezTo>
                  <a:cubicBezTo>
                    <a:pt x="212" y="145"/>
                    <a:pt x="101" y="89"/>
                    <a:pt x="0"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7" name="Google Shape;8697;p13"/>
            <p:cNvSpPr/>
            <p:nvPr/>
          </p:nvSpPr>
          <p:spPr>
            <a:xfrm>
              <a:off x="4227694" y="1909656"/>
              <a:ext cx="15944" cy="26794"/>
            </a:xfrm>
            <a:custGeom>
              <a:avLst/>
              <a:gdLst/>
              <a:ahLst/>
              <a:cxnLst/>
              <a:rect l="l" t="t" r="r" b="b"/>
              <a:pathLst>
                <a:path w="457" h="768" extrusionOk="0">
                  <a:moveTo>
                    <a:pt x="456" y="1"/>
                  </a:moveTo>
                  <a:cubicBezTo>
                    <a:pt x="456" y="78"/>
                    <a:pt x="434" y="145"/>
                    <a:pt x="401" y="212"/>
                  </a:cubicBezTo>
                  <a:cubicBezTo>
                    <a:pt x="367" y="278"/>
                    <a:pt x="334" y="334"/>
                    <a:pt x="290" y="390"/>
                  </a:cubicBezTo>
                  <a:cubicBezTo>
                    <a:pt x="201" y="512"/>
                    <a:pt x="123" y="624"/>
                    <a:pt x="1" y="713"/>
                  </a:cubicBezTo>
                  <a:lnTo>
                    <a:pt x="1" y="768"/>
                  </a:lnTo>
                  <a:cubicBezTo>
                    <a:pt x="123" y="679"/>
                    <a:pt x="234" y="523"/>
                    <a:pt x="312" y="412"/>
                  </a:cubicBezTo>
                  <a:cubicBezTo>
                    <a:pt x="345" y="345"/>
                    <a:pt x="390" y="290"/>
                    <a:pt x="412" y="212"/>
                  </a:cubicBezTo>
                  <a:cubicBezTo>
                    <a:pt x="446" y="145"/>
                    <a:pt x="456" y="78"/>
                    <a:pt x="456"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8" name="Google Shape;8698;p13"/>
            <p:cNvSpPr/>
            <p:nvPr/>
          </p:nvSpPr>
          <p:spPr>
            <a:xfrm>
              <a:off x="4436466" y="1913214"/>
              <a:ext cx="87742" cy="66635"/>
            </a:xfrm>
            <a:custGeom>
              <a:avLst/>
              <a:gdLst/>
              <a:ahLst/>
              <a:cxnLst/>
              <a:rect l="l" t="t" r="r" b="b"/>
              <a:pathLst>
                <a:path w="2515" h="1910" extrusionOk="0">
                  <a:moveTo>
                    <a:pt x="1142" y="0"/>
                  </a:moveTo>
                  <a:cubicBezTo>
                    <a:pt x="1070" y="0"/>
                    <a:pt x="997" y="7"/>
                    <a:pt x="923" y="21"/>
                  </a:cubicBezTo>
                  <a:cubicBezTo>
                    <a:pt x="456" y="99"/>
                    <a:pt x="312" y="199"/>
                    <a:pt x="312" y="199"/>
                  </a:cubicBezTo>
                  <a:lnTo>
                    <a:pt x="389" y="265"/>
                  </a:lnTo>
                  <a:cubicBezTo>
                    <a:pt x="389" y="265"/>
                    <a:pt x="0" y="666"/>
                    <a:pt x="56" y="1111"/>
                  </a:cubicBezTo>
                  <a:cubicBezTo>
                    <a:pt x="122" y="1545"/>
                    <a:pt x="468" y="1812"/>
                    <a:pt x="990" y="1889"/>
                  </a:cubicBezTo>
                  <a:cubicBezTo>
                    <a:pt x="1068" y="1903"/>
                    <a:pt x="1147" y="1909"/>
                    <a:pt x="1225" y="1909"/>
                  </a:cubicBezTo>
                  <a:cubicBezTo>
                    <a:pt x="1655" y="1909"/>
                    <a:pt x="2062" y="1717"/>
                    <a:pt x="2269" y="1500"/>
                  </a:cubicBezTo>
                  <a:cubicBezTo>
                    <a:pt x="2514" y="1244"/>
                    <a:pt x="2514" y="722"/>
                    <a:pt x="2180" y="433"/>
                  </a:cubicBezTo>
                  <a:cubicBezTo>
                    <a:pt x="1899" y="189"/>
                    <a:pt x="1531" y="0"/>
                    <a:pt x="1142"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9" name="Google Shape;8699;p13"/>
            <p:cNvSpPr/>
            <p:nvPr/>
          </p:nvSpPr>
          <p:spPr>
            <a:xfrm>
              <a:off x="4488450" y="1916249"/>
              <a:ext cx="35760" cy="56692"/>
            </a:xfrm>
            <a:custGeom>
              <a:avLst/>
              <a:gdLst/>
              <a:ahLst/>
              <a:cxnLst/>
              <a:rect l="l" t="t" r="r" b="b"/>
              <a:pathLst>
                <a:path w="1025" h="1625" extrusionOk="0">
                  <a:moveTo>
                    <a:pt x="123" y="0"/>
                  </a:moveTo>
                  <a:cubicBezTo>
                    <a:pt x="112" y="45"/>
                    <a:pt x="112" y="79"/>
                    <a:pt x="101" y="112"/>
                  </a:cubicBezTo>
                  <a:cubicBezTo>
                    <a:pt x="78" y="245"/>
                    <a:pt x="56" y="368"/>
                    <a:pt x="34" y="490"/>
                  </a:cubicBezTo>
                  <a:cubicBezTo>
                    <a:pt x="12" y="724"/>
                    <a:pt x="1" y="968"/>
                    <a:pt x="90" y="1202"/>
                  </a:cubicBezTo>
                  <a:cubicBezTo>
                    <a:pt x="157" y="1391"/>
                    <a:pt x="301" y="1547"/>
                    <a:pt x="490" y="1624"/>
                  </a:cubicBezTo>
                  <a:cubicBezTo>
                    <a:pt x="601" y="1569"/>
                    <a:pt x="701" y="1491"/>
                    <a:pt x="779" y="1413"/>
                  </a:cubicBezTo>
                  <a:cubicBezTo>
                    <a:pt x="1024" y="1157"/>
                    <a:pt x="1024" y="635"/>
                    <a:pt x="690" y="346"/>
                  </a:cubicBezTo>
                  <a:cubicBezTo>
                    <a:pt x="523" y="201"/>
                    <a:pt x="335" y="79"/>
                    <a:pt x="123" y="0"/>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0" name="Google Shape;8700;p13"/>
            <p:cNvSpPr/>
            <p:nvPr/>
          </p:nvSpPr>
          <p:spPr>
            <a:xfrm>
              <a:off x="4449654" y="1923646"/>
              <a:ext cx="4291" cy="39981"/>
            </a:xfrm>
            <a:custGeom>
              <a:avLst/>
              <a:gdLst/>
              <a:ahLst/>
              <a:cxnLst/>
              <a:rect l="l" t="t" r="r" b="b"/>
              <a:pathLst>
                <a:path w="123" h="1146" extrusionOk="0">
                  <a:moveTo>
                    <a:pt x="78" y="0"/>
                  </a:moveTo>
                  <a:lnTo>
                    <a:pt x="23" y="11"/>
                  </a:lnTo>
                  <a:cubicBezTo>
                    <a:pt x="56" y="33"/>
                    <a:pt x="67" y="100"/>
                    <a:pt x="67" y="144"/>
                  </a:cubicBezTo>
                  <a:cubicBezTo>
                    <a:pt x="67" y="200"/>
                    <a:pt x="56" y="245"/>
                    <a:pt x="45" y="289"/>
                  </a:cubicBezTo>
                  <a:cubicBezTo>
                    <a:pt x="23" y="389"/>
                    <a:pt x="11" y="478"/>
                    <a:pt x="1" y="579"/>
                  </a:cubicBezTo>
                  <a:cubicBezTo>
                    <a:pt x="1" y="678"/>
                    <a:pt x="1" y="779"/>
                    <a:pt x="11" y="868"/>
                  </a:cubicBezTo>
                  <a:cubicBezTo>
                    <a:pt x="23" y="967"/>
                    <a:pt x="56" y="1068"/>
                    <a:pt x="112" y="1145"/>
                  </a:cubicBezTo>
                  <a:cubicBezTo>
                    <a:pt x="56" y="1068"/>
                    <a:pt x="34" y="967"/>
                    <a:pt x="23" y="868"/>
                  </a:cubicBezTo>
                  <a:cubicBezTo>
                    <a:pt x="11" y="779"/>
                    <a:pt x="23" y="678"/>
                    <a:pt x="34" y="579"/>
                  </a:cubicBezTo>
                  <a:cubicBezTo>
                    <a:pt x="45" y="490"/>
                    <a:pt x="56" y="389"/>
                    <a:pt x="78" y="300"/>
                  </a:cubicBezTo>
                  <a:cubicBezTo>
                    <a:pt x="100" y="256"/>
                    <a:pt x="112" y="200"/>
                    <a:pt x="112" y="156"/>
                  </a:cubicBezTo>
                  <a:cubicBezTo>
                    <a:pt x="123" y="100"/>
                    <a:pt x="112" y="45"/>
                    <a:pt x="78"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1" name="Google Shape;8701;p13"/>
            <p:cNvSpPr/>
            <p:nvPr/>
          </p:nvSpPr>
          <p:spPr>
            <a:xfrm>
              <a:off x="4477983" y="1946498"/>
              <a:ext cx="22154" cy="21421"/>
            </a:xfrm>
            <a:custGeom>
              <a:avLst/>
              <a:gdLst/>
              <a:ahLst/>
              <a:cxnLst/>
              <a:rect l="l" t="t" r="r" b="b"/>
              <a:pathLst>
                <a:path w="635" h="614" extrusionOk="0">
                  <a:moveTo>
                    <a:pt x="0" y="1"/>
                  </a:moveTo>
                  <a:lnTo>
                    <a:pt x="0" y="1"/>
                  </a:lnTo>
                  <a:cubicBezTo>
                    <a:pt x="78" y="112"/>
                    <a:pt x="212" y="279"/>
                    <a:pt x="301" y="379"/>
                  </a:cubicBezTo>
                  <a:cubicBezTo>
                    <a:pt x="401" y="480"/>
                    <a:pt x="512" y="557"/>
                    <a:pt x="635" y="613"/>
                  </a:cubicBezTo>
                  <a:cubicBezTo>
                    <a:pt x="512" y="546"/>
                    <a:pt x="412" y="457"/>
                    <a:pt x="323" y="357"/>
                  </a:cubicBezTo>
                  <a:cubicBezTo>
                    <a:pt x="234" y="257"/>
                    <a:pt x="167" y="146"/>
                    <a:pt x="101" y="35"/>
                  </a:cubicBezTo>
                  <a:lnTo>
                    <a:pt x="0" y="1"/>
                  </a:ln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2" name="Google Shape;8702;p13"/>
            <p:cNvSpPr/>
            <p:nvPr/>
          </p:nvSpPr>
          <p:spPr>
            <a:xfrm>
              <a:off x="4455096" y="1919355"/>
              <a:ext cx="19432" cy="8513"/>
            </a:xfrm>
            <a:custGeom>
              <a:avLst/>
              <a:gdLst/>
              <a:ahLst/>
              <a:cxnLst/>
              <a:rect l="l" t="t" r="r" b="b"/>
              <a:pathLst>
                <a:path w="557" h="244" extrusionOk="0">
                  <a:moveTo>
                    <a:pt x="556" y="0"/>
                  </a:moveTo>
                  <a:lnTo>
                    <a:pt x="556" y="0"/>
                  </a:lnTo>
                  <a:cubicBezTo>
                    <a:pt x="467" y="34"/>
                    <a:pt x="379" y="101"/>
                    <a:pt x="290" y="145"/>
                  </a:cubicBezTo>
                  <a:cubicBezTo>
                    <a:pt x="231" y="167"/>
                    <a:pt x="164" y="184"/>
                    <a:pt x="102" y="184"/>
                  </a:cubicBezTo>
                  <a:cubicBezTo>
                    <a:pt x="69" y="184"/>
                    <a:pt x="38" y="179"/>
                    <a:pt x="11" y="168"/>
                  </a:cubicBezTo>
                  <a:lnTo>
                    <a:pt x="0" y="223"/>
                  </a:lnTo>
                  <a:cubicBezTo>
                    <a:pt x="38" y="231"/>
                    <a:pt x="71" y="244"/>
                    <a:pt x="107" y="244"/>
                  </a:cubicBezTo>
                  <a:cubicBezTo>
                    <a:pt x="122" y="244"/>
                    <a:pt x="139" y="241"/>
                    <a:pt x="156" y="234"/>
                  </a:cubicBezTo>
                  <a:cubicBezTo>
                    <a:pt x="211" y="223"/>
                    <a:pt x="256" y="201"/>
                    <a:pt x="300" y="178"/>
                  </a:cubicBezTo>
                  <a:cubicBezTo>
                    <a:pt x="389" y="123"/>
                    <a:pt x="467" y="45"/>
                    <a:pt x="556"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3" name="Google Shape;8703;p13"/>
            <p:cNvSpPr/>
            <p:nvPr/>
          </p:nvSpPr>
          <p:spPr>
            <a:xfrm>
              <a:off x="4459353" y="1930623"/>
              <a:ext cx="36911" cy="39597"/>
            </a:xfrm>
            <a:custGeom>
              <a:avLst/>
              <a:gdLst/>
              <a:ahLst/>
              <a:cxnLst/>
              <a:rect l="l" t="t" r="r" b="b"/>
              <a:pathLst>
                <a:path w="1058" h="1135" extrusionOk="0">
                  <a:moveTo>
                    <a:pt x="0" y="0"/>
                  </a:moveTo>
                  <a:cubicBezTo>
                    <a:pt x="134" y="156"/>
                    <a:pt x="190" y="389"/>
                    <a:pt x="245" y="589"/>
                  </a:cubicBezTo>
                  <a:cubicBezTo>
                    <a:pt x="267" y="690"/>
                    <a:pt x="301" y="790"/>
                    <a:pt x="345" y="890"/>
                  </a:cubicBezTo>
                  <a:cubicBezTo>
                    <a:pt x="390" y="979"/>
                    <a:pt x="445" y="1068"/>
                    <a:pt x="523" y="1135"/>
                  </a:cubicBezTo>
                  <a:cubicBezTo>
                    <a:pt x="457" y="1068"/>
                    <a:pt x="401" y="968"/>
                    <a:pt x="368" y="879"/>
                  </a:cubicBezTo>
                  <a:cubicBezTo>
                    <a:pt x="323" y="779"/>
                    <a:pt x="301" y="678"/>
                    <a:pt x="279" y="579"/>
                  </a:cubicBezTo>
                  <a:cubicBezTo>
                    <a:pt x="257" y="478"/>
                    <a:pt x="245" y="379"/>
                    <a:pt x="212" y="278"/>
                  </a:cubicBezTo>
                  <a:cubicBezTo>
                    <a:pt x="200" y="233"/>
                    <a:pt x="190" y="201"/>
                    <a:pt x="168" y="156"/>
                  </a:cubicBezTo>
                  <a:lnTo>
                    <a:pt x="168" y="156"/>
                  </a:lnTo>
                  <a:cubicBezTo>
                    <a:pt x="245" y="178"/>
                    <a:pt x="323" y="189"/>
                    <a:pt x="398" y="189"/>
                  </a:cubicBezTo>
                  <a:cubicBezTo>
                    <a:pt x="473" y="189"/>
                    <a:pt x="546" y="178"/>
                    <a:pt x="612" y="156"/>
                  </a:cubicBezTo>
                  <a:cubicBezTo>
                    <a:pt x="690" y="134"/>
                    <a:pt x="757" y="100"/>
                    <a:pt x="835" y="78"/>
                  </a:cubicBezTo>
                  <a:cubicBezTo>
                    <a:pt x="889" y="60"/>
                    <a:pt x="950" y="42"/>
                    <a:pt x="1013" y="42"/>
                  </a:cubicBezTo>
                  <a:cubicBezTo>
                    <a:pt x="1028" y="42"/>
                    <a:pt x="1043" y="43"/>
                    <a:pt x="1057" y="45"/>
                  </a:cubicBezTo>
                  <a:cubicBezTo>
                    <a:pt x="1036" y="42"/>
                    <a:pt x="1015" y="40"/>
                    <a:pt x="994" y="40"/>
                  </a:cubicBezTo>
                  <a:cubicBezTo>
                    <a:pt x="938" y="40"/>
                    <a:pt x="884" y="51"/>
                    <a:pt x="835" y="67"/>
                  </a:cubicBezTo>
                  <a:cubicBezTo>
                    <a:pt x="757" y="89"/>
                    <a:pt x="679" y="112"/>
                    <a:pt x="612" y="134"/>
                  </a:cubicBezTo>
                  <a:cubicBezTo>
                    <a:pt x="558" y="146"/>
                    <a:pt x="502" y="152"/>
                    <a:pt x="446" y="152"/>
                  </a:cubicBezTo>
                  <a:cubicBezTo>
                    <a:pt x="352" y="152"/>
                    <a:pt x="258" y="135"/>
                    <a:pt x="168" y="100"/>
                  </a:cubicBezTo>
                  <a:lnTo>
                    <a:pt x="156" y="134"/>
                  </a:lnTo>
                  <a:cubicBezTo>
                    <a:pt x="134" y="78"/>
                    <a:pt x="111" y="56"/>
                    <a:pt x="79"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4" name="Google Shape;8704;p13"/>
            <p:cNvSpPr/>
            <p:nvPr/>
          </p:nvSpPr>
          <p:spPr>
            <a:xfrm>
              <a:off x="4477181" y="1943811"/>
              <a:ext cx="38062" cy="8582"/>
            </a:xfrm>
            <a:custGeom>
              <a:avLst/>
              <a:gdLst/>
              <a:ahLst/>
              <a:cxnLst/>
              <a:rect l="l" t="t" r="r" b="b"/>
              <a:pathLst>
                <a:path w="1091" h="246" extrusionOk="0">
                  <a:moveTo>
                    <a:pt x="1" y="1"/>
                  </a:moveTo>
                  <a:lnTo>
                    <a:pt x="35" y="78"/>
                  </a:lnTo>
                  <a:cubicBezTo>
                    <a:pt x="223" y="122"/>
                    <a:pt x="368" y="145"/>
                    <a:pt x="557" y="145"/>
                  </a:cubicBezTo>
                  <a:cubicBezTo>
                    <a:pt x="628" y="137"/>
                    <a:pt x="693" y="129"/>
                    <a:pt x="760" y="129"/>
                  </a:cubicBezTo>
                  <a:cubicBezTo>
                    <a:pt x="788" y="129"/>
                    <a:pt x="817" y="131"/>
                    <a:pt x="846" y="134"/>
                  </a:cubicBezTo>
                  <a:cubicBezTo>
                    <a:pt x="935" y="145"/>
                    <a:pt x="1024" y="167"/>
                    <a:pt x="1091" y="245"/>
                  </a:cubicBezTo>
                  <a:cubicBezTo>
                    <a:pt x="1036" y="167"/>
                    <a:pt x="935" y="134"/>
                    <a:pt x="846" y="122"/>
                  </a:cubicBezTo>
                  <a:cubicBezTo>
                    <a:pt x="746" y="112"/>
                    <a:pt x="658" y="112"/>
                    <a:pt x="557" y="112"/>
                  </a:cubicBezTo>
                  <a:cubicBezTo>
                    <a:pt x="379" y="112"/>
                    <a:pt x="179" y="67"/>
                    <a:pt x="1"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5" name="Google Shape;8705;p13"/>
            <p:cNvSpPr/>
            <p:nvPr/>
          </p:nvSpPr>
          <p:spPr>
            <a:xfrm>
              <a:off x="4545876" y="1846543"/>
              <a:ext cx="93533" cy="60111"/>
            </a:xfrm>
            <a:custGeom>
              <a:avLst/>
              <a:gdLst/>
              <a:ahLst/>
              <a:cxnLst/>
              <a:rect l="l" t="t" r="r" b="b"/>
              <a:pathLst>
                <a:path w="2681" h="1723" extrusionOk="0">
                  <a:moveTo>
                    <a:pt x="1392" y="1"/>
                  </a:moveTo>
                  <a:cubicBezTo>
                    <a:pt x="1176" y="1"/>
                    <a:pt x="947" y="28"/>
                    <a:pt x="723" y="97"/>
                  </a:cubicBezTo>
                  <a:cubicBezTo>
                    <a:pt x="246" y="230"/>
                    <a:pt x="12" y="486"/>
                    <a:pt x="12" y="486"/>
                  </a:cubicBezTo>
                  <a:lnTo>
                    <a:pt x="90" y="486"/>
                  </a:lnTo>
                  <a:cubicBezTo>
                    <a:pt x="90" y="486"/>
                    <a:pt x="1" y="698"/>
                    <a:pt x="256" y="1131"/>
                  </a:cubicBezTo>
                  <a:cubicBezTo>
                    <a:pt x="452" y="1487"/>
                    <a:pt x="670" y="1722"/>
                    <a:pt x="1079" y="1722"/>
                  </a:cubicBezTo>
                  <a:cubicBezTo>
                    <a:pt x="1181" y="1722"/>
                    <a:pt x="1296" y="1707"/>
                    <a:pt x="1425" y="1676"/>
                  </a:cubicBezTo>
                  <a:cubicBezTo>
                    <a:pt x="2058" y="1509"/>
                    <a:pt x="2470" y="1120"/>
                    <a:pt x="2581" y="842"/>
                  </a:cubicBezTo>
                  <a:cubicBezTo>
                    <a:pt x="2681" y="553"/>
                    <a:pt x="2648" y="397"/>
                    <a:pt x="2448" y="253"/>
                  </a:cubicBezTo>
                  <a:cubicBezTo>
                    <a:pt x="2294" y="137"/>
                    <a:pt x="1875" y="1"/>
                    <a:pt x="1392"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6" name="Google Shape;8706;p13"/>
            <p:cNvSpPr/>
            <p:nvPr/>
          </p:nvSpPr>
          <p:spPr>
            <a:xfrm>
              <a:off x="4577311" y="1846543"/>
              <a:ext cx="62100" cy="53448"/>
            </a:xfrm>
            <a:custGeom>
              <a:avLst/>
              <a:gdLst/>
              <a:ahLst/>
              <a:cxnLst/>
              <a:rect l="l" t="t" r="r" b="b"/>
              <a:pathLst>
                <a:path w="1780" h="1532" extrusionOk="0">
                  <a:moveTo>
                    <a:pt x="498" y="1"/>
                  </a:moveTo>
                  <a:cubicBezTo>
                    <a:pt x="337" y="1"/>
                    <a:pt x="168" y="16"/>
                    <a:pt x="0" y="52"/>
                  </a:cubicBezTo>
                  <a:cubicBezTo>
                    <a:pt x="212" y="308"/>
                    <a:pt x="657" y="386"/>
                    <a:pt x="791" y="720"/>
                  </a:cubicBezTo>
                  <a:cubicBezTo>
                    <a:pt x="868" y="898"/>
                    <a:pt x="813" y="1076"/>
                    <a:pt x="813" y="1254"/>
                  </a:cubicBezTo>
                  <a:cubicBezTo>
                    <a:pt x="813" y="1365"/>
                    <a:pt x="857" y="1465"/>
                    <a:pt x="924" y="1531"/>
                  </a:cubicBezTo>
                  <a:cubicBezTo>
                    <a:pt x="1335" y="1343"/>
                    <a:pt x="1602" y="1053"/>
                    <a:pt x="1680" y="842"/>
                  </a:cubicBezTo>
                  <a:cubicBezTo>
                    <a:pt x="1780" y="553"/>
                    <a:pt x="1747" y="397"/>
                    <a:pt x="1547" y="253"/>
                  </a:cubicBezTo>
                  <a:cubicBezTo>
                    <a:pt x="1397" y="136"/>
                    <a:pt x="979" y="1"/>
                    <a:pt x="498" y="1"/>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7" name="Google Shape;8707;p13"/>
            <p:cNvSpPr/>
            <p:nvPr/>
          </p:nvSpPr>
          <p:spPr>
            <a:xfrm>
              <a:off x="4552470" y="1863463"/>
              <a:ext cx="26061" cy="28747"/>
            </a:xfrm>
            <a:custGeom>
              <a:avLst/>
              <a:gdLst/>
              <a:ahLst/>
              <a:cxnLst/>
              <a:rect l="l" t="t" r="r" b="b"/>
              <a:pathLst>
                <a:path w="747" h="824" extrusionOk="0">
                  <a:moveTo>
                    <a:pt x="34" y="1"/>
                  </a:moveTo>
                  <a:lnTo>
                    <a:pt x="1" y="45"/>
                  </a:lnTo>
                  <a:cubicBezTo>
                    <a:pt x="67" y="101"/>
                    <a:pt x="123" y="168"/>
                    <a:pt x="168" y="257"/>
                  </a:cubicBezTo>
                  <a:lnTo>
                    <a:pt x="301" y="490"/>
                  </a:lnTo>
                  <a:cubicBezTo>
                    <a:pt x="413" y="646"/>
                    <a:pt x="568" y="769"/>
                    <a:pt x="746" y="824"/>
                  </a:cubicBezTo>
                  <a:cubicBezTo>
                    <a:pt x="568" y="757"/>
                    <a:pt x="423" y="635"/>
                    <a:pt x="324" y="479"/>
                  </a:cubicBezTo>
                  <a:cubicBezTo>
                    <a:pt x="279" y="401"/>
                    <a:pt x="245" y="312"/>
                    <a:pt x="201" y="235"/>
                  </a:cubicBezTo>
                  <a:cubicBezTo>
                    <a:pt x="156" y="146"/>
                    <a:pt x="112" y="68"/>
                    <a:pt x="34"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8" name="Google Shape;8708;p13"/>
            <p:cNvSpPr/>
            <p:nvPr/>
          </p:nvSpPr>
          <p:spPr>
            <a:xfrm>
              <a:off x="4566077" y="1865417"/>
              <a:ext cx="34957" cy="27980"/>
            </a:xfrm>
            <a:custGeom>
              <a:avLst/>
              <a:gdLst/>
              <a:ahLst/>
              <a:cxnLst/>
              <a:rect l="l" t="t" r="r" b="b"/>
              <a:pathLst>
                <a:path w="1002" h="802" extrusionOk="0">
                  <a:moveTo>
                    <a:pt x="134" y="1"/>
                  </a:moveTo>
                  <a:lnTo>
                    <a:pt x="0" y="34"/>
                  </a:lnTo>
                  <a:cubicBezTo>
                    <a:pt x="89" y="68"/>
                    <a:pt x="256" y="167"/>
                    <a:pt x="322" y="234"/>
                  </a:cubicBezTo>
                  <a:cubicBezTo>
                    <a:pt x="401" y="301"/>
                    <a:pt x="456" y="379"/>
                    <a:pt x="523" y="456"/>
                  </a:cubicBezTo>
                  <a:cubicBezTo>
                    <a:pt x="589" y="535"/>
                    <a:pt x="656" y="612"/>
                    <a:pt x="734" y="679"/>
                  </a:cubicBezTo>
                  <a:cubicBezTo>
                    <a:pt x="812" y="735"/>
                    <a:pt x="901" y="802"/>
                    <a:pt x="1001" y="802"/>
                  </a:cubicBezTo>
                  <a:cubicBezTo>
                    <a:pt x="901" y="790"/>
                    <a:pt x="812" y="723"/>
                    <a:pt x="745" y="657"/>
                  </a:cubicBezTo>
                  <a:cubicBezTo>
                    <a:pt x="678" y="590"/>
                    <a:pt x="612" y="512"/>
                    <a:pt x="556" y="434"/>
                  </a:cubicBezTo>
                  <a:cubicBezTo>
                    <a:pt x="500" y="357"/>
                    <a:pt x="434" y="268"/>
                    <a:pt x="367" y="201"/>
                  </a:cubicBezTo>
                  <a:cubicBezTo>
                    <a:pt x="300" y="123"/>
                    <a:pt x="223" y="56"/>
                    <a:pt x="134"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9" name="Google Shape;8709;p13"/>
            <p:cNvSpPr/>
            <p:nvPr/>
          </p:nvSpPr>
          <p:spPr>
            <a:xfrm>
              <a:off x="4594022" y="1872430"/>
              <a:ext cx="22886" cy="15141"/>
            </a:xfrm>
            <a:custGeom>
              <a:avLst/>
              <a:gdLst/>
              <a:ahLst/>
              <a:cxnLst/>
              <a:rect l="l" t="t" r="r" b="b"/>
              <a:pathLst>
                <a:path w="656" h="434" extrusionOk="0">
                  <a:moveTo>
                    <a:pt x="0" y="0"/>
                  </a:moveTo>
                  <a:cubicBezTo>
                    <a:pt x="45" y="45"/>
                    <a:pt x="134" y="100"/>
                    <a:pt x="189" y="144"/>
                  </a:cubicBezTo>
                  <a:cubicBezTo>
                    <a:pt x="233" y="178"/>
                    <a:pt x="278" y="222"/>
                    <a:pt x="322" y="255"/>
                  </a:cubicBezTo>
                  <a:cubicBezTo>
                    <a:pt x="378" y="300"/>
                    <a:pt x="423" y="344"/>
                    <a:pt x="478" y="378"/>
                  </a:cubicBezTo>
                  <a:cubicBezTo>
                    <a:pt x="534" y="411"/>
                    <a:pt x="589" y="433"/>
                    <a:pt x="656" y="433"/>
                  </a:cubicBezTo>
                  <a:cubicBezTo>
                    <a:pt x="589" y="423"/>
                    <a:pt x="534" y="400"/>
                    <a:pt x="478" y="367"/>
                  </a:cubicBezTo>
                  <a:cubicBezTo>
                    <a:pt x="433" y="334"/>
                    <a:pt x="389" y="289"/>
                    <a:pt x="344" y="245"/>
                  </a:cubicBezTo>
                  <a:cubicBezTo>
                    <a:pt x="300" y="200"/>
                    <a:pt x="255" y="144"/>
                    <a:pt x="211" y="111"/>
                  </a:cubicBezTo>
                  <a:cubicBezTo>
                    <a:pt x="156" y="67"/>
                    <a:pt x="122" y="45"/>
                    <a:pt x="77"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0" name="Google Shape;8710;p13"/>
            <p:cNvSpPr/>
            <p:nvPr/>
          </p:nvSpPr>
          <p:spPr>
            <a:xfrm>
              <a:off x="4552889" y="1849403"/>
              <a:ext cx="35725" cy="16048"/>
            </a:xfrm>
            <a:custGeom>
              <a:avLst/>
              <a:gdLst/>
              <a:ahLst/>
              <a:cxnLst/>
              <a:rect l="l" t="t" r="r" b="b"/>
              <a:pathLst>
                <a:path w="1024" h="460" extrusionOk="0">
                  <a:moveTo>
                    <a:pt x="979" y="1"/>
                  </a:moveTo>
                  <a:cubicBezTo>
                    <a:pt x="905" y="1"/>
                    <a:pt x="832" y="22"/>
                    <a:pt x="767" y="59"/>
                  </a:cubicBezTo>
                  <a:cubicBezTo>
                    <a:pt x="690" y="92"/>
                    <a:pt x="611" y="137"/>
                    <a:pt x="534" y="181"/>
                  </a:cubicBezTo>
                  <a:cubicBezTo>
                    <a:pt x="456" y="226"/>
                    <a:pt x="389" y="270"/>
                    <a:pt x="312" y="304"/>
                  </a:cubicBezTo>
                  <a:cubicBezTo>
                    <a:pt x="233" y="337"/>
                    <a:pt x="78" y="382"/>
                    <a:pt x="0" y="393"/>
                  </a:cubicBezTo>
                  <a:lnTo>
                    <a:pt x="89" y="460"/>
                  </a:lnTo>
                  <a:cubicBezTo>
                    <a:pt x="178" y="448"/>
                    <a:pt x="256" y="404"/>
                    <a:pt x="334" y="359"/>
                  </a:cubicBezTo>
                  <a:cubicBezTo>
                    <a:pt x="411" y="315"/>
                    <a:pt x="490" y="260"/>
                    <a:pt x="556" y="215"/>
                  </a:cubicBezTo>
                  <a:cubicBezTo>
                    <a:pt x="634" y="171"/>
                    <a:pt x="700" y="115"/>
                    <a:pt x="779" y="70"/>
                  </a:cubicBezTo>
                  <a:cubicBezTo>
                    <a:pt x="848" y="41"/>
                    <a:pt x="918" y="2"/>
                    <a:pt x="996" y="2"/>
                  </a:cubicBezTo>
                  <a:cubicBezTo>
                    <a:pt x="1005" y="2"/>
                    <a:pt x="1014" y="2"/>
                    <a:pt x="1023" y="3"/>
                  </a:cubicBezTo>
                  <a:cubicBezTo>
                    <a:pt x="1009" y="2"/>
                    <a:pt x="994" y="1"/>
                    <a:pt x="979"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1" name="Google Shape;8711;p13"/>
            <p:cNvSpPr/>
            <p:nvPr/>
          </p:nvSpPr>
          <p:spPr>
            <a:xfrm>
              <a:off x="4575741" y="1856486"/>
              <a:ext cx="26061" cy="11304"/>
            </a:xfrm>
            <a:custGeom>
              <a:avLst/>
              <a:gdLst/>
              <a:ahLst/>
              <a:cxnLst/>
              <a:rect l="l" t="t" r="r" b="b"/>
              <a:pathLst>
                <a:path w="747" h="324" extrusionOk="0">
                  <a:moveTo>
                    <a:pt x="747" y="1"/>
                  </a:moveTo>
                  <a:lnTo>
                    <a:pt x="747" y="1"/>
                  </a:lnTo>
                  <a:cubicBezTo>
                    <a:pt x="613" y="23"/>
                    <a:pt x="502" y="101"/>
                    <a:pt x="379" y="168"/>
                  </a:cubicBezTo>
                  <a:cubicBezTo>
                    <a:pt x="324" y="201"/>
                    <a:pt x="268" y="235"/>
                    <a:pt x="201" y="245"/>
                  </a:cubicBezTo>
                  <a:cubicBezTo>
                    <a:pt x="146" y="268"/>
                    <a:pt x="79" y="268"/>
                    <a:pt x="1" y="279"/>
                  </a:cubicBezTo>
                  <a:lnTo>
                    <a:pt x="12" y="324"/>
                  </a:lnTo>
                  <a:cubicBezTo>
                    <a:pt x="79" y="324"/>
                    <a:pt x="146" y="312"/>
                    <a:pt x="213" y="290"/>
                  </a:cubicBezTo>
                  <a:cubicBezTo>
                    <a:pt x="279" y="268"/>
                    <a:pt x="346" y="235"/>
                    <a:pt x="401" y="190"/>
                  </a:cubicBezTo>
                  <a:cubicBezTo>
                    <a:pt x="513" y="123"/>
                    <a:pt x="613" y="34"/>
                    <a:pt x="747"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2" name="Google Shape;8712;p13"/>
            <p:cNvSpPr/>
            <p:nvPr/>
          </p:nvSpPr>
          <p:spPr>
            <a:xfrm>
              <a:off x="4599814" y="1872255"/>
              <a:ext cx="27980" cy="4221"/>
            </a:xfrm>
            <a:custGeom>
              <a:avLst/>
              <a:gdLst/>
              <a:ahLst/>
              <a:cxnLst/>
              <a:rect l="l" t="t" r="r" b="b"/>
              <a:pathLst>
                <a:path w="802" h="121" extrusionOk="0">
                  <a:moveTo>
                    <a:pt x="587" y="0"/>
                  </a:moveTo>
                  <a:cubicBezTo>
                    <a:pt x="543" y="0"/>
                    <a:pt x="494" y="11"/>
                    <a:pt x="445" y="27"/>
                  </a:cubicBezTo>
                  <a:cubicBezTo>
                    <a:pt x="390" y="38"/>
                    <a:pt x="334" y="60"/>
                    <a:pt x="267" y="60"/>
                  </a:cubicBezTo>
                  <a:cubicBezTo>
                    <a:pt x="251" y="64"/>
                    <a:pt x="226" y="65"/>
                    <a:pt x="197" y="65"/>
                  </a:cubicBezTo>
                  <a:cubicBezTo>
                    <a:pt x="129" y="65"/>
                    <a:pt x="40" y="57"/>
                    <a:pt x="0" y="50"/>
                  </a:cubicBezTo>
                  <a:lnTo>
                    <a:pt x="0" y="50"/>
                  </a:lnTo>
                  <a:lnTo>
                    <a:pt x="79" y="116"/>
                  </a:lnTo>
                  <a:cubicBezTo>
                    <a:pt x="98" y="119"/>
                    <a:pt x="118" y="121"/>
                    <a:pt x="137" y="121"/>
                  </a:cubicBezTo>
                  <a:cubicBezTo>
                    <a:pt x="184" y="121"/>
                    <a:pt x="232" y="113"/>
                    <a:pt x="279" y="105"/>
                  </a:cubicBezTo>
                  <a:cubicBezTo>
                    <a:pt x="334" y="94"/>
                    <a:pt x="401" y="72"/>
                    <a:pt x="457" y="50"/>
                  </a:cubicBezTo>
                  <a:cubicBezTo>
                    <a:pt x="512" y="27"/>
                    <a:pt x="579" y="16"/>
                    <a:pt x="635" y="16"/>
                  </a:cubicBezTo>
                  <a:cubicBezTo>
                    <a:pt x="702" y="27"/>
                    <a:pt x="757" y="60"/>
                    <a:pt x="801" y="94"/>
                  </a:cubicBezTo>
                  <a:cubicBezTo>
                    <a:pt x="757" y="50"/>
                    <a:pt x="702" y="16"/>
                    <a:pt x="635" y="5"/>
                  </a:cubicBezTo>
                  <a:cubicBezTo>
                    <a:pt x="620" y="2"/>
                    <a:pt x="604" y="0"/>
                    <a:pt x="587"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3" name="Google Shape;8713;p13"/>
            <p:cNvSpPr/>
            <p:nvPr/>
          </p:nvSpPr>
          <p:spPr>
            <a:xfrm>
              <a:off x="4628945" y="1707233"/>
              <a:ext cx="96638" cy="74520"/>
            </a:xfrm>
            <a:custGeom>
              <a:avLst/>
              <a:gdLst/>
              <a:ahLst/>
              <a:cxnLst/>
              <a:rect l="l" t="t" r="r" b="b"/>
              <a:pathLst>
                <a:path w="2770" h="2136" extrusionOk="0">
                  <a:moveTo>
                    <a:pt x="2097" y="1"/>
                  </a:moveTo>
                  <a:cubicBezTo>
                    <a:pt x="1746" y="1"/>
                    <a:pt x="1300" y="84"/>
                    <a:pt x="979" y="264"/>
                  </a:cubicBezTo>
                  <a:cubicBezTo>
                    <a:pt x="423" y="575"/>
                    <a:pt x="312" y="675"/>
                    <a:pt x="156" y="986"/>
                  </a:cubicBezTo>
                  <a:cubicBezTo>
                    <a:pt x="11" y="1298"/>
                    <a:pt x="22" y="1487"/>
                    <a:pt x="22" y="1487"/>
                  </a:cubicBezTo>
                  <a:cubicBezTo>
                    <a:pt x="0" y="1654"/>
                    <a:pt x="33" y="2066"/>
                    <a:pt x="433" y="2132"/>
                  </a:cubicBezTo>
                  <a:cubicBezTo>
                    <a:pt x="450" y="2135"/>
                    <a:pt x="468" y="2136"/>
                    <a:pt x="487" y="2136"/>
                  </a:cubicBezTo>
                  <a:cubicBezTo>
                    <a:pt x="920" y="2136"/>
                    <a:pt x="1892" y="1553"/>
                    <a:pt x="2191" y="1287"/>
                  </a:cubicBezTo>
                  <a:cubicBezTo>
                    <a:pt x="2491" y="998"/>
                    <a:pt x="2769" y="319"/>
                    <a:pt x="2625" y="130"/>
                  </a:cubicBezTo>
                  <a:cubicBezTo>
                    <a:pt x="2559" y="46"/>
                    <a:pt x="2354" y="1"/>
                    <a:pt x="2097"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4" name="Google Shape;8714;p13"/>
            <p:cNvSpPr/>
            <p:nvPr/>
          </p:nvSpPr>
          <p:spPr>
            <a:xfrm>
              <a:off x="4637074" y="1707233"/>
              <a:ext cx="86172" cy="29410"/>
            </a:xfrm>
            <a:custGeom>
              <a:avLst/>
              <a:gdLst/>
              <a:ahLst/>
              <a:cxnLst/>
              <a:rect l="l" t="t" r="r" b="b"/>
              <a:pathLst>
                <a:path w="2470" h="843" extrusionOk="0">
                  <a:moveTo>
                    <a:pt x="1864" y="1"/>
                  </a:moveTo>
                  <a:cubicBezTo>
                    <a:pt x="1513" y="1"/>
                    <a:pt x="1067" y="84"/>
                    <a:pt x="746" y="264"/>
                  </a:cubicBezTo>
                  <a:cubicBezTo>
                    <a:pt x="289" y="519"/>
                    <a:pt x="123" y="631"/>
                    <a:pt x="0" y="842"/>
                  </a:cubicBezTo>
                  <a:cubicBezTo>
                    <a:pt x="212" y="753"/>
                    <a:pt x="445" y="687"/>
                    <a:pt x="679" y="664"/>
                  </a:cubicBezTo>
                  <a:cubicBezTo>
                    <a:pt x="774" y="654"/>
                    <a:pt x="868" y="650"/>
                    <a:pt x="963" y="650"/>
                  </a:cubicBezTo>
                  <a:cubicBezTo>
                    <a:pt x="1191" y="650"/>
                    <a:pt x="1419" y="674"/>
                    <a:pt x="1646" y="697"/>
                  </a:cubicBezTo>
                  <a:cubicBezTo>
                    <a:pt x="1764" y="708"/>
                    <a:pt x="1879" y="717"/>
                    <a:pt x="1994" y="717"/>
                  </a:cubicBezTo>
                  <a:cubicBezTo>
                    <a:pt x="2107" y="717"/>
                    <a:pt x="2220" y="709"/>
                    <a:pt x="2336" y="687"/>
                  </a:cubicBezTo>
                  <a:cubicBezTo>
                    <a:pt x="2425" y="453"/>
                    <a:pt x="2469" y="230"/>
                    <a:pt x="2392" y="130"/>
                  </a:cubicBezTo>
                  <a:cubicBezTo>
                    <a:pt x="2326" y="46"/>
                    <a:pt x="2121" y="1"/>
                    <a:pt x="1864" y="1"/>
                  </a:cubicBezTo>
                  <a:close/>
                </a:path>
              </a:pathLst>
            </a:custGeom>
            <a:solidFill>
              <a:srgbClr val="9DA1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5" name="Google Shape;8715;p13"/>
            <p:cNvSpPr/>
            <p:nvPr/>
          </p:nvSpPr>
          <p:spPr>
            <a:xfrm>
              <a:off x="4638610" y="1749553"/>
              <a:ext cx="39632" cy="7257"/>
            </a:xfrm>
            <a:custGeom>
              <a:avLst/>
              <a:gdLst/>
              <a:ahLst/>
              <a:cxnLst/>
              <a:rect l="l" t="t" r="r" b="b"/>
              <a:pathLst>
                <a:path w="1136" h="208" extrusionOk="0">
                  <a:moveTo>
                    <a:pt x="701" y="0"/>
                  </a:moveTo>
                  <a:cubicBezTo>
                    <a:pt x="664" y="0"/>
                    <a:pt x="627" y="3"/>
                    <a:pt x="591" y="7"/>
                  </a:cubicBezTo>
                  <a:lnTo>
                    <a:pt x="290" y="40"/>
                  </a:lnTo>
                  <a:cubicBezTo>
                    <a:pt x="201" y="52"/>
                    <a:pt x="134" y="85"/>
                    <a:pt x="35" y="85"/>
                  </a:cubicBezTo>
                  <a:lnTo>
                    <a:pt x="1" y="152"/>
                  </a:lnTo>
                  <a:cubicBezTo>
                    <a:pt x="101" y="141"/>
                    <a:pt x="201" y="129"/>
                    <a:pt x="301" y="107"/>
                  </a:cubicBezTo>
                  <a:cubicBezTo>
                    <a:pt x="401" y="96"/>
                    <a:pt x="502" y="74"/>
                    <a:pt x="591" y="52"/>
                  </a:cubicBezTo>
                  <a:cubicBezTo>
                    <a:pt x="645" y="40"/>
                    <a:pt x="701" y="31"/>
                    <a:pt x="754" y="31"/>
                  </a:cubicBezTo>
                  <a:cubicBezTo>
                    <a:pt x="797" y="31"/>
                    <a:pt x="840" y="37"/>
                    <a:pt x="880" y="52"/>
                  </a:cubicBezTo>
                  <a:cubicBezTo>
                    <a:pt x="924" y="63"/>
                    <a:pt x="969" y="85"/>
                    <a:pt x="1013" y="119"/>
                  </a:cubicBezTo>
                  <a:cubicBezTo>
                    <a:pt x="1046" y="152"/>
                    <a:pt x="1080" y="185"/>
                    <a:pt x="1135" y="208"/>
                  </a:cubicBezTo>
                  <a:cubicBezTo>
                    <a:pt x="1080" y="185"/>
                    <a:pt x="1058" y="141"/>
                    <a:pt x="1013" y="107"/>
                  </a:cubicBezTo>
                  <a:cubicBezTo>
                    <a:pt x="979" y="74"/>
                    <a:pt x="935" y="40"/>
                    <a:pt x="890" y="30"/>
                  </a:cubicBezTo>
                  <a:cubicBezTo>
                    <a:pt x="828" y="8"/>
                    <a:pt x="764" y="0"/>
                    <a:pt x="701"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6" name="Google Shape;8716;p13"/>
            <p:cNvSpPr/>
            <p:nvPr/>
          </p:nvSpPr>
          <p:spPr>
            <a:xfrm>
              <a:off x="4675103" y="1730783"/>
              <a:ext cx="30701" cy="9315"/>
            </a:xfrm>
            <a:custGeom>
              <a:avLst/>
              <a:gdLst/>
              <a:ahLst/>
              <a:cxnLst/>
              <a:rect l="l" t="t" r="r" b="b"/>
              <a:pathLst>
                <a:path w="880" h="267" extrusionOk="0">
                  <a:moveTo>
                    <a:pt x="145" y="0"/>
                  </a:moveTo>
                  <a:cubicBezTo>
                    <a:pt x="111" y="0"/>
                    <a:pt x="101" y="0"/>
                    <a:pt x="56" y="22"/>
                  </a:cubicBezTo>
                  <a:lnTo>
                    <a:pt x="0" y="89"/>
                  </a:lnTo>
                  <a:cubicBezTo>
                    <a:pt x="22" y="78"/>
                    <a:pt x="111" y="67"/>
                    <a:pt x="145" y="67"/>
                  </a:cubicBezTo>
                  <a:lnTo>
                    <a:pt x="256" y="67"/>
                  </a:lnTo>
                  <a:cubicBezTo>
                    <a:pt x="323" y="78"/>
                    <a:pt x="401" y="89"/>
                    <a:pt x="467" y="101"/>
                  </a:cubicBezTo>
                  <a:cubicBezTo>
                    <a:pt x="612" y="133"/>
                    <a:pt x="756" y="190"/>
                    <a:pt x="879" y="267"/>
                  </a:cubicBezTo>
                  <a:cubicBezTo>
                    <a:pt x="756" y="178"/>
                    <a:pt x="623" y="111"/>
                    <a:pt x="479" y="67"/>
                  </a:cubicBezTo>
                  <a:cubicBezTo>
                    <a:pt x="412" y="44"/>
                    <a:pt x="334" y="22"/>
                    <a:pt x="256" y="12"/>
                  </a:cubicBezTo>
                  <a:cubicBezTo>
                    <a:pt x="223" y="12"/>
                    <a:pt x="190" y="0"/>
                    <a:pt x="145"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7" name="Google Shape;8717;p13"/>
            <p:cNvSpPr/>
            <p:nvPr/>
          </p:nvSpPr>
          <p:spPr>
            <a:xfrm>
              <a:off x="4692931" y="1723771"/>
              <a:ext cx="17514" cy="3698"/>
            </a:xfrm>
            <a:custGeom>
              <a:avLst/>
              <a:gdLst/>
              <a:ahLst/>
              <a:cxnLst/>
              <a:rect l="l" t="t" r="r" b="b"/>
              <a:pathLst>
                <a:path w="502" h="106" extrusionOk="0">
                  <a:moveTo>
                    <a:pt x="35" y="1"/>
                  </a:moveTo>
                  <a:cubicBezTo>
                    <a:pt x="23" y="1"/>
                    <a:pt x="12" y="1"/>
                    <a:pt x="1" y="23"/>
                  </a:cubicBezTo>
                  <a:lnTo>
                    <a:pt x="79" y="45"/>
                  </a:lnTo>
                  <a:cubicBezTo>
                    <a:pt x="101" y="57"/>
                    <a:pt x="124" y="57"/>
                    <a:pt x="146" y="57"/>
                  </a:cubicBezTo>
                  <a:cubicBezTo>
                    <a:pt x="179" y="68"/>
                    <a:pt x="223" y="68"/>
                    <a:pt x="257" y="79"/>
                  </a:cubicBezTo>
                  <a:cubicBezTo>
                    <a:pt x="322" y="95"/>
                    <a:pt x="381" y="106"/>
                    <a:pt x="439" y="106"/>
                  </a:cubicBezTo>
                  <a:cubicBezTo>
                    <a:pt x="460" y="106"/>
                    <a:pt x="481" y="104"/>
                    <a:pt x="502" y="101"/>
                  </a:cubicBezTo>
                  <a:cubicBezTo>
                    <a:pt x="423" y="101"/>
                    <a:pt x="346" y="79"/>
                    <a:pt x="268" y="57"/>
                  </a:cubicBezTo>
                  <a:cubicBezTo>
                    <a:pt x="235" y="45"/>
                    <a:pt x="190" y="35"/>
                    <a:pt x="146" y="23"/>
                  </a:cubicBezTo>
                  <a:cubicBezTo>
                    <a:pt x="134" y="12"/>
                    <a:pt x="112" y="12"/>
                    <a:pt x="90" y="1"/>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8" name="Google Shape;8718;p13"/>
            <p:cNvSpPr/>
            <p:nvPr/>
          </p:nvSpPr>
          <p:spPr>
            <a:xfrm>
              <a:off x="4645587" y="1714106"/>
              <a:ext cx="30701" cy="34155"/>
            </a:xfrm>
            <a:custGeom>
              <a:avLst/>
              <a:gdLst/>
              <a:ahLst/>
              <a:cxnLst/>
              <a:rect l="l" t="t" r="r" b="b"/>
              <a:pathLst>
                <a:path w="880" h="979" extrusionOk="0">
                  <a:moveTo>
                    <a:pt x="880" y="0"/>
                  </a:moveTo>
                  <a:cubicBezTo>
                    <a:pt x="724" y="144"/>
                    <a:pt x="601" y="312"/>
                    <a:pt x="480" y="467"/>
                  </a:cubicBezTo>
                  <a:cubicBezTo>
                    <a:pt x="346" y="634"/>
                    <a:pt x="168" y="856"/>
                    <a:pt x="1" y="979"/>
                  </a:cubicBezTo>
                  <a:lnTo>
                    <a:pt x="101" y="979"/>
                  </a:lnTo>
                  <a:cubicBezTo>
                    <a:pt x="268" y="834"/>
                    <a:pt x="391" y="668"/>
                    <a:pt x="513" y="490"/>
                  </a:cubicBezTo>
                  <a:cubicBezTo>
                    <a:pt x="624" y="322"/>
                    <a:pt x="735" y="144"/>
                    <a:pt x="880"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9" name="Google Shape;8719;p13"/>
            <p:cNvSpPr/>
            <p:nvPr/>
          </p:nvSpPr>
          <p:spPr>
            <a:xfrm>
              <a:off x="4682081" y="1718363"/>
              <a:ext cx="13222" cy="11652"/>
            </a:xfrm>
            <a:custGeom>
              <a:avLst/>
              <a:gdLst/>
              <a:ahLst/>
              <a:cxnLst/>
              <a:rect l="l" t="t" r="r" b="b"/>
              <a:pathLst>
                <a:path w="379" h="334" extrusionOk="0">
                  <a:moveTo>
                    <a:pt x="379" y="0"/>
                  </a:moveTo>
                  <a:cubicBezTo>
                    <a:pt x="234" y="67"/>
                    <a:pt x="112" y="178"/>
                    <a:pt x="0" y="301"/>
                  </a:cubicBezTo>
                  <a:lnTo>
                    <a:pt x="45" y="334"/>
                  </a:lnTo>
                  <a:cubicBezTo>
                    <a:pt x="134" y="200"/>
                    <a:pt x="245" y="89"/>
                    <a:pt x="379" y="0"/>
                  </a:cubicBezTo>
                  <a:close/>
                </a:path>
              </a:pathLst>
            </a:custGeom>
            <a:solidFill>
              <a:srgbClr val="797B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0" name="Google Shape;8720;p13"/>
            <p:cNvSpPr/>
            <p:nvPr/>
          </p:nvSpPr>
          <p:spPr>
            <a:xfrm>
              <a:off x="4168732" y="1598835"/>
              <a:ext cx="535104" cy="448235"/>
            </a:xfrm>
            <a:custGeom>
              <a:avLst/>
              <a:gdLst/>
              <a:ahLst/>
              <a:cxnLst/>
              <a:rect l="l" t="t" r="r" b="b"/>
              <a:pathLst>
                <a:path w="15338" h="12848" extrusionOk="0">
                  <a:moveTo>
                    <a:pt x="14592" y="0"/>
                  </a:moveTo>
                  <a:cubicBezTo>
                    <a:pt x="14314" y="890"/>
                    <a:pt x="13980" y="1758"/>
                    <a:pt x="13569" y="2592"/>
                  </a:cubicBezTo>
                  <a:cubicBezTo>
                    <a:pt x="13357" y="3003"/>
                    <a:pt x="13124" y="3404"/>
                    <a:pt x="12868" y="3794"/>
                  </a:cubicBezTo>
                  <a:cubicBezTo>
                    <a:pt x="12702" y="4038"/>
                    <a:pt x="12546" y="4283"/>
                    <a:pt x="12379" y="4516"/>
                  </a:cubicBezTo>
                  <a:cubicBezTo>
                    <a:pt x="12312" y="4338"/>
                    <a:pt x="12257" y="4149"/>
                    <a:pt x="12235" y="3960"/>
                  </a:cubicBezTo>
                  <a:cubicBezTo>
                    <a:pt x="12190" y="3749"/>
                    <a:pt x="12179" y="3527"/>
                    <a:pt x="12156" y="3304"/>
                  </a:cubicBezTo>
                  <a:cubicBezTo>
                    <a:pt x="12134" y="3082"/>
                    <a:pt x="12123" y="2859"/>
                    <a:pt x="12079" y="2637"/>
                  </a:cubicBezTo>
                  <a:cubicBezTo>
                    <a:pt x="12045" y="2414"/>
                    <a:pt x="12001" y="2192"/>
                    <a:pt x="11912" y="1980"/>
                  </a:cubicBezTo>
                  <a:lnTo>
                    <a:pt x="11879" y="1992"/>
                  </a:lnTo>
                  <a:cubicBezTo>
                    <a:pt x="11968" y="2203"/>
                    <a:pt x="12012" y="2414"/>
                    <a:pt x="12034" y="2637"/>
                  </a:cubicBezTo>
                  <a:cubicBezTo>
                    <a:pt x="12067" y="2859"/>
                    <a:pt x="12090" y="3082"/>
                    <a:pt x="12101" y="3304"/>
                  </a:cubicBezTo>
                  <a:cubicBezTo>
                    <a:pt x="12112" y="3527"/>
                    <a:pt x="12134" y="3749"/>
                    <a:pt x="12168" y="3972"/>
                  </a:cubicBezTo>
                  <a:cubicBezTo>
                    <a:pt x="12201" y="4182"/>
                    <a:pt x="12245" y="4394"/>
                    <a:pt x="12324" y="4594"/>
                  </a:cubicBezTo>
                  <a:cubicBezTo>
                    <a:pt x="12245" y="4706"/>
                    <a:pt x="12168" y="4827"/>
                    <a:pt x="12079" y="4939"/>
                  </a:cubicBezTo>
                  <a:cubicBezTo>
                    <a:pt x="11545" y="5695"/>
                    <a:pt x="10977" y="6441"/>
                    <a:pt x="10310" y="7086"/>
                  </a:cubicBezTo>
                  <a:cubicBezTo>
                    <a:pt x="10299" y="7108"/>
                    <a:pt x="10277" y="7130"/>
                    <a:pt x="10255" y="7152"/>
                  </a:cubicBezTo>
                  <a:cubicBezTo>
                    <a:pt x="10255" y="6963"/>
                    <a:pt x="10243" y="6763"/>
                    <a:pt x="10221" y="6574"/>
                  </a:cubicBezTo>
                  <a:cubicBezTo>
                    <a:pt x="10188" y="6340"/>
                    <a:pt x="10110" y="6118"/>
                    <a:pt x="10043" y="5895"/>
                  </a:cubicBezTo>
                  <a:cubicBezTo>
                    <a:pt x="9910" y="5462"/>
                    <a:pt x="9765" y="5005"/>
                    <a:pt x="9554" y="4594"/>
                  </a:cubicBezTo>
                  <a:lnTo>
                    <a:pt x="9521" y="4617"/>
                  </a:lnTo>
                  <a:cubicBezTo>
                    <a:pt x="9732" y="5028"/>
                    <a:pt x="9854" y="5473"/>
                    <a:pt x="9988" y="5917"/>
                  </a:cubicBezTo>
                  <a:cubicBezTo>
                    <a:pt x="10055" y="6140"/>
                    <a:pt x="10121" y="6362"/>
                    <a:pt x="10144" y="6585"/>
                  </a:cubicBezTo>
                  <a:cubicBezTo>
                    <a:pt x="10166" y="6797"/>
                    <a:pt x="10166" y="7019"/>
                    <a:pt x="10166" y="7230"/>
                  </a:cubicBezTo>
                  <a:cubicBezTo>
                    <a:pt x="10043" y="7341"/>
                    <a:pt x="9921" y="7442"/>
                    <a:pt x="9798" y="7541"/>
                  </a:cubicBezTo>
                  <a:lnTo>
                    <a:pt x="9788" y="7553"/>
                  </a:lnTo>
                  <a:lnTo>
                    <a:pt x="9798" y="7553"/>
                  </a:lnTo>
                  <a:cubicBezTo>
                    <a:pt x="9699" y="7620"/>
                    <a:pt x="9610" y="7686"/>
                    <a:pt x="9509" y="7753"/>
                  </a:cubicBezTo>
                  <a:cubicBezTo>
                    <a:pt x="9420" y="7808"/>
                    <a:pt x="9321" y="7875"/>
                    <a:pt x="9220" y="7942"/>
                  </a:cubicBezTo>
                  <a:cubicBezTo>
                    <a:pt x="9031" y="8064"/>
                    <a:pt x="8831" y="8176"/>
                    <a:pt x="8631" y="8298"/>
                  </a:cubicBezTo>
                  <a:cubicBezTo>
                    <a:pt x="8530" y="8354"/>
                    <a:pt x="8419" y="8398"/>
                    <a:pt x="8320" y="8453"/>
                  </a:cubicBezTo>
                  <a:cubicBezTo>
                    <a:pt x="8219" y="8498"/>
                    <a:pt x="8119" y="8554"/>
                    <a:pt x="8019" y="8576"/>
                  </a:cubicBezTo>
                  <a:cubicBezTo>
                    <a:pt x="7685" y="8520"/>
                    <a:pt x="7352" y="8476"/>
                    <a:pt x="7007" y="8476"/>
                  </a:cubicBezTo>
                  <a:cubicBezTo>
                    <a:pt x="6959" y="8472"/>
                    <a:pt x="6909" y="8471"/>
                    <a:pt x="6859" y="8471"/>
                  </a:cubicBezTo>
                  <a:cubicBezTo>
                    <a:pt x="6737" y="8471"/>
                    <a:pt x="6614" y="8479"/>
                    <a:pt x="6496" y="8487"/>
                  </a:cubicBezTo>
                  <a:cubicBezTo>
                    <a:pt x="6318" y="8509"/>
                    <a:pt x="6150" y="8532"/>
                    <a:pt x="5984" y="8554"/>
                  </a:cubicBezTo>
                  <a:cubicBezTo>
                    <a:pt x="5684" y="8603"/>
                    <a:pt x="5375" y="8644"/>
                    <a:pt x="5073" y="8644"/>
                  </a:cubicBezTo>
                  <a:cubicBezTo>
                    <a:pt x="5039" y="8644"/>
                    <a:pt x="5005" y="8644"/>
                    <a:pt x="4971" y="8643"/>
                  </a:cubicBezTo>
                  <a:cubicBezTo>
                    <a:pt x="4805" y="8631"/>
                    <a:pt x="4638" y="8609"/>
                    <a:pt x="4516" y="8542"/>
                  </a:cubicBezTo>
                  <a:cubicBezTo>
                    <a:pt x="4437" y="8498"/>
                    <a:pt x="4371" y="8453"/>
                    <a:pt x="4304" y="8398"/>
                  </a:cubicBezTo>
                  <a:lnTo>
                    <a:pt x="4204" y="8331"/>
                  </a:lnTo>
                  <a:lnTo>
                    <a:pt x="4171" y="8298"/>
                  </a:lnTo>
                  <a:cubicBezTo>
                    <a:pt x="4382" y="8186"/>
                    <a:pt x="4571" y="8064"/>
                    <a:pt x="4738" y="7909"/>
                  </a:cubicBezTo>
                  <a:cubicBezTo>
                    <a:pt x="4838" y="7820"/>
                    <a:pt x="4927" y="7719"/>
                    <a:pt x="5005" y="7608"/>
                  </a:cubicBezTo>
                  <a:cubicBezTo>
                    <a:pt x="5072" y="7519"/>
                    <a:pt x="5127" y="7419"/>
                    <a:pt x="5183" y="7308"/>
                  </a:cubicBezTo>
                  <a:cubicBezTo>
                    <a:pt x="5450" y="7063"/>
                    <a:pt x="5739" y="6829"/>
                    <a:pt x="6051" y="6652"/>
                  </a:cubicBezTo>
                  <a:cubicBezTo>
                    <a:pt x="6217" y="6552"/>
                    <a:pt x="6407" y="6474"/>
                    <a:pt x="6595" y="6418"/>
                  </a:cubicBezTo>
                  <a:cubicBezTo>
                    <a:pt x="6785" y="6352"/>
                    <a:pt x="6973" y="6307"/>
                    <a:pt x="7151" y="6229"/>
                  </a:cubicBezTo>
                  <a:lnTo>
                    <a:pt x="7141" y="6196"/>
                  </a:lnTo>
                  <a:cubicBezTo>
                    <a:pt x="6963" y="6263"/>
                    <a:pt x="6773" y="6318"/>
                    <a:pt x="6573" y="6374"/>
                  </a:cubicBezTo>
                  <a:cubicBezTo>
                    <a:pt x="6384" y="6429"/>
                    <a:pt x="6195" y="6496"/>
                    <a:pt x="6028" y="6596"/>
                  </a:cubicBezTo>
                  <a:cubicBezTo>
                    <a:pt x="5750" y="6752"/>
                    <a:pt x="5495" y="6941"/>
                    <a:pt x="5261" y="7141"/>
                  </a:cubicBezTo>
                  <a:cubicBezTo>
                    <a:pt x="5350" y="6952"/>
                    <a:pt x="5428" y="6763"/>
                    <a:pt x="5517" y="6574"/>
                  </a:cubicBezTo>
                  <a:cubicBezTo>
                    <a:pt x="5616" y="6352"/>
                    <a:pt x="5739" y="6129"/>
                    <a:pt x="5861" y="5907"/>
                  </a:cubicBezTo>
                  <a:cubicBezTo>
                    <a:pt x="6095" y="5450"/>
                    <a:pt x="6318" y="4995"/>
                    <a:pt x="6551" y="4538"/>
                  </a:cubicBezTo>
                  <a:cubicBezTo>
                    <a:pt x="6673" y="4316"/>
                    <a:pt x="6795" y="4093"/>
                    <a:pt x="6940" y="3883"/>
                  </a:cubicBezTo>
                  <a:cubicBezTo>
                    <a:pt x="7085" y="3682"/>
                    <a:pt x="7230" y="3471"/>
                    <a:pt x="7385" y="3270"/>
                  </a:cubicBezTo>
                  <a:lnTo>
                    <a:pt x="7341" y="3237"/>
                  </a:lnTo>
                  <a:cubicBezTo>
                    <a:pt x="7185" y="3438"/>
                    <a:pt x="7040" y="3649"/>
                    <a:pt x="6896" y="3860"/>
                  </a:cubicBezTo>
                  <a:cubicBezTo>
                    <a:pt x="6751" y="4061"/>
                    <a:pt x="6617" y="4283"/>
                    <a:pt x="6496" y="4505"/>
                  </a:cubicBezTo>
                  <a:cubicBezTo>
                    <a:pt x="6251" y="4961"/>
                    <a:pt x="6028" y="5417"/>
                    <a:pt x="5784" y="5862"/>
                  </a:cubicBezTo>
                  <a:cubicBezTo>
                    <a:pt x="5661" y="6085"/>
                    <a:pt x="5539" y="6307"/>
                    <a:pt x="5428" y="6540"/>
                  </a:cubicBezTo>
                  <a:cubicBezTo>
                    <a:pt x="5383" y="6629"/>
                    <a:pt x="5339" y="6730"/>
                    <a:pt x="5305" y="6819"/>
                  </a:cubicBezTo>
                  <a:cubicBezTo>
                    <a:pt x="5228" y="6674"/>
                    <a:pt x="5183" y="6518"/>
                    <a:pt x="5161" y="6362"/>
                  </a:cubicBezTo>
                  <a:cubicBezTo>
                    <a:pt x="5127" y="6174"/>
                    <a:pt x="5127" y="5984"/>
                    <a:pt x="5127" y="5784"/>
                  </a:cubicBezTo>
                  <a:cubicBezTo>
                    <a:pt x="5116" y="5595"/>
                    <a:pt x="5116" y="5395"/>
                    <a:pt x="5094" y="5195"/>
                  </a:cubicBezTo>
                  <a:cubicBezTo>
                    <a:pt x="5060" y="5005"/>
                    <a:pt x="5016" y="4805"/>
                    <a:pt x="4916" y="4639"/>
                  </a:cubicBezTo>
                  <a:lnTo>
                    <a:pt x="4894" y="4650"/>
                  </a:lnTo>
                  <a:cubicBezTo>
                    <a:pt x="4983" y="4817"/>
                    <a:pt x="5027" y="5017"/>
                    <a:pt x="5050" y="5206"/>
                  </a:cubicBezTo>
                  <a:cubicBezTo>
                    <a:pt x="5072" y="5395"/>
                    <a:pt x="5072" y="5595"/>
                    <a:pt x="5072" y="5784"/>
                  </a:cubicBezTo>
                  <a:cubicBezTo>
                    <a:pt x="5072" y="5984"/>
                    <a:pt x="5072" y="6174"/>
                    <a:pt x="5094" y="6374"/>
                  </a:cubicBezTo>
                  <a:cubicBezTo>
                    <a:pt x="5127" y="6563"/>
                    <a:pt x="5172" y="6741"/>
                    <a:pt x="5261" y="6908"/>
                  </a:cubicBezTo>
                  <a:cubicBezTo>
                    <a:pt x="5216" y="7019"/>
                    <a:pt x="5161" y="7130"/>
                    <a:pt x="5105" y="7230"/>
                  </a:cubicBezTo>
                  <a:cubicBezTo>
                    <a:pt x="5094" y="7252"/>
                    <a:pt x="5083" y="7286"/>
                    <a:pt x="5072" y="7308"/>
                  </a:cubicBezTo>
                  <a:lnTo>
                    <a:pt x="5060" y="7308"/>
                  </a:lnTo>
                  <a:cubicBezTo>
                    <a:pt x="5016" y="7397"/>
                    <a:pt x="4971" y="7475"/>
                    <a:pt x="4916" y="7553"/>
                  </a:cubicBezTo>
                  <a:cubicBezTo>
                    <a:pt x="4849" y="7653"/>
                    <a:pt x="4760" y="7742"/>
                    <a:pt x="4672" y="7830"/>
                  </a:cubicBezTo>
                  <a:cubicBezTo>
                    <a:pt x="4482" y="7998"/>
                    <a:pt x="4026" y="8242"/>
                    <a:pt x="4026" y="8242"/>
                  </a:cubicBezTo>
                  <a:lnTo>
                    <a:pt x="3637" y="8631"/>
                  </a:lnTo>
                  <a:lnTo>
                    <a:pt x="3626" y="8631"/>
                  </a:lnTo>
                  <a:lnTo>
                    <a:pt x="3626" y="8643"/>
                  </a:lnTo>
                  <a:cubicBezTo>
                    <a:pt x="3359" y="9009"/>
                    <a:pt x="3081" y="9377"/>
                    <a:pt x="2791" y="9733"/>
                  </a:cubicBezTo>
                  <a:cubicBezTo>
                    <a:pt x="2502" y="10089"/>
                    <a:pt x="2213" y="10433"/>
                    <a:pt x="1879" y="10744"/>
                  </a:cubicBezTo>
                  <a:cubicBezTo>
                    <a:pt x="1780" y="10833"/>
                    <a:pt x="1679" y="10922"/>
                    <a:pt x="1568" y="11011"/>
                  </a:cubicBezTo>
                  <a:lnTo>
                    <a:pt x="1679" y="9877"/>
                  </a:lnTo>
                  <a:lnTo>
                    <a:pt x="1746" y="9210"/>
                  </a:lnTo>
                  <a:cubicBezTo>
                    <a:pt x="1768" y="8987"/>
                    <a:pt x="1768" y="8765"/>
                    <a:pt x="1691" y="8542"/>
                  </a:cubicBezTo>
                  <a:lnTo>
                    <a:pt x="1669" y="8554"/>
                  </a:lnTo>
                  <a:cubicBezTo>
                    <a:pt x="1724" y="8765"/>
                    <a:pt x="1724" y="8987"/>
                    <a:pt x="1691" y="9210"/>
                  </a:cubicBezTo>
                  <a:cubicBezTo>
                    <a:pt x="1669" y="9432"/>
                    <a:pt x="1635" y="9644"/>
                    <a:pt x="1612" y="9866"/>
                  </a:cubicBezTo>
                  <a:lnTo>
                    <a:pt x="1435" y="11134"/>
                  </a:lnTo>
                  <a:lnTo>
                    <a:pt x="1368" y="11201"/>
                  </a:lnTo>
                  <a:cubicBezTo>
                    <a:pt x="1201" y="11367"/>
                    <a:pt x="1046" y="11535"/>
                    <a:pt x="890" y="11701"/>
                  </a:cubicBezTo>
                  <a:cubicBezTo>
                    <a:pt x="579" y="12046"/>
                    <a:pt x="278" y="12391"/>
                    <a:pt x="0" y="12758"/>
                  </a:cubicBezTo>
                  <a:lnTo>
                    <a:pt x="144" y="12847"/>
                  </a:lnTo>
                  <a:cubicBezTo>
                    <a:pt x="423" y="12480"/>
                    <a:pt x="700" y="12146"/>
                    <a:pt x="1012" y="11812"/>
                  </a:cubicBezTo>
                  <a:cubicBezTo>
                    <a:pt x="1157" y="11646"/>
                    <a:pt x="1313" y="11479"/>
                    <a:pt x="1479" y="11312"/>
                  </a:cubicBezTo>
                  <a:cubicBezTo>
                    <a:pt x="1646" y="11156"/>
                    <a:pt x="1813" y="11011"/>
                    <a:pt x="1991" y="10856"/>
                  </a:cubicBezTo>
                  <a:cubicBezTo>
                    <a:pt x="2213" y="10645"/>
                    <a:pt x="2425" y="10411"/>
                    <a:pt x="2625" y="10166"/>
                  </a:cubicBezTo>
                  <a:lnTo>
                    <a:pt x="2692" y="10166"/>
                  </a:lnTo>
                  <a:cubicBezTo>
                    <a:pt x="2736" y="10155"/>
                    <a:pt x="2781" y="10133"/>
                    <a:pt x="2825" y="10122"/>
                  </a:cubicBezTo>
                  <a:cubicBezTo>
                    <a:pt x="2903" y="10077"/>
                    <a:pt x="2992" y="10055"/>
                    <a:pt x="3070" y="10055"/>
                  </a:cubicBezTo>
                  <a:cubicBezTo>
                    <a:pt x="3159" y="10044"/>
                    <a:pt x="3248" y="10044"/>
                    <a:pt x="3348" y="10044"/>
                  </a:cubicBezTo>
                  <a:lnTo>
                    <a:pt x="3614" y="10044"/>
                  </a:lnTo>
                  <a:lnTo>
                    <a:pt x="4160" y="10055"/>
                  </a:lnTo>
                  <a:cubicBezTo>
                    <a:pt x="4338" y="10066"/>
                    <a:pt x="4516" y="10077"/>
                    <a:pt x="4682" y="10144"/>
                  </a:cubicBezTo>
                  <a:lnTo>
                    <a:pt x="4694" y="10111"/>
                  </a:lnTo>
                  <a:cubicBezTo>
                    <a:pt x="4526" y="10033"/>
                    <a:pt x="4338" y="10022"/>
                    <a:pt x="4160" y="10010"/>
                  </a:cubicBezTo>
                  <a:lnTo>
                    <a:pt x="3614" y="10000"/>
                  </a:lnTo>
                  <a:lnTo>
                    <a:pt x="3348" y="9988"/>
                  </a:lnTo>
                  <a:cubicBezTo>
                    <a:pt x="3298" y="9983"/>
                    <a:pt x="3251" y="9980"/>
                    <a:pt x="3205" y="9980"/>
                  </a:cubicBezTo>
                  <a:cubicBezTo>
                    <a:pt x="3159" y="9980"/>
                    <a:pt x="3114" y="9983"/>
                    <a:pt x="3070" y="9988"/>
                  </a:cubicBezTo>
                  <a:cubicBezTo>
                    <a:pt x="3025" y="9988"/>
                    <a:pt x="2981" y="9988"/>
                    <a:pt x="2925" y="10010"/>
                  </a:cubicBezTo>
                  <a:cubicBezTo>
                    <a:pt x="2880" y="10022"/>
                    <a:pt x="2836" y="10033"/>
                    <a:pt x="2803" y="10055"/>
                  </a:cubicBezTo>
                  <a:cubicBezTo>
                    <a:pt x="2769" y="10066"/>
                    <a:pt x="2736" y="10077"/>
                    <a:pt x="2702" y="10077"/>
                  </a:cubicBezTo>
                  <a:cubicBezTo>
                    <a:pt x="2769" y="10000"/>
                    <a:pt x="2847" y="9911"/>
                    <a:pt x="2914" y="9822"/>
                  </a:cubicBezTo>
                  <a:cubicBezTo>
                    <a:pt x="3203" y="9466"/>
                    <a:pt x="3470" y="9098"/>
                    <a:pt x="3737" y="8732"/>
                  </a:cubicBezTo>
                  <a:lnTo>
                    <a:pt x="4071" y="8398"/>
                  </a:lnTo>
                  <a:cubicBezTo>
                    <a:pt x="4082" y="8409"/>
                    <a:pt x="4104" y="8420"/>
                    <a:pt x="4115" y="8431"/>
                  </a:cubicBezTo>
                  <a:cubicBezTo>
                    <a:pt x="4148" y="8465"/>
                    <a:pt x="4182" y="8487"/>
                    <a:pt x="4227" y="8520"/>
                  </a:cubicBezTo>
                  <a:cubicBezTo>
                    <a:pt x="4293" y="8565"/>
                    <a:pt x="4371" y="8609"/>
                    <a:pt x="4437" y="8654"/>
                  </a:cubicBezTo>
                  <a:cubicBezTo>
                    <a:pt x="4615" y="8754"/>
                    <a:pt x="4793" y="8765"/>
                    <a:pt x="4971" y="8776"/>
                  </a:cubicBezTo>
                  <a:cubicBezTo>
                    <a:pt x="5001" y="8777"/>
                    <a:pt x="5030" y="8778"/>
                    <a:pt x="5060" y="8778"/>
                  </a:cubicBezTo>
                  <a:cubicBezTo>
                    <a:pt x="5375" y="8778"/>
                    <a:pt x="5689" y="8728"/>
                    <a:pt x="5995" y="8687"/>
                  </a:cubicBezTo>
                  <a:cubicBezTo>
                    <a:pt x="6173" y="8665"/>
                    <a:pt x="6340" y="8631"/>
                    <a:pt x="6506" y="8621"/>
                  </a:cubicBezTo>
                  <a:cubicBezTo>
                    <a:pt x="6662" y="8598"/>
                    <a:pt x="6818" y="8598"/>
                    <a:pt x="6973" y="8598"/>
                  </a:cubicBezTo>
                  <a:cubicBezTo>
                    <a:pt x="7163" y="8698"/>
                    <a:pt x="7352" y="8799"/>
                    <a:pt x="7529" y="8910"/>
                  </a:cubicBezTo>
                  <a:cubicBezTo>
                    <a:pt x="7719" y="9021"/>
                    <a:pt x="7885" y="9177"/>
                    <a:pt x="8063" y="9321"/>
                  </a:cubicBezTo>
                  <a:cubicBezTo>
                    <a:pt x="8152" y="9388"/>
                    <a:pt x="8241" y="9444"/>
                    <a:pt x="8330" y="9521"/>
                  </a:cubicBezTo>
                  <a:cubicBezTo>
                    <a:pt x="8419" y="9588"/>
                    <a:pt x="8508" y="9666"/>
                    <a:pt x="8587" y="9733"/>
                  </a:cubicBezTo>
                  <a:cubicBezTo>
                    <a:pt x="8764" y="9877"/>
                    <a:pt x="8931" y="10033"/>
                    <a:pt x="9131" y="10144"/>
                  </a:cubicBezTo>
                  <a:lnTo>
                    <a:pt x="9143" y="10111"/>
                  </a:lnTo>
                  <a:cubicBezTo>
                    <a:pt x="8965" y="10000"/>
                    <a:pt x="8797" y="9844"/>
                    <a:pt x="8619" y="9688"/>
                  </a:cubicBezTo>
                  <a:cubicBezTo>
                    <a:pt x="8542" y="9622"/>
                    <a:pt x="8453" y="9543"/>
                    <a:pt x="8375" y="9466"/>
                  </a:cubicBezTo>
                  <a:cubicBezTo>
                    <a:pt x="8286" y="9399"/>
                    <a:pt x="8186" y="9332"/>
                    <a:pt x="8108" y="9266"/>
                  </a:cubicBezTo>
                  <a:cubicBezTo>
                    <a:pt x="7930" y="9121"/>
                    <a:pt x="7763" y="8965"/>
                    <a:pt x="7574" y="8843"/>
                  </a:cubicBezTo>
                  <a:cubicBezTo>
                    <a:pt x="7440" y="8754"/>
                    <a:pt x="7319" y="8676"/>
                    <a:pt x="7185" y="8609"/>
                  </a:cubicBezTo>
                  <a:lnTo>
                    <a:pt x="7185" y="8609"/>
                  </a:lnTo>
                  <a:cubicBezTo>
                    <a:pt x="7463" y="8621"/>
                    <a:pt x="7741" y="8654"/>
                    <a:pt x="8008" y="8710"/>
                  </a:cubicBezTo>
                  <a:lnTo>
                    <a:pt x="8030" y="8710"/>
                  </a:lnTo>
                  <a:lnTo>
                    <a:pt x="8041" y="8698"/>
                  </a:lnTo>
                  <a:cubicBezTo>
                    <a:pt x="8108" y="8687"/>
                    <a:pt x="8152" y="8665"/>
                    <a:pt x="8208" y="8643"/>
                  </a:cubicBezTo>
                  <a:cubicBezTo>
                    <a:pt x="8264" y="8609"/>
                    <a:pt x="8320" y="8587"/>
                    <a:pt x="8375" y="8565"/>
                  </a:cubicBezTo>
                  <a:cubicBezTo>
                    <a:pt x="8475" y="8509"/>
                    <a:pt x="8587" y="8453"/>
                    <a:pt x="8686" y="8398"/>
                  </a:cubicBezTo>
                  <a:lnTo>
                    <a:pt x="9287" y="8031"/>
                  </a:lnTo>
                  <a:cubicBezTo>
                    <a:pt x="9376" y="7964"/>
                    <a:pt x="9476" y="7909"/>
                    <a:pt x="9576" y="7842"/>
                  </a:cubicBezTo>
                  <a:cubicBezTo>
                    <a:pt x="9676" y="7775"/>
                    <a:pt x="9765" y="7709"/>
                    <a:pt x="9865" y="7630"/>
                  </a:cubicBezTo>
                  <a:lnTo>
                    <a:pt x="9877" y="7620"/>
                  </a:lnTo>
                  <a:cubicBezTo>
                    <a:pt x="9966" y="7586"/>
                    <a:pt x="10065" y="7575"/>
                    <a:pt x="10166" y="7575"/>
                  </a:cubicBezTo>
                  <a:cubicBezTo>
                    <a:pt x="10288" y="7575"/>
                    <a:pt x="10399" y="7586"/>
                    <a:pt x="10522" y="7597"/>
                  </a:cubicBezTo>
                  <a:cubicBezTo>
                    <a:pt x="10766" y="7620"/>
                    <a:pt x="11011" y="7630"/>
                    <a:pt x="11244" y="7664"/>
                  </a:cubicBezTo>
                  <a:lnTo>
                    <a:pt x="11612" y="7697"/>
                  </a:lnTo>
                  <a:cubicBezTo>
                    <a:pt x="11723" y="7719"/>
                    <a:pt x="11845" y="7742"/>
                    <a:pt x="11956" y="7775"/>
                  </a:cubicBezTo>
                  <a:cubicBezTo>
                    <a:pt x="12190" y="7842"/>
                    <a:pt x="12413" y="7931"/>
                    <a:pt x="12623" y="8042"/>
                  </a:cubicBezTo>
                  <a:lnTo>
                    <a:pt x="12635" y="8020"/>
                  </a:lnTo>
                  <a:cubicBezTo>
                    <a:pt x="12423" y="7909"/>
                    <a:pt x="12201" y="7808"/>
                    <a:pt x="11968" y="7731"/>
                  </a:cubicBezTo>
                  <a:cubicBezTo>
                    <a:pt x="11856" y="7697"/>
                    <a:pt x="11734" y="7675"/>
                    <a:pt x="11612" y="7653"/>
                  </a:cubicBezTo>
                  <a:cubicBezTo>
                    <a:pt x="11501" y="7630"/>
                    <a:pt x="11378" y="7620"/>
                    <a:pt x="11256" y="7597"/>
                  </a:cubicBezTo>
                  <a:cubicBezTo>
                    <a:pt x="11011" y="7564"/>
                    <a:pt x="10777" y="7541"/>
                    <a:pt x="10532" y="7519"/>
                  </a:cubicBezTo>
                  <a:cubicBezTo>
                    <a:pt x="10411" y="7508"/>
                    <a:pt x="10288" y="7486"/>
                    <a:pt x="10166" y="7486"/>
                  </a:cubicBezTo>
                  <a:lnTo>
                    <a:pt x="10032" y="7486"/>
                  </a:lnTo>
                  <a:cubicBezTo>
                    <a:pt x="10154" y="7386"/>
                    <a:pt x="10277" y="7274"/>
                    <a:pt x="10388" y="7163"/>
                  </a:cubicBezTo>
                  <a:cubicBezTo>
                    <a:pt x="10944" y="6607"/>
                    <a:pt x="11434" y="5984"/>
                    <a:pt x="11901" y="5339"/>
                  </a:cubicBezTo>
                  <a:cubicBezTo>
                    <a:pt x="12156" y="5161"/>
                    <a:pt x="12457" y="5028"/>
                    <a:pt x="12746" y="4884"/>
                  </a:cubicBezTo>
                  <a:cubicBezTo>
                    <a:pt x="13035" y="4750"/>
                    <a:pt x="13325" y="4572"/>
                    <a:pt x="13591" y="4394"/>
                  </a:cubicBezTo>
                  <a:cubicBezTo>
                    <a:pt x="14148" y="4049"/>
                    <a:pt x="14726" y="3749"/>
                    <a:pt x="15337" y="3515"/>
                  </a:cubicBezTo>
                  <a:lnTo>
                    <a:pt x="15315" y="3471"/>
                  </a:lnTo>
                  <a:cubicBezTo>
                    <a:pt x="14704" y="3705"/>
                    <a:pt x="14114" y="3994"/>
                    <a:pt x="13558" y="4338"/>
                  </a:cubicBezTo>
                  <a:cubicBezTo>
                    <a:pt x="13280" y="4516"/>
                    <a:pt x="13013" y="4683"/>
                    <a:pt x="12712" y="4827"/>
                  </a:cubicBezTo>
                  <a:cubicBezTo>
                    <a:pt x="12479" y="4939"/>
                    <a:pt x="12245" y="5039"/>
                    <a:pt x="12012" y="5173"/>
                  </a:cubicBezTo>
                  <a:cubicBezTo>
                    <a:pt x="12057" y="5117"/>
                    <a:pt x="12101" y="5050"/>
                    <a:pt x="12146" y="4995"/>
                  </a:cubicBezTo>
                  <a:cubicBezTo>
                    <a:pt x="12413" y="4605"/>
                    <a:pt x="12679" y="4227"/>
                    <a:pt x="12935" y="3838"/>
                  </a:cubicBezTo>
                  <a:cubicBezTo>
                    <a:pt x="13191" y="3448"/>
                    <a:pt x="13424" y="3037"/>
                    <a:pt x="13624" y="2615"/>
                  </a:cubicBezTo>
                  <a:cubicBezTo>
                    <a:pt x="14036" y="1780"/>
                    <a:pt x="14370" y="902"/>
                    <a:pt x="14637" y="12"/>
                  </a:cubicBezTo>
                  <a:lnTo>
                    <a:pt x="14592" y="0"/>
                  </a:lnTo>
                  <a:close/>
                </a:path>
              </a:pathLst>
            </a:custGeom>
            <a:solidFill>
              <a:srgbClr val="4F4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60457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txBox="1">
            <a:spLocks noGrp="1"/>
          </p:cNvSpPr>
          <p:nvPr>
            <p:ph type="title" hasCustomPrompt="1"/>
          </p:nvPr>
        </p:nvSpPr>
        <p:spPr>
          <a:xfrm>
            <a:off x="1753000" y="1573500"/>
            <a:ext cx="2012400" cy="1996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15000">
                <a:solidFill>
                  <a:schemeClr val="dk2"/>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20" name="Google Shape;20;p3"/>
          <p:cNvSpPr txBox="1">
            <a:spLocks noGrp="1"/>
          </p:cNvSpPr>
          <p:nvPr>
            <p:ph type="subTitle" idx="1"/>
          </p:nvPr>
        </p:nvSpPr>
        <p:spPr>
          <a:xfrm>
            <a:off x="5355950" y="3035238"/>
            <a:ext cx="2733900" cy="66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600">
                <a:solidFill>
                  <a:schemeClr val="accent3"/>
                </a:solidFill>
              </a:defRPr>
            </a:lvl1pPr>
            <a:lvl2pPr lvl="1" rtl="0">
              <a:spcBef>
                <a:spcPts val="0"/>
              </a:spcBef>
              <a:spcAft>
                <a:spcPts val="0"/>
              </a:spcAft>
              <a:buNone/>
              <a:defRPr sz="1600" b="1">
                <a:solidFill>
                  <a:schemeClr val="accent3"/>
                </a:solidFill>
              </a:defRPr>
            </a:lvl2pPr>
            <a:lvl3pPr lvl="2" rtl="0">
              <a:spcBef>
                <a:spcPts val="0"/>
              </a:spcBef>
              <a:spcAft>
                <a:spcPts val="0"/>
              </a:spcAft>
              <a:buNone/>
              <a:defRPr sz="1600" b="1">
                <a:solidFill>
                  <a:schemeClr val="accent3"/>
                </a:solidFill>
              </a:defRPr>
            </a:lvl3pPr>
            <a:lvl4pPr lvl="3" rtl="0">
              <a:spcBef>
                <a:spcPts val="0"/>
              </a:spcBef>
              <a:spcAft>
                <a:spcPts val="0"/>
              </a:spcAft>
              <a:buNone/>
              <a:defRPr sz="1600" b="1">
                <a:solidFill>
                  <a:schemeClr val="accent3"/>
                </a:solidFill>
              </a:defRPr>
            </a:lvl4pPr>
            <a:lvl5pPr lvl="4" rtl="0">
              <a:spcBef>
                <a:spcPts val="0"/>
              </a:spcBef>
              <a:spcAft>
                <a:spcPts val="0"/>
              </a:spcAft>
              <a:buNone/>
              <a:defRPr sz="1600" b="1">
                <a:solidFill>
                  <a:schemeClr val="accent3"/>
                </a:solidFill>
              </a:defRPr>
            </a:lvl5pPr>
            <a:lvl6pPr lvl="5" rtl="0">
              <a:spcBef>
                <a:spcPts val="0"/>
              </a:spcBef>
              <a:spcAft>
                <a:spcPts val="0"/>
              </a:spcAft>
              <a:buNone/>
              <a:defRPr sz="1600" b="1">
                <a:solidFill>
                  <a:schemeClr val="accent3"/>
                </a:solidFill>
              </a:defRPr>
            </a:lvl6pPr>
            <a:lvl7pPr lvl="6" rtl="0">
              <a:spcBef>
                <a:spcPts val="0"/>
              </a:spcBef>
              <a:spcAft>
                <a:spcPts val="0"/>
              </a:spcAft>
              <a:buNone/>
              <a:defRPr sz="1600" b="1">
                <a:solidFill>
                  <a:schemeClr val="accent3"/>
                </a:solidFill>
              </a:defRPr>
            </a:lvl7pPr>
            <a:lvl8pPr lvl="7" rtl="0">
              <a:spcBef>
                <a:spcPts val="0"/>
              </a:spcBef>
              <a:spcAft>
                <a:spcPts val="0"/>
              </a:spcAft>
              <a:buNone/>
              <a:defRPr sz="1600" b="1">
                <a:solidFill>
                  <a:schemeClr val="accent3"/>
                </a:solidFill>
              </a:defRPr>
            </a:lvl8pPr>
            <a:lvl9pPr lvl="8" rtl="0">
              <a:spcBef>
                <a:spcPts val="0"/>
              </a:spcBef>
              <a:spcAft>
                <a:spcPts val="0"/>
              </a:spcAft>
              <a:buNone/>
              <a:defRPr sz="1600" b="1">
                <a:solidFill>
                  <a:schemeClr val="accent3"/>
                </a:solidFill>
              </a:defRPr>
            </a:lvl9pPr>
          </a:lstStyle>
          <a:p>
            <a:endParaRPr/>
          </a:p>
        </p:txBody>
      </p:sp>
      <p:sp>
        <p:nvSpPr>
          <p:cNvPr id="21" name="Google Shape;21;p3"/>
          <p:cNvSpPr txBox="1">
            <a:spLocks noGrp="1"/>
          </p:cNvSpPr>
          <p:nvPr>
            <p:ph type="title" idx="2"/>
          </p:nvPr>
        </p:nvSpPr>
        <p:spPr>
          <a:xfrm>
            <a:off x="5355950" y="1440738"/>
            <a:ext cx="2733900" cy="1417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5200" i="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pic>
        <p:nvPicPr>
          <p:cNvPr id="22" name="Google Shape;22;p3"/>
          <p:cNvPicPr preferRelativeResize="0"/>
          <p:nvPr/>
        </p:nvPicPr>
        <p:blipFill>
          <a:blip r:embed="rId2">
            <a:alphaModFix/>
          </a:blip>
          <a:stretch>
            <a:fillRect/>
          </a:stretch>
        </p:blipFill>
        <p:spPr>
          <a:xfrm rot="-9265486" flipH="1">
            <a:off x="7143703" y="-923801"/>
            <a:ext cx="2890299" cy="242879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
        <p:cNvGrpSpPr/>
        <p:nvPr/>
      </p:nvGrpSpPr>
      <p:grpSpPr>
        <a:xfrm>
          <a:off x="0" y="0"/>
          <a:ext cx="0" cy="0"/>
          <a:chOff x="0" y="0"/>
          <a:chExt cx="0" cy="0"/>
        </a:xfrm>
      </p:grpSpPr>
      <p:sp>
        <p:nvSpPr>
          <p:cNvPr id="30" name="Google Shape;30;p5"/>
          <p:cNvSpPr txBox="1">
            <a:spLocks noGrp="1"/>
          </p:cNvSpPr>
          <p:nvPr>
            <p:ph type="subTitle" idx="1"/>
          </p:nvPr>
        </p:nvSpPr>
        <p:spPr>
          <a:xfrm>
            <a:off x="1458776" y="3030100"/>
            <a:ext cx="2955900" cy="4206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2000" b="1" i="1">
                <a:solidFill>
                  <a:schemeClr val="dk2"/>
                </a:solidFill>
              </a:defRPr>
            </a:lvl1pPr>
            <a:lvl2pPr lvl="1" algn="ctr" rtl="0">
              <a:spcBef>
                <a:spcPts val="0"/>
              </a:spcBef>
              <a:spcAft>
                <a:spcPts val="0"/>
              </a:spcAft>
              <a:buNone/>
              <a:defRPr sz="2000" b="1" i="1">
                <a:solidFill>
                  <a:schemeClr val="dk2"/>
                </a:solidFill>
              </a:defRPr>
            </a:lvl2pPr>
            <a:lvl3pPr lvl="2" algn="ctr" rtl="0">
              <a:spcBef>
                <a:spcPts val="0"/>
              </a:spcBef>
              <a:spcAft>
                <a:spcPts val="0"/>
              </a:spcAft>
              <a:buNone/>
              <a:defRPr sz="2000" b="1" i="1">
                <a:solidFill>
                  <a:schemeClr val="dk2"/>
                </a:solidFill>
              </a:defRPr>
            </a:lvl3pPr>
            <a:lvl4pPr lvl="3" algn="ctr" rtl="0">
              <a:spcBef>
                <a:spcPts val="0"/>
              </a:spcBef>
              <a:spcAft>
                <a:spcPts val="0"/>
              </a:spcAft>
              <a:buNone/>
              <a:defRPr sz="2000" b="1" i="1">
                <a:solidFill>
                  <a:schemeClr val="dk2"/>
                </a:solidFill>
              </a:defRPr>
            </a:lvl4pPr>
            <a:lvl5pPr lvl="4" algn="ctr" rtl="0">
              <a:spcBef>
                <a:spcPts val="0"/>
              </a:spcBef>
              <a:spcAft>
                <a:spcPts val="0"/>
              </a:spcAft>
              <a:buNone/>
              <a:defRPr sz="2000" b="1" i="1">
                <a:solidFill>
                  <a:schemeClr val="dk2"/>
                </a:solidFill>
              </a:defRPr>
            </a:lvl5pPr>
            <a:lvl6pPr lvl="5" algn="ctr" rtl="0">
              <a:spcBef>
                <a:spcPts val="0"/>
              </a:spcBef>
              <a:spcAft>
                <a:spcPts val="0"/>
              </a:spcAft>
              <a:buNone/>
              <a:defRPr sz="2000" b="1" i="1">
                <a:solidFill>
                  <a:schemeClr val="dk2"/>
                </a:solidFill>
              </a:defRPr>
            </a:lvl6pPr>
            <a:lvl7pPr lvl="6" algn="ctr" rtl="0">
              <a:spcBef>
                <a:spcPts val="0"/>
              </a:spcBef>
              <a:spcAft>
                <a:spcPts val="0"/>
              </a:spcAft>
              <a:buNone/>
              <a:defRPr sz="2000" b="1" i="1">
                <a:solidFill>
                  <a:schemeClr val="dk2"/>
                </a:solidFill>
              </a:defRPr>
            </a:lvl7pPr>
            <a:lvl8pPr lvl="7" algn="ctr" rtl="0">
              <a:spcBef>
                <a:spcPts val="0"/>
              </a:spcBef>
              <a:spcAft>
                <a:spcPts val="0"/>
              </a:spcAft>
              <a:buNone/>
              <a:defRPr sz="2000" b="1" i="1">
                <a:solidFill>
                  <a:schemeClr val="dk2"/>
                </a:solidFill>
              </a:defRPr>
            </a:lvl8pPr>
            <a:lvl9pPr lvl="8" algn="ctr" rtl="0">
              <a:spcBef>
                <a:spcPts val="0"/>
              </a:spcBef>
              <a:spcAft>
                <a:spcPts val="0"/>
              </a:spcAft>
              <a:buNone/>
              <a:defRPr sz="2000" b="1" i="1">
                <a:solidFill>
                  <a:schemeClr val="dk2"/>
                </a:solidFill>
              </a:defRPr>
            </a:lvl9pPr>
          </a:lstStyle>
          <a:p>
            <a:endParaRPr/>
          </a:p>
        </p:txBody>
      </p:sp>
      <p:sp>
        <p:nvSpPr>
          <p:cNvPr id="31" name="Google Shape;31;p5"/>
          <p:cNvSpPr txBox="1">
            <a:spLocks noGrp="1"/>
          </p:cNvSpPr>
          <p:nvPr>
            <p:ph type="subTitle" idx="2"/>
          </p:nvPr>
        </p:nvSpPr>
        <p:spPr>
          <a:xfrm>
            <a:off x="1461275" y="3356450"/>
            <a:ext cx="2953500" cy="9513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algn="ctr" rtl="0">
              <a:spcBef>
                <a:spcPts val="0"/>
              </a:spcBef>
              <a:spcAft>
                <a:spcPts val="0"/>
              </a:spcAft>
              <a:buNone/>
              <a:defRPr sz="1600" b="1"/>
            </a:lvl2pPr>
            <a:lvl3pPr lvl="2" algn="ctr" rtl="0">
              <a:spcBef>
                <a:spcPts val="0"/>
              </a:spcBef>
              <a:spcAft>
                <a:spcPts val="0"/>
              </a:spcAft>
              <a:buNone/>
              <a:defRPr sz="1600" b="1"/>
            </a:lvl3pPr>
            <a:lvl4pPr lvl="3" algn="ctr" rtl="0">
              <a:spcBef>
                <a:spcPts val="0"/>
              </a:spcBef>
              <a:spcAft>
                <a:spcPts val="0"/>
              </a:spcAft>
              <a:buNone/>
              <a:defRPr sz="1600" b="1"/>
            </a:lvl4pPr>
            <a:lvl5pPr lvl="4" algn="ctr" rtl="0">
              <a:spcBef>
                <a:spcPts val="0"/>
              </a:spcBef>
              <a:spcAft>
                <a:spcPts val="0"/>
              </a:spcAft>
              <a:buNone/>
              <a:defRPr sz="1600" b="1"/>
            </a:lvl5pPr>
            <a:lvl6pPr lvl="5" algn="ctr" rtl="0">
              <a:spcBef>
                <a:spcPts val="0"/>
              </a:spcBef>
              <a:spcAft>
                <a:spcPts val="0"/>
              </a:spcAft>
              <a:buNone/>
              <a:defRPr sz="1600" b="1"/>
            </a:lvl6pPr>
            <a:lvl7pPr lvl="6" algn="ctr" rtl="0">
              <a:spcBef>
                <a:spcPts val="0"/>
              </a:spcBef>
              <a:spcAft>
                <a:spcPts val="0"/>
              </a:spcAft>
              <a:buNone/>
              <a:defRPr sz="1600" b="1"/>
            </a:lvl7pPr>
            <a:lvl8pPr lvl="7" algn="ctr" rtl="0">
              <a:spcBef>
                <a:spcPts val="0"/>
              </a:spcBef>
              <a:spcAft>
                <a:spcPts val="0"/>
              </a:spcAft>
              <a:buNone/>
              <a:defRPr sz="1600" b="1"/>
            </a:lvl8pPr>
            <a:lvl9pPr lvl="8" algn="ctr" rtl="0">
              <a:spcBef>
                <a:spcPts val="0"/>
              </a:spcBef>
              <a:spcAft>
                <a:spcPts val="0"/>
              </a:spcAft>
              <a:buNone/>
              <a:defRPr sz="1600" b="1"/>
            </a:lvl9pPr>
          </a:lstStyle>
          <a:p>
            <a:endParaRPr/>
          </a:p>
        </p:txBody>
      </p:sp>
      <p:sp>
        <p:nvSpPr>
          <p:cNvPr id="32" name="Google Shape;32;p5"/>
          <p:cNvSpPr txBox="1">
            <a:spLocks noGrp="1"/>
          </p:cNvSpPr>
          <p:nvPr>
            <p:ph type="subTitle" idx="3"/>
          </p:nvPr>
        </p:nvSpPr>
        <p:spPr>
          <a:xfrm>
            <a:off x="4729337" y="3030100"/>
            <a:ext cx="2955900" cy="4206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2000" b="1" i="1">
                <a:solidFill>
                  <a:schemeClr val="dk2"/>
                </a:solidFill>
              </a:defRPr>
            </a:lvl1pPr>
            <a:lvl2pPr lvl="1" algn="ctr" rtl="0">
              <a:spcBef>
                <a:spcPts val="0"/>
              </a:spcBef>
              <a:spcAft>
                <a:spcPts val="0"/>
              </a:spcAft>
              <a:buNone/>
              <a:defRPr sz="2000" b="1" i="1">
                <a:solidFill>
                  <a:schemeClr val="dk2"/>
                </a:solidFill>
              </a:defRPr>
            </a:lvl2pPr>
            <a:lvl3pPr lvl="2" algn="ctr" rtl="0">
              <a:spcBef>
                <a:spcPts val="0"/>
              </a:spcBef>
              <a:spcAft>
                <a:spcPts val="0"/>
              </a:spcAft>
              <a:buNone/>
              <a:defRPr sz="2000" b="1" i="1">
                <a:solidFill>
                  <a:schemeClr val="dk2"/>
                </a:solidFill>
              </a:defRPr>
            </a:lvl3pPr>
            <a:lvl4pPr lvl="3" algn="ctr" rtl="0">
              <a:spcBef>
                <a:spcPts val="0"/>
              </a:spcBef>
              <a:spcAft>
                <a:spcPts val="0"/>
              </a:spcAft>
              <a:buNone/>
              <a:defRPr sz="2000" b="1" i="1">
                <a:solidFill>
                  <a:schemeClr val="dk2"/>
                </a:solidFill>
              </a:defRPr>
            </a:lvl4pPr>
            <a:lvl5pPr lvl="4" algn="ctr" rtl="0">
              <a:spcBef>
                <a:spcPts val="0"/>
              </a:spcBef>
              <a:spcAft>
                <a:spcPts val="0"/>
              </a:spcAft>
              <a:buNone/>
              <a:defRPr sz="2000" b="1" i="1">
                <a:solidFill>
                  <a:schemeClr val="dk2"/>
                </a:solidFill>
              </a:defRPr>
            </a:lvl5pPr>
            <a:lvl6pPr lvl="5" algn="ctr" rtl="0">
              <a:spcBef>
                <a:spcPts val="0"/>
              </a:spcBef>
              <a:spcAft>
                <a:spcPts val="0"/>
              </a:spcAft>
              <a:buNone/>
              <a:defRPr sz="2000" b="1" i="1">
                <a:solidFill>
                  <a:schemeClr val="dk2"/>
                </a:solidFill>
              </a:defRPr>
            </a:lvl6pPr>
            <a:lvl7pPr lvl="6" algn="ctr" rtl="0">
              <a:spcBef>
                <a:spcPts val="0"/>
              </a:spcBef>
              <a:spcAft>
                <a:spcPts val="0"/>
              </a:spcAft>
              <a:buNone/>
              <a:defRPr sz="2000" b="1" i="1">
                <a:solidFill>
                  <a:schemeClr val="dk2"/>
                </a:solidFill>
              </a:defRPr>
            </a:lvl7pPr>
            <a:lvl8pPr lvl="7" algn="ctr" rtl="0">
              <a:spcBef>
                <a:spcPts val="0"/>
              </a:spcBef>
              <a:spcAft>
                <a:spcPts val="0"/>
              </a:spcAft>
              <a:buNone/>
              <a:defRPr sz="2000" b="1" i="1">
                <a:solidFill>
                  <a:schemeClr val="dk2"/>
                </a:solidFill>
              </a:defRPr>
            </a:lvl8pPr>
            <a:lvl9pPr lvl="8" algn="ctr" rtl="0">
              <a:spcBef>
                <a:spcPts val="0"/>
              </a:spcBef>
              <a:spcAft>
                <a:spcPts val="0"/>
              </a:spcAft>
              <a:buNone/>
              <a:defRPr sz="2000" b="1" i="1">
                <a:solidFill>
                  <a:schemeClr val="dk2"/>
                </a:solidFill>
              </a:defRPr>
            </a:lvl9pPr>
          </a:lstStyle>
          <a:p>
            <a:endParaRPr/>
          </a:p>
        </p:txBody>
      </p:sp>
      <p:sp>
        <p:nvSpPr>
          <p:cNvPr id="33" name="Google Shape;33;p5"/>
          <p:cNvSpPr txBox="1">
            <a:spLocks noGrp="1"/>
          </p:cNvSpPr>
          <p:nvPr>
            <p:ph type="subTitle" idx="4"/>
          </p:nvPr>
        </p:nvSpPr>
        <p:spPr>
          <a:xfrm>
            <a:off x="4732425" y="3356450"/>
            <a:ext cx="2949600" cy="9513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algn="ctr" rtl="0">
              <a:spcBef>
                <a:spcPts val="0"/>
              </a:spcBef>
              <a:spcAft>
                <a:spcPts val="0"/>
              </a:spcAft>
              <a:buNone/>
              <a:defRPr sz="1600" b="1"/>
            </a:lvl2pPr>
            <a:lvl3pPr lvl="2" algn="ctr" rtl="0">
              <a:spcBef>
                <a:spcPts val="0"/>
              </a:spcBef>
              <a:spcAft>
                <a:spcPts val="0"/>
              </a:spcAft>
              <a:buNone/>
              <a:defRPr sz="1600" b="1"/>
            </a:lvl3pPr>
            <a:lvl4pPr lvl="3" algn="ctr" rtl="0">
              <a:spcBef>
                <a:spcPts val="0"/>
              </a:spcBef>
              <a:spcAft>
                <a:spcPts val="0"/>
              </a:spcAft>
              <a:buNone/>
              <a:defRPr sz="1600" b="1"/>
            </a:lvl4pPr>
            <a:lvl5pPr lvl="4" algn="ctr" rtl="0">
              <a:spcBef>
                <a:spcPts val="0"/>
              </a:spcBef>
              <a:spcAft>
                <a:spcPts val="0"/>
              </a:spcAft>
              <a:buNone/>
              <a:defRPr sz="1600" b="1"/>
            </a:lvl5pPr>
            <a:lvl6pPr lvl="5" algn="ctr" rtl="0">
              <a:spcBef>
                <a:spcPts val="0"/>
              </a:spcBef>
              <a:spcAft>
                <a:spcPts val="0"/>
              </a:spcAft>
              <a:buNone/>
              <a:defRPr sz="1600" b="1"/>
            </a:lvl6pPr>
            <a:lvl7pPr lvl="6" algn="ctr" rtl="0">
              <a:spcBef>
                <a:spcPts val="0"/>
              </a:spcBef>
              <a:spcAft>
                <a:spcPts val="0"/>
              </a:spcAft>
              <a:buNone/>
              <a:defRPr sz="1600" b="1"/>
            </a:lvl7pPr>
            <a:lvl8pPr lvl="7" algn="ctr" rtl="0">
              <a:spcBef>
                <a:spcPts val="0"/>
              </a:spcBef>
              <a:spcAft>
                <a:spcPts val="0"/>
              </a:spcAft>
              <a:buNone/>
              <a:defRPr sz="1600" b="1"/>
            </a:lvl8pPr>
            <a:lvl9pPr lvl="8" algn="ctr" rtl="0">
              <a:spcBef>
                <a:spcPts val="0"/>
              </a:spcBef>
              <a:spcAft>
                <a:spcPts val="0"/>
              </a:spcAft>
              <a:buNone/>
              <a:defRPr sz="1600" b="1"/>
            </a:lvl9pPr>
          </a:lstStyle>
          <a:p>
            <a:endParaRPr/>
          </a:p>
        </p:txBody>
      </p:sp>
      <p:sp>
        <p:nvSpPr>
          <p:cNvPr id="34" name="Google Shape;34;p5"/>
          <p:cNvSpPr txBox="1">
            <a:spLocks noGrp="1"/>
          </p:cNvSpPr>
          <p:nvPr>
            <p:ph type="title"/>
          </p:nvPr>
        </p:nvSpPr>
        <p:spPr>
          <a:xfrm>
            <a:off x="713100" y="452325"/>
            <a:ext cx="77178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35" name="Google Shape;35;p5"/>
          <p:cNvPicPr preferRelativeResize="0"/>
          <p:nvPr/>
        </p:nvPicPr>
        <p:blipFill>
          <a:blip r:embed="rId2">
            <a:alphaModFix/>
          </a:blip>
          <a:stretch>
            <a:fillRect/>
          </a:stretch>
        </p:blipFill>
        <p:spPr>
          <a:xfrm rot="1058409">
            <a:off x="-114981" y="3001735"/>
            <a:ext cx="681780" cy="799265"/>
          </a:xfrm>
          <a:prstGeom prst="rect">
            <a:avLst/>
          </a:prstGeom>
          <a:noFill/>
          <a:ln>
            <a:noFill/>
          </a:ln>
        </p:spPr>
      </p:pic>
      <p:sp>
        <p:nvSpPr>
          <p:cNvPr id="36" name="Google Shape;36;p5"/>
          <p:cNvSpPr/>
          <p:nvPr/>
        </p:nvSpPr>
        <p:spPr>
          <a:xfrm flipH="1">
            <a:off x="58" y="4684902"/>
            <a:ext cx="9144142" cy="458624"/>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7" name="Google Shape;37;p5"/>
          <p:cNvPicPr preferRelativeResize="0"/>
          <p:nvPr/>
        </p:nvPicPr>
        <p:blipFill>
          <a:blip r:embed="rId3">
            <a:alphaModFix/>
          </a:blip>
          <a:stretch>
            <a:fillRect/>
          </a:stretch>
        </p:blipFill>
        <p:spPr>
          <a:xfrm rot="8424069" flipH="1">
            <a:off x="-830586" y="3523975"/>
            <a:ext cx="1740569" cy="1545802"/>
          </a:xfrm>
          <a:prstGeom prst="rect">
            <a:avLst/>
          </a:prstGeom>
          <a:noFill/>
          <a:ln>
            <a:noFill/>
          </a:ln>
        </p:spPr>
      </p:pic>
      <p:pic>
        <p:nvPicPr>
          <p:cNvPr id="38" name="Google Shape;38;p5"/>
          <p:cNvPicPr preferRelativeResize="0"/>
          <p:nvPr/>
        </p:nvPicPr>
        <p:blipFill>
          <a:blip r:embed="rId3">
            <a:alphaModFix/>
          </a:blip>
          <a:stretch>
            <a:fillRect/>
          </a:stretch>
        </p:blipFill>
        <p:spPr>
          <a:xfrm rot="9407651" flipH="1">
            <a:off x="8154842" y="251104"/>
            <a:ext cx="1986090" cy="1763840"/>
          </a:xfrm>
          <a:prstGeom prst="rect">
            <a:avLst/>
          </a:prstGeom>
          <a:noFill/>
          <a:ln>
            <a:noFill/>
          </a:ln>
        </p:spPr>
      </p:pic>
      <p:pic>
        <p:nvPicPr>
          <p:cNvPr id="39" name="Google Shape;39;p5"/>
          <p:cNvPicPr preferRelativeResize="0"/>
          <p:nvPr/>
        </p:nvPicPr>
        <p:blipFill>
          <a:blip r:embed="rId4">
            <a:alphaModFix/>
          </a:blip>
          <a:stretch>
            <a:fillRect/>
          </a:stretch>
        </p:blipFill>
        <p:spPr>
          <a:xfrm rot="4468951">
            <a:off x="-24600" y="4349228"/>
            <a:ext cx="1215509" cy="1401968"/>
          </a:xfrm>
          <a:prstGeom prst="rect">
            <a:avLst/>
          </a:prstGeom>
          <a:noFill/>
          <a:ln>
            <a:noFill/>
          </a:ln>
        </p:spPr>
      </p:pic>
      <p:pic>
        <p:nvPicPr>
          <p:cNvPr id="40" name="Google Shape;40;p5"/>
          <p:cNvPicPr preferRelativeResize="0"/>
          <p:nvPr/>
        </p:nvPicPr>
        <p:blipFill>
          <a:blip r:embed="rId5">
            <a:alphaModFix/>
          </a:blip>
          <a:stretch>
            <a:fillRect/>
          </a:stretch>
        </p:blipFill>
        <p:spPr>
          <a:xfrm rot="2335978">
            <a:off x="128568" y="953580"/>
            <a:ext cx="996762" cy="324152"/>
          </a:xfrm>
          <a:prstGeom prst="rect">
            <a:avLst/>
          </a:prstGeom>
          <a:noFill/>
          <a:ln>
            <a:noFill/>
          </a:ln>
        </p:spPr>
      </p:pic>
      <p:pic>
        <p:nvPicPr>
          <p:cNvPr id="41" name="Google Shape;41;p5"/>
          <p:cNvPicPr preferRelativeResize="0"/>
          <p:nvPr/>
        </p:nvPicPr>
        <p:blipFill>
          <a:blip r:embed="rId5">
            <a:alphaModFix/>
          </a:blip>
          <a:stretch>
            <a:fillRect/>
          </a:stretch>
        </p:blipFill>
        <p:spPr>
          <a:xfrm rot="-949908">
            <a:off x="8111254" y="4097984"/>
            <a:ext cx="747372" cy="243053"/>
          </a:xfrm>
          <a:prstGeom prst="rect">
            <a:avLst/>
          </a:prstGeom>
          <a:noFill/>
          <a:ln>
            <a:noFill/>
          </a:ln>
        </p:spPr>
      </p:pic>
      <p:pic>
        <p:nvPicPr>
          <p:cNvPr id="42" name="Google Shape;42;p5"/>
          <p:cNvPicPr preferRelativeResize="0"/>
          <p:nvPr/>
        </p:nvPicPr>
        <p:blipFill>
          <a:blip r:embed="rId5">
            <a:alphaModFix/>
          </a:blip>
          <a:stretch>
            <a:fillRect/>
          </a:stretch>
        </p:blipFill>
        <p:spPr>
          <a:xfrm rot="1375123">
            <a:off x="8559842" y="4858981"/>
            <a:ext cx="1176091" cy="382474"/>
          </a:xfrm>
          <a:prstGeom prst="rect">
            <a:avLst/>
          </a:prstGeom>
          <a:noFill/>
          <a:ln>
            <a:noFill/>
          </a:ln>
        </p:spPr>
      </p:pic>
      <p:pic>
        <p:nvPicPr>
          <p:cNvPr id="43" name="Google Shape;43;p5"/>
          <p:cNvPicPr preferRelativeResize="0"/>
          <p:nvPr/>
        </p:nvPicPr>
        <p:blipFill>
          <a:blip r:embed="rId5">
            <a:alphaModFix/>
          </a:blip>
          <a:stretch>
            <a:fillRect/>
          </a:stretch>
        </p:blipFill>
        <p:spPr>
          <a:xfrm rot="-949908">
            <a:off x="-284846" y="245634"/>
            <a:ext cx="747372" cy="243053"/>
          </a:xfrm>
          <a:prstGeom prst="rect">
            <a:avLst/>
          </a:prstGeom>
          <a:noFill/>
          <a:ln>
            <a:noFill/>
          </a:ln>
        </p:spPr>
      </p:pic>
      <p:pic>
        <p:nvPicPr>
          <p:cNvPr id="44" name="Google Shape;44;p5"/>
          <p:cNvPicPr preferRelativeResize="0"/>
          <p:nvPr/>
        </p:nvPicPr>
        <p:blipFill>
          <a:blip r:embed="rId4">
            <a:alphaModFix/>
          </a:blip>
          <a:stretch>
            <a:fillRect/>
          </a:stretch>
        </p:blipFill>
        <p:spPr>
          <a:xfrm rot="-7650997">
            <a:off x="7872970" y="-712491"/>
            <a:ext cx="1386959" cy="159972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7"/>
        <p:cNvGrpSpPr/>
        <p:nvPr/>
      </p:nvGrpSpPr>
      <p:grpSpPr>
        <a:xfrm>
          <a:off x="0" y="0"/>
          <a:ext cx="0" cy="0"/>
          <a:chOff x="0" y="0"/>
          <a:chExt cx="0" cy="0"/>
        </a:xfrm>
      </p:grpSpPr>
      <p:sp>
        <p:nvSpPr>
          <p:cNvPr id="68" name="Google Shape;68;p8"/>
          <p:cNvSpPr txBox="1">
            <a:spLocks noGrp="1"/>
          </p:cNvSpPr>
          <p:nvPr>
            <p:ph type="title"/>
          </p:nvPr>
        </p:nvSpPr>
        <p:spPr>
          <a:xfrm>
            <a:off x="2324700" y="1476375"/>
            <a:ext cx="4495200" cy="2204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72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grpSp>
        <p:nvGrpSpPr>
          <p:cNvPr id="69" name="Google Shape;69;p8"/>
          <p:cNvGrpSpPr/>
          <p:nvPr/>
        </p:nvGrpSpPr>
        <p:grpSpPr>
          <a:xfrm>
            <a:off x="-1874485" y="-2028824"/>
            <a:ext cx="12390986" cy="8960275"/>
            <a:chOff x="-1874485" y="-2028824"/>
            <a:chExt cx="12390986" cy="8960275"/>
          </a:xfrm>
        </p:grpSpPr>
        <p:pic>
          <p:nvPicPr>
            <p:cNvPr id="70" name="Google Shape;70;p8"/>
            <p:cNvPicPr preferRelativeResize="0"/>
            <p:nvPr/>
          </p:nvPicPr>
          <p:blipFill>
            <a:blip r:embed="rId2">
              <a:alphaModFix/>
            </a:blip>
            <a:stretch>
              <a:fillRect/>
            </a:stretch>
          </p:blipFill>
          <p:spPr>
            <a:xfrm rot="3644114">
              <a:off x="6600143" y="3683219"/>
              <a:ext cx="2726349" cy="2421263"/>
            </a:xfrm>
            <a:prstGeom prst="rect">
              <a:avLst/>
            </a:prstGeom>
            <a:noFill/>
            <a:ln>
              <a:noFill/>
            </a:ln>
          </p:spPr>
        </p:pic>
        <p:pic>
          <p:nvPicPr>
            <p:cNvPr id="71" name="Google Shape;71;p8"/>
            <p:cNvPicPr preferRelativeResize="0"/>
            <p:nvPr/>
          </p:nvPicPr>
          <p:blipFill>
            <a:blip r:embed="rId3">
              <a:alphaModFix/>
            </a:blip>
            <a:stretch>
              <a:fillRect/>
            </a:stretch>
          </p:blipFill>
          <p:spPr>
            <a:xfrm rot="10799995" flipH="1">
              <a:off x="-410290" y="745942"/>
              <a:ext cx="1184750" cy="1668625"/>
            </a:xfrm>
            <a:prstGeom prst="rect">
              <a:avLst/>
            </a:prstGeom>
            <a:noFill/>
            <a:ln>
              <a:noFill/>
            </a:ln>
          </p:spPr>
        </p:pic>
        <p:pic>
          <p:nvPicPr>
            <p:cNvPr id="72" name="Google Shape;72;p8"/>
            <p:cNvPicPr preferRelativeResize="0"/>
            <p:nvPr/>
          </p:nvPicPr>
          <p:blipFill>
            <a:blip r:embed="rId4">
              <a:alphaModFix/>
            </a:blip>
            <a:stretch>
              <a:fillRect/>
            </a:stretch>
          </p:blipFill>
          <p:spPr>
            <a:xfrm rot="-2146030" flipH="1">
              <a:off x="5984582" y="4265175"/>
              <a:ext cx="1480484" cy="1735598"/>
            </a:xfrm>
            <a:prstGeom prst="rect">
              <a:avLst/>
            </a:prstGeom>
            <a:noFill/>
            <a:ln>
              <a:noFill/>
            </a:ln>
          </p:spPr>
        </p:pic>
        <p:pic>
          <p:nvPicPr>
            <p:cNvPr id="73" name="Google Shape;73;p8"/>
            <p:cNvPicPr preferRelativeResize="0"/>
            <p:nvPr/>
          </p:nvPicPr>
          <p:blipFill>
            <a:blip r:embed="rId5">
              <a:alphaModFix/>
            </a:blip>
            <a:stretch>
              <a:fillRect/>
            </a:stretch>
          </p:blipFill>
          <p:spPr>
            <a:xfrm rot="10800000" flipH="1">
              <a:off x="-410300" y="4210776"/>
              <a:ext cx="3237624" cy="2720675"/>
            </a:xfrm>
            <a:prstGeom prst="rect">
              <a:avLst/>
            </a:prstGeom>
            <a:noFill/>
            <a:ln>
              <a:noFill/>
            </a:ln>
          </p:spPr>
        </p:pic>
        <p:pic>
          <p:nvPicPr>
            <p:cNvPr id="74" name="Google Shape;74;p8"/>
            <p:cNvPicPr preferRelativeResize="0"/>
            <p:nvPr/>
          </p:nvPicPr>
          <p:blipFill>
            <a:blip r:embed="rId2">
              <a:alphaModFix/>
            </a:blip>
            <a:stretch>
              <a:fillRect/>
            </a:stretch>
          </p:blipFill>
          <p:spPr>
            <a:xfrm rot="7155886" flipH="1">
              <a:off x="-1515157" y="3152620"/>
              <a:ext cx="2726349" cy="2421263"/>
            </a:xfrm>
            <a:prstGeom prst="rect">
              <a:avLst/>
            </a:prstGeom>
            <a:noFill/>
            <a:ln>
              <a:noFill/>
            </a:ln>
          </p:spPr>
        </p:pic>
        <p:pic>
          <p:nvPicPr>
            <p:cNvPr id="75" name="Google Shape;75;p8"/>
            <p:cNvPicPr preferRelativeResize="0"/>
            <p:nvPr/>
          </p:nvPicPr>
          <p:blipFill>
            <a:blip r:embed="rId5">
              <a:alphaModFix/>
            </a:blip>
            <a:stretch>
              <a:fillRect/>
            </a:stretch>
          </p:blipFill>
          <p:spPr>
            <a:xfrm rot="-4822065" flipH="1">
              <a:off x="-1107394" y="-1441475"/>
              <a:ext cx="3641590" cy="3060142"/>
            </a:xfrm>
            <a:prstGeom prst="rect">
              <a:avLst/>
            </a:prstGeom>
            <a:noFill/>
            <a:ln>
              <a:noFill/>
            </a:ln>
          </p:spPr>
        </p:pic>
        <p:pic>
          <p:nvPicPr>
            <p:cNvPr id="76" name="Google Shape;76;p8"/>
            <p:cNvPicPr preferRelativeResize="0"/>
            <p:nvPr/>
          </p:nvPicPr>
          <p:blipFill>
            <a:blip r:embed="rId6">
              <a:alphaModFix/>
            </a:blip>
            <a:stretch>
              <a:fillRect/>
            </a:stretch>
          </p:blipFill>
          <p:spPr>
            <a:xfrm rot="8406173" flipH="1">
              <a:off x="1605199" y="-1681245"/>
              <a:ext cx="1864251" cy="2150239"/>
            </a:xfrm>
            <a:prstGeom prst="rect">
              <a:avLst/>
            </a:prstGeom>
            <a:noFill/>
            <a:ln>
              <a:noFill/>
            </a:ln>
          </p:spPr>
        </p:pic>
        <p:pic>
          <p:nvPicPr>
            <p:cNvPr id="77" name="Google Shape;77;p8"/>
            <p:cNvPicPr preferRelativeResize="0"/>
            <p:nvPr/>
          </p:nvPicPr>
          <p:blipFill>
            <a:blip r:embed="rId5">
              <a:alphaModFix/>
            </a:blip>
            <a:stretch>
              <a:fillRect/>
            </a:stretch>
          </p:blipFill>
          <p:spPr>
            <a:xfrm rot="-5977938">
              <a:off x="7947059" y="2454176"/>
              <a:ext cx="2574835" cy="2163721"/>
            </a:xfrm>
            <a:prstGeom prst="rect">
              <a:avLst/>
            </a:prstGeom>
            <a:noFill/>
            <a:ln>
              <a:noFill/>
            </a:ln>
          </p:spPr>
        </p:pic>
        <p:pic>
          <p:nvPicPr>
            <p:cNvPr id="78" name="Google Shape;78;p8"/>
            <p:cNvPicPr preferRelativeResize="0"/>
            <p:nvPr/>
          </p:nvPicPr>
          <p:blipFill>
            <a:blip r:embed="rId6">
              <a:alphaModFix/>
            </a:blip>
            <a:stretch>
              <a:fillRect/>
            </a:stretch>
          </p:blipFill>
          <p:spPr>
            <a:xfrm rot="-7910329" flipH="1">
              <a:off x="8161624" y="-624731"/>
              <a:ext cx="1864251" cy="2150240"/>
            </a:xfrm>
            <a:prstGeom prst="rect">
              <a:avLst/>
            </a:prstGeom>
            <a:noFill/>
            <a:ln>
              <a:noFill/>
            </a:ln>
          </p:spPr>
        </p:pic>
        <p:pic>
          <p:nvPicPr>
            <p:cNvPr id="79" name="Google Shape;79;p8"/>
            <p:cNvPicPr preferRelativeResize="0"/>
            <p:nvPr/>
          </p:nvPicPr>
          <p:blipFill>
            <a:blip r:embed="rId3">
              <a:alphaModFix/>
            </a:blip>
            <a:stretch>
              <a:fillRect/>
            </a:stretch>
          </p:blipFill>
          <p:spPr>
            <a:xfrm rot="-5219239" flipH="1">
              <a:off x="7417688" y="-683442"/>
              <a:ext cx="1184749" cy="1668629"/>
            </a:xfrm>
            <a:prstGeom prst="rect">
              <a:avLst/>
            </a:prstGeom>
            <a:noFill/>
            <a:ln>
              <a:noFill/>
            </a:ln>
          </p:spPr>
        </p:pic>
        <p:pic>
          <p:nvPicPr>
            <p:cNvPr id="80" name="Google Shape;80;p8"/>
            <p:cNvPicPr preferRelativeResize="0"/>
            <p:nvPr/>
          </p:nvPicPr>
          <p:blipFill>
            <a:blip r:embed="rId4">
              <a:alphaModFix/>
            </a:blip>
            <a:stretch>
              <a:fillRect/>
            </a:stretch>
          </p:blipFill>
          <p:spPr>
            <a:xfrm rot="3550003" flipH="1">
              <a:off x="166269" y="2486299"/>
              <a:ext cx="1094281" cy="1282844"/>
            </a:xfrm>
            <a:prstGeom prst="rect">
              <a:avLst/>
            </a:prstGeom>
            <a:noFill/>
            <a:ln>
              <a:noFill/>
            </a:ln>
          </p:spPr>
        </p:pic>
        <p:pic>
          <p:nvPicPr>
            <p:cNvPr id="81" name="Google Shape;81;p8"/>
            <p:cNvPicPr preferRelativeResize="0"/>
            <p:nvPr/>
          </p:nvPicPr>
          <p:blipFill>
            <a:blip r:embed="rId7">
              <a:alphaModFix/>
            </a:blip>
            <a:stretch>
              <a:fillRect/>
            </a:stretch>
          </p:blipFill>
          <p:spPr>
            <a:xfrm rot="-7249997" flipH="1">
              <a:off x="6376569" y="-428351"/>
              <a:ext cx="1094281" cy="1282844"/>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15"/>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
  <p:cSld name="CUSTOM_1">
    <p:spTree>
      <p:nvGrpSpPr>
        <p:cNvPr id="1" name="Shape 116"/>
        <p:cNvGrpSpPr/>
        <p:nvPr/>
      </p:nvGrpSpPr>
      <p:grpSpPr>
        <a:xfrm>
          <a:off x="0" y="0"/>
          <a:ext cx="0" cy="0"/>
          <a:chOff x="0" y="0"/>
          <a:chExt cx="0" cy="0"/>
        </a:xfrm>
      </p:grpSpPr>
      <p:sp>
        <p:nvSpPr>
          <p:cNvPr id="117" name="Google Shape;117;p13"/>
          <p:cNvSpPr txBox="1">
            <a:spLocks noGrp="1"/>
          </p:cNvSpPr>
          <p:nvPr>
            <p:ph type="subTitle" idx="1"/>
          </p:nvPr>
        </p:nvSpPr>
        <p:spPr>
          <a:xfrm>
            <a:off x="1894798" y="1857388"/>
            <a:ext cx="2439900" cy="420600"/>
          </a:xfrm>
          <a:prstGeom prst="rect">
            <a:avLst/>
          </a:prstGeom>
        </p:spPr>
        <p:txBody>
          <a:bodyPr spcFirstLastPara="1" wrap="square" lIns="91425" tIns="91425" rIns="91425" bIns="91425" anchor="b" anchorCtr="0">
            <a:noAutofit/>
          </a:bodyPr>
          <a:lstStyle>
            <a:lvl1pPr lvl="0" rtl="0">
              <a:spcBef>
                <a:spcPts val="0"/>
              </a:spcBef>
              <a:spcAft>
                <a:spcPts val="0"/>
              </a:spcAft>
              <a:buNone/>
              <a:defRPr sz="1800" b="1" i="1">
                <a:solidFill>
                  <a:schemeClr val="dk2"/>
                </a:solidFill>
              </a:defRPr>
            </a:lvl1pPr>
            <a:lvl2pPr lvl="1" rtl="0">
              <a:spcBef>
                <a:spcPts val="0"/>
              </a:spcBef>
              <a:spcAft>
                <a:spcPts val="0"/>
              </a:spcAft>
              <a:buNone/>
              <a:defRPr sz="1800" b="1" i="1">
                <a:solidFill>
                  <a:schemeClr val="dk2"/>
                </a:solidFill>
              </a:defRPr>
            </a:lvl2pPr>
            <a:lvl3pPr lvl="2" rtl="0">
              <a:spcBef>
                <a:spcPts val="0"/>
              </a:spcBef>
              <a:spcAft>
                <a:spcPts val="0"/>
              </a:spcAft>
              <a:buNone/>
              <a:defRPr sz="1800" b="1" i="1">
                <a:solidFill>
                  <a:schemeClr val="dk2"/>
                </a:solidFill>
              </a:defRPr>
            </a:lvl3pPr>
            <a:lvl4pPr lvl="3" rtl="0">
              <a:spcBef>
                <a:spcPts val="0"/>
              </a:spcBef>
              <a:spcAft>
                <a:spcPts val="0"/>
              </a:spcAft>
              <a:buNone/>
              <a:defRPr sz="1800" b="1" i="1">
                <a:solidFill>
                  <a:schemeClr val="dk2"/>
                </a:solidFill>
              </a:defRPr>
            </a:lvl4pPr>
            <a:lvl5pPr lvl="4" rtl="0">
              <a:spcBef>
                <a:spcPts val="0"/>
              </a:spcBef>
              <a:spcAft>
                <a:spcPts val="0"/>
              </a:spcAft>
              <a:buNone/>
              <a:defRPr sz="1800" b="1" i="1">
                <a:solidFill>
                  <a:schemeClr val="dk2"/>
                </a:solidFill>
              </a:defRPr>
            </a:lvl5pPr>
            <a:lvl6pPr lvl="5" rtl="0">
              <a:spcBef>
                <a:spcPts val="0"/>
              </a:spcBef>
              <a:spcAft>
                <a:spcPts val="0"/>
              </a:spcAft>
              <a:buNone/>
              <a:defRPr sz="1800" b="1" i="1">
                <a:solidFill>
                  <a:schemeClr val="dk2"/>
                </a:solidFill>
              </a:defRPr>
            </a:lvl6pPr>
            <a:lvl7pPr lvl="6" rtl="0">
              <a:spcBef>
                <a:spcPts val="0"/>
              </a:spcBef>
              <a:spcAft>
                <a:spcPts val="0"/>
              </a:spcAft>
              <a:buNone/>
              <a:defRPr sz="1800" b="1" i="1">
                <a:solidFill>
                  <a:schemeClr val="dk2"/>
                </a:solidFill>
              </a:defRPr>
            </a:lvl7pPr>
            <a:lvl8pPr lvl="7" rtl="0">
              <a:spcBef>
                <a:spcPts val="0"/>
              </a:spcBef>
              <a:spcAft>
                <a:spcPts val="0"/>
              </a:spcAft>
              <a:buNone/>
              <a:defRPr sz="1800" b="1" i="1">
                <a:solidFill>
                  <a:schemeClr val="dk2"/>
                </a:solidFill>
              </a:defRPr>
            </a:lvl8pPr>
            <a:lvl9pPr lvl="8" rtl="0">
              <a:spcBef>
                <a:spcPts val="0"/>
              </a:spcBef>
              <a:spcAft>
                <a:spcPts val="0"/>
              </a:spcAft>
              <a:buNone/>
              <a:defRPr sz="1800" b="1" i="1">
                <a:solidFill>
                  <a:schemeClr val="dk2"/>
                </a:solidFill>
              </a:defRPr>
            </a:lvl9pPr>
          </a:lstStyle>
          <a:p>
            <a:endParaRPr/>
          </a:p>
        </p:txBody>
      </p:sp>
      <p:sp>
        <p:nvSpPr>
          <p:cNvPr id="118" name="Google Shape;118;p13"/>
          <p:cNvSpPr txBox="1">
            <a:spLocks noGrp="1"/>
          </p:cNvSpPr>
          <p:nvPr>
            <p:ph type="title" hasCustomPrompt="1"/>
          </p:nvPr>
        </p:nvSpPr>
        <p:spPr>
          <a:xfrm>
            <a:off x="972489" y="2088088"/>
            <a:ext cx="623100" cy="4761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sp>
        <p:nvSpPr>
          <p:cNvPr id="119" name="Google Shape;119;p13"/>
          <p:cNvSpPr txBox="1">
            <a:spLocks noGrp="1"/>
          </p:cNvSpPr>
          <p:nvPr>
            <p:ph type="subTitle" idx="2"/>
          </p:nvPr>
        </p:nvSpPr>
        <p:spPr>
          <a:xfrm>
            <a:off x="1894798" y="2166283"/>
            <a:ext cx="2438700" cy="615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accent3"/>
                </a:solidFill>
              </a:defRPr>
            </a:lvl1pPr>
            <a:lvl2pPr lvl="1" rtl="0">
              <a:spcBef>
                <a:spcPts val="0"/>
              </a:spcBef>
              <a:spcAft>
                <a:spcPts val="0"/>
              </a:spcAft>
              <a:buNone/>
              <a:defRPr b="1">
                <a:solidFill>
                  <a:schemeClr val="accent3"/>
                </a:solidFill>
              </a:defRPr>
            </a:lvl2pPr>
            <a:lvl3pPr lvl="2" rtl="0">
              <a:spcBef>
                <a:spcPts val="0"/>
              </a:spcBef>
              <a:spcAft>
                <a:spcPts val="0"/>
              </a:spcAft>
              <a:buNone/>
              <a:defRPr b="1">
                <a:solidFill>
                  <a:schemeClr val="accent3"/>
                </a:solidFill>
              </a:defRPr>
            </a:lvl3pPr>
            <a:lvl4pPr lvl="3" rtl="0">
              <a:spcBef>
                <a:spcPts val="0"/>
              </a:spcBef>
              <a:spcAft>
                <a:spcPts val="0"/>
              </a:spcAft>
              <a:buNone/>
              <a:defRPr b="1">
                <a:solidFill>
                  <a:schemeClr val="accent3"/>
                </a:solidFill>
              </a:defRPr>
            </a:lvl4pPr>
            <a:lvl5pPr lvl="4" rtl="0">
              <a:spcBef>
                <a:spcPts val="0"/>
              </a:spcBef>
              <a:spcAft>
                <a:spcPts val="0"/>
              </a:spcAft>
              <a:buNone/>
              <a:defRPr b="1">
                <a:solidFill>
                  <a:schemeClr val="accent3"/>
                </a:solidFill>
              </a:defRPr>
            </a:lvl5pPr>
            <a:lvl6pPr lvl="5" rtl="0">
              <a:spcBef>
                <a:spcPts val="0"/>
              </a:spcBef>
              <a:spcAft>
                <a:spcPts val="0"/>
              </a:spcAft>
              <a:buNone/>
              <a:defRPr b="1">
                <a:solidFill>
                  <a:schemeClr val="accent3"/>
                </a:solidFill>
              </a:defRPr>
            </a:lvl6pPr>
            <a:lvl7pPr lvl="6" rtl="0">
              <a:spcBef>
                <a:spcPts val="0"/>
              </a:spcBef>
              <a:spcAft>
                <a:spcPts val="0"/>
              </a:spcAft>
              <a:buNone/>
              <a:defRPr b="1">
                <a:solidFill>
                  <a:schemeClr val="accent3"/>
                </a:solidFill>
              </a:defRPr>
            </a:lvl7pPr>
            <a:lvl8pPr lvl="7" rtl="0">
              <a:spcBef>
                <a:spcPts val="0"/>
              </a:spcBef>
              <a:spcAft>
                <a:spcPts val="0"/>
              </a:spcAft>
              <a:buNone/>
              <a:defRPr b="1">
                <a:solidFill>
                  <a:schemeClr val="accent3"/>
                </a:solidFill>
              </a:defRPr>
            </a:lvl8pPr>
            <a:lvl9pPr lvl="8" rtl="0">
              <a:spcBef>
                <a:spcPts val="0"/>
              </a:spcBef>
              <a:spcAft>
                <a:spcPts val="0"/>
              </a:spcAft>
              <a:buNone/>
              <a:defRPr b="1">
                <a:solidFill>
                  <a:schemeClr val="accent3"/>
                </a:solidFill>
              </a:defRPr>
            </a:lvl9pPr>
          </a:lstStyle>
          <a:p>
            <a:endParaRPr/>
          </a:p>
        </p:txBody>
      </p:sp>
      <p:sp>
        <p:nvSpPr>
          <p:cNvPr id="120" name="Google Shape;120;p13"/>
          <p:cNvSpPr txBox="1">
            <a:spLocks noGrp="1"/>
          </p:cNvSpPr>
          <p:nvPr>
            <p:ph type="title" idx="3" hasCustomPrompt="1"/>
          </p:nvPr>
        </p:nvSpPr>
        <p:spPr>
          <a:xfrm>
            <a:off x="4939864" y="2088088"/>
            <a:ext cx="623100" cy="4761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sp>
        <p:nvSpPr>
          <p:cNvPr id="121" name="Google Shape;121;p13"/>
          <p:cNvSpPr txBox="1">
            <a:spLocks noGrp="1"/>
          </p:cNvSpPr>
          <p:nvPr>
            <p:ph type="title" idx="4" hasCustomPrompt="1"/>
          </p:nvPr>
        </p:nvSpPr>
        <p:spPr>
          <a:xfrm>
            <a:off x="972488" y="3514913"/>
            <a:ext cx="623100" cy="469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sp>
        <p:nvSpPr>
          <p:cNvPr id="122" name="Google Shape;122;p13"/>
          <p:cNvSpPr txBox="1">
            <a:spLocks noGrp="1"/>
          </p:cNvSpPr>
          <p:nvPr>
            <p:ph type="title" idx="5" hasCustomPrompt="1"/>
          </p:nvPr>
        </p:nvSpPr>
        <p:spPr>
          <a:xfrm>
            <a:off x="4939864" y="3514913"/>
            <a:ext cx="623100" cy="4692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sp>
        <p:nvSpPr>
          <p:cNvPr id="123" name="Google Shape;123;p13"/>
          <p:cNvSpPr txBox="1">
            <a:spLocks noGrp="1"/>
          </p:cNvSpPr>
          <p:nvPr>
            <p:ph type="subTitle" idx="6"/>
          </p:nvPr>
        </p:nvSpPr>
        <p:spPr>
          <a:xfrm>
            <a:off x="5868000" y="1857388"/>
            <a:ext cx="2439900" cy="420600"/>
          </a:xfrm>
          <a:prstGeom prst="rect">
            <a:avLst/>
          </a:prstGeom>
        </p:spPr>
        <p:txBody>
          <a:bodyPr spcFirstLastPara="1" wrap="square" lIns="91425" tIns="91425" rIns="91425" bIns="91425" anchor="b" anchorCtr="0">
            <a:noAutofit/>
          </a:bodyPr>
          <a:lstStyle>
            <a:lvl1pPr lvl="0" rtl="0">
              <a:spcBef>
                <a:spcPts val="0"/>
              </a:spcBef>
              <a:spcAft>
                <a:spcPts val="0"/>
              </a:spcAft>
              <a:buNone/>
              <a:defRPr sz="1800" b="1" i="1">
                <a:solidFill>
                  <a:schemeClr val="dk2"/>
                </a:solidFill>
              </a:defRPr>
            </a:lvl1pPr>
            <a:lvl2pPr lvl="1" rtl="0">
              <a:spcBef>
                <a:spcPts val="0"/>
              </a:spcBef>
              <a:spcAft>
                <a:spcPts val="0"/>
              </a:spcAft>
              <a:buNone/>
              <a:defRPr sz="1800" b="1" i="1">
                <a:solidFill>
                  <a:schemeClr val="dk2"/>
                </a:solidFill>
              </a:defRPr>
            </a:lvl2pPr>
            <a:lvl3pPr lvl="2" rtl="0">
              <a:spcBef>
                <a:spcPts val="0"/>
              </a:spcBef>
              <a:spcAft>
                <a:spcPts val="0"/>
              </a:spcAft>
              <a:buNone/>
              <a:defRPr sz="1800" b="1" i="1">
                <a:solidFill>
                  <a:schemeClr val="dk2"/>
                </a:solidFill>
              </a:defRPr>
            </a:lvl3pPr>
            <a:lvl4pPr lvl="3" rtl="0">
              <a:spcBef>
                <a:spcPts val="0"/>
              </a:spcBef>
              <a:spcAft>
                <a:spcPts val="0"/>
              </a:spcAft>
              <a:buNone/>
              <a:defRPr sz="1800" b="1" i="1">
                <a:solidFill>
                  <a:schemeClr val="dk2"/>
                </a:solidFill>
              </a:defRPr>
            </a:lvl4pPr>
            <a:lvl5pPr lvl="4" rtl="0">
              <a:spcBef>
                <a:spcPts val="0"/>
              </a:spcBef>
              <a:spcAft>
                <a:spcPts val="0"/>
              </a:spcAft>
              <a:buNone/>
              <a:defRPr sz="1800" b="1" i="1">
                <a:solidFill>
                  <a:schemeClr val="dk2"/>
                </a:solidFill>
              </a:defRPr>
            </a:lvl5pPr>
            <a:lvl6pPr lvl="5" rtl="0">
              <a:spcBef>
                <a:spcPts val="0"/>
              </a:spcBef>
              <a:spcAft>
                <a:spcPts val="0"/>
              </a:spcAft>
              <a:buNone/>
              <a:defRPr sz="1800" b="1" i="1">
                <a:solidFill>
                  <a:schemeClr val="dk2"/>
                </a:solidFill>
              </a:defRPr>
            </a:lvl6pPr>
            <a:lvl7pPr lvl="6" rtl="0">
              <a:spcBef>
                <a:spcPts val="0"/>
              </a:spcBef>
              <a:spcAft>
                <a:spcPts val="0"/>
              </a:spcAft>
              <a:buNone/>
              <a:defRPr sz="1800" b="1" i="1">
                <a:solidFill>
                  <a:schemeClr val="dk2"/>
                </a:solidFill>
              </a:defRPr>
            </a:lvl7pPr>
            <a:lvl8pPr lvl="7" rtl="0">
              <a:spcBef>
                <a:spcPts val="0"/>
              </a:spcBef>
              <a:spcAft>
                <a:spcPts val="0"/>
              </a:spcAft>
              <a:buNone/>
              <a:defRPr sz="1800" b="1" i="1">
                <a:solidFill>
                  <a:schemeClr val="dk2"/>
                </a:solidFill>
              </a:defRPr>
            </a:lvl8pPr>
            <a:lvl9pPr lvl="8" rtl="0">
              <a:spcBef>
                <a:spcPts val="0"/>
              </a:spcBef>
              <a:spcAft>
                <a:spcPts val="0"/>
              </a:spcAft>
              <a:buNone/>
              <a:defRPr sz="1800" b="1" i="1">
                <a:solidFill>
                  <a:schemeClr val="dk2"/>
                </a:solidFill>
              </a:defRPr>
            </a:lvl9pPr>
          </a:lstStyle>
          <a:p>
            <a:endParaRPr/>
          </a:p>
        </p:txBody>
      </p:sp>
      <p:sp>
        <p:nvSpPr>
          <p:cNvPr id="124" name="Google Shape;124;p13"/>
          <p:cNvSpPr txBox="1">
            <a:spLocks noGrp="1"/>
          </p:cNvSpPr>
          <p:nvPr>
            <p:ph type="subTitle" idx="7"/>
          </p:nvPr>
        </p:nvSpPr>
        <p:spPr>
          <a:xfrm>
            <a:off x="5868000" y="2166283"/>
            <a:ext cx="2437500" cy="615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accent3"/>
                </a:solidFill>
              </a:defRPr>
            </a:lvl1pPr>
            <a:lvl2pPr lvl="1" rtl="0">
              <a:spcBef>
                <a:spcPts val="0"/>
              </a:spcBef>
              <a:spcAft>
                <a:spcPts val="0"/>
              </a:spcAft>
              <a:buNone/>
              <a:defRPr b="1">
                <a:solidFill>
                  <a:schemeClr val="accent3"/>
                </a:solidFill>
              </a:defRPr>
            </a:lvl2pPr>
            <a:lvl3pPr lvl="2" rtl="0">
              <a:spcBef>
                <a:spcPts val="0"/>
              </a:spcBef>
              <a:spcAft>
                <a:spcPts val="0"/>
              </a:spcAft>
              <a:buNone/>
              <a:defRPr b="1">
                <a:solidFill>
                  <a:schemeClr val="accent3"/>
                </a:solidFill>
              </a:defRPr>
            </a:lvl3pPr>
            <a:lvl4pPr lvl="3" rtl="0">
              <a:spcBef>
                <a:spcPts val="0"/>
              </a:spcBef>
              <a:spcAft>
                <a:spcPts val="0"/>
              </a:spcAft>
              <a:buNone/>
              <a:defRPr b="1">
                <a:solidFill>
                  <a:schemeClr val="accent3"/>
                </a:solidFill>
              </a:defRPr>
            </a:lvl4pPr>
            <a:lvl5pPr lvl="4" rtl="0">
              <a:spcBef>
                <a:spcPts val="0"/>
              </a:spcBef>
              <a:spcAft>
                <a:spcPts val="0"/>
              </a:spcAft>
              <a:buNone/>
              <a:defRPr b="1">
                <a:solidFill>
                  <a:schemeClr val="accent3"/>
                </a:solidFill>
              </a:defRPr>
            </a:lvl5pPr>
            <a:lvl6pPr lvl="5" rtl="0">
              <a:spcBef>
                <a:spcPts val="0"/>
              </a:spcBef>
              <a:spcAft>
                <a:spcPts val="0"/>
              </a:spcAft>
              <a:buNone/>
              <a:defRPr b="1">
                <a:solidFill>
                  <a:schemeClr val="accent3"/>
                </a:solidFill>
              </a:defRPr>
            </a:lvl6pPr>
            <a:lvl7pPr lvl="6" rtl="0">
              <a:spcBef>
                <a:spcPts val="0"/>
              </a:spcBef>
              <a:spcAft>
                <a:spcPts val="0"/>
              </a:spcAft>
              <a:buNone/>
              <a:defRPr b="1">
                <a:solidFill>
                  <a:schemeClr val="accent3"/>
                </a:solidFill>
              </a:defRPr>
            </a:lvl7pPr>
            <a:lvl8pPr lvl="7" rtl="0">
              <a:spcBef>
                <a:spcPts val="0"/>
              </a:spcBef>
              <a:spcAft>
                <a:spcPts val="0"/>
              </a:spcAft>
              <a:buNone/>
              <a:defRPr b="1">
                <a:solidFill>
                  <a:schemeClr val="accent3"/>
                </a:solidFill>
              </a:defRPr>
            </a:lvl8pPr>
            <a:lvl9pPr lvl="8" rtl="0">
              <a:spcBef>
                <a:spcPts val="0"/>
              </a:spcBef>
              <a:spcAft>
                <a:spcPts val="0"/>
              </a:spcAft>
              <a:buNone/>
              <a:defRPr b="1">
                <a:solidFill>
                  <a:schemeClr val="accent3"/>
                </a:solidFill>
              </a:defRPr>
            </a:lvl9pPr>
          </a:lstStyle>
          <a:p>
            <a:endParaRPr/>
          </a:p>
        </p:txBody>
      </p:sp>
      <p:sp>
        <p:nvSpPr>
          <p:cNvPr id="125" name="Google Shape;125;p13"/>
          <p:cNvSpPr txBox="1">
            <a:spLocks noGrp="1"/>
          </p:cNvSpPr>
          <p:nvPr>
            <p:ph type="subTitle" idx="8"/>
          </p:nvPr>
        </p:nvSpPr>
        <p:spPr>
          <a:xfrm>
            <a:off x="1894788" y="3297742"/>
            <a:ext cx="2439900" cy="420600"/>
          </a:xfrm>
          <a:prstGeom prst="rect">
            <a:avLst/>
          </a:prstGeom>
        </p:spPr>
        <p:txBody>
          <a:bodyPr spcFirstLastPara="1" wrap="square" lIns="91425" tIns="91425" rIns="91425" bIns="91425" anchor="b" anchorCtr="0">
            <a:noAutofit/>
          </a:bodyPr>
          <a:lstStyle>
            <a:lvl1pPr lvl="0" rtl="0">
              <a:spcBef>
                <a:spcPts val="0"/>
              </a:spcBef>
              <a:spcAft>
                <a:spcPts val="0"/>
              </a:spcAft>
              <a:buNone/>
              <a:defRPr sz="1800" b="1" i="1">
                <a:solidFill>
                  <a:schemeClr val="dk2"/>
                </a:solidFill>
              </a:defRPr>
            </a:lvl1pPr>
            <a:lvl2pPr lvl="1" rtl="0">
              <a:spcBef>
                <a:spcPts val="0"/>
              </a:spcBef>
              <a:spcAft>
                <a:spcPts val="0"/>
              </a:spcAft>
              <a:buNone/>
              <a:defRPr sz="1800" b="1" i="1">
                <a:solidFill>
                  <a:schemeClr val="dk2"/>
                </a:solidFill>
              </a:defRPr>
            </a:lvl2pPr>
            <a:lvl3pPr lvl="2" rtl="0">
              <a:spcBef>
                <a:spcPts val="0"/>
              </a:spcBef>
              <a:spcAft>
                <a:spcPts val="0"/>
              </a:spcAft>
              <a:buNone/>
              <a:defRPr sz="1800" b="1" i="1">
                <a:solidFill>
                  <a:schemeClr val="dk2"/>
                </a:solidFill>
              </a:defRPr>
            </a:lvl3pPr>
            <a:lvl4pPr lvl="3" rtl="0">
              <a:spcBef>
                <a:spcPts val="0"/>
              </a:spcBef>
              <a:spcAft>
                <a:spcPts val="0"/>
              </a:spcAft>
              <a:buNone/>
              <a:defRPr sz="1800" b="1" i="1">
                <a:solidFill>
                  <a:schemeClr val="dk2"/>
                </a:solidFill>
              </a:defRPr>
            </a:lvl4pPr>
            <a:lvl5pPr lvl="4" rtl="0">
              <a:spcBef>
                <a:spcPts val="0"/>
              </a:spcBef>
              <a:spcAft>
                <a:spcPts val="0"/>
              </a:spcAft>
              <a:buNone/>
              <a:defRPr sz="1800" b="1" i="1">
                <a:solidFill>
                  <a:schemeClr val="dk2"/>
                </a:solidFill>
              </a:defRPr>
            </a:lvl5pPr>
            <a:lvl6pPr lvl="5" rtl="0">
              <a:spcBef>
                <a:spcPts val="0"/>
              </a:spcBef>
              <a:spcAft>
                <a:spcPts val="0"/>
              </a:spcAft>
              <a:buNone/>
              <a:defRPr sz="1800" b="1" i="1">
                <a:solidFill>
                  <a:schemeClr val="dk2"/>
                </a:solidFill>
              </a:defRPr>
            </a:lvl6pPr>
            <a:lvl7pPr lvl="6" rtl="0">
              <a:spcBef>
                <a:spcPts val="0"/>
              </a:spcBef>
              <a:spcAft>
                <a:spcPts val="0"/>
              </a:spcAft>
              <a:buNone/>
              <a:defRPr sz="1800" b="1" i="1">
                <a:solidFill>
                  <a:schemeClr val="dk2"/>
                </a:solidFill>
              </a:defRPr>
            </a:lvl7pPr>
            <a:lvl8pPr lvl="7" rtl="0">
              <a:spcBef>
                <a:spcPts val="0"/>
              </a:spcBef>
              <a:spcAft>
                <a:spcPts val="0"/>
              </a:spcAft>
              <a:buNone/>
              <a:defRPr sz="1800" b="1" i="1">
                <a:solidFill>
                  <a:schemeClr val="dk2"/>
                </a:solidFill>
              </a:defRPr>
            </a:lvl8pPr>
            <a:lvl9pPr lvl="8" rtl="0">
              <a:spcBef>
                <a:spcPts val="0"/>
              </a:spcBef>
              <a:spcAft>
                <a:spcPts val="0"/>
              </a:spcAft>
              <a:buNone/>
              <a:defRPr sz="1800" b="1" i="1">
                <a:solidFill>
                  <a:schemeClr val="dk2"/>
                </a:solidFill>
              </a:defRPr>
            </a:lvl9pPr>
          </a:lstStyle>
          <a:p>
            <a:endParaRPr/>
          </a:p>
        </p:txBody>
      </p:sp>
      <p:sp>
        <p:nvSpPr>
          <p:cNvPr id="126" name="Google Shape;126;p13"/>
          <p:cNvSpPr txBox="1">
            <a:spLocks noGrp="1"/>
          </p:cNvSpPr>
          <p:nvPr>
            <p:ph type="subTitle" idx="9"/>
          </p:nvPr>
        </p:nvSpPr>
        <p:spPr>
          <a:xfrm>
            <a:off x="1896945" y="3606638"/>
            <a:ext cx="2437500" cy="615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accent3"/>
                </a:solidFill>
              </a:defRPr>
            </a:lvl1pPr>
            <a:lvl2pPr lvl="1" rtl="0">
              <a:spcBef>
                <a:spcPts val="0"/>
              </a:spcBef>
              <a:spcAft>
                <a:spcPts val="0"/>
              </a:spcAft>
              <a:buNone/>
              <a:defRPr b="1">
                <a:solidFill>
                  <a:schemeClr val="accent3"/>
                </a:solidFill>
              </a:defRPr>
            </a:lvl2pPr>
            <a:lvl3pPr lvl="2" rtl="0">
              <a:spcBef>
                <a:spcPts val="0"/>
              </a:spcBef>
              <a:spcAft>
                <a:spcPts val="0"/>
              </a:spcAft>
              <a:buNone/>
              <a:defRPr b="1">
                <a:solidFill>
                  <a:schemeClr val="accent3"/>
                </a:solidFill>
              </a:defRPr>
            </a:lvl3pPr>
            <a:lvl4pPr lvl="3" rtl="0">
              <a:spcBef>
                <a:spcPts val="0"/>
              </a:spcBef>
              <a:spcAft>
                <a:spcPts val="0"/>
              </a:spcAft>
              <a:buNone/>
              <a:defRPr b="1">
                <a:solidFill>
                  <a:schemeClr val="accent3"/>
                </a:solidFill>
              </a:defRPr>
            </a:lvl4pPr>
            <a:lvl5pPr lvl="4" rtl="0">
              <a:spcBef>
                <a:spcPts val="0"/>
              </a:spcBef>
              <a:spcAft>
                <a:spcPts val="0"/>
              </a:spcAft>
              <a:buNone/>
              <a:defRPr b="1">
                <a:solidFill>
                  <a:schemeClr val="accent3"/>
                </a:solidFill>
              </a:defRPr>
            </a:lvl5pPr>
            <a:lvl6pPr lvl="5" rtl="0">
              <a:spcBef>
                <a:spcPts val="0"/>
              </a:spcBef>
              <a:spcAft>
                <a:spcPts val="0"/>
              </a:spcAft>
              <a:buNone/>
              <a:defRPr b="1">
                <a:solidFill>
                  <a:schemeClr val="accent3"/>
                </a:solidFill>
              </a:defRPr>
            </a:lvl6pPr>
            <a:lvl7pPr lvl="6" rtl="0">
              <a:spcBef>
                <a:spcPts val="0"/>
              </a:spcBef>
              <a:spcAft>
                <a:spcPts val="0"/>
              </a:spcAft>
              <a:buNone/>
              <a:defRPr b="1">
                <a:solidFill>
                  <a:schemeClr val="accent3"/>
                </a:solidFill>
              </a:defRPr>
            </a:lvl7pPr>
            <a:lvl8pPr lvl="7" rtl="0">
              <a:spcBef>
                <a:spcPts val="0"/>
              </a:spcBef>
              <a:spcAft>
                <a:spcPts val="0"/>
              </a:spcAft>
              <a:buNone/>
              <a:defRPr b="1">
                <a:solidFill>
                  <a:schemeClr val="accent3"/>
                </a:solidFill>
              </a:defRPr>
            </a:lvl8pPr>
            <a:lvl9pPr lvl="8" rtl="0">
              <a:spcBef>
                <a:spcPts val="0"/>
              </a:spcBef>
              <a:spcAft>
                <a:spcPts val="0"/>
              </a:spcAft>
              <a:buNone/>
              <a:defRPr b="1">
                <a:solidFill>
                  <a:schemeClr val="accent3"/>
                </a:solidFill>
              </a:defRPr>
            </a:lvl9pPr>
          </a:lstStyle>
          <a:p>
            <a:endParaRPr/>
          </a:p>
        </p:txBody>
      </p:sp>
      <p:sp>
        <p:nvSpPr>
          <p:cNvPr id="127" name="Google Shape;127;p13"/>
          <p:cNvSpPr txBox="1">
            <a:spLocks noGrp="1"/>
          </p:cNvSpPr>
          <p:nvPr>
            <p:ph type="subTitle" idx="13"/>
          </p:nvPr>
        </p:nvSpPr>
        <p:spPr>
          <a:xfrm>
            <a:off x="5868000" y="3293766"/>
            <a:ext cx="2439900" cy="420600"/>
          </a:xfrm>
          <a:prstGeom prst="rect">
            <a:avLst/>
          </a:prstGeom>
        </p:spPr>
        <p:txBody>
          <a:bodyPr spcFirstLastPara="1" wrap="square" lIns="91425" tIns="91425" rIns="91425" bIns="91425" anchor="b" anchorCtr="0">
            <a:noAutofit/>
          </a:bodyPr>
          <a:lstStyle>
            <a:lvl1pPr lvl="0" rtl="0">
              <a:spcBef>
                <a:spcPts val="0"/>
              </a:spcBef>
              <a:spcAft>
                <a:spcPts val="0"/>
              </a:spcAft>
              <a:buNone/>
              <a:defRPr sz="1800" b="1" i="1">
                <a:solidFill>
                  <a:schemeClr val="dk2"/>
                </a:solidFill>
              </a:defRPr>
            </a:lvl1pPr>
            <a:lvl2pPr lvl="1" rtl="0">
              <a:spcBef>
                <a:spcPts val="0"/>
              </a:spcBef>
              <a:spcAft>
                <a:spcPts val="0"/>
              </a:spcAft>
              <a:buNone/>
              <a:defRPr sz="1800" b="1" i="1">
                <a:solidFill>
                  <a:schemeClr val="dk2"/>
                </a:solidFill>
              </a:defRPr>
            </a:lvl2pPr>
            <a:lvl3pPr lvl="2" rtl="0">
              <a:spcBef>
                <a:spcPts val="0"/>
              </a:spcBef>
              <a:spcAft>
                <a:spcPts val="0"/>
              </a:spcAft>
              <a:buNone/>
              <a:defRPr sz="1800" b="1" i="1">
                <a:solidFill>
                  <a:schemeClr val="dk2"/>
                </a:solidFill>
              </a:defRPr>
            </a:lvl3pPr>
            <a:lvl4pPr lvl="3" rtl="0">
              <a:spcBef>
                <a:spcPts val="0"/>
              </a:spcBef>
              <a:spcAft>
                <a:spcPts val="0"/>
              </a:spcAft>
              <a:buNone/>
              <a:defRPr sz="1800" b="1" i="1">
                <a:solidFill>
                  <a:schemeClr val="dk2"/>
                </a:solidFill>
              </a:defRPr>
            </a:lvl4pPr>
            <a:lvl5pPr lvl="4" rtl="0">
              <a:spcBef>
                <a:spcPts val="0"/>
              </a:spcBef>
              <a:spcAft>
                <a:spcPts val="0"/>
              </a:spcAft>
              <a:buNone/>
              <a:defRPr sz="1800" b="1" i="1">
                <a:solidFill>
                  <a:schemeClr val="dk2"/>
                </a:solidFill>
              </a:defRPr>
            </a:lvl5pPr>
            <a:lvl6pPr lvl="5" rtl="0">
              <a:spcBef>
                <a:spcPts val="0"/>
              </a:spcBef>
              <a:spcAft>
                <a:spcPts val="0"/>
              </a:spcAft>
              <a:buNone/>
              <a:defRPr sz="1800" b="1" i="1">
                <a:solidFill>
                  <a:schemeClr val="dk2"/>
                </a:solidFill>
              </a:defRPr>
            </a:lvl6pPr>
            <a:lvl7pPr lvl="6" rtl="0">
              <a:spcBef>
                <a:spcPts val="0"/>
              </a:spcBef>
              <a:spcAft>
                <a:spcPts val="0"/>
              </a:spcAft>
              <a:buNone/>
              <a:defRPr sz="1800" b="1" i="1">
                <a:solidFill>
                  <a:schemeClr val="dk2"/>
                </a:solidFill>
              </a:defRPr>
            </a:lvl7pPr>
            <a:lvl8pPr lvl="7" rtl="0">
              <a:spcBef>
                <a:spcPts val="0"/>
              </a:spcBef>
              <a:spcAft>
                <a:spcPts val="0"/>
              </a:spcAft>
              <a:buNone/>
              <a:defRPr sz="1800" b="1" i="1">
                <a:solidFill>
                  <a:schemeClr val="dk2"/>
                </a:solidFill>
              </a:defRPr>
            </a:lvl8pPr>
            <a:lvl9pPr lvl="8" rtl="0">
              <a:spcBef>
                <a:spcPts val="0"/>
              </a:spcBef>
              <a:spcAft>
                <a:spcPts val="0"/>
              </a:spcAft>
              <a:buNone/>
              <a:defRPr sz="1800" b="1" i="1">
                <a:solidFill>
                  <a:schemeClr val="dk2"/>
                </a:solidFill>
              </a:defRPr>
            </a:lvl9pPr>
          </a:lstStyle>
          <a:p>
            <a:endParaRPr/>
          </a:p>
        </p:txBody>
      </p:sp>
      <p:sp>
        <p:nvSpPr>
          <p:cNvPr id="128" name="Google Shape;128;p13"/>
          <p:cNvSpPr txBox="1">
            <a:spLocks noGrp="1"/>
          </p:cNvSpPr>
          <p:nvPr>
            <p:ph type="subTitle" idx="14"/>
          </p:nvPr>
        </p:nvSpPr>
        <p:spPr>
          <a:xfrm>
            <a:off x="5868000" y="3602663"/>
            <a:ext cx="2438700" cy="615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accent3"/>
                </a:solidFill>
              </a:defRPr>
            </a:lvl1pPr>
            <a:lvl2pPr lvl="1" rtl="0">
              <a:spcBef>
                <a:spcPts val="0"/>
              </a:spcBef>
              <a:spcAft>
                <a:spcPts val="0"/>
              </a:spcAft>
              <a:buNone/>
              <a:defRPr b="1">
                <a:solidFill>
                  <a:schemeClr val="accent3"/>
                </a:solidFill>
              </a:defRPr>
            </a:lvl2pPr>
            <a:lvl3pPr lvl="2" rtl="0">
              <a:spcBef>
                <a:spcPts val="0"/>
              </a:spcBef>
              <a:spcAft>
                <a:spcPts val="0"/>
              </a:spcAft>
              <a:buNone/>
              <a:defRPr b="1">
                <a:solidFill>
                  <a:schemeClr val="accent3"/>
                </a:solidFill>
              </a:defRPr>
            </a:lvl3pPr>
            <a:lvl4pPr lvl="3" rtl="0">
              <a:spcBef>
                <a:spcPts val="0"/>
              </a:spcBef>
              <a:spcAft>
                <a:spcPts val="0"/>
              </a:spcAft>
              <a:buNone/>
              <a:defRPr b="1">
                <a:solidFill>
                  <a:schemeClr val="accent3"/>
                </a:solidFill>
              </a:defRPr>
            </a:lvl4pPr>
            <a:lvl5pPr lvl="4" rtl="0">
              <a:spcBef>
                <a:spcPts val="0"/>
              </a:spcBef>
              <a:spcAft>
                <a:spcPts val="0"/>
              </a:spcAft>
              <a:buNone/>
              <a:defRPr b="1">
                <a:solidFill>
                  <a:schemeClr val="accent3"/>
                </a:solidFill>
              </a:defRPr>
            </a:lvl5pPr>
            <a:lvl6pPr lvl="5" rtl="0">
              <a:spcBef>
                <a:spcPts val="0"/>
              </a:spcBef>
              <a:spcAft>
                <a:spcPts val="0"/>
              </a:spcAft>
              <a:buNone/>
              <a:defRPr b="1">
                <a:solidFill>
                  <a:schemeClr val="accent3"/>
                </a:solidFill>
              </a:defRPr>
            </a:lvl6pPr>
            <a:lvl7pPr lvl="6" rtl="0">
              <a:spcBef>
                <a:spcPts val="0"/>
              </a:spcBef>
              <a:spcAft>
                <a:spcPts val="0"/>
              </a:spcAft>
              <a:buNone/>
              <a:defRPr b="1">
                <a:solidFill>
                  <a:schemeClr val="accent3"/>
                </a:solidFill>
              </a:defRPr>
            </a:lvl7pPr>
            <a:lvl8pPr lvl="7" rtl="0">
              <a:spcBef>
                <a:spcPts val="0"/>
              </a:spcBef>
              <a:spcAft>
                <a:spcPts val="0"/>
              </a:spcAft>
              <a:buNone/>
              <a:defRPr b="1">
                <a:solidFill>
                  <a:schemeClr val="accent3"/>
                </a:solidFill>
              </a:defRPr>
            </a:lvl8pPr>
            <a:lvl9pPr lvl="8" rtl="0">
              <a:spcBef>
                <a:spcPts val="0"/>
              </a:spcBef>
              <a:spcAft>
                <a:spcPts val="0"/>
              </a:spcAft>
              <a:buNone/>
              <a:defRPr b="1">
                <a:solidFill>
                  <a:schemeClr val="accent3"/>
                </a:solidFill>
              </a:defRPr>
            </a:lvl9pPr>
          </a:lstStyle>
          <a:p>
            <a:endParaRPr/>
          </a:p>
        </p:txBody>
      </p:sp>
      <p:sp>
        <p:nvSpPr>
          <p:cNvPr id="129" name="Google Shape;129;p13"/>
          <p:cNvSpPr txBox="1">
            <a:spLocks noGrp="1"/>
          </p:cNvSpPr>
          <p:nvPr>
            <p:ph type="title" idx="15"/>
          </p:nvPr>
        </p:nvSpPr>
        <p:spPr>
          <a:xfrm>
            <a:off x="720300" y="452325"/>
            <a:ext cx="7176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0" name="Google Shape;130;p13"/>
          <p:cNvSpPr/>
          <p:nvPr/>
        </p:nvSpPr>
        <p:spPr>
          <a:xfrm>
            <a:off x="50" y="4713104"/>
            <a:ext cx="9144142" cy="422728"/>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1" name="Google Shape;131;p13"/>
          <p:cNvPicPr preferRelativeResize="0"/>
          <p:nvPr/>
        </p:nvPicPr>
        <p:blipFill>
          <a:blip r:embed="rId2">
            <a:alphaModFix/>
          </a:blip>
          <a:stretch>
            <a:fillRect/>
          </a:stretch>
        </p:blipFill>
        <p:spPr>
          <a:xfrm>
            <a:off x="7057600" y="-1039025"/>
            <a:ext cx="3356050" cy="2820200"/>
          </a:xfrm>
          <a:prstGeom prst="rect">
            <a:avLst/>
          </a:prstGeom>
          <a:noFill/>
          <a:ln>
            <a:noFill/>
          </a:ln>
        </p:spPr>
      </p:pic>
      <p:pic>
        <p:nvPicPr>
          <p:cNvPr id="132" name="Google Shape;132;p13"/>
          <p:cNvPicPr preferRelativeResize="0"/>
          <p:nvPr/>
        </p:nvPicPr>
        <p:blipFill>
          <a:blip r:embed="rId3">
            <a:alphaModFix/>
          </a:blip>
          <a:stretch>
            <a:fillRect/>
          </a:stretch>
        </p:blipFill>
        <p:spPr>
          <a:xfrm rot="-2277127" flipH="1">
            <a:off x="-311731" y="4042534"/>
            <a:ext cx="1386958" cy="1599726"/>
          </a:xfrm>
          <a:prstGeom prst="rect">
            <a:avLst/>
          </a:prstGeom>
          <a:noFill/>
          <a:ln>
            <a:noFill/>
          </a:ln>
        </p:spPr>
      </p:pic>
      <p:pic>
        <p:nvPicPr>
          <p:cNvPr id="133" name="Google Shape;133;p13"/>
          <p:cNvPicPr preferRelativeResize="0"/>
          <p:nvPr/>
        </p:nvPicPr>
        <p:blipFill>
          <a:blip r:embed="rId4">
            <a:alphaModFix/>
          </a:blip>
          <a:stretch>
            <a:fillRect/>
          </a:stretch>
        </p:blipFill>
        <p:spPr>
          <a:xfrm rot="-5221289">
            <a:off x="6238953" y="-605753"/>
            <a:ext cx="1018033" cy="143380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 1">
  <p:cSld name="CUSTOM_1_2">
    <p:spTree>
      <p:nvGrpSpPr>
        <p:cNvPr id="1" name="Shape 134"/>
        <p:cNvGrpSpPr/>
        <p:nvPr/>
      </p:nvGrpSpPr>
      <p:grpSpPr>
        <a:xfrm>
          <a:off x="0" y="0"/>
          <a:ext cx="0" cy="0"/>
          <a:chOff x="0" y="0"/>
          <a:chExt cx="0" cy="0"/>
        </a:xfrm>
      </p:grpSpPr>
      <p:sp>
        <p:nvSpPr>
          <p:cNvPr id="135" name="Google Shape;135;p14"/>
          <p:cNvSpPr txBox="1">
            <a:spLocks noGrp="1"/>
          </p:cNvSpPr>
          <p:nvPr>
            <p:ph type="subTitle" idx="1"/>
          </p:nvPr>
        </p:nvSpPr>
        <p:spPr>
          <a:xfrm>
            <a:off x="998000" y="1304172"/>
            <a:ext cx="2439900" cy="3090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800" b="1" i="1">
                <a:solidFill>
                  <a:schemeClr val="dk2"/>
                </a:solidFill>
              </a:defRPr>
            </a:lvl1pPr>
            <a:lvl2pPr lvl="1" rtl="0">
              <a:spcBef>
                <a:spcPts val="0"/>
              </a:spcBef>
              <a:spcAft>
                <a:spcPts val="0"/>
              </a:spcAft>
              <a:buNone/>
              <a:defRPr sz="1800" b="1" i="1">
                <a:solidFill>
                  <a:schemeClr val="dk2"/>
                </a:solidFill>
              </a:defRPr>
            </a:lvl2pPr>
            <a:lvl3pPr lvl="2" rtl="0">
              <a:spcBef>
                <a:spcPts val="0"/>
              </a:spcBef>
              <a:spcAft>
                <a:spcPts val="0"/>
              </a:spcAft>
              <a:buNone/>
              <a:defRPr sz="1800" b="1" i="1">
                <a:solidFill>
                  <a:schemeClr val="dk2"/>
                </a:solidFill>
              </a:defRPr>
            </a:lvl3pPr>
            <a:lvl4pPr lvl="3" rtl="0">
              <a:spcBef>
                <a:spcPts val="0"/>
              </a:spcBef>
              <a:spcAft>
                <a:spcPts val="0"/>
              </a:spcAft>
              <a:buNone/>
              <a:defRPr sz="1800" b="1" i="1">
                <a:solidFill>
                  <a:schemeClr val="dk2"/>
                </a:solidFill>
              </a:defRPr>
            </a:lvl4pPr>
            <a:lvl5pPr lvl="4" rtl="0">
              <a:spcBef>
                <a:spcPts val="0"/>
              </a:spcBef>
              <a:spcAft>
                <a:spcPts val="0"/>
              </a:spcAft>
              <a:buNone/>
              <a:defRPr sz="1800" b="1" i="1">
                <a:solidFill>
                  <a:schemeClr val="dk2"/>
                </a:solidFill>
              </a:defRPr>
            </a:lvl5pPr>
            <a:lvl6pPr lvl="5" rtl="0">
              <a:spcBef>
                <a:spcPts val="0"/>
              </a:spcBef>
              <a:spcAft>
                <a:spcPts val="0"/>
              </a:spcAft>
              <a:buNone/>
              <a:defRPr sz="1800" b="1" i="1">
                <a:solidFill>
                  <a:schemeClr val="dk2"/>
                </a:solidFill>
              </a:defRPr>
            </a:lvl6pPr>
            <a:lvl7pPr lvl="6" rtl="0">
              <a:spcBef>
                <a:spcPts val="0"/>
              </a:spcBef>
              <a:spcAft>
                <a:spcPts val="0"/>
              </a:spcAft>
              <a:buNone/>
              <a:defRPr sz="1800" b="1" i="1">
                <a:solidFill>
                  <a:schemeClr val="dk2"/>
                </a:solidFill>
              </a:defRPr>
            </a:lvl7pPr>
            <a:lvl8pPr lvl="7" rtl="0">
              <a:spcBef>
                <a:spcPts val="0"/>
              </a:spcBef>
              <a:spcAft>
                <a:spcPts val="0"/>
              </a:spcAft>
              <a:buNone/>
              <a:defRPr sz="1800" b="1" i="1">
                <a:solidFill>
                  <a:schemeClr val="dk2"/>
                </a:solidFill>
              </a:defRPr>
            </a:lvl8pPr>
            <a:lvl9pPr lvl="8" rtl="0">
              <a:spcBef>
                <a:spcPts val="0"/>
              </a:spcBef>
              <a:spcAft>
                <a:spcPts val="0"/>
              </a:spcAft>
              <a:buNone/>
              <a:defRPr sz="1800" b="1" i="1">
                <a:solidFill>
                  <a:schemeClr val="dk2"/>
                </a:solidFill>
              </a:defRPr>
            </a:lvl9pPr>
          </a:lstStyle>
          <a:p>
            <a:endParaRPr/>
          </a:p>
        </p:txBody>
      </p:sp>
      <p:sp>
        <p:nvSpPr>
          <p:cNvPr id="136" name="Google Shape;136;p14"/>
          <p:cNvSpPr txBox="1">
            <a:spLocks noGrp="1"/>
          </p:cNvSpPr>
          <p:nvPr>
            <p:ph type="title" hasCustomPrompt="1"/>
          </p:nvPr>
        </p:nvSpPr>
        <p:spPr>
          <a:xfrm>
            <a:off x="3667850" y="1585498"/>
            <a:ext cx="555600" cy="3963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sp>
        <p:nvSpPr>
          <p:cNvPr id="137" name="Google Shape;137;p14"/>
          <p:cNvSpPr txBox="1">
            <a:spLocks noGrp="1"/>
          </p:cNvSpPr>
          <p:nvPr>
            <p:ph type="subTitle" idx="2"/>
          </p:nvPr>
        </p:nvSpPr>
        <p:spPr>
          <a:xfrm>
            <a:off x="997998" y="1613058"/>
            <a:ext cx="2438700" cy="615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accent3"/>
                </a:solidFill>
              </a:defRPr>
            </a:lvl1pPr>
            <a:lvl2pPr lvl="1" rtl="0">
              <a:spcBef>
                <a:spcPts val="0"/>
              </a:spcBef>
              <a:spcAft>
                <a:spcPts val="0"/>
              </a:spcAft>
              <a:buNone/>
              <a:defRPr b="1">
                <a:solidFill>
                  <a:schemeClr val="accent3"/>
                </a:solidFill>
              </a:defRPr>
            </a:lvl2pPr>
            <a:lvl3pPr lvl="2" rtl="0">
              <a:spcBef>
                <a:spcPts val="0"/>
              </a:spcBef>
              <a:spcAft>
                <a:spcPts val="0"/>
              </a:spcAft>
              <a:buNone/>
              <a:defRPr b="1">
                <a:solidFill>
                  <a:schemeClr val="accent3"/>
                </a:solidFill>
              </a:defRPr>
            </a:lvl3pPr>
            <a:lvl4pPr lvl="3" rtl="0">
              <a:spcBef>
                <a:spcPts val="0"/>
              </a:spcBef>
              <a:spcAft>
                <a:spcPts val="0"/>
              </a:spcAft>
              <a:buNone/>
              <a:defRPr b="1">
                <a:solidFill>
                  <a:schemeClr val="accent3"/>
                </a:solidFill>
              </a:defRPr>
            </a:lvl4pPr>
            <a:lvl5pPr lvl="4" rtl="0">
              <a:spcBef>
                <a:spcPts val="0"/>
              </a:spcBef>
              <a:spcAft>
                <a:spcPts val="0"/>
              </a:spcAft>
              <a:buNone/>
              <a:defRPr b="1">
                <a:solidFill>
                  <a:schemeClr val="accent3"/>
                </a:solidFill>
              </a:defRPr>
            </a:lvl5pPr>
            <a:lvl6pPr lvl="5" rtl="0">
              <a:spcBef>
                <a:spcPts val="0"/>
              </a:spcBef>
              <a:spcAft>
                <a:spcPts val="0"/>
              </a:spcAft>
              <a:buNone/>
              <a:defRPr b="1">
                <a:solidFill>
                  <a:schemeClr val="accent3"/>
                </a:solidFill>
              </a:defRPr>
            </a:lvl6pPr>
            <a:lvl7pPr lvl="6" rtl="0">
              <a:spcBef>
                <a:spcPts val="0"/>
              </a:spcBef>
              <a:spcAft>
                <a:spcPts val="0"/>
              </a:spcAft>
              <a:buNone/>
              <a:defRPr b="1">
                <a:solidFill>
                  <a:schemeClr val="accent3"/>
                </a:solidFill>
              </a:defRPr>
            </a:lvl7pPr>
            <a:lvl8pPr lvl="7" rtl="0">
              <a:spcBef>
                <a:spcPts val="0"/>
              </a:spcBef>
              <a:spcAft>
                <a:spcPts val="0"/>
              </a:spcAft>
              <a:buNone/>
              <a:defRPr b="1">
                <a:solidFill>
                  <a:schemeClr val="accent3"/>
                </a:solidFill>
              </a:defRPr>
            </a:lvl8pPr>
            <a:lvl9pPr lvl="8" rtl="0">
              <a:spcBef>
                <a:spcPts val="0"/>
              </a:spcBef>
              <a:spcAft>
                <a:spcPts val="0"/>
              </a:spcAft>
              <a:buNone/>
              <a:defRPr b="1">
                <a:solidFill>
                  <a:schemeClr val="accent3"/>
                </a:solidFill>
              </a:defRPr>
            </a:lvl9pPr>
          </a:lstStyle>
          <a:p>
            <a:endParaRPr/>
          </a:p>
        </p:txBody>
      </p:sp>
      <p:sp>
        <p:nvSpPr>
          <p:cNvPr id="138" name="Google Shape;138;p14"/>
          <p:cNvSpPr txBox="1">
            <a:spLocks noGrp="1"/>
          </p:cNvSpPr>
          <p:nvPr>
            <p:ph type="title" idx="3"/>
          </p:nvPr>
        </p:nvSpPr>
        <p:spPr>
          <a:xfrm>
            <a:off x="720300" y="452325"/>
            <a:ext cx="7709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9" name="Google Shape;139;p14"/>
          <p:cNvSpPr txBox="1">
            <a:spLocks noGrp="1"/>
          </p:cNvSpPr>
          <p:nvPr>
            <p:ph type="subTitle" idx="4"/>
          </p:nvPr>
        </p:nvSpPr>
        <p:spPr>
          <a:xfrm>
            <a:off x="998000" y="2421047"/>
            <a:ext cx="2439900" cy="3090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800" b="1" i="1"/>
            </a:lvl1pPr>
            <a:lvl2pPr lvl="1" rtl="0">
              <a:spcBef>
                <a:spcPts val="0"/>
              </a:spcBef>
              <a:spcAft>
                <a:spcPts val="0"/>
              </a:spcAft>
              <a:buNone/>
              <a:defRPr sz="1800" b="1" i="1"/>
            </a:lvl2pPr>
            <a:lvl3pPr lvl="2" rtl="0">
              <a:spcBef>
                <a:spcPts val="0"/>
              </a:spcBef>
              <a:spcAft>
                <a:spcPts val="0"/>
              </a:spcAft>
              <a:buNone/>
              <a:defRPr sz="1800" b="1" i="1"/>
            </a:lvl3pPr>
            <a:lvl4pPr lvl="3" rtl="0">
              <a:spcBef>
                <a:spcPts val="0"/>
              </a:spcBef>
              <a:spcAft>
                <a:spcPts val="0"/>
              </a:spcAft>
              <a:buNone/>
              <a:defRPr sz="1800" b="1" i="1"/>
            </a:lvl4pPr>
            <a:lvl5pPr lvl="4" rtl="0">
              <a:spcBef>
                <a:spcPts val="0"/>
              </a:spcBef>
              <a:spcAft>
                <a:spcPts val="0"/>
              </a:spcAft>
              <a:buNone/>
              <a:defRPr sz="1800" b="1" i="1"/>
            </a:lvl5pPr>
            <a:lvl6pPr lvl="5" rtl="0">
              <a:spcBef>
                <a:spcPts val="0"/>
              </a:spcBef>
              <a:spcAft>
                <a:spcPts val="0"/>
              </a:spcAft>
              <a:buNone/>
              <a:defRPr sz="1800" b="1" i="1"/>
            </a:lvl6pPr>
            <a:lvl7pPr lvl="6" rtl="0">
              <a:spcBef>
                <a:spcPts val="0"/>
              </a:spcBef>
              <a:spcAft>
                <a:spcPts val="0"/>
              </a:spcAft>
              <a:buNone/>
              <a:defRPr sz="1800" b="1" i="1"/>
            </a:lvl7pPr>
            <a:lvl8pPr lvl="7" rtl="0">
              <a:spcBef>
                <a:spcPts val="0"/>
              </a:spcBef>
              <a:spcAft>
                <a:spcPts val="0"/>
              </a:spcAft>
              <a:buNone/>
              <a:defRPr sz="1800" b="1" i="1"/>
            </a:lvl8pPr>
            <a:lvl9pPr lvl="8" rtl="0">
              <a:spcBef>
                <a:spcPts val="0"/>
              </a:spcBef>
              <a:spcAft>
                <a:spcPts val="0"/>
              </a:spcAft>
              <a:buNone/>
              <a:defRPr sz="1800" b="1" i="1"/>
            </a:lvl9pPr>
          </a:lstStyle>
          <a:p>
            <a:endParaRPr/>
          </a:p>
        </p:txBody>
      </p:sp>
      <p:sp>
        <p:nvSpPr>
          <p:cNvPr id="140" name="Google Shape;140;p14"/>
          <p:cNvSpPr txBox="1">
            <a:spLocks noGrp="1"/>
          </p:cNvSpPr>
          <p:nvPr>
            <p:ph type="title" idx="5" hasCustomPrompt="1"/>
          </p:nvPr>
        </p:nvSpPr>
        <p:spPr>
          <a:xfrm>
            <a:off x="3667850" y="2702373"/>
            <a:ext cx="555600" cy="3963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sp>
        <p:nvSpPr>
          <p:cNvPr id="141" name="Google Shape;141;p14"/>
          <p:cNvSpPr txBox="1">
            <a:spLocks noGrp="1"/>
          </p:cNvSpPr>
          <p:nvPr>
            <p:ph type="subTitle" idx="6"/>
          </p:nvPr>
        </p:nvSpPr>
        <p:spPr>
          <a:xfrm>
            <a:off x="997998" y="2729933"/>
            <a:ext cx="2438700" cy="615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accent3"/>
                </a:solidFill>
              </a:defRPr>
            </a:lvl1pPr>
            <a:lvl2pPr lvl="1" rtl="0">
              <a:spcBef>
                <a:spcPts val="0"/>
              </a:spcBef>
              <a:spcAft>
                <a:spcPts val="0"/>
              </a:spcAft>
              <a:buNone/>
              <a:defRPr b="1">
                <a:solidFill>
                  <a:schemeClr val="accent3"/>
                </a:solidFill>
              </a:defRPr>
            </a:lvl2pPr>
            <a:lvl3pPr lvl="2" rtl="0">
              <a:spcBef>
                <a:spcPts val="0"/>
              </a:spcBef>
              <a:spcAft>
                <a:spcPts val="0"/>
              </a:spcAft>
              <a:buNone/>
              <a:defRPr b="1">
                <a:solidFill>
                  <a:schemeClr val="accent3"/>
                </a:solidFill>
              </a:defRPr>
            </a:lvl3pPr>
            <a:lvl4pPr lvl="3" rtl="0">
              <a:spcBef>
                <a:spcPts val="0"/>
              </a:spcBef>
              <a:spcAft>
                <a:spcPts val="0"/>
              </a:spcAft>
              <a:buNone/>
              <a:defRPr b="1">
                <a:solidFill>
                  <a:schemeClr val="accent3"/>
                </a:solidFill>
              </a:defRPr>
            </a:lvl4pPr>
            <a:lvl5pPr lvl="4" rtl="0">
              <a:spcBef>
                <a:spcPts val="0"/>
              </a:spcBef>
              <a:spcAft>
                <a:spcPts val="0"/>
              </a:spcAft>
              <a:buNone/>
              <a:defRPr b="1">
                <a:solidFill>
                  <a:schemeClr val="accent3"/>
                </a:solidFill>
              </a:defRPr>
            </a:lvl5pPr>
            <a:lvl6pPr lvl="5" rtl="0">
              <a:spcBef>
                <a:spcPts val="0"/>
              </a:spcBef>
              <a:spcAft>
                <a:spcPts val="0"/>
              </a:spcAft>
              <a:buNone/>
              <a:defRPr b="1">
                <a:solidFill>
                  <a:schemeClr val="accent3"/>
                </a:solidFill>
              </a:defRPr>
            </a:lvl6pPr>
            <a:lvl7pPr lvl="6" rtl="0">
              <a:spcBef>
                <a:spcPts val="0"/>
              </a:spcBef>
              <a:spcAft>
                <a:spcPts val="0"/>
              </a:spcAft>
              <a:buNone/>
              <a:defRPr b="1">
                <a:solidFill>
                  <a:schemeClr val="accent3"/>
                </a:solidFill>
              </a:defRPr>
            </a:lvl7pPr>
            <a:lvl8pPr lvl="7" rtl="0">
              <a:spcBef>
                <a:spcPts val="0"/>
              </a:spcBef>
              <a:spcAft>
                <a:spcPts val="0"/>
              </a:spcAft>
              <a:buNone/>
              <a:defRPr b="1">
                <a:solidFill>
                  <a:schemeClr val="accent3"/>
                </a:solidFill>
              </a:defRPr>
            </a:lvl8pPr>
            <a:lvl9pPr lvl="8" rtl="0">
              <a:spcBef>
                <a:spcPts val="0"/>
              </a:spcBef>
              <a:spcAft>
                <a:spcPts val="0"/>
              </a:spcAft>
              <a:buNone/>
              <a:defRPr b="1">
                <a:solidFill>
                  <a:schemeClr val="accent3"/>
                </a:solidFill>
              </a:defRPr>
            </a:lvl9pPr>
          </a:lstStyle>
          <a:p>
            <a:endParaRPr/>
          </a:p>
        </p:txBody>
      </p:sp>
      <p:sp>
        <p:nvSpPr>
          <p:cNvPr id="142" name="Google Shape;142;p14"/>
          <p:cNvSpPr txBox="1">
            <a:spLocks noGrp="1"/>
          </p:cNvSpPr>
          <p:nvPr>
            <p:ph type="subTitle" idx="7"/>
          </p:nvPr>
        </p:nvSpPr>
        <p:spPr>
          <a:xfrm>
            <a:off x="998000" y="3537922"/>
            <a:ext cx="2439900" cy="3090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800" b="1" i="1"/>
            </a:lvl1pPr>
            <a:lvl2pPr lvl="1" rtl="0">
              <a:spcBef>
                <a:spcPts val="0"/>
              </a:spcBef>
              <a:spcAft>
                <a:spcPts val="0"/>
              </a:spcAft>
              <a:buNone/>
              <a:defRPr sz="1800" b="1" i="1"/>
            </a:lvl2pPr>
            <a:lvl3pPr lvl="2" rtl="0">
              <a:spcBef>
                <a:spcPts val="0"/>
              </a:spcBef>
              <a:spcAft>
                <a:spcPts val="0"/>
              </a:spcAft>
              <a:buNone/>
              <a:defRPr sz="1800" b="1" i="1"/>
            </a:lvl3pPr>
            <a:lvl4pPr lvl="3" rtl="0">
              <a:spcBef>
                <a:spcPts val="0"/>
              </a:spcBef>
              <a:spcAft>
                <a:spcPts val="0"/>
              </a:spcAft>
              <a:buNone/>
              <a:defRPr sz="1800" b="1" i="1"/>
            </a:lvl4pPr>
            <a:lvl5pPr lvl="4" rtl="0">
              <a:spcBef>
                <a:spcPts val="0"/>
              </a:spcBef>
              <a:spcAft>
                <a:spcPts val="0"/>
              </a:spcAft>
              <a:buNone/>
              <a:defRPr sz="1800" b="1" i="1"/>
            </a:lvl5pPr>
            <a:lvl6pPr lvl="5" rtl="0">
              <a:spcBef>
                <a:spcPts val="0"/>
              </a:spcBef>
              <a:spcAft>
                <a:spcPts val="0"/>
              </a:spcAft>
              <a:buNone/>
              <a:defRPr sz="1800" b="1" i="1"/>
            </a:lvl6pPr>
            <a:lvl7pPr lvl="6" rtl="0">
              <a:spcBef>
                <a:spcPts val="0"/>
              </a:spcBef>
              <a:spcAft>
                <a:spcPts val="0"/>
              </a:spcAft>
              <a:buNone/>
              <a:defRPr sz="1800" b="1" i="1"/>
            </a:lvl7pPr>
            <a:lvl8pPr lvl="7" rtl="0">
              <a:spcBef>
                <a:spcPts val="0"/>
              </a:spcBef>
              <a:spcAft>
                <a:spcPts val="0"/>
              </a:spcAft>
              <a:buNone/>
              <a:defRPr sz="1800" b="1" i="1"/>
            </a:lvl8pPr>
            <a:lvl9pPr lvl="8" rtl="0">
              <a:spcBef>
                <a:spcPts val="0"/>
              </a:spcBef>
              <a:spcAft>
                <a:spcPts val="0"/>
              </a:spcAft>
              <a:buNone/>
              <a:defRPr sz="1800" b="1" i="1"/>
            </a:lvl9pPr>
          </a:lstStyle>
          <a:p>
            <a:endParaRPr/>
          </a:p>
        </p:txBody>
      </p:sp>
      <p:sp>
        <p:nvSpPr>
          <p:cNvPr id="143" name="Google Shape;143;p14"/>
          <p:cNvSpPr txBox="1">
            <a:spLocks noGrp="1"/>
          </p:cNvSpPr>
          <p:nvPr>
            <p:ph type="title" idx="8" hasCustomPrompt="1"/>
          </p:nvPr>
        </p:nvSpPr>
        <p:spPr>
          <a:xfrm>
            <a:off x="3667850" y="3819248"/>
            <a:ext cx="555600" cy="3963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sp>
        <p:nvSpPr>
          <p:cNvPr id="144" name="Google Shape;144;p14"/>
          <p:cNvSpPr txBox="1">
            <a:spLocks noGrp="1"/>
          </p:cNvSpPr>
          <p:nvPr>
            <p:ph type="subTitle" idx="9"/>
          </p:nvPr>
        </p:nvSpPr>
        <p:spPr>
          <a:xfrm>
            <a:off x="997998" y="3846808"/>
            <a:ext cx="2438700" cy="6156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accent3"/>
                </a:solidFill>
              </a:defRPr>
            </a:lvl1pPr>
            <a:lvl2pPr lvl="1" rtl="0">
              <a:spcBef>
                <a:spcPts val="0"/>
              </a:spcBef>
              <a:spcAft>
                <a:spcPts val="0"/>
              </a:spcAft>
              <a:buNone/>
              <a:defRPr b="1">
                <a:solidFill>
                  <a:schemeClr val="accent3"/>
                </a:solidFill>
              </a:defRPr>
            </a:lvl2pPr>
            <a:lvl3pPr lvl="2" rtl="0">
              <a:spcBef>
                <a:spcPts val="0"/>
              </a:spcBef>
              <a:spcAft>
                <a:spcPts val="0"/>
              </a:spcAft>
              <a:buNone/>
              <a:defRPr b="1">
                <a:solidFill>
                  <a:schemeClr val="accent3"/>
                </a:solidFill>
              </a:defRPr>
            </a:lvl3pPr>
            <a:lvl4pPr lvl="3" rtl="0">
              <a:spcBef>
                <a:spcPts val="0"/>
              </a:spcBef>
              <a:spcAft>
                <a:spcPts val="0"/>
              </a:spcAft>
              <a:buNone/>
              <a:defRPr b="1">
                <a:solidFill>
                  <a:schemeClr val="accent3"/>
                </a:solidFill>
              </a:defRPr>
            </a:lvl4pPr>
            <a:lvl5pPr lvl="4" rtl="0">
              <a:spcBef>
                <a:spcPts val="0"/>
              </a:spcBef>
              <a:spcAft>
                <a:spcPts val="0"/>
              </a:spcAft>
              <a:buNone/>
              <a:defRPr b="1">
                <a:solidFill>
                  <a:schemeClr val="accent3"/>
                </a:solidFill>
              </a:defRPr>
            </a:lvl5pPr>
            <a:lvl6pPr lvl="5" rtl="0">
              <a:spcBef>
                <a:spcPts val="0"/>
              </a:spcBef>
              <a:spcAft>
                <a:spcPts val="0"/>
              </a:spcAft>
              <a:buNone/>
              <a:defRPr b="1">
                <a:solidFill>
                  <a:schemeClr val="accent3"/>
                </a:solidFill>
              </a:defRPr>
            </a:lvl6pPr>
            <a:lvl7pPr lvl="6" rtl="0">
              <a:spcBef>
                <a:spcPts val="0"/>
              </a:spcBef>
              <a:spcAft>
                <a:spcPts val="0"/>
              </a:spcAft>
              <a:buNone/>
              <a:defRPr b="1">
                <a:solidFill>
                  <a:schemeClr val="accent3"/>
                </a:solidFill>
              </a:defRPr>
            </a:lvl7pPr>
            <a:lvl8pPr lvl="7" rtl="0">
              <a:spcBef>
                <a:spcPts val="0"/>
              </a:spcBef>
              <a:spcAft>
                <a:spcPts val="0"/>
              </a:spcAft>
              <a:buNone/>
              <a:defRPr b="1">
                <a:solidFill>
                  <a:schemeClr val="accent3"/>
                </a:solidFill>
              </a:defRPr>
            </a:lvl8pPr>
            <a:lvl9pPr lvl="8" rtl="0">
              <a:spcBef>
                <a:spcPts val="0"/>
              </a:spcBef>
              <a:spcAft>
                <a:spcPts val="0"/>
              </a:spcAft>
              <a:buNone/>
              <a:defRPr b="1">
                <a:solidFill>
                  <a:schemeClr val="accent3"/>
                </a:solidFill>
              </a:defRPr>
            </a:lvl9pPr>
          </a:lstStyle>
          <a:p>
            <a:endParaRPr/>
          </a:p>
        </p:txBody>
      </p:sp>
      <p:sp>
        <p:nvSpPr>
          <p:cNvPr id="145" name="Google Shape;145;p14"/>
          <p:cNvSpPr txBox="1">
            <a:spLocks noGrp="1"/>
          </p:cNvSpPr>
          <p:nvPr>
            <p:ph type="subTitle" idx="13"/>
          </p:nvPr>
        </p:nvSpPr>
        <p:spPr>
          <a:xfrm>
            <a:off x="5725150" y="1304172"/>
            <a:ext cx="2439900" cy="3090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800" b="1" i="1"/>
            </a:lvl1pPr>
            <a:lvl2pPr lvl="1" algn="r" rtl="0">
              <a:spcBef>
                <a:spcPts val="0"/>
              </a:spcBef>
              <a:spcAft>
                <a:spcPts val="0"/>
              </a:spcAft>
              <a:buNone/>
              <a:defRPr sz="1800" b="1" i="1"/>
            </a:lvl2pPr>
            <a:lvl3pPr lvl="2" algn="r" rtl="0">
              <a:spcBef>
                <a:spcPts val="0"/>
              </a:spcBef>
              <a:spcAft>
                <a:spcPts val="0"/>
              </a:spcAft>
              <a:buNone/>
              <a:defRPr sz="1800" b="1" i="1"/>
            </a:lvl3pPr>
            <a:lvl4pPr lvl="3" algn="r" rtl="0">
              <a:spcBef>
                <a:spcPts val="0"/>
              </a:spcBef>
              <a:spcAft>
                <a:spcPts val="0"/>
              </a:spcAft>
              <a:buNone/>
              <a:defRPr sz="1800" b="1" i="1"/>
            </a:lvl4pPr>
            <a:lvl5pPr lvl="4" algn="r" rtl="0">
              <a:spcBef>
                <a:spcPts val="0"/>
              </a:spcBef>
              <a:spcAft>
                <a:spcPts val="0"/>
              </a:spcAft>
              <a:buNone/>
              <a:defRPr sz="1800" b="1" i="1"/>
            </a:lvl5pPr>
            <a:lvl6pPr lvl="5" algn="r" rtl="0">
              <a:spcBef>
                <a:spcPts val="0"/>
              </a:spcBef>
              <a:spcAft>
                <a:spcPts val="0"/>
              </a:spcAft>
              <a:buNone/>
              <a:defRPr sz="1800" b="1" i="1"/>
            </a:lvl6pPr>
            <a:lvl7pPr lvl="6" algn="r" rtl="0">
              <a:spcBef>
                <a:spcPts val="0"/>
              </a:spcBef>
              <a:spcAft>
                <a:spcPts val="0"/>
              </a:spcAft>
              <a:buNone/>
              <a:defRPr sz="1800" b="1" i="1"/>
            </a:lvl7pPr>
            <a:lvl8pPr lvl="7" algn="r" rtl="0">
              <a:spcBef>
                <a:spcPts val="0"/>
              </a:spcBef>
              <a:spcAft>
                <a:spcPts val="0"/>
              </a:spcAft>
              <a:buNone/>
              <a:defRPr sz="1800" b="1" i="1"/>
            </a:lvl8pPr>
            <a:lvl9pPr lvl="8" algn="r" rtl="0">
              <a:spcBef>
                <a:spcPts val="0"/>
              </a:spcBef>
              <a:spcAft>
                <a:spcPts val="0"/>
              </a:spcAft>
              <a:buNone/>
              <a:defRPr sz="1800" b="1" i="1"/>
            </a:lvl9pPr>
          </a:lstStyle>
          <a:p>
            <a:endParaRPr/>
          </a:p>
        </p:txBody>
      </p:sp>
      <p:sp>
        <p:nvSpPr>
          <p:cNvPr id="146" name="Google Shape;146;p14"/>
          <p:cNvSpPr txBox="1">
            <a:spLocks noGrp="1"/>
          </p:cNvSpPr>
          <p:nvPr>
            <p:ph type="subTitle" idx="14"/>
          </p:nvPr>
        </p:nvSpPr>
        <p:spPr>
          <a:xfrm>
            <a:off x="5725148" y="1613058"/>
            <a:ext cx="2438700" cy="6156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a:solidFill>
                  <a:schemeClr val="accent3"/>
                </a:solidFill>
              </a:defRPr>
            </a:lvl1pPr>
            <a:lvl2pPr lvl="1" algn="r" rtl="0">
              <a:spcBef>
                <a:spcPts val="0"/>
              </a:spcBef>
              <a:spcAft>
                <a:spcPts val="0"/>
              </a:spcAft>
              <a:buNone/>
              <a:defRPr b="1">
                <a:solidFill>
                  <a:schemeClr val="accent3"/>
                </a:solidFill>
              </a:defRPr>
            </a:lvl2pPr>
            <a:lvl3pPr lvl="2" algn="r" rtl="0">
              <a:spcBef>
                <a:spcPts val="0"/>
              </a:spcBef>
              <a:spcAft>
                <a:spcPts val="0"/>
              </a:spcAft>
              <a:buNone/>
              <a:defRPr b="1">
                <a:solidFill>
                  <a:schemeClr val="accent3"/>
                </a:solidFill>
              </a:defRPr>
            </a:lvl3pPr>
            <a:lvl4pPr lvl="3" algn="r" rtl="0">
              <a:spcBef>
                <a:spcPts val="0"/>
              </a:spcBef>
              <a:spcAft>
                <a:spcPts val="0"/>
              </a:spcAft>
              <a:buNone/>
              <a:defRPr b="1">
                <a:solidFill>
                  <a:schemeClr val="accent3"/>
                </a:solidFill>
              </a:defRPr>
            </a:lvl4pPr>
            <a:lvl5pPr lvl="4" algn="r" rtl="0">
              <a:spcBef>
                <a:spcPts val="0"/>
              </a:spcBef>
              <a:spcAft>
                <a:spcPts val="0"/>
              </a:spcAft>
              <a:buNone/>
              <a:defRPr b="1">
                <a:solidFill>
                  <a:schemeClr val="accent3"/>
                </a:solidFill>
              </a:defRPr>
            </a:lvl5pPr>
            <a:lvl6pPr lvl="5" algn="r" rtl="0">
              <a:spcBef>
                <a:spcPts val="0"/>
              </a:spcBef>
              <a:spcAft>
                <a:spcPts val="0"/>
              </a:spcAft>
              <a:buNone/>
              <a:defRPr b="1">
                <a:solidFill>
                  <a:schemeClr val="accent3"/>
                </a:solidFill>
              </a:defRPr>
            </a:lvl6pPr>
            <a:lvl7pPr lvl="6" algn="r" rtl="0">
              <a:spcBef>
                <a:spcPts val="0"/>
              </a:spcBef>
              <a:spcAft>
                <a:spcPts val="0"/>
              </a:spcAft>
              <a:buNone/>
              <a:defRPr b="1">
                <a:solidFill>
                  <a:schemeClr val="accent3"/>
                </a:solidFill>
              </a:defRPr>
            </a:lvl7pPr>
            <a:lvl8pPr lvl="7" algn="r" rtl="0">
              <a:spcBef>
                <a:spcPts val="0"/>
              </a:spcBef>
              <a:spcAft>
                <a:spcPts val="0"/>
              </a:spcAft>
              <a:buNone/>
              <a:defRPr b="1">
                <a:solidFill>
                  <a:schemeClr val="accent3"/>
                </a:solidFill>
              </a:defRPr>
            </a:lvl8pPr>
            <a:lvl9pPr lvl="8" algn="r" rtl="0">
              <a:spcBef>
                <a:spcPts val="0"/>
              </a:spcBef>
              <a:spcAft>
                <a:spcPts val="0"/>
              </a:spcAft>
              <a:buNone/>
              <a:defRPr b="1">
                <a:solidFill>
                  <a:schemeClr val="accent3"/>
                </a:solidFill>
              </a:defRPr>
            </a:lvl9pPr>
          </a:lstStyle>
          <a:p>
            <a:endParaRPr/>
          </a:p>
        </p:txBody>
      </p:sp>
      <p:sp>
        <p:nvSpPr>
          <p:cNvPr id="147" name="Google Shape;147;p14"/>
          <p:cNvSpPr txBox="1">
            <a:spLocks noGrp="1"/>
          </p:cNvSpPr>
          <p:nvPr>
            <p:ph type="subTitle" idx="15"/>
          </p:nvPr>
        </p:nvSpPr>
        <p:spPr>
          <a:xfrm>
            <a:off x="5725150" y="2421047"/>
            <a:ext cx="2439900" cy="3090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800" b="1" i="1">
                <a:solidFill>
                  <a:schemeClr val="dk2"/>
                </a:solidFill>
              </a:defRPr>
            </a:lvl1pPr>
            <a:lvl2pPr lvl="1" algn="r" rtl="0">
              <a:spcBef>
                <a:spcPts val="0"/>
              </a:spcBef>
              <a:spcAft>
                <a:spcPts val="0"/>
              </a:spcAft>
              <a:buNone/>
              <a:defRPr sz="1800" b="1" i="1">
                <a:solidFill>
                  <a:schemeClr val="dk2"/>
                </a:solidFill>
              </a:defRPr>
            </a:lvl2pPr>
            <a:lvl3pPr lvl="2" algn="r" rtl="0">
              <a:spcBef>
                <a:spcPts val="0"/>
              </a:spcBef>
              <a:spcAft>
                <a:spcPts val="0"/>
              </a:spcAft>
              <a:buNone/>
              <a:defRPr sz="1800" b="1" i="1">
                <a:solidFill>
                  <a:schemeClr val="dk2"/>
                </a:solidFill>
              </a:defRPr>
            </a:lvl3pPr>
            <a:lvl4pPr lvl="3" algn="r" rtl="0">
              <a:spcBef>
                <a:spcPts val="0"/>
              </a:spcBef>
              <a:spcAft>
                <a:spcPts val="0"/>
              </a:spcAft>
              <a:buNone/>
              <a:defRPr sz="1800" b="1" i="1">
                <a:solidFill>
                  <a:schemeClr val="dk2"/>
                </a:solidFill>
              </a:defRPr>
            </a:lvl4pPr>
            <a:lvl5pPr lvl="4" algn="r" rtl="0">
              <a:spcBef>
                <a:spcPts val="0"/>
              </a:spcBef>
              <a:spcAft>
                <a:spcPts val="0"/>
              </a:spcAft>
              <a:buNone/>
              <a:defRPr sz="1800" b="1" i="1">
                <a:solidFill>
                  <a:schemeClr val="dk2"/>
                </a:solidFill>
              </a:defRPr>
            </a:lvl5pPr>
            <a:lvl6pPr lvl="5" algn="r" rtl="0">
              <a:spcBef>
                <a:spcPts val="0"/>
              </a:spcBef>
              <a:spcAft>
                <a:spcPts val="0"/>
              </a:spcAft>
              <a:buNone/>
              <a:defRPr sz="1800" b="1" i="1">
                <a:solidFill>
                  <a:schemeClr val="dk2"/>
                </a:solidFill>
              </a:defRPr>
            </a:lvl6pPr>
            <a:lvl7pPr lvl="6" algn="r" rtl="0">
              <a:spcBef>
                <a:spcPts val="0"/>
              </a:spcBef>
              <a:spcAft>
                <a:spcPts val="0"/>
              </a:spcAft>
              <a:buNone/>
              <a:defRPr sz="1800" b="1" i="1">
                <a:solidFill>
                  <a:schemeClr val="dk2"/>
                </a:solidFill>
              </a:defRPr>
            </a:lvl7pPr>
            <a:lvl8pPr lvl="7" algn="r" rtl="0">
              <a:spcBef>
                <a:spcPts val="0"/>
              </a:spcBef>
              <a:spcAft>
                <a:spcPts val="0"/>
              </a:spcAft>
              <a:buNone/>
              <a:defRPr sz="1800" b="1" i="1">
                <a:solidFill>
                  <a:schemeClr val="dk2"/>
                </a:solidFill>
              </a:defRPr>
            </a:lvl8pPr>
            <a:lvl9pPr lvl="8" algn="r" rtl="0">
              <a:spcBef>
                <a:spcPts val="0"/>
              </a:spcBef>
              <a:spcAft>
                <a:spcPts val="0"/>
              </a:spcAft>
              <a:buNone/>
              <a:defRPr sz="1800" b="1" i="1">
                <a:solidFill>
                  <a:schemeClr val="dk2"/>
                </a:solidFill>
              </a:defRPr>
            </a:lvl9pPr>
          </a:lstStyle>
          <a:p>
            <a:endParaRPr/>
          </a:p>
        </p:txBody>
      </p:sp>
      <p:sp>
        <p:nvSpPr>
          <p:cNvPr id="148" name="Google Shape;148;p14"/>
          <p:cNvSpPr txBox="1">
            <a:spLocks noGrp="1"/>
          </p:cNvSpPr>
          <p:nvPr>
            <p:ph type="subTitle" idx="16"/>
          </p:nvPr>
        </p:nvSpPr>
        <p:spPr>
          <a:xfrm>
            <a:off x="5725148" y="2729933"/>
            <a:ext cx="2438700" cy="6156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a:solidFill>
                  <a:schemeClr val="accent3"/>
                </a:solidFill>
              </a:defRPr>
            </a:lvl1pPr>
            <a:lvl2pPr lvl="1" algn="r" rtl="0">
              <a:spcBef>
                <a:spcPts val="0"/>
              </a:spcBef>
              <a:spcAft>
                <a:spcPts val="0"/>
              </a:spcAft>
              <a:buNone/>
              <a:defRPr b="1">
                <a:solidFill>
                  <a:schemeClr val="accent3"/>
                </a:solidFill>
              </a:defRPr>
            </a:lvl2pPr>
            <a:lvl3pPr lvl="2" algn="r" rtl="0">
              <a:spcBef>
                <a:spcPts val="0"/>
              </a:spcBef>
              <a:spcAft>
                <a:spcPts val="0"/>
              </a:spcAft>
              <a:buNone/>
              <a:defRPr b="1">
                <a:solidFill>
                  <a:schemeClr val="accent3"/>
                </a:solidFill>
              </a:defRPr>
            </a:lvl3pPr>
            <a:lvl4pPr lvl="3" algn="r" rtl="0">
              <a:spcBef>
                <a:spcPts val="0"/>
              </a:spcBef>
              <a:spcAft>
                <a:spcPts val="0"/>
              </a:spcAft>
              <a:buNone/>
              <a:defRPr b="1">
                <a:solidFill>
                  <a:schemeClr val="accent3"/>
                </a:solidFill>
              </a:defRPr>
            </a:lvl4pPr>
            <a:lvl5pPr lvl="4" algn="r" rtl="0">
              <a:spcBef>
                <a:spcPts val="0"/>
              </a:spcBef>
              <a:spcAft>
                <a:spcPts val="0"/>
              </a:spcAft>
              <a:buNone/>
              <a:defRPr b="1">
                <a:solidFill>
                  <a:schemeClr val="accent3"/>
                </a:solidFill>
              </a:defRPr>
            </a:lvl5pPr>
            <a:lvl6pPr lvl="5" algn="r" rtl="0">
              <a:spcBef>
                <a:spcPts val="0"/>
              </a:spcBef>
              <a:spcAft>
                <a:spcPts val="0"/>
              </a:spcAft>
              <a:buNone/>
              <a:defRPr b="1">
                <a:solidFill>
                  <a:schemeClr val="accent3"/>
                </a:solidFill>
              </a:defRPr>
            </a:lvl6pPr>
            <a:lvl7pPr lvl="6" algn="r" rtl="0">
              <a:spcBef>
                <a:spcPts val="0"/>
              </a:spcBef>
              <a:spcAft>
                <a:spcPts val="0"/>
              </a:spcAft>
              <a:buNone/>
              <a:defRPr b="1">
                <a:solidFill>
                  <a:schemeClr val="accent3"/>
                </a:solidFill>
              </a:defRPr>
            </a:lvl7pPr>
            <a:lvl8pPr lvl="7" algn="r" rtl="0">
              <a:spcBef>
                <a:spcPts val="0"/>
              </a:spcBef>
              <a:spcAft>
                <a:spcPts val="0"/>
              </a:spcAft>
              <a:buNone/>
              <a:defRPr b="1">
                <a:solidFill>
                  <a:schemeClr val="accent3"/>
                </a:solidFill>
              </a:defRPr>
            </a:lvl8pPr>
            <a:lvl9pPr lvl="8" algn="r" rtl="0">
              <a:spcBef>
                <a:spcPts val="0"/>
              </a:spcBef>
              <a:spcAft>
                <a:spcPts val="0"/>
              </a:spcAft>
              <a:buNone/>
              <a:defRPr b="1">
                <a:solidFill>
                  <a:schemeClr val="accent3"/>
                </a:solidFill>
              </a:defRPr>
            </a:lvl9pPr>
          </a:lstStyle>
          <a:p>
            <a:endParaRPr/>
          </a:p>
        </p:txBody>
      </p:sp>
      <p:sp>
        <p:nvSpPr>
          <p:cNvPr id="149" name="Google Shape;149;p14"/>
          <p:cNvSpPr txBox="1">
            <a:spLocks noGrp="1"/>
          </p:cNvSpPr>
          <p:nvPr>
            <p:ph type="subTitle" idx="17"/>
          </p:nvPr>
        </p:nvSpPr>
        <p:spPr>
          <a:xfrm>
            <a:off x="5725150" y="3537922"/>
            <a:ext cx="2439900" cy="3090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800" b="1" i="1">
                <a:solidFill>
                  <a:schemeClr val="dk2"/>
                </a:solidFill>
              </a:defRPr>
            </a:lvl1pPr>
            <a:lvl2pPr lvl="1" algn="r" rtl="0">
              <a:spcBef>
                <a:spcPts val="0"/>
              </a:spcBef>
              <a:spcAft>
                <a:spcPts val="0"/>
              </a:spcAft>
              <a:buNone/>
              <a:defRPr sz="1800" b="1" i="1">
                <a:solidFill>
                  <a:schemeClr val="dk2"/>
                </a:solidFill>
              </a:defRPr>
            </a:lvl2pPr>
            <a:lvl3pPr lvl="2" algn="r" rtl="0">
              <a:spcBef>
                <a:spcPts val="0"/>
              </a:spcBef>
              <a:spcAft>
                <a:spcPts val="0"/>
              </a:spcAft>
              <a:buNone/>
              <a:defRPr sz="1800" b="1" i="1">
                <a:solidFill>
                  <a:schemeClr val="dk2"/>
                </a:solidFill>
              </a:defRPr>
            </a:lvl3pPr>
            <a:lvl4pPr lvl="3" algn="r" rtl="0">
              <a:spcBef>
                <a:spcPts val="0"/>
              </a:spcBef>
              <a:spcAft>
                <a:spcPts val="0"/>
              </a:spcAft>
              <a:buNone/>
              <a:defRPr sz="1800" b="1" i="1">
                <a:solidFill>
                  <a:schemeClr val="dk2"/>
                </a:solidFill>
              </a:defRPr>
            </a:lvl4pPr>
            <a:lvl5pPr lvl="4" algn="r" rtl="0">
              <a:spcBef>
                <a:spcPts val="0"/>
              </a:spcBef>
              <a:spcAft>
                <a:spcPts val="0"/>
              </a:spcAft>
              <a:buNone/>
              <a:defRPr sz="1800" b="1" i="1">
                <a:solidFill>
                  <a:schemeClr val="dk2"/>
                </a:solidFill>
              </a:defRPr>
            </a:lvl5pPr>
            <a:lvl6pPr lvl="5" algn="r" rtl="0">
              <a:spcBef>
                <a:spcPts val="0"/>
              </a:spcBef>
              <a:spcAft>
                <a:spcPts val="0"/>
              </a:spcAft>
              <a:buNone/>
              <a:defRPr sz="1800" b="1" i="1">
                <a:solidFill>
                  <a:schemeClr val="dk2"/>
                </a:solidFill>
              </a:defRPr>
            </a:lvl6pPr>
            <a:lvl7pPr lvl="6" algn="r" rtl="0">
              <a:spcBef>
                <a:spcPts val="0"/>
              </a:spcBef>
              <a:spcAft>
                <a:spcPts val="0"/>
              </a:spcAft>
              <a:buNone/>
              <a:defRPr sz="1800" b="1" i="1">
                <a:solidFill>
                  <a:schemeClr val="dk2"/>
                </a:solidFill>
              </a:defRPr>
            </a:lvl7pPr>
            <a:lvl8pPr lvl="7" algn="r" rtl="0">
              <a:spcBef>
                <a:spcPts val="0"/>
              </a:spcBef>
              <a:spcAft>
                <a:spcPts val="0"/>
              </a:spcAft>
              <a:buNone/>
              <a:defRPr sz="1800" b="1" i="1">
                <a:solidFill>
                  <a:schemeClr val="dk2"/>
                </a:solidFill>
              </a:defRPr>
            </a:lvl8pPr>
            <a:lvl9pPr lvl="8" algn="r" rtl="0">
              <a:spcBef>
                <a:spcPts val="0"/>
              </a:spcBef>
              <a:spcAft>
                <a:spcPts val="0"/>
              </a:spcAft>
              <a:buNone/>
              <a:defRPr sz="1800" b="1" i="1">
                <a:solidFill>
                  <a:schemeClr val="dk2"/>
                </a:solidFill>
              </a:defRPr>
            </a:lvl9pPr>
          </a:lstStyle>
          <a:p>
            <a:endParaRPr/>
          </a:p>
        </p:txBody>
      </p:sp>
      <p:sp>
        <p:nvSpPr>
          <p:cNvPr id="150" name="Google Shape;150;p14"/>
          <p:cNvSpPr txBox="1">
            <a:spLocks noGrp="1"/>
          </p:cNvSpPr>
          <p:nvPr>
            <p:ph type="subTitle" idx="18"/>
          </p:nvPr>
        </p:nvSpPr>
        <p:spPr>
          <a:xfrm>
            <a:off x="5725148" y="3846808"/>
            <a:ext cx="2438700" cy="6156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a:solidFill>
                  <a:schemeClr val="accent3"/>
                </a:solidFill>
              </a:defRPr>
            </a:lvl1pPr>
            <a:lvl2pPr lvl="1" algn="r" rtl="0">
              <a:spcBef>
                <a:spcPts val="0"/>
              </a:spcBef>
              <a:spcAft>
                <a:spcPts val="0"/>
              </a:spcAft>
              <a:buNone/>
              <a:defRPr b="1">
                <a:solidFill>
                  <a:schemeClr val="accent3"/>
                </a:solidFill>
              </a:defRPr>
            </a:lvl2pPr>
            <a:lvl3pPr lvl="2" algn="r" rtl="0">
              <a:spcBef>
                <a:spcPts val="0"/>
              </a:spcBef>
              <a:spcAft>
                <a:spcPts val="0"/>
              </a:spcAft>
              <a:buNone/>
              <a:defRPr b="1">
                <a:solidFill>
                  <a:schemeClr val="accent3"/>
                </a:solidFill>
              </a:defRPr>
            </a:lvl3pPr>
            <a:lvl4pPr lvl="3" algn="r" rtl="0">
              <a:spcBef>
                <a:spcPts val="0"/>
              </a:spcBef>
              <a:spcAft>
                <a:spcPts val="0"/>
              </a:spcAft>
              <a:buNone/>
              <a:defRPr b="1">
                <a:solidFill>
                  <a:schemeClr val="accent3"/>
                </a:solidFill>
              </a:defRPr>
            </a:lvl4pPr>
            <a:lvl5pPr lvl="4" algn="r" rtl="0">
              <a:spcBef>
                <a:spcPts val="0"/>
              </a:spcBef>
              <a:spcAft>
                <a:spcPts val="0"/>
              </a:spcAft>
              <a:buNone/>
              <a:defRPr b="1">
                <a:solidFill>
                  <a:schemeClr val="accent3"/>
                </a:solidFill>
              </a:defRPr>
            </a:lvl5pPr>
            <a:lvl6pPr lvl="5" algn="r" rtl="0">
              <a:spcBef>
                <a:spcPts val="0"/>
              </a:spcBef>
              <a:spcAft>
                <a:spcPts val="0"/>
              </a:spcAft>
              <a:buNone/>
              <a:defRPr b="1">
                <a:solidFill>
                  <a:schemeClr val="accent3"/>
                </a:solidFill>
              </a:defRPr>
            </a:lvl6pPr>
            <a:lvl7pPr lvl="6" algn="r" rtl="0">
              <a:spcBef>
                <a:spcPts val="0"/>
              </a:spcBef>
              <a:spcAft>
                <a:spcPts val="0"/>
              </a:spcAft>
              <a:buNone/>
              <a:defRPr b="1">
                <a:solidFill>
                  <a:schemeClr val="accent3"/>
                </a:solidFill>
              </a:defRPr>
            </a:lvl7pPr>
            <a:lvl8pPr lvl="7" algn="r" rtl="0">
              <a:spcBef>
                <a:spcPts val="0"/>
              </a:spcBef>
              <a:spcAft>
                <a:spcPts val="0"/>
              </a:spcAft>
              <a:buNone/>
              <a:defRPr b="1">
                <a:solidFill>
                  <a:schemeClr val="accent3"/>
                </a:solidFill>
              </a:defRPr>
            </a:lvl8pPr>
            <a:lvl9pPr lvl="8" algn="r" rtl="0">
              <a:spcBef>
                <a:spcPts val="0"/>
              </a:spcBef>
              <a:spcAft>
                <a:spcPts val="0"/>
              </a:spcAft>
              <a:buNone/>
              <a:defRPr b="1">
                <a:solidFill>
                  <a:schemeClr val="accent3"/>
                </a:solidFill>
              </a:defRPr>
            </a:lvl9pPr>
          </a:lstStyle>
          <a:p>
            <a:endParaRPr/>
          </a:p>
        </p:txBody>
      </p:sp>
      <p:sp>
        <p:nvSpPr>
          <p:cNvPr id="151" name="Google Shape;151;p14"/>
          <p:cNvSpPr txBox="1">
            <a:spLocks noGrp="1"/>
          </p:cNvSpPr>
          <p:nvPr>
            <p:ph type="title" idx="19" hasCustomPrompt="1"/>
          </p:nvPr>
        </p:nvSpPr>
        <p:spPr>
          <a:xfrm>
            <a:off x="4939500" y="1585498"/>
            <a:ext cx="555600" cy="3963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sp>
        <p:nvSpPr>
          <p:cNvPr id="152" name="Google Shape;152;p14"/>
          <p:cNvSpPr txBox="1">
            <a:spLocks noGrp="1"/>
          </p:cNvSpPr>
          <p:nvPr>
            <p:ph type="title" idx="20" hasCustomPrompt="1"/>
          </p:nvPr>
        </p:nvSpPr>
        <p:spPr>
          <a:xfrm>
            <a:off x="4939500" y="2702373"/>
            <a:ext cx="555600" cy="3963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sp>
        <p:nvSpPr>
          <p:cNvPr id="153" name="Google Shape;153;p14"/>
          <p:cNvSpPr txBox="1">
            <a:spLocks noGrp="1"/>
          </p:cNvSpPr>
          <p:nvPr>
            <p:ph type="title" idx="21" hasCustomPrompt="1"/>
          </p:nvPr>
        </p:nvSpPr>
        <p:spPr>
          <a:xfrm>
            <a:off x="4939500" y="3819248"/>
            <a:ext cx="555600" cy="3963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pic>
        <p:nvPicPr>
          <p:cNvPr id="154" name="Google Shape;154;p14"/>
          <p:cNvPicPr preferRelativeResize="0"/>
          <p:nvPr/>
        </p:nvPicPr>
        <p:blipFill>
          <a:blip r:embed="rId2">
            <a:alphaModFix/>
          </a:blip>
          <a:stretch>
            <a:fillRect/>
          </a:stretch>
        </p:blipFill>
        <p:spPr>
          <a:xfrm rot="10297510">
            <a:off x="-871151" y="543551"/>
            <a:ext cx="1935023" cy="2022100"/>
          </a:xfrm>
          <a:prstGeom prst="rect">
            <a:avLst/>
          </a:prstGeom>
          <a:noFill/>
          <a:ln>
            <a:noFill/>
          </a:ln>
        </p:spPr>
      </p:pic>
      <p:pic>
        <p:nvPicPr>
          <p:cNvPr id="155" name="Google Shape;155;p14"/>
          <p:cNvPicPr preferRelativeResize="0"/>
          <p:nvPr/>
        </p:nvPicPr>
        <p:blipFill>
          <a:blip r:embed="rId3">
            <a:alphaModFix/>
          </a:blip>
          <a:stretch>
            <a:fillRect/>
          </a:stretch>
        </p:blipFill>
        <p:spPr>
          <a:xfrm rot="-3600000" flipH="1">
            <a:off x="917073" y="-899974"/>
            <a:ext cx="2023448" cy="2389101"/>
          </a:xfrm>
          <a:prstGeom prst="rect">
            <a:avLst/>
          </a:prstGeom>
          <a:noFill/>
          <a:ln>
            <a:noFill/>
          </a:ln>
        </p:spPr>
      </p:pic>
      <p:pic>
        <p:nvPicPr>
          <p:cNvPr id="156" name="Google Shape;156;p14"/>
          <p:cNvPicPr preferRelativeResize="0"/>
          <p:nvPr/>
        </p:nvPicPr>
        <p:blipFill>
          <a:blip r:embed="rId2">
            <a:alphaModFix/>
          </a:blip>
          <a:stretch>
            <a:fillRect/>
          </a:stretch>
        </p:blipFill>
        <p:spPr>
          <a:xfrm rot="-6881807">
            <a:off x="6189524" y="-627123"/>
            <a:ext cx="1935023" cy="2022100"/>
          </a:xfrm>
          <a:prstGeom prst="rect">
            <a:avLst/>
          </a:prstGeom>
          <a:noFill/>
          <a:ln>
            <a:noFill/>
          </a:ln>
        </p:spPr>
      </p:pic>
      <p:pic>
        <p:nvPicPr>
          <p:cNvPr id="157" name="Google Shape;157;p14"/>
          <p:cNvPicPr preferRelativeResize="0"/>
          <p:nvPr/>
        </p:nvPicPr>
        <p:blipFill>
          <a:blip r:embed="rId3">
            <a:alphaModFix/>
          </a:blip>
          <a:stretch>
            <a:fillRect/>
          </a:stretch>
        </p:blipFill>
        <p:spPr>
          <a:xfrm rot="-900000">
            <a:off x="8059647" y="850114"/>
            <a:ext cx="2023448" cy="2389100"/>
          </a:xfrm>
          <a:prstGeom prst="rect">
            <a:avLst/>
          </a:prstGeom>
          <a:noFill/>
          <a:ln>
            <a:noFill/>
          </a:ln>
        </p:spPr>
      </p:pic>
      <p:pic>
        <p:nvPicPr>
          <p:cNvPr id="158" name="Google Shape;158;p14"/>
          <p:cNvPicPr preferRelativeResize="0"/>
          <p:nvPr/>
        </p:nvPicPr>
        <p:blipFill>
          <a:blip r:embed="rId4">
            <a:alphaModFix/>
          </a:blip>
          <a:stretch>
            <a:fillRect/>
          </a:stretch>
        </p:blipFill>
        <p:spPr>
          <a:xfrm rot="-9000013">
            <a:off x="-720647" y="-686991"/>
            <a:ext cx="2541422" cy="2141855"/>
          </a:xfrm>
          <a:prstGeom prst="rect">
            <a:avLst/>
          </a:prstGeom>
          <a:noFill/>
          <a:ln>
            <a:noFill/>
          </a:ln>
        </p:spPr>
      </p:pic>
      <p:pic>
        <p:nvPicPr>
          <p:cNvPr id="159" name="Google Shape;159;p14"/>
          <p:cNvPicPr preferRelativeResize="0"/>
          <p:nvPr/>
        </p:nvPicPr>
        <p:blipFill>
          <a:blip r:embed="rId4">
            <a:alphaModFix/>
          </a:blip>
          <a:stretch>
            <a:fillRect/>
          </a:stretch>
        </p:blipFill>
        <p:spPr>
          <a:xfrm rot="-5924473">
            <a:off x="7262029" y="-521329"/>
            <a:ext cx="2541422" cy="2141855"/>
          </a:xfrm>
          <a:prstGeom prst="rect">
            <a:avLst/>
          </a:prstGeom>
          <a:noFill/>
          <a:ln>
            <a:noFill/>
          </a:ln>
        </p:spPr>
      </p:pic>
      <p:sp>
        <p:nvSpPr>
          <p:cNvPr id="160" name="Google Shape;160;p14"/>
          <p:cNvSpPr/>
          <p:nvPr/>
        </p:nvSpPr>
        <p:spPr>
          <a:xfrm>
            <a:off x="50" y="4713104"/>
            <a:ext cx="9144142" cy="422728"/>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CUSTOM_1_1">
    <p:spTree>
      <p:nvGrpSpPr>
        <p:cNvPr id="1" name="Shape 161"/>
        <p:cNvGrpSpPr/>
        <p:nvPr/>
      </p:nvGrpSpPr>
      <p:grpSpPr>
        <a:xfrm>
          <a:off x="0" y="0"/>
          <a:ext cx="0" cy="0"/>
          <a:chOff x="0" y="0"/>
          <a:chExt cx="0" cy="0"/>
        </a:xfrm>
      </p:grpSpPr>
      <p:sp>
        <p:nvSpPr>
          <p:cNvPr id="162" name="Google Shape;162;p15"/>
          <p:cNvSpPr txBox="1">
            <a:spLocks noGrp="1"/>
          </p:cNvSpPr>
          <p:nvPr>
            <p:ph type="title"/>
          </p:nvPr>
        </p:nvSpPr>
        <p:spPr>
          <a:xfrm>
            <a:off x="2086725" y="3142375"/>
            <a:ext cx="4971300" cy="6465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3000"/>
            </a:lvl1pPr>
            <a:lvl2pPr lvl="1" algn="ctr" rtl="0">
              <a:spcBef>
                <a:spcPts val="0"/>
              </a:spcBef>
              <a:spcAft>
                <a:spcPts val="0"/>
              </a:spcAft>
              <a:buNone/>
              <a:defRPr sz="3000" b="1"/>
            </a:lvl2pPr>
            <a:lvl3pPr lvl="2" algn="ctr" rtl="0">
              <a:spcBef>
                <a:spcPts val="0"/>
              </a:spcBef>
              <a:spcAft>
                <a:spcPts val="0"/>
              </a:spcAft>
              <a:buNone/>
              <a:defRPr sz="3000" b="1"/>
            </a:lvl3pPr>
            <a:lvl4pPr lvl="3" algn="ctr" rtl="0">
              <a:spcBef>
                <a:spcPts val="0"/>
              </a:spcBef>
              <a:spcAft>
                <a:spcPts val="0"/>
              </a:spcAft>
              <a:buNone/>
              <a:defRPr sz="3000" b="1"/>
            </a:lvl4pPr>
            <a:lvl5pPr lvl="4" algn="ctr" rtl="0">
              <a:spcBef>
                <a:spcPts val="0"/>
              </a:spcBef>
              <a:spcAft>
                <a:spcPts val="0"/>
              </a:spcAft>
              <a:buNone/>
              <a:defRPr sz="3000" b="1"/>
            </a:lvl5pPr>
            <a:lvl6pPr lvl="5" algn="ctr" rtl="0">
              <a:spcBef>
                <a:spcPts val="0"/>
              </a:spcBef>
              <a:spcAft>
                <a:spcPts val="0"/>
              </a:spcAft>
              <a:buNone/>
              <a:defRPr sz="3000" b="1"/>
            </a:lvl6pPr>
            <a:lvl7pPr lvl="6" algn="ctr" rtl="0">
              <a:spcBef>
                <a:spcPts val="0"/>
              </a:spcBef>
              <a:spcAft>
                <a:spcPts val="0"/>
              </a:spcAft>
              <a:buNone/>
              <a:defRPr sz="3000" b="1"/>
            </a:lvl7pPr>
            <a:lvl8pPr lvl="7" algn="ctr" rtl="0">
              <a:spcBef>
                <a:spcPts val="0"/>
              </a:spcBef>
              <a:spcAft>
                <a:spcPts val="0"/>
              </a:spcAft>
              <a:buNone/>
              <a:defRPr sz="3000" b="1"/>
            </a:lvl8pPr>
            <a:lvl9pPr lvl="8" algn="ctr" rtl="0">
              <a:spcBef>
                <a:spcPts val="0"/>
              </a:spcBef>
              <a:spcAft>
                <a:spcPts val="0"/>
              </a:spcAft>
              <a:buNone/>
              <a:defRPr sz="3000" b="1"/>
            </a:lvl9pPr>
          </a:lstStyle>
          <a:p>
            <a:endParaRPr/>
          </a:p>
        </p:txBody>
      </p:sp>
      <p:sp>
        <p:nvSpPr>
          <p:cNvPr id="163" name="Google Shape;163;p15"/>
          <p:cNvSpPr txBox="1">
            <a:spLocks noGrp="1"/>
          </p:cNvSpPr>
          <p:nvPr>
            <p:ph type="subTitle" idx="1"/>
          </p:nvPr>
        </p:nvSpPr>
        <p:spPr>
          <a:xfrm>
            <a:off x="2085975" y="1354638"/>
            <a:ext cx="4971900" cy="16623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a:lvl1pPr>
            <a:lvl2pPr lvl="1" algn="ctr" rtl="0">
              <a:spcBef>
                <a:spcPts val="0"/>
              </a:spcBef>
              <a:spcAft>
                <a:spcPts val="0"/>
              </a:spcAft>
              <a:buNone/>
              <a:defRPr sz="2400" b="1"/>
            </a:lvl2pPr>
            <a:lvl3pPr lvl="2" algn="ctr" rtl="0">
              <a:spcBef>
                <a:spcPts val="0"/>
              </a:spcBef>
              <a:spcAft>
                <a:spcPts val="0"/>
              </a:spcAft>
              <a:buNone/>
              <a:defRPr sz="2400" b="1"/>
            </a:lvl3pPr>
            <a:lvl4pPr lvl="3" algn="ctr" rtl="0">
              <a:spcBef>
                <a:spcPts val="0"/>
              </a:spcBef>
              <a:spcAft>
                <a:spcPts val="0"/>
              </a:spcAft>
              <a:buNone/>
              <a:defRPr sz="2400" b="1"/>
            </a:lvl4pPr>
            <a:lvl5pPr lvl="4" algn="ctr" rtl="0">
              <a:spcBef>
                <a:spcPts val="0"/>
              </a:spcBef>
              <a:spcAft>
                <a:spcPts val="0"/>
              </a:spcAft>
              <a:buNone/>
              <a:defRPr sz="2400" b="1"/>
            </a:lvl5pPr>
            <a:lvl6pPr lvl="5" algn="ctr" rtl="0">
              <a:spcBef>
                <a:spcPts val="0"/>
              </a:spcBef>
              <a:spcAft>
                <a:spcPts val="0"/>
              </a:spcAft>
              <a:buNone/>
              <a:defRPr sz="2400" b="1"/>
            </a:lvl6pPr>
            <a:lvl7pPr lvl="6" algn="ctr" rtl="0">
              <a:spcBef>
                <a:spcPts val="0"/>
              </a:spcBef>
              <a:spcAft>
                <a:spcPts val="0"/>
              </a:spcAft>
              <a:buNone/>
              <a:defRPr sz="2400" b="1"/>
            </a:lvl7pPr>
            <a:lvl8pPr lvl="7" algn="ctr" rtl="0">
              <a:spcBef>
                <a:spcPts val="0"/>
              </a:spcBef>
              <a:spcAft>
                <a:spcPts val="0"/>
              </a:spcAft>
              <a:buNone/>
              <a:defRPr sz="2400" b="1"/>
            </a:lvl8pPr>
            <a:lvl9pPr lvl="8" algn="ctr" rtl="0">
              <a:spcBef>
                <a:spcPts val="0"/>
              </a:spcBef>
              <a:spcAft>
                <a:spcPts val="0"/>
              </a:spcAft>
              <a:buNone/>
              <a:defRPr sz="2400" b="1"/>
            </a:lvl9pPr>
          </a:lstStyle>
          <a:p>
            <a:endParaRPr/>
          </a:p>
        </p:txBody>
      </p:sp>
      <p:sp>
        <p:nvSpPr>
          <p:cNvPr id="164" name="Google Shape;164;p15"/>
          <p:cNvSpPr/>
          <p:nvPr/>
        </p:nvSpPr>
        <p:spPr>
          <a:xfrm>
            <a:off x="58" y="4543416"/>
            <a:ext cx="9144142" cy="600083"/>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5"/>
          <p:cNvSpPr/>
          <p:nvPr/>
        </p:nvSpPr>
        <p:spPr>
          <a:xfrm rot="10800000">
            <a:off x="58" y="-9"/>
            <a:ext cx="9144142" cy="600083"/>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15"/>
          <p:cNvGrpSpPr/>
          <p:nvPr/>
        </p:nvGrpSpPr>
        <p:grpSpPr>
          <a:xfrm>
            <a:off x="6668323" y="2583819"/>
            <a:ext cx="3029216" cy="3004406"/>
            <a:chOff x="5325298" y="1774194"/>
            <a:chExt cx="3029216" cy="3004406"/>
          </a:xfrm>
        </p:grpSpPr>
        <p:pic>
          <p:nvPicPr>
            <p:cNvPr id="167" name="Google Shape;167;p15"/>
            <p:cNvPicPr preferRelativeResize="0"/>
            <p:nvPr/>
          </p:nvPicPr>
          <p:blipFill>
            <a:blip r:embed="rId2">
              <a:alphaModFix/>
            </a:blip>
            <a:stretch>
              <a:fillRect/>
            </a:stretch>
          </p:blipFill>
          <p:spPr>
            <a:xfrm rot="-3834659">
              <a:off x="6636448" y="2167222"/>
              <a:ext cx="1097961" cy="357055"/>
            </a:xfrm>
            <a:prstGeom prst="rect">
              <a:avLst/>
            </a:prstGeom>
            <a:noFill/>
            <a:ln>
              <a:noFill/>
            </a:ln>
          </p:spPr>
        </p:pic>
        <p:pic>
          <p:nvPicPr>
            <p:cNvPr id="168" name="Google Shape;168;p15"/>
            <p:cNvPicPr preferRelativeResize="0"/>
            <p:nvPr/>
          </p:nvPicPr>
          <p:blipFill>
            <a:blip r:embed="rId2">
              <a:alphaModFix/>
            </a:blip>
            <a:stretch>
              <a:fillRect/>
            </a:stretch>
          </p:blipFill>
          <p:spPr>
            <a:xfrm rot="-5244271">
              <a:off x="6186098" y="2182273"/>
              <a:ext cx="1097958" cy="357056"/>
            </a:xfrm>
            <a:prstGeom prst="rect">
              <a:avLst/>
            </a:prstGeom>
            <a:noFill/>
            <a:ln>
              <a:noFill/>
            </a:ln>
          </p:spPr>
        </p:pic>
        <p:pic>
          <p:nvPicPr>
            <p:cNvPr id="169" name="Google Shape;169;p15"/>
            <p:cNvPicPr preferRelativeResize="0"/>
            <p:nvPr/>
          </p:nvPicPr>
          <p:blipFill>
            <a:blip r:embed="rId3">
              <a:alphaModFix/>
            </a:blip>
            <a:stretch>
              <a:fillRect/>
            </a:stretch>
          </p:blipFill>
          <p:spPr>
            <a:xfrm rot="5172484" flipH="1">
              <a:off x="7130170" y="2170760"/>
              <a:ext cx="990785" cy="1395436"/>
            </a:xfrm>
            <a:prstGeom prst="rect">
              <a:avLst/>
            </a:prstGeom>
            <a:noFill/>
            <a:ln>
              <a:noFill/>
            </a:ln>
          </p:spPr>
        </p:pic>
        <p:pic>
          <p:nvPicPr>
            <p:cNvPr id="170" name="Google Shape;170;p15"/>
            <p:cNvPicPr preferRelativeResize="0"/>
            <p:nvPr/>
          </p:nvPicPr>
          <p:blipFill>
            <a:blip r:embed="rId4">
              <a:alphaModFix/>
            </a:blip>
            <a:stretch>
              <a:fillRect/>
            </a:stretch>
          </p:blipFill>
          <p:spPr>
            <a:xfrm>
              <a:off x="5325298" y="2329184"/>
              <a:ext cx="2914801" cy="2449415"/>
            </a:xfrm>
            <a:prstGeom prst="rect">
              <a:avLst/>
            </a:prstGeom>
            <a:noFill/>
            <a:ln>
              <a:noFill/>
            </a:ln>
          </p:spPr>
        </p:pic>
      </p:grpSp>
      <p:grpSp>
        <p:nvGrpSpPr>
          <p:cNvPr id="171" name="Google Shape;171;p15"/>
          <p:cNvGrpSpPr/>
          <p:nvPr/>
        </p:nvGrpSpPr>
        <p:grpSpPr>
          <a:xfrm flipH="1">
            <a:off x="-1614224" y="-1024634"/>
            <a:ext cx="3777681" cy="3731916"/>
            <a:chOff x="395551" y="-262634"/>
            <a:chExt cx="3777681" cy="3731916"/>
          </a:xfrm>
        </p:grpSpPr>
        <p:pic>
          <p:nvPicPr>
            <p:cNvPr id="172" name="Google Shape;172;p15"/>
            <p:cNvPicPr preferRelativeResize="0"/>
            <p:nvPr/>
          </p:nvPicPr>
          <p:blipFill>
            <a:blip r:embed="rId2">
              <a:alphaModFix/>
            </a:blip>
            <a:stretch>
              <a:fillRect/>
            </a:stretch>
          </p:blipFill>
          <p:spPr>
            <a:xfrm rot="-4265453" flipH="1">
              <a:off x="1663234" y="2545547"/>
              <a:ext cx="1097963" cy="357054"/>
            </a:xfrm>
            <a:prstGeom prst="rect">
              <a:avLst/>
            </a:prstGeom>
            <a:noFill/>
            <a:ln>
              <a:noFill/>
            </a:ln>
          </p:spPr>
        </p:pic>
        <p:pic>
          <p:nvPicPr>
            <p:cNvPr id="173" name="Google Shape;173;p15"/>
            <p:cNvPicPr preferRelativeResize="0"/>
            <p:nvPr/>
          </p:nvPicPr>
          <p:blipFill>
            <a:blip r:embed="rId2">
              <a:alphaModFix/>
            </a:blip>
            <a:stretch>
              <a:fillRect/>
            </a:stretch>
          </p:blipFill>
          <p:spPr>
            <a:xfrm rot="-5400000" flipH="1">
              <a:off x="2047059" y="2741772"/>
              <a:ext cx="1097964" cy="357054"/>
            </a:xfrm>
            <a:prstGeom prst="rect">
              <a:avLst/>
            </a:prstGeom>
            <a:noFill/>
            <a:ln>
              <a:noFill/>
            </a:ln>
          </p:spPr>
        </p:pic>
        <p:pic>
          <p:nvPicPr>
            <p:cNvPr id="174" name="Google Shape;174;p15"/>
            <p:cNvPicPr preferRelativeResize="0"/>
            <p:nvPr/>
          </p:nvPicPr>
          <p:blipFill>
            <a:blip r:embed="rId5">
              <a:alphaModFix/>
            </a:blip>
            <a:stretch>
              <a:fillRect/>
            </a:stretch>
          </p:blipFill>
          <p:spPr>
            <a:xfrm rot="-1867234" flipH="1">
              <a:off x="665176" y="-4947"/>
              <a:ext cx="1167270" cy="1368416"/>
            </a:xfrm>
            <a:prstGeom prst="rect">
              <a:avLst/>
            </a:prstGeom>
            <a:noFill/>
            <a:ln>
              <a:noFill/>
            </a:ln>
          </p:spPr>
        </p:pic>
        <p:pic>
          <p:nvPicPr>
            <p:cNvPr id="175" name="Google Shape;175;p15"/>
            <p:cNvPicPr preferRelativeResize="0"/>
            <p:nvPr/>
          </p:nvPicPr>
          <p:blipFill>
            <a:blip r:embed="rId3">
              <a:alphaModFix/>
            </a:blip>
            <a:stretch>
              <a:fillRect/>
            </a:stretch>
          </p:blipFill>
          <p:spPr>
            <a:xfrm rot="-6306671" flipH="1">
              <a:off x="1371644" y="1704035"/>
              <a:ext cx="990786" cy="1395435"/>
            </a:xfrm>
            <a:prstGeom prst="rect">
              <a:avLst/>
            </a:prstGeom>
            <a:noFill/>
            <a:ln>
              <a:noFill/>
            </a:ln>
          </p:spPr>
        </p:pic>
        <p:pic>
          <p:nvPicPr>
            <p:cNvPr id="176" name="Google Shape;176;p15"/>
            <p:cNvPicPr preferRelativeResize="0"/>
            <p:nvPr/>
          </p:nvPicPr>
          <p:blipFill>
            <a:blip r:embed="rId6">
              <a:alphaModFix/>
            </a:blip>
            <a:stretch>
              <a:fillRect/>
            </a:stretch>
          </p:blipFill>
          <p:spPr>
            <a:xfrm rot="1392348">
              <a:off x="1080136" y="176558"/>
              <a:ext cx="2726349" cy="2421263"/>
            </a:xfrm>
            <a:prstGeom prst="rect">
              <a:avLst/>
            </a:prstGeom>
            <a:noFill/>
            <a:ln>
              <a:noFill/>
            </a:ln>
          </p:spPr>
        </p:pic>
      </p:grpSp>
      <p:pic>
        <p:nvPicPr>
          <p:cNvPr id="177" name="Google Shape;177;p15"/>
          <p:cNvPicPr preferRelativeResize="0"/>
          <p:nvPr/>
        </p:nvPicPr>
        <p:blipFill>
          <a:blip r:embed="rId2">
            <a:alphaModFix/>
          </a:blip>
          <a:stretch>
            <a:fillRect/>
          </a:stretch>
        </p:blipFill>
        <p:spPr>
          <a:xfrm rot="-9823372" flipH="1">
            <a:off x="7492641" y="248220"/>
            <a:ext cx="1380599" cy="448964"/>
          </a:xfrm>
          <a:prstGeom prst="rect">
            <a:avLst/>
          </a:prstGeom>
          <a:noFill/>
          <a:ln>
            <a:noFill/>
          </a:ln>
        </p:spPr>
      </p:pic>
      <p:pic>
        <p:nvPicPr>
          <p:cNvPr id="178" name="Google Shape;178;p15"/>
          <p:cNvPicPr preferRelativeResize="0"/>
          <p:nvPr/>
        </p:nvPicPr>
        <p:blipFill>
          <a:blip r:embed="rId2">
            <a:alphaModFix/>
          </a:blip>
          <a:stretch>
            <a:fillRect/>
          </a:stretch>
        </p:blipFill>
        <p:spPr>
          <a:xfrm rot="-2063656">
            <a:off x="-377830" y="4555372"/>
            <a:ext cx="944213" cy="307056"/>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1">
  <p:cSld name="CUSTOM_10">
    <p:spTree>
      <p:nvGrpSpPr>
        <p:cNvPr id="1" name="Shape 179"/>
        <p:cNvGrpSpPr/>
        <p:nvPr/>
      </p:nvGrpSpPr>
      <p:grpSpPr>
        <a:xfrm>
          <a:off x="0" y="0"/>
          <a:ext cx="0" cy="0"/>
          <a:chOff x="0" y="0"/>
          <a:chExt cx="0" cy="0"/>
        </a:xfrm>
      </p:grpSpPr>
      <p:sp>
        <p:nvSpPr>
          <p:cNvPr id="180" name="Google Shape;180;p16"/>
          <p:cNvSpPr txBox="1">
            <a:spLocks noGrp="1"/>
          </p:cNvSpPr>
          <p:nvPr>
            <p:ph type="title" hasCustomPrompt="1"/>
          </p:nvPr>
        </p:nvSpPr>
        <p:spPr>
          <a:xfrm flipH="1">
            <a:off x="5069500" y="1573500"/>
            <a:ext cx="2495100" cy="1996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15000">
                <a:solidFill>
                  <a:schemeClr val="dk2"/>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181" name="Google Shape;181;p16"/>
          <p:cNvSpPr txBox="1">
            <a:spLocks noGrp="1"/>
          </p:cNvSpPr>
          <p:nvPr>
            <p:ph type="subTitle" idx="1"/>
          </p:nvPr>
        </p:nvSpPr>
        <p:spPr>
          <a:xfrm flipH="1">
            <a:off x="1121900" y="3035238"/>
            <a:ext cx="2733900" cy="6675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600">
                <a:solidFill>
                  <a:schemeClr val="accent3"/>
                </a:solidFill>
              </a:defRPr>
            </a:lvl1pPr>
            <a:lvl2pPr lvl="1" rtl="0">
              <a:spcBef>
                <a:spcPts val="0"/>
              </a:spcBef>
              <a:spcAft>
                <a:spcPts val="0"/>
              </a:spcAft>
              <a:buNone/>
              <a:defRPr sz="1600" b="1">
                <a:solidFill>
                  <a:schemeClr val="accent3"/>
                </a:solidFill>
              </a:defRPr>
            </a:lvl2pPr>
            <a:lvl3pPr lvl="2" rtl="0">
              <a:spcBef>
                <a:spcPts val="0"/>
              </a:spcBef>
              <a:spcAft>
                <a:spcPts val="0"/>
              </a:spcAft>
              <a:buNone/>
              <a:defRPr sz="1600" b="1">
                <a:solidFill>
                  <a:schemeClr val="accent3"/>
                </a:solidFill>
              </a:defRPr>
            </a:lvl3pPr>
            <a:lvl4pPr lvl="3" rtl="0">
              <a:spcBef>
                <a:spcPts val="0"/>
              </a:spcBef>
              <a:spcAft>
                <a:spcPts val="0"/>
              </a:spcAft>
              <a:buNone/>
              <a:defRPr sz="1600" b="1">
                <a:solidFill>
                  <a:schemeClr val="accent3"/>
                </a:solidFill>
              </a:defRPr>
            </a:lvl4pPr>
            <a:lvl5pPr lvl="4" rtl="0">
              <a:spcBef>
                <a:spcPts val="0"/>
              </a:spcBef>
              <a:spcAft>
                <a:spcPts val="0"/>
              </a:spcAft>
              <a:buNone/>
              <a:defRPr sz="1600" b="1">
                <a:solidFill>
                  <a:schemeClr val="accent3"/>
                </a:solidFill>
              </a:defRPr>
            </a:lvl5pPr>
            <a:lvl6pPr lvl="5" rtl="0">
              <a:spcBef>
                <a:spcPts val="0"/>
              </a:spcBef>
              <a:spcAft>
                <a:spcPts val="0"/>
              </a:spcAft>
              <a:buNone/>
              <a:defRPr sz="1600" b="1">
                <a:solidFill>
                  <a:schemeClr val="accent3"/>
                </a:solidFill>
              </a:defRPr>
            </a:lvl6pPr>
            <a:lvl7pPr lvl="6" rtl="0">
              <a:spcBef>
                <a:spcPts val="0"/>
              </a:spcBef>
              <a:spcAft>
                <a:spcPts val="0"/>
              </a:spcAft>
              <a:buNone/>
              <a:defRPr sz="1600" b="1">
                <a:solidFill>
                  <a:schemeClr val="accent3"/>
                </a:solidFill>
              </a:defRPr>
            </a:lvl7pPr>
            <a:lvl8pPr lvl="7" rtl="0">
              <a:spcBef>
                <a:spcPts val="0"/>
              </a:spcBef>
              <a:spcAft>
                <a:spcPts val="0"/>
              </a:spcAft>
              <a:buNone/>
              <a:defRPr sz="1600" b="1">
                <a:solidFill>
                  <a:schemeClr val="accent3"/>
                </a:solidFill>
              </a:defRPr>
            </a:lvl8pPr>
            <a:lvl9pPr lvl="8" rtl="0">
              <a:spcBef>
                <a:spcPts val="0"/>
              </a:spcBef>
              <a:spcAft>
                <a:spcPts val="0"/>
              </a:spcAft>
              <a:buNone/>
              <a:defRPr sz="1600" b="1">
                <a:solidFill>
                  <a:schemeClr val="accent3"/>
                </a:solidFill>
              </a:defRPr>
            </a:lvl9pPr>
          </a:lstStyle>
          <a:p>
            <a:endParaRPr/>
          </a:p>
        </p:txBody>
      </p:sp>
      <p:sp>
        <p:nvSpPr>
          <p:cNvPr id="182" name="Google Shape;182;p16"/>
          <p:cNvSpPr txBox="1">
            <a:spLocks noGrp="1"/>
          </p:cNvSpPr>
          <p:nvPr>
            <p:ph type="title" idx="2"/>
          </p:nvPr>
        </p:nvSpPr>
        <p:spPr>
          <a:xfrm flipH="1">
            <a:off x="1121900" y="1440738"/>
            <a:ext cx="2733900" cy="14172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5200" i="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pic>
        <p:nvPicPr>
          <p:cNvPr id="183" name="Google Shape;183;p16"/>
          <p:cNvPicPr preferRelativeResize="0"/>
          <p:nvPr/>
        </p:nvPicPr>
        <p:blipFill>
          <a:blip r:embed="rId2">
            <a:alphaModFix/>
          </a:blip>
          <a:stretch>
            <a:fillRect/>
          </a:stretch>
        </p:blipFill>
        <p:spPr>
          <a:xfrm rot="-6302891" flipH="1">
            <a:off x="7748077" y="-512597"/>
            <a:ext cx="1167272" cy="1368418"/>
          </a:xfrm>
          <a:prstGeom prst="rect">
            <a:avLst/>
          </a:prstGeom>
          <a:noFill/>
          <a:ln>
            <a:noFill/>
          </a:ln>
        </p:spPr>
      </p:pic>
      <p:pic>
        <p:nvPicPr>
          <p:cNvPr id="184" name="Google Shape;184;p16"/>
          <p:cNvPicPr preferRelativeResize="0"/>
          <p:nvPr/>
        </p:nvPicPr>
        <p:blipFill>
          <a:blip r:embed="rId3">
            <a:alphaModFix/>
          </a:blip>
          <a:stretch>
            <a:fillRect/>
          </a:stretch>
        </p:blipFill>
        <p:spPr>
          <a:xfrm rot="-9407649">
            <a:off x="-160702" y="4047576"/>
            <a:ext cx="2140557" cy="190102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300" y="452325"/>
            <a:ext cx="77034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1pPr>
            <a:lvl2pPr lvl="1">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2pPr>
            <a:lvl3pPr lvl="2">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3pPr>
            <a:lvl4pPr lvl="3">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4pPr>
            <a:lvl5pPr lvl="4">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5pPr>
            <a:lvl6pPr lvl="5">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6pPr>
            <a:lvl7pPr lvl="6">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7pPr>
            <a:lvl8pPr lvl="7">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8pPr>
            <a:lvl9pPr lvl="8">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9pPr>
          </a:lstStyle>
          <a:p>
            <a:endParaRPr/>
          </a:p>
        </p:txBody>
      </p:sp>
      <p:sp>
        <p:nvSpPr>
          <p:cNvPr id="7" name="Google Shape;7;p1"/>
          <p:cNvSpPr txBox="1">
            <a:spLocks noGrp="1"/>
          </p:cNvSpPr>
          <p:nvPr>
            <p:ph type="body" idx="1"/>
          </p:nvPr>
        </p:nvSpPr>
        <p:spPr>
          <a:xfrm>
            <a:off x="720300" y="1152475"/>
            <a:ext cx="77034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1pPr>
            <a:lvl2pPr marL="914400" lvl="1"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4" r:id="rId4"/>
    <p:sldLayoutId id="2147483658" r:id="rId5"/>
    <p:sldLayoutId id="2147483659" r:id="rId6"/>
    <p:sldLayoutId id="2147483660" r:id="rId7"/>
    <p:sldLayoutId id="2147483661" r:id="rId8"/>
    <p:sldLayoutId id="2147483662" r:id="rId9"/>
    <p:sldLayoutId id="2147483664" r:id="rId10"/>
    <p:sldLayoutId id="2147483667" r:id="rId11"/>
    <p:sldLayoutId id="2147483671" r:id="rId12"/>
    <p:sldLayoutId id="2147483674" r:id="rId13"/>
    <p:sldLayoutId id="2147483686" r:id="rId14"/>
    <p:sldLayoutId id="2147483688" r:id="rId15"/>
    <p:sldLayoutId id="2147483689" r:id="rId16"/>
    <p:sldLayoutId id="214748369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youtu.be/IvXyJQ_q5qQ?si=Yh6CPGGz3xYxoWmr" TargetMode="External"/><Relationship Id="rId2" Type="http://schemas.openxmlformats.org/officeDocument/2006/relationships/hyperlink" Target="https://youtu.be/OyPTZt-VSME"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jpg"/><Relationship Id="rId7"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9.xml"/><Relationship Id="rId6" Type="http://schemas.openxmlformats.org/officeDocument/2006/relationships/image" Target="../media/image1.png"/><Relationship Id="rId5" Type="http://schemas.openxmlformats.org/officeDocument/2006/relationships/image" Target="../media/image8.png"/><Relationship Id="rId10" Type="http://schemas.openxmlformats.org/officeDocument/2006/relationships/image" Target="../media/image22.jpg"/><Relationship Id="rId4" Type="http://schemas.openxmlformats.org/officeDocument/2006/relationships/image" Target="../media/image6.png"/><Relationship Id="rId9"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3.pn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png"/><Relationship Id="rId5" Type="http://schemas.openxmlformats.org/officeDocument/2006/relationships/image" Target="../media/image8.png"/><Relationship Id="rId10" Type="http://schemas.openxmlformats.org/officeDocument/2006/relationships/image" Target="../media/image24.png"/><Relationship Id="rId4" Type="http://schemas.openxmlformats.org/officeDocument/2006/relationships/image" Target="../media/image6.png"/><Relationship Id="rId9"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6.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hyperlink" Target="https://www.youtube.com/watch?v=x5SnkcNrjSg" TargetMode="External"/><Relationship Id="rId4" Type="http://schemas.openxmlformats.org/officeDocument/2006/relationships/image" Target="../media/image1.png"/><Relationship Id="rId9" Type="http://schemas.openxmlformats.org/officeDocument/2006/relationships/hyperlink" Target="https://www.youtube.com/watch?v=z9eglyzh850"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hyperlink" Target="https://youtu.be/IvXyJQ_q5qQ?si=Yh6CPGGz3xYxoWmr"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5.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5.pn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5.pn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uSzcEZfBWk0" TargetMode="External"/><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www.youtube.com/watch?v=dXRIrbvs3k4"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5.pn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5.pn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microsoft.com/office/2007/relationships/hdphoto" Target="../media/hdphoto1.wdp"/></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4.xml"/><Relationship Id="rId5" Type="http://schemas.microsoft.com/office/2007/relationships/hdphoto" Target="../media/hdphoto2.wdp"/><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youtu.be/g3BQSGtxCpo?si=oofQgWr55VHflSqB" TargetMode="External"/><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x5SnkcNrjSg" TargetMode="External"/><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hyperlink" Target="https://youtu.be/XqqLCzfvp0A?si=UctJjn_UIoLqATq5"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9" name="Picture 8" descr="A body of water with trees and mountains&#10;&#10;Description automatically generated">
            <a:extLst>
              <a:ext uri="{FF2B5EF4-FFF2-40B4-BE49-F238E27FC236}">
                <a16:creationId xmlns:a16="http://schemas.microsoft.com/office/drawing/2014/main" id="{3DEEE376-166E-B60E-FD47-38C2DF167FE1}"/>
              </a:ext>
            </a:extLst>
          </p:cNvPr>
          <p:cNvPicPr>
            <a:picLocks noChangeAspect="1"/>
          </p:cNvPicPr>
          <p:nvPr/>
        </p:nvPicPr>
        <p:blipFill>
          <a:blip r:embed="rId2"/>
          <a:stretch>
            <a:fillRect/>
          </a:stretch>
        </p:blipFill>
        <p:spPr>
          <a:xfrm>
            <a:off x="0" y="0"/>
            <a:ext cx="9222658" cy="5143500"/>
          </a:xfrm>
          <a:prstGeom prst="rect">
            <a:avLst/>
          </a:prstGeom>
        </p:spPr>
      </p:pic>
      <p:sp>
        <p:nvSpPr>
          <p:cNvPr id="7" name="TextBox 6">
            <a:extLst>
              <a:ext uri="{FF2B5EF4-FFF2-40B4-BE49-F238E27FC236}">
                <a16:creationId xmlns:a16="http://schemas.microsoft.com/office/drawing/2014/main" id="{DB607FE5-1302-EE95-383F-74545AC79DE9}"/>
              </a:ext>
            </a:extLst>
          </p:cNvPr>
          <p:cNvSpPr txBox="1"/>
          <p:nvPr/>
        </p:nvSpPr>
        <p:spPr>
          <a:xfrm>
            <a:off x="985120" y="3310807"/>
            <a:ext cx="7173759" cy="1569660"/>
          </a:xfrm>
          <a:prstGeom prst="rect">
            <a:avLst/>
          </a:prstGeom>
          <a:solidFill>
            <a:schemeClr val="tx2">
              <a:alpha val="52871"/>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VN" sz="4800" b="1" dirty="0">
                <a:ln w="10160">
                  <a:solidFill>
                    <a:schemeClr val="bg2"/>
                  </a:solidFill>
                  <a:prstDash val="solid"/>
                </a:ln>
                <a:solidFill>
                  <a:schemeClr val="bg2"/>
                </a:solidFill>
                <a:effectLst>
                  <a:outerShdw blurRad="38100" dist="22860" dir="5400000" algn="tl" rotWithShape="0">
                    <a:srgbClr val="000000">
                      <a:alpha val="30000"/>
                    </a:srgbClr>
                  </a:outerShdw>
                </a:effectLst>
                <a:latin typeface="+mj-lt"/>
              </a:rPr>
              <a:t>CHỦ ĐỀ 7</a:t>
            </a:r>
          </a:p>
          <a:p>
            <a:pPr algn="ctr"/>
            <a:r>
              <a:rPr lang="en-VN" sz="4800" b="1" dirty="0">
                <a:ln w="10160">
                  <a:solidFill>
                    <a:schemeClr val="bg2"/>
                  </a:solidFill>
                  <a:prstDash val="solid"/>
                </a:ln>
                <a:solidFill>
                  <a:schemeClr val="bg2"/>
                </a:solidFill>
                <a:effectLst>
                  <a:outerShdw blurRad="38100" dist="22860" dir="5400000" algn="tl" rotWithShape="0">
                    <a:srgbClr val="000000">
                      <a:alpha val="30000"/>
                    </a:srgbClr>
                  </a:outerShdw>
                </a:effectLst>
                <a:latin typeface="+mj-lt"/>
              </a:rPr>
              <a:t>GIAI ĐIỆU QUÊ HƯƠNG</a:t>
            </a:r>
          </a:p>
        </p:txBody>
      </p:sp>
    </p:spTree>
    <p:extLst>
      <p:ext uri="{BB962C8B-B14F-4D97-AF65-F5344CB8AC3E}">
        <p14:creationId xmlns:p14="http://schemas.microsoft.com/office/powerpoint/2010/main" val="1794996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883;p35">
            <a:hlinkClick r:id="rId2"/>
            <a:extLst>
              <a:ext uri="{FF2B5EF4-FFF2-40B4-BE49-F238E27FC236}">
                <a16:creationId xmlns:a16="http://schemas.microsoft.com/office/drawing/2014/main" id="{63C15BB0-B75C-AF48-8E62-BD521FE3CDA5}"/>
              </a:ext>
            </a:extLst>
          </p:cNvPr>
          <p:cNvSpPr txBox="1">
            <a:spLocks/>
          </p:cNvSpPr>
          <p:nvPr/>
        </p:nvSpPr>
        <p:spPr>
          <a:xfrm>
            <a:off x="1125023" y="935788"/>
            <a:ext cx="7577298" cy="3271923"/>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14300" algn="just">
              <a:lnSpc>
                <a:spcPct val="115000"/>
              </a:lnSpc>
            </a:pPr>
            <a:r>
              <a:rPr lang="vi-VN" sz="3200" b="1" dirty="0">
                <a:solidFill>
                  <a:schemeClr val="accent6">
                    <a:lumMod val="50000"/>
                  </a:schemeClr>
                </a:solidFill>
                <a:latin typeface="+mj-lt"/>
                <a:cs typeface="Arial" panose="020B0604020202020204" pitchFamily="34" charset="0"/>
              </a:rPr>
              <a:t>*</a:t>
            </a:r>
            <a:r>
              <a:rPr lang="vi-VN" sz="2800" dirty="0">
                <a:solidFill>
                  <a:schemeClr val="accent6">
                    <a:lumMod val="50000"/>
                  </a:schemeClr>
                </a:solidFill>
                <a:latin typeface="+mj-lt"/>
              </a:rPr>
              <a:t> </a:t>
            </a:r>
            <a:r>
              <a:rPr lang="vi-VN" sz="3200" b="1" dirty="0">
                <a:solidFill>
                  <a:schemeClr val="accent6">
                    <a:lumMod val="50000"/>
                  </a:schemeClr>
                </a:solidFill>
                <a:latin typeface="+mj-lt"/>
                <a:cs typeface="Arial" panose="020B0604020202020204" pitchFamily="34" charset="0"/>
              </a:rPr>
              <a:t>Luyện tập theo nhóm với các hình thức </a:t>
            </a:r>
          </a:p>
          <a:p>
            <a:pPr marL="400050" indent="-285750" algn="just">
              <a:lnSpc>
                <a:spcPct val="115000"/>
              </a:lnSpc>
              <a:buFontTx/>
              <a:buChar char="-"/>
            </a:pPr>
            <a:r>
              <a:rPr lang="vi-VN" sz="2400" dirty="0">
                <a:solidFill>
                  <a:schemeClr val="accent6">
                    <a:lumMod val="50000"/>
                  </a:schemeClr>
                </a:solidFill>
                <a:latin typeface="+mj-lt"/>
                <a:cs typeface="Times New Roman" panose="02020603050405020304" pitchFamily="18" charset="0"/>
              </a:rPr>
              <a:t>Hát kết hợp gõ đệm theo tiết tấu</a:t>
            </a:r>
          </a:p>
          <a:p>
            <a:pPr marL="114300" algn="just">
              <a:lnSpc>
                <a:spcPct val="115000"/>
              </a:lnSpc>
            </a:pPr>
            <a:r>
              <a:rPr lang="vi-VN" sz="2400" dirty="0">
                <a:solidFill>
                  <a:schemeClr val="accent6">
                    <a:lumMod val="50000"/>
                  </a:schemeClr>
                </a:solidFill>
                <a:latin typeface="+mj-lt"/>
                <a:cs typeface="Times New Roman" panose="02020603050405020304" pitchFamily="18" charset="0"/>
              </a:rPr>
              <a:t>       * chia lớp thành 2 nhóm:</a:t>
            </a:r>
          </a:p>
          <a:p>
            <a:pPr marL="114300" algn="just">
              <a:lnSpc>
                <a:spcPct val="115000"/>
              </a:lnSpc>
            </a:pPr>
            <a:r>
              <a:rPr lang="vi-VN" sz="2400" dirty="0">
                <a:solidFill>
                  <a:schemeClr val="accent6">
                    <a:lumMod val="50000"/>
                  </a:schemeClr>
                </a:solidFill>
                <a:latin typeface="+mj-lt"/>
                <a:cs typeface="Times New Roman" panose="02020603050405020304" pitchFamily="18" charset="0"/>
              </a:rPr>
              <a:t>                                                 + Nhóm hát lời</a:t>
            </a:r>
          </a:p>
          <a:p>
            <a:pPr marL="114300" algn="just">
              <a:lnSpc>
                <a:spcPct val="115000"/>
              </a:lnSpc>
            </a:pPr>
            <a:r>
              <a:rPr lang="vi-VN" sz="2400" dirty="0">
                <a:solidFill>
                  <a:schemeClr val="accent6">
                    <a:lumMod val="50000"/>
                  </a:schemeClr>
                </a:solidFill>
                <a:latin typeface="+mj-lt"/>
                <a:cs typeface="Times New Roman" panose="02020603050405020304" pitchFamily="18" charset="0"/>
              </a:rPr>
              <a:t>                                                 + Nhóm gõ đệm</a:t>
            </a:r>
          </a:p>
          <a:p>
            <a:pPr marL="114300" algn="just">
              <a:lnSpc>
                <a:spcPct val="115000"/>
              </a:lnSpc>
            </a:pPr>
            <a:r>
              <a:rPr lang="vi-VN" sz="2400" dirty="0">
                <a:solidFill>
                  <a:schemeClr val="accent6">
                    <a:lumMod val="50000"/>
                  </a:schemeClr>
                </a:solidFill>
                <a:latin typeface="+mj-lt"/>
                <a:cs typeface="Times New Roman" panose="02020603050405020304" pitchFamily="18" charset="0"/>
              </a:rPr>
              <a:t>         (Sau đó đổi lại)</a:t>
            </a:r>
            <a:endParaRPr lang="vi-VN" sz="3200" b="1" dirty="0">
              <a:solidFill>
                <a:schemeClr val="accent6">
                  <a:lumMod val="50000"/>
                </a:schemeClr>
              </a:solidFill>
              <a:latin typeface="+mj-lt"/>
              <a:cs typeface="Arial" panose="020B0604020202020204" pitchFamily="34" charset="0"/>
            </a:endParaRPr>
          </a:p>
          <a:p>
            <a:pPr marL="114300" algn="just">
              <a:lnSpc>
                <a:spcPct val="115000"/>
              </a:lnSpc>
              <a:defRPr/>
            </a:pPr>
            <a:endParaRPr lang="vi-VN" sz="3200" b="1" dirty="0">
              <a:solidFill>
                <a:schemeClr val="accent6">
                  <a:lumMod val="50000"/>
                </a:schemeClr>
              </a:solidFill>
              <a:latin typeface="+mj-lt"/>
              <a:cs typeface="Arial" panose="020B0604020202020204" pitchFamily="34" charset="0"/>
            </a:endParaRPr>
          </a:p>
          <a:p>
            <a:pPr marL="114300" algn="just">
              <a:lnSpc>
                <a:spcPct val="115000"/>
              </a:lnSpc>
              <a:defRPr/>
            </a:pPr>
            <a:r>
              <a:rPr lang="vi-VN" sz="3200" b="1" dirty="0">
                <a:solidFill>
                  <a:schemeClr val="accent6">
                    <a:lumMod val="50000"/>
                  </a:schemeClr>
                </a:solidFill>
                <a:latin typeface="+mj-lt"/>
                <a:cs typeface="Arial" panose="020B0604020202020204" pitchFamily="34" charset="0"/>
              </a:rPr>
              <a:t>* Nêu cảm nhận sau khi học bài hát</a:t>
            </a:r>
          </a:p>
        </p:txBody>
      </p:sp>
      <p:sp>
        <p:nvSpPr>
          <p:cNvPr id="4" name="Google Shape;400;p38">
            <a:extLst>
              <a:ext uri="{FF2B5EF4-FFF2-40B4-BE49-F238E27FC236}">
                <a16:creationId xmlns:a16="http://schemas.microsoft.com/office/drawing/2014/main" id="{37E8147C-BFA3-6246-B76B-B6103BFFEFA5}"/>
              </a:ext>
            </a:extLst>
          </p:cNvPr>
          <p:cNvSpPr txBox="1">
            <a:spLocks/>
          </p:cNvSpPr>
          <p:nvPr/>
        </p:nvSpPr>
        <p:spPr>
          <a:xfrm rot="21599640">
            <a:off x="2578879" y="288178"/>
            <a:ext cx="3986240" cy="71384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indent="0" algn="ctr">
              <a:buClr>
                <a:schemeClr val="dk1"/>
              </a:buClr>
              <a:buSzPts val="1100"/>
              <a:buNone/>
              <a:defRPr sz="5400" b="1">
                <a:solidFill>
                  <a:schemeClr val="bg1"/>
                </a:solidFill>
                <a:effectLst>
                  <a:outerShdw blurRad="50800" dist="38100" dir="5400000" algn="t" rotWithShape="0">
                    <a:prstClr val="black">
                      <a:alpha val="40000"/>
                    </a:prstClr>
                  </a:outerShdw>
                </a:effectLst>
                <a:latin typeface="Bahnschrift Condensed" panose="020B0502040204020203" pitchFamily="34" charset="0"/>
                <a:ea typeface="Sue Ellen Francisco"/>
                <a:cs typeface="Sue Ellen Francisco"/>
                <a:sym typeface="Sue Ellen Francisco"/>
              </a:defRPr>
            </a:lvl1pPr>
            <a:lvl2pPr algn="ctr">
              <a:buClr>
                <a:schemeClr val="accent1"/>
              </a:buClr>
              <a:buSzPts val="5200"/>
              <a:buFont typeface="Sue Ellen Francisco"/>
              <a:buNone/>
              <a:defRPr sz="5200">
                <a:solidFill>
                  <a:schemeClr val="accent1"/>
                </a:solidFill>
                <a:latin typeface="Sue Ellen Francisco"/>
                <a:ea typeface="Sue Ellen Francisco"/>
                <a:cs typeface="Sue Ellen Francisco"/>
                <a:sym typeface="Sue Ellen Francisco"/>
              </a:defRPr>
            </a:lvl2pPr>
            <a:lvl3pPr algn="ctr">
              <a:buClr>
                <a:schemeClr val="accent1"/>
              </a:buClr>
              <a:buSzPts val="5200"/>
              <a:buFont typeface="Sue Ellen Francisco"/>
              <a:buNone/>
              <a:defRPr sz="5200">
                <a:solidFill>
                  <a:schemeClr val="accent1"/>
                </a:solidFill>
                <a:latin typeface="Sue Ellen Francisco"/>
                <a:ea typeface="Sue Ellen Francisco"/>
                <a:cs typeface="Sue Ellen Francisco"/>
                <a:sym typeface="Sue Ellen Francisco"/>
              </a:defRPr>
            </a:lvl3pPr>
            <a:lvl4pPr algn="ctr">
              <a:buClr>
                <a:schemeClr val="accent1"/>
              </a:buClr>
              <a:buSzPts val="5200"/>
              <a:buFont typeface="Sue Ellen Francisco"/>
              <a:buNone/>
              <a:defRPr sz="5200">
                <a:solidFill>
                  <a:schemeClr val="accent1"/>
                </a:solidFill>
                <a:latin typeface="Sue Ellen Francisco"/>
                <a:ea typeface="Sue Ellen Francisco"/>
                <a:cs typeface="Sue Ellen Francisco"/>
                <a:sym typeface="Sue Ellen Francisco"/>
              </a:defRPr>
            </a:lvl4pPr>
            <a:lvl5pPr algn="ctr">
              <a:buClr>
                <a:schemeClr val="accent1"/>
              </a:buClr>
              <a:buSzPts val="5200"/>
              <a:buFont typeface="Sue Ellen Francisco"/>
              <a:buNone/>
              <a:defRPr sz="5200">
                <a:solidFill>
                  <a:schemeClr val="accent1"/>
                </a:solidFill>
                <a:latin typeface="Sue Ellen Francisco"/>
                <a:ea typeface="Sue Ellen Francisco"/>
                <a:cs typeface="Sue Ellen Francisco"/>
                <a:sym typeface="Sue Ellen Francisco"/>
              </a:defRPr>
            </a:lvl5pPr>
            <a:lvl6pPr algn="ctr">
              <a:buClr>
                <a:schemeClr val="accent1"/>
              </a:buClr>
              <a:buSzPts val="5200"/>
              <a:buFont typeface="Sue Ellen Francisco"/>
              <a:buNone/>
              <a:defRPr sz="5200">
                <a:solidFill>
                  <a:schemeClr val="accent1"/>
                </a:solidFill>
                <a:latin typeface="Sue Ellen Francisco"/>
                <a:ea typeface="Sue Ellen Francisco"/>
                <a:cs typeface="Sue Ellen Francisco"/>
                <a:sym typeface="Sue Ellen Francisco"/>
              </a:defRPr>
            </a:lvl6pPr>
            <a:lvl7pPr algn="ctr">
              <a:buClr>
                <a:schemeClr val="accent1"/>
              </a:buClr>
              <a:buSzPts val="5200"/>
              <a:buFont typeface="Sue Ellen Francisco"/>
              <a:buNone/>
              <a:defRPr sz="5200">
                <a:solidFill>
                  <a:schemeClr val="accent1"/>
                </a:solidFill>
                <a:latin typeface="Sue Ellen Francisco"/>
                <a:ea typeface="Sue Ellen Francisco"/>
                <a:cs typeface="Sue Ellen Francisco"/>
                <a:sym typeface="Sue Ellen Francisco"/>
              </a:defRPr>
            </a:lvl7pPr>
            <a:lvl8pPr algn="ctr">
              <a:buClr>
                <a:schemeClr val="accent1"/>
              </a:buClr>
              <a:buSzPts val="5200"/>
              <a:buFont typeface="Sue Ellen Francisco"/>
              <a:buNone/>
              <a:defRPr sz="5200">
                <a:solidFill>
                  <a:schemeClr val="accent1"/>
                </a:solidFill>
                <a:latin typeface="Sue Ellen Francisco"/>
                <a:ea typeface="Sue Ellen Francisco"/>
                <a:cs typeface="Sue Ellen Francisco"/>
                <a:sym typeface="Sue Ellen Francisco"/>
              </a:defRPr>
            </a:lvl8pPr>
            <a:lvl9pPr algn="ctr">
              <a:buClr>
                <a:schemeClr val="accent1"/>
              </a:buClr>
              <a:buSzPts val="5200"/>
              <a:buFont typeface="Sue Ellen Francisco"/>
              <a:buNone/>
              <a:defRPr sz="5200">
                <a:solidFill>
                  <a:schemeClr val="accent1"/>
                </a:solidFill>
                <a:latin typeface="Sue Ellen Francisco"/>
                <a:ea typeface="Sue Ellen Francisco"/>
                <a:cs typeface="Sue Ellen Francisco"/>
                <a:sym typeface="Sue Ellen Francisco"/>
              </a:defRPr>
            </a:lvl9pPr>
          </a:lstStyle>
          <a:p>
            <a:r>
              <a:rPr lang="vi-VN" sz="4400" b="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a:rPr>
              <a:t>LUYỆN TẬP</a:t>
            </a:r>
            <a:endParaRPr lang="en-US" sz="4400" b="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Arial"/>
            </a:endParaRPr>
          </a:p>
        </p:txBody>
      </p:sp>
      <p:sp>
        <p:nvSpPr>
          <p:cNvPr id="2" name="TextBox 1">
            <a:extLst>
              <a:ext uri="{FF2B5EF4-FFF2-40B4-BE49-F238E27FC236}">
                <a16:creationId xmlns:a16="http://schemas.microsoft.com/office/drawing/2014/main" id="{1B6D2D6C-3CD8-6D57-AFDE-30EB4D2E18D3}"/>
              </a:ext>
            </a:extLst>
          </p:cNvPr>
          <p:cNvSpPr txBox="1"/>
          <p:nvPr/>
        </p:nvSpPr>
        <p:spPr>
          <a:xfrm>
            <a:off x="1942466" y="3780311"/>
            <a:ext cx="4721164" cy="307777"/>
          </a:xfrm>
          <a:prstGeom prst="rect">
            <a:avLst/>
          </a:prstGeom>
          <a:noFill/>
        </p:spPr>
        <p:txBody>
          <a:bodyPr wrap="none" rtlCol="0">
            <a:spAutoFit/>
          </a:bodyPr>
          <a:lstStyle/>
          <a:p>
            <a:r>
              <a:rPr lang="en-US" dirty="0">
                <a:solidFill>
                  <a:schemeClr val="bg2">
                    <a:lumMod val="75000"/>
                  </a:schemeClr>
                </a:solidFill>
                <a:hlinkClick r:id="rId3">
                  <a:extLst>
                    <a:ext uri="{A12FA001-AC4F-418D-AE19-62706E023703}">
                      <ahyp:hlinkClr xmlns:ahyp="http://schemas.microsoft.com/office/drawing/2018/hyperlinkcolor" val="tx"/>
                    </a:ext>
                  </a:extLst>
                </a:hlinkClick>
              </a:rPr>
              <a:t>https://youtu.be/IvXyJQ_q5qQ?si=Yh6CPGGz3xYxoWmr</a:t>
            </a:r>
            <a:endParaRPr lang="en-VN" dirty="0">
              <a:solidFill>
                <a:schemeClr val="bg2">
                  <a:lumMod val="75000"/>
                </a:schemeClr>
              </a:solidFill>
            </a:endParaRPr>
          </a:p>
        </p:txBody>
      </p:sp>
    </p:spTree>
    <p:extLst>
      <p:ext uri="{BB962C8B-B14F-4D97-AF65-F5344CB8AC3E}">
        <p14:creationId xmlns:p14="http://schemas.microsoft.com/office/powerpoint/2010/main" val="3440842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979F015-6144-0A46-9D07-11CEF45E0827}"/>
              </a:ext>
            </a:extLst>
          </p:cNvPr>
          <p:cNvSpPr txBox="1"/>
          <p:nvPr/>
        </p:nvSpPr>
        <p:spPr>
          <a:xfrm>
            <a:off x="2496066" y="534743"/>
            <a:ext cx="3913616" cy="58477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L="0" indent="0" algn="ctr">
              <a:buClr>
                <a:schemeClr val="dk1"/>
              </a:buClr>
              <a:buSzPts val="1100"/>
              <a:buNone/>
              <a:defRPr sz="3200" b="1" spc="50">
                <a:ln w="0">
                  <a:solidFill>
                    <a:srgbClr val="FF0000"/>
                  </a:solidFill>
                </a:ln>
                <a:solidFill>
                  <a:schemeClr val="bg1"/>
                </a:solidFill>
                <a:effectLst>
                  <a:outerShdw blurRad="50800" dist="38100" dir="10800000" algn="r" rotWithShape="0">
                    <a:prstClr val="black">
                      <a:alpha val="40000"/>
                    </a:prstClr>
                  </a:outerShdw>
                </a:effectLst>
                <a:latin typeface="Bahnschrift Condensed" panose="020B0502040204020203" pitchFamily="34" charset="0"/>
                <a:ea typeface="Sue Ellen Francisco"/>
                <a:cs typeface="Sue Ellen Francisco"/>
              </a:defRPr>
            </a:lvl1pPr>
            <a:lvl2pPr algn="ctr">
              <a:buClr>
                <a:schemeClr val="accent1"/>
              </a:buClr>
              <a:buSzPts val="5200"/>
              <a:buFont typeface="Sue Ellen Francisco"/>
              <a:buNone/>
              <a:defRPr sz="5200">
                <a:solidFill>
                  <a:schemeClr val="accent1"/>
                </a:solidFill>
                <a:latin typeface="Sue Ellen Francisco"/>
                <a:ea typeface="Sue Ellen Francisco"/>
                <a:cs typeface="Sue Ellen Francisco"/>
              </a:defRPr>
            </a:lvl2pPr>
            <a:lvl3pPr algn="ctr">
              <a:buClr>
                <a:schemeClr val="accent1"/>
              </a:buClr>
              <a:buSzPts val="5200"/>
              <a:buFont typeface="Sue Ellen Francisco"/>
              <a:buNone/>
              <a:defRPr sz="5200">
                <a:solidFill>
                  <a:schemeClr val="accent1"/>
                </a:solidFill>
                <a:latin typeface="Sue Ellen Francisco"/>
                <a:ea typeface="Sue Ellen Francisco"/>
                <a:cs typeface="Sue Ellen Francisco"/>
              </a:defRPr>
            </a:lvl3pPr>
            <a:lvl4pPr algn="ctr">
              <a:buClr>
                <a:schemeClr val="accent1"/>
              </a:buClr>
              <a:buSzPts val="5200"/>
              <a:buFont typeface="Sue Ellen Francisco"/>
              <a:buNone/>
              <a:defRPr sz="5200">
                <a:solidFill>
                  <a:schemeClr val="accent1"/>
                </a:solidFill>
                <a:latin typeface="Sue Ellen Francisco"/>
                <a:ea typeface="Sue Ellen Francisco"/>
                <a:cs typeface="Sue Ellen Francisco"/>
              </a:defRPr>
            </a:lvl4pPr>
            <a:lvl5pPr algn="ctr">
              <a:buClr>
                <a:schemeClr val="accent1"/>
              </a:buClr>
              <a:buSzPts val="5200"/>
              <a:buFont typeface="Sue Ellen Francisco"/>
              <a:buNone/>
              <a:defRPr sz="5200">
                <a:solidFill>
                  <a:schemeClr val="accent1"/>
                </a:solidFill>
                <a:latin typeface="Sue Ellen Francisco"/>
                <a:ea typeface="Sue Ellen Francisco"/>
                <a:cs typeface="Sue Ellen Francisco"/>
              </a:defRPr>
            </a:lvl5pPr>
            <a:lvl6pPr algn="ctr">
              <a:buClr>
                <a:schemeClr val="accent1"/>
              </a:buClr>
              <a:buSzPts val="5200"/>
              <a:buFont typeface="Sue Ellen Francisco"/>
              <a:buNone/>
              <a:defRPr sz="5200">
                <a:solidFill>
                  <a:schemeClr val="accent1"/>
                </a:solidFill>
                <a:latin typeface="Sue Ellen Francisco"/>
                <a:ea typeface="Sue Ellen Francisco"/>
                <a:cs typeface="Sue Ellen Francisco"/>
              </a:defRPr>
            </a:lvl6pPr>
            <a:lvl7pPr algn="ctr">
              <a:buClr>
                <a:schemeClr val="accent1"/>
              </a:buClr>
              <a:buSzPts val="5200"/>
              <a:buFont typeface="Sue Ellen Francisco"/>
              <a:buNone/>
              <a:defRPr sz="5200">
                <a:solidFill>
                  <a:schemeClr val="accent1"/>
                </a:solidFill>
                <a:latin typeface="Sue Ellen Francisco"/>
                <a:ea typeface="Sue Ellen Francisco"/>
                <a:cs typeface="Sue Ellen Francisco"/>
              </a:defRPr>
            </a:lvl7pPr>
            <a:lvl8pPr algn="ctr">
              <a:buClr>
                <a:schemeClr val="accent1"/>
              </a:buClr>
              <a:buSzPts val="5200"/>
              <a:buFont typeface="Sue Ellen Francisco"/>
              <a:buNone/>
              <a:defRPr sz="5200">
                <a:solidFill>
                  <a:schemeClr val="accent1"/>
                </a:solidFill>
                <a:latin typeface="Sue Ellen Francisco"/>
                <a:ea typeface="Sue Ellen Francisco"/>
                <a:cs typeface="Sue Ellen Francisco"/>
              </a:defRPr>
            </a:lvl8pPr>
            <a:lvl9pPr algn="ctr">
              <a:buClr>
                <a:schemeClr val="accent1"/>
              </a:buClr>
              <a:buSzPts val="5200"/>
              <a:buFont typeface="Sue Ellen Francisco"/>
              <a:buNone/>
              <a:defRPr sz="5200">
                <a:solidFill>
                  <a:schemeClr val="accent1"/>
                </a:solidFill>
                <a:latin typeface="Sue Ellen Francisco"/>
                <a:ea typeface="Sue Ellen Francisco"/>
                <a:cs typeface="Sue Ellen Francisco"/>
              </a:defRPr>
            </a:lvl9pPr>
          </a:lstStyle>
          <a:p>
            <a:pPr marL="0" marR="0" lvl="0" indent="0" algn="ctr" defTabSz="914400" rtl="0" eaLnBrk="1" fontAlgn="auto" latinLnBrk="0" hangingPunct="1">
              <a:lnSpc>
                <a:spcPct val="100000"/>
              </a:lnSpc>
              <a:spcBef>
                <a:spcPts val="0"/>
              </a:spcBef>
              <a:spcAft>
                <a:spcPts val="0"/>
              </a:spcAft>
              <a:buClr>
                <a:srgbClr val="841F00"/>
              </a:buClr>
              <a:buSzPts val="1100"/>
              <a:buFont typeface="Arial"/>
              <a:buNone/>
              <a:tabLst/>
              <a:defRPr/>
            </a:pPr>
            <a:r>
              <a:rPr lang="en-US" sz="4000" b="0"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Sue Ellen Francisco"/>
              </a:rPr>
              <a:t>VẬN DỤNG</a:t>
            </a:r>
            <a:endParaRPr kumimoji="0" lang="en-US" sz="4000" b="0" i="0" u="none" strike="noStrike" kern="0" spc="0" normalizeH="0" baseline="0" noProof="0" dirty="0">
              <a:ln w="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cs typeface="Times New Roman" panose="02020603050405020304" pitchFamily="18" charset="0"/>
              <a:sym typeface="Sue Ellen Francisco"/>
            </a:endParaRPr>
          </a:p>
        </p:txBody>
      </p:sp>
      <p:pic>
        <p:nvPicPr>
          <p:cNvPr id="8" name="Picture 7">
            <a:extLst>
              <a:ext uri="{FF2B5EF4-FFF2-40B4-BE49-F238E27FC236}">
                <a16:creationId xmlns:a16="http://schemas.microsoft.com/office/drawing/2014/main" id="{376C7F60-1BED-714F-A0D1-126E5778BED0}"/>
              </a:ext>
            </a:extLst>
          </p:cNvPr>
          <p:cNvPicPr>
            <a:picLocks noChangeAspect="1"/>
          </p:cNvPicPr>
          <p:nvPr/>
        </p:nvPicPr>
        <p:blipFill>
          <a:blip r:embed="rId2"/>
          <a:stretch>
            <a:fillRect/>
          </a:stretch>
        </p:blipFill>
        <p:spPr>
          <a:xfrm>
            <a:off x="1672684" y="2704140"/>
            <a:ext cx="5006896" cy="2672417"/>
          </a:xfrm>
          <a:prstGeom prst="rect">
            <a:avLst/>
          </a:prstGeom>
        </p:spPr>
      </p:pic>
      <p:sp>
        <p:nvSpPr>
          <p:cNvPr id="9" name="TextBox 8">
            <a:extLst>
              <a:ext uri="{FF2B5EF4-FFF2-40B4-BE49-F238E27FC236}">
                <a16:creationId xmlns:a16="http://schemas.microsoft.com/office/drawing/2014/main" id="{1C419FD8-C595-154C-B295-9BE4646020A0}"/>
              </a:ext>
            </a:extLst>
          </p:cNvPr>
          <p:cNvSpPr txBox="1"/>
          <p:nvPr/>
        </p:nvSpPr>
        <p:spPr>
          <a:xfrm>
            <a:off x="805385" y="1453082"/>
            <a:ext cx="8034020" cy="830997"/>
          </a:xfrm>
          <a:prstGeom prst="rect">
            <a:avLst/>
          </a:prstGeom>
          <a:noFill/>
        </p:spPr>
        <p:txBody>
          <a:bodyPr wrap="square">
            <a:spAutoFit/>
          </a:bodyPr>
          <a:lstStyle/>
          <a:p>
            <a:r>
              <a:rPr lang="en-US" sz="2400" dirty="0" err="1">
                <a:solidFill>
                  <a:schemeClr val="accent6">
                    <a:lumMod val="50000"/>
                  </a:schemeClr>
                </a:solidFill>
                <a:latin typeface="Times New Roman" panose="02020603050405020304" pitchFamily="18" charset="0"/>
                <a:cs typeface="Times New Roman" panose="02020603050405020304" pitchFamily="18" charset="0"/>
              </a:rPr>
              <a:t>Ứng</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dụng</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sáng</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tạo</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thêm</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nhiều</a:t>
            </a:r>
            <a:r>
              <a:rPr lang="en-US" sz="2400" dirty="0">
                <a:solidFill>
                  <a:schemeClr val="accent6">
                    <a:lumMod val="50000"/>
                  </a:schemeClr>
                </a:solidFill>
                <a:latin typeface="Times New Roman" panose="02020603050405020304" pitchFamily="18" charset="0"/>
                <a:cs typeface="Times New Roman" panose="02020603050405020304" pitchFamily="18" charset="0"/>
              </a:rPr>
              <a:t> ý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tưởng</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để</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thể</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hiện</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bài</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hát</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i="1" dirty="0">
                <a:solidFill>
                  <a:schemeClr val="accent6">
                    <a:lumMod val="50000"/>
                  </a:schemeClr>
                </a:solidFill>
                <a:latin typeface="Times New Roman" panose="02020603050405020304" pitchFamily="18" charset="0"/>
                <a:cs typeface="Times New Roman" panose="02020603050405020304" pitchFamily="18" charset="0"/>
              </a:rPr>
              <a:t>Soi </a:t>
            </a:r>
            <a:r>
              <a:rPr lang="en-US" sz="2400" i="1" dirty="0" err="1">
                <a:solidFill>
                  <a:schemeClr val="accent6">
                    <a:lumMod val="50000"/>
                  </a:schemeClr>
                </a:solidFill>
                <a:latin typeface="Times New Roman" panose="02020603050405020304" pitchFamily="18" charset="0"/>
                <a:cs typeface="Times New Roman" panose="02020603050405020304" pitchFamily="18" charset="0"/>
              </a:rPr>
              <a:t>bóng</a:t>
            </a:r>
            <a:r>
              <a:rPr lang="en-US" sz="2400" i="1" dirty="0">
                <a:solidFill>
                  <a:schemeClr val="accent6">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cs typeface="Times New Roman" panose="02020603050405020304" pitchFamily="18" charset="0"/>
              </a:rPr>
              <a:t>bên</a:t>
            </a:r>
            <a:r>
              <a:rPr lang="en-US" sz="2400" i="1" dirty="0">
                <a:solidFill>
                  <a:schemeClr val="accent6">
                    <a:lumMod val="50000"/>
                  </a:schemeClr>
                </a:solidFill>
                <a:latin typeface="Times New Roman" panose="02020603050405020304" pitchFamily="18" charset="0"/>
                <a:cs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cs typeface="Times New Roman" panose="02020603050405020304" pitchFamily="18" charset="0"/>
              </a:rPr>
              <a:t>hồ</a:t>
            </a:r>
            <a:r>
              <a:rPr lang="en-US" sz="2400" i="1" dirty="0">
                <a:solidFill>
                  <a:schemeClr val="accent6">
                    <a:lumMod val="50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9606526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Google Shape;3921;p50">
            <a:extLst>
              <a:ext uri="{FF2B5EF4-FFF2-40B4-BE49-F238E27FC236}">
                <a16:creationId xmlns:a16="http://schemas.microsoft.com/office/drawing/2014/main" id="{FDD5F975-0B87-1D4D-815B-94E630B16E1D}"/>
              </a:ext>
            </a:extLst>
          </p:cNvPr>
          <p:cNvSpPr txBox="1">
            <a:spLocks noGrp="1"/>
          </p:cNvSpPr>
          <p:nvPr>
            <p:ph type="title"/>
          </p:nvPr>
        </p:nvSpPr>
        <p:spPr>
          <a:xfrm>
            <a:off x="839216" y="184789"/>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6">
                    <a:lumMod val="50000"/>
                  </a:schemeClr>
                </a:solidFill>
                <a:latin typeface="+mj-lt"/>
              </a:rPr>
              <a:t>CHUẨN BỊ CHO TIẾT HỌC SAU</a:t>
            </a:r>
            <a:endParaRPr dirty="0">
              <a:solidFill>
                <a:schemeClr val="accent6">
                  <a:lumMod val="50000"/>
                </a:schemeClr>
              </a:solidFill>
              <a:latin typeface="+mj-lt"/>
            </a:endParaRPr>
          </a:p>
        </p:txBody>
      </p:sp>
      <p:grpSp>
        <p:nvGrpSpPr>
          <p:cNvPr id="22" name="Group 21">
            <a:extLst>
              <a:ext uri="{FF2B5EF4-FFF2-40B4-BE49-F238E27FC236}">
                <a16:creationId xmlns:a16="http://schemas.microsoft.com/office/drawing/2014/main" id="{20358299-12C9-4041-AD0C-93AE25F5E4C1}"/>
              </a:ext>
            </a:extLst>
          </p:cNvPr>
          <p:cNvGrpSpPr/>
          <p:nvPr/>
        </p:nvGrpSpPr>
        <p:grpSpPr>
          <a:xfrm>
            <a:off x="2940488" y="845022"/>
            <a:ext cx="3306716" cy="3934428"/>
            <a:chOff x="3019430" y="859182"/>
            <a:chExt cx="3306716" cy="3956725"/>
          </a:xfrm>
        </p:grpSpPr>
        <p:sp>
          <p:nvSpPr>
            <p:cNvPr id="23" name="Google Shape;3922;p50">
              <a:extLst>
                <a:ext uri="{FF2B5EF4-FFF2-40B4-BE49-F238E27FC236}">
                  <a16:creationId xmlns:a16="http://schemas.microsoft.com/office/drawing/2014/main" id="{35A46A8E-FDCC-274F-B344-1DEDE05F2A3C}"/>
                </a:ext>
              </a:extLst>
            </p:cNvPr>
            <p:cNvSpPr/>
            <p:nvPr/>
          </p:nvSpPr>
          <p:spPr>
            <a:xfrm flipH="1">
              <a:off x="3019430" y="859182"/>
              <a:ext cx="3306716" cy="3956725"/>
            </a:xfrm>
            <a:custGeom>
              <a:avLst/>
              <a:gdLst/>
              <a:ahLst/>
              <a:cxnLst/>
              <a:rect l="l" t="t" r="r" b="b"/>
              <a:pathLst>
                <a:path w="109672" h="96167" extrusionOk="0">
                  <a:moveTo>
                    <a:pt x="78071" y="0"/>
                  </a:moveTo>
                  <a:cubicBezTo>
                    <a:pt x="77346" y="0"/>
                    <a:pt x="76627" y="7"/>
                    <a:pt x="75916" y="18"/>
                  </a:cubicBezTo>
                  <a:cubicBezTo>
                    <a:pt x="62359" y="238"/>
                    <a:pt x="48939" y="486"/>
                    <a:pt x="35410" y="1106"/>
                  </a:cubicBezTo>
                  <a:cubicBezTo>
                    <a:pt x="26041" y="1533"/>
                    <a:pt x="12993" y="1382"/>
                    <a:pt x="6380" y="9276"/>
                  </a:cubicBezTo>
                  <a:cubicBezTo>
                    <a:pt x="1" y="16909"/>
                    <a:pt x="1516" y="28951"/>
                    <a:pt x="1475" y="38210"/>
                  </a:cubicBezTo>
                  <a:cubicBezTo>
                    <a:pt x="1434" y="46614"/>
                    <a:pt x="1737" y="55018"/>
                    <a:pt x="2398" y="63409"/>
                  </a:cubicBezTo>
                  <a:cubicBezTo>
                    <a:pt x="2936" y="70201"/>
                    <a:pt x="1613" y="79956"/>
                    <a:pt x="5526" y="85853"/>
                  </a:cubicBezTo>
                  <a:cubicBezTo>
                    <a:pt x="8929" y="90978"/>
                    <a:pt x="12291" y="93582"/>
                    <a:pt x="18739" y="94671"/>
                  </a:cubicBezTo>
                  <a:cubicBezTo>
                    <a:pt x="24897" y="95714"/>
                    <a:pt x="31331" y="95893"/>
                    <a:pt x="37674" y="95893"/>
                  </a:cubicBezTo>
                  <a:cubicBezTo>
                    <a:pt x="39958" y="95893"/>
                    <a:pt x="42231" y="95870"/>
                    <a:pt x="44475" y="95856"/>
                  </a:cubicBezTo>
                  <a:cubicBezTo>
                    <a:pt x="44878" y="95853"/>
                    <a:pt x="45282" y="95852"/>
                    <a:pt x="45688" y="95852"/>
                  </a:cubicBezTo>
                  <a:cubicBezTo>
                    <a:pt x="52621" y="95852"/>
                    <a:pt x="60114" y="96166"/>
                    <a:pt x="67647" y="96166"/>
                  </a:cubicBezTo>
                  <a:cubicBezTo>
                    <a:pt x="78312" y="96166"/>
                    <a:pt x="89058" y="95537"/>
                    <a:pt x="98415" y="92494"/>
                  </a:cubicBezTo>
                  <a:cubicBezTo>
                    <a:pt x="109672" y="88829"/>
                    <a:pt x="107384" y="72447"/>
                    <a:pt x="107508" y="63395"/>
                  </a:cubicBezTo>
                  <a:cubicBezTo>
                    <a:pt x="107646" y="53351"/>
                    <a:pt x="107205" y="42660"/>
                    <a:pt x="106640" y="32395"/>
                  </a:cubicBezTo>
                  <a:cubicBezTo>
                    <a:pt x="106640" y="32051"/>
                    <a:pt x="106627" y="31720"/>
                    <a:pt x="106599" y="31390"/>
                  </a:cubicBezTo>
                  <a:cubicBezTo>
                    <a:pt x="106213" y="23399"/>
                    <a:pt x="106186" y="14250"/>
                    <a:pt x="101157" y="7664"/>
                  </a:cubicBezTo>
                  <a:cubicBezTo>
                    <a:pt x="96049" y="956"/>
                    <a:pt x="86665" y="0"/>
                    <a:pt x="78071" y="0"/>
                  </a:cubicBezTo>
                  <a:close/>
                </a:path>
              </a:pathLst>
            </a:custGeo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4" name="Google Shape;3930;p50">
              <a:extLst>
                <a:ext uri="{FF2B5EF4-FFF2-40B4-BE49-F238E27FC236}">
                  <a16:creationId xmlns:a16="http://schemas.microsoft.com/office/drawing/2014/main" id="{1E2A7FC7-6FE1-2A46-B2B5-FF61F21C28BF}"/>
                </a:ext>
              </a:extLst>
            </p:cNvPr>
            <p:cNvSpPr txBox="1"/>
            <p:nvPr/>
          </p:nvSpPr>
          <p:spPr>
            <a:xfrm>
              <a:off x="3812590" y="1352316"/>
              <a:ext cx="2161520" cy="1292794"/>
            </a:xfrm>
            <a:prstGeom prst="rect">
              <a:avLst/>
            </a:prstGeo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lvl="0" algn="just"/>
              <a:r>
                <a:rPr lang="en-US" dirty="0">
                  <a:solidFill>
                    <a:schemeClr val="dk2"/>
                  </a:solidFill>
                  <a:latin typeface="+mj-lt"/>
                  <a:ea typeface="Short Stack"/>
                  <a:cs typeface="Short Stack"/>
                  <a:sym typeface="Short Stack"/>
                </a:rPr>
                <a:t> </a:t>
              </a:r>
              <a:r>
                <a:rPr lang="en-US" dirty="0" err="1">
                  <a:solidFill>
                    <a:schemeClr val="accent6">
                      <a:lumMod val="50000"/>
                    </a:schemeClr>
                  </a:solidFill>
                  <a:latin typeface="+mj-lt"/>
                  <a:ea typeface="Short Stack"/>
                  <a:cs typeface="Short Stack"/>
                  <a:sym typeface="Short Stack"/>
                </a:rPr>
                <a:t>Cá</a:t>
              </a:r>
              <a:r>
                <a:rPr lang="vi-VN" dirty="0">
                  <a:solidFill>
                    <a:schemeClr val="accent6">
                      <a:lumMod val="50000"/>
                    </a:schemeClr>
                  </a:solidFill>
                  <a:latin typeface="+mj-lt"/>
                  <a:ea typeface="Short Stack"/>
                  <a:cs typeface="Short Stack"/>
                  <a:sym typeface="Short Stack"/>
                </a:rPr>
                <a:t> </a:t>
              </a:r>
              <a:r>
                <a:rPr lang="vi-VN" dirty="0">
                  <a:solidFill>
                    <a:schemeClr val="accent6">
                      <a:lumMod val="50000"/>
                    </a:schemeClr>
                  </a:solidFill>
                </a:rPr>
                <a:t>nhân/nhóm biểu diễn bài hát </a:t>
              </a:r>
              <a:r>
                <a:rPr lang="vi-VN" i="1" dirty="0">
                  <a:solidFill>
                    <a:schemeClr val="accent6">
                      <a:lumMod val="50000"/>
                    </a:schemeClr>
                  </a:solidFill>
                </a:rPr>
                <a:t>Soi bóng bên hồ </a:t>
              </a:r>
              <a:r>
                <a:rPr lang="vi-VN" dirty="0">
                  <a:solidFill>
                    <a:schemeClr val="accent6">
                      <a:lumMod val="50000"/>
                    </a:schemeClr>
                  </a:solidFill>
                </a:rPr>
                <a:t>với hình thức hát kết hợp vận động theo nhạc</a:t>
              </a:r>
              <a:r>
                <a:rPr lang="en-VN" dirty="0">
                  <a:solidFill>
                    <a:schemeClr val="accent6">
                      <a:lumMod val="50000"/>
                    </a:schemeClr>
                  </a:solidFill>
                  <a:effectLst/>
                </a:rPr>
                <a:t> </a:t>
              </a:r>
              <a:endParaRPr lang="en-US" dirty="0">
                <a:solidFill>
                  <a:schemeClr val="accent6">
                    <a:lumMod val="50000"/>
                  </a:schemeClr>
                </a:solidFill>
                <a:latin typeface="+mj-lt"/>
                <a:ea typeface="Short Stack"/>
                <a:cs typeface="Short Stack"/>
                <a:sym typeface="Short Stack"/>
              </a:endParaRPr>
            </a:p>
          </p:txBody>
        </p:sp>
        <p:grpSp>
          <p:nvGrpSpPr>
            <p:cNvPr id="25" name="Group 24">
              <a:extLst>
                <a:ext uri="{FF2B5EF4-FFF2-40B4-BE49-F238E27FC236}">
                  <a16:creationId xmlns:a16="http://schemas.microsoft.com/office/drawing/2014/main" id="{B0E2011A-8F59-504C-BDD8-285C6D1056F0}"/>
                </a:ext>
              </a:extLst>
            </p:cNvPr>
            <p:cNvGrpSpPr/>
            <p:nvPr/>
          </p:nvGrpSpPr>
          <p:grpSpPr>
            <a:xfrm>
              <a:off x="3212552" y="1753308"/>
              <a:ext cx="471576" cy="451357"/>
              <a:chOff x="3188149" y="2184959"/>
              <a:chExt cx="471576" cy="451357"/>
            </a:xfrm>
          </p:grpSpPr>
          <p:sp>
            <p:nvSpPr>
              <p:cNvPr id="30" name="Google Shape;3925;p50">
                <a:extLst>
                  <a:ext uri="{FF2B5EF4-FFF2-40B4-BE49-F238E27FC236}">
                    <a16:creationId xmlns:a16="http://schemas.microsoft.com/office/drawing/2014/main" id="{6B6FD6BE-FAA8-6F4A-A2D7-F15874F407E2}"/>
                  </a:ext>
                </a:extLst>
              </p:cNvPr>
              <p:cNvSpPr/>
              <p:nvPr/>
            </p:nvSpPr>
            <p:spPr>
              <a:xfrm>
                <a:off x="3188149" y="2184959"/>
                <a:ext cx="471576" cy="451357"/>
              </a:xfrm>
              <a:custGeom>
                <a:avLst/>
                <a:gdLst/>
                <a:ahLst/>
                <a:cxnLst/>
                <a:rect l="l" t="t" r="r" b="b"/>
                <a:pathLst>
                  <a:path w="1143" h="1094" extrusionOk="0">
                    <a:moveTo>
                      <a:pt x="491" y="1"/>
                    </a:moveTo>
                    <a:cubicBezTo>
                      <a:pt x="377" y="1"/>
                      <a:pt x="260" y="23"/>
                      <a:pt x="170" y="95"/>
                    </a:cubicBezTo>
                    <a:cubicBezTo>
                      <a:pt x="62" y="181"/>
                      <a:pt x="28" y="323"/>
                      <a:pt x="4" y="458"/>
                    </a:cubicBezTo>
                    <a:cubicBezTo>
                      <a:pt x="1" y="467"/>
                      <a:pt x="7" y="479"/>
                      <a:pt x="19" y="485"/>
                    </a:cubicBezTo>
                    <a:cubicBezTo>
                      <a:pt x="1" y="697"/>
                      <a:pt x="68" y="927"/>
                      <a:pt x="268" y="1029"/>
                    </a:cubicBezTo>
                    <a:cubicBezTo>
                      <a:pt x="362" y="1073"/>
                      <a:pt x="463" y="1094"/>
                      <a:pt x="565" y="1094"/>
                    </a:cubicBezTo>
                    <a:cubicBezTo>
                      <a:pt x="590" y="1094"/>
                      <a:pt x="615" y="1092"/>
                      <a:pt x="639" y="1090"/>
                    </a:cubicBezTo>
                    <a:cubicBezTo>
                      <a:pt x="759" y="1087"/>
                      <a:pt x="873" y="1047"/>
                      <a:pt x="968" y="976"/>
                    </a:cubicBezTo>
                    <a:cubicBezTo>
                      <a:pt x="1060" y="906"/>
                      <a:pt x="1121" y="801"/>
                      <a:pt x="1137" y="685"/>
                    </a:cubicBezTo>
                    <a:cubicBezTo>
                      <a:pt x="1143" y="620"/>
                      <a:pt x="1143" y="556"/>
                      <a:pt x="1131" y="491"/>
                    </a:cubicBezTo>
                    <a:cubicBezTo>
                      <a:pt x="1124" y="427"/>
                      <a:pt x="1112" y="366"/>
                      <a:pt x="1097" y="304"/>
                    </a:cubicBezTo>
                    <a:cubicBezTo>
                      <a:pt x="1069" y="197"/>
                      <a:pt x="992" y="111"/>
                      <a:pt x="891" y="68"/>
                    </a:cubicBezTo>
                    <a:cubicBezTo>
                      <a:pt x="784" y="28"/>
                      <a:pt x="670" y="6"/>
                      <a:pt x="556" y="3"/>
                    </a:cubicBezTo>
                    <a:cubicBezTo>
                      <a:pt x="535" y="2"/>
                      <a:pt x="513" y="1"/>
                      <a:pt x="491" y="1"/>
                    </a:cubicBezTo>
                    <a:close/>
                  </a:path>
                </a:pathLst>
              </a:custGeo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31" name="Google Shape;3931;p50">
                <a:extLst>
                  <a:ext uri="{FF2B5EF4-FFF2-40B4-BE49-F238E27FC236}">
                    <a16:creationId xmlns:a16="http://schemas.microsoft.com/office/drawing/2014/main" id="{7F6E3C1A-5DA1-3A41-AF0F-04E0391605C0}"/>
                  </a:ext>
                </a:extLst>
              </p:cNvPr>
              <p:cNvGrpSpPr/>
              <p:nvPr/>
            </p:nvGrpSpPr>
            <p:grpSpPr>
              <a:xfrm>
                <a:off x="3300540" y="2270953"/>
                <a:ext cx="274351" cy="274399"/>
                <a:chOff x="1395408" y="4986503"/>
                <a:chExt cx="481825" cy="481825"/>
              </a:xfrm>
            </p:grpSpPr>
            <p:sp>
              <p:nvSpPr>
                <p:cNvPr id="32" name="Google Shape;3932;p50">
                  <a:extLst>
                    <a:ext uri="{FF2B5EF4-FFF2-40B4-BE49-F238E27FC236}">
                      <a16:creationId xmlns:a16="http://schemas.microsoft.com/office/drawing/2014/main" id="{24423C6E-F97D-954F-A9AF-F36BB77B6BF4}"/>
                    </a:ext>
                  </a:extLst>
                </p:cNvPr>
                <p:cNvSpPr/>
                <p:nvPr/>
              </p:nvSpPr>
              <p:spPr>
                <a:xfrm>
                  <a:off x="1395408" y="4986503"/>
                  <a:ext cx="481825" cy="481825"/>
                </a:xfrm>
                <a:custGeom>
                  <a:avLst/>
                  <a:gdLst/>
                  <a:ahLst/>
                  <a:cxnLst/>
                  <a:rect l="l" t="t" r="r" b="b"/>
                  <a:pathLst>
                    <a:path w="19273" h="19273" extrusionOk="0">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mj-lt"/>
                  </a:endParaRPr>
                </a:p>
              </p:txBody>
            </p:sp>
            <p:sp>
              <p:nvSpPr>
                <p:cNvPr id="33" name="Google Shape;3933;p50">
                  <a:extLst>
                    <a:ext uri="{FF2B5EF4-FFF2-40B4-BE49-F238E27FC236}">
                      <a16:creationId xmlns:a16="http://schemas.microsoft.com/office/drawing/2014/main" id="{2058B828-F189-B140-8B3A-6764541BC60A}"/>
                    </a:ext>
                  </a:extLst>
                </p:cNvPr>
                <p:cNvSpPr/>
                <p:nvPr/>
              </p:nvSpPr>
              <p:spPr>
                <a:xfrm>
                  <a:off x="1522588" y="5168904"/>
                  <a:ext cx="190100" cy="125751"/>
                </a:xfrm>
                <a:custGeom>
                  <a:avLst/>
                  <a:gdLst/>
                  <a:ahLst/>
                  <a:cxnLst/>
                  <a:rect l="l" t="t" r="r" b="b"/>
                  <a:pathLst>
                    <a:path w="7604" h="5030" extrusionOk="0">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mj-lt"/>
                  </a:endParaRPr>
                </a:p>
              </p:txBody>
            </p:sp>
          </p:grpSp>
        </p:grpSp>
        <p:grpSp>
          <p:nvGrpSpPr>
            <p:cNvPr id="26" name="Group 25">
              <a:extLst>
                <a:ext uri="{FF2B5EF4-FFF2-40B4-BE49-F238E27FC236}">
                  <a16:creationId xmlns:a16="http://schemas.microsoft.com/office/drawing/2014/main" id="{D79E7610-F40A-DC4A-8605-8B11FF09779A}"/>
                </a:ext>
              </a:extLst>
            </p:cNvPr>
            <p:cNvGrpSpPr/>
            <p:nvPr/>
          </p:nvGrpSpPr>
          <p:grpSpPr>
            <a:xfrm>
              <a:off x="3201065" y="3267423"/>
              <a:ext cx="471576" cy="451357"/>
              <a:chOff x="3176662" y="3746898"/>
              <a:chExt cx="471576" cy="451357"/>
            </a:xfrm>
          </p:grpSpPr>
          <p:sp>
            <p:nvSpPr>
              <p:cNvPr id="28" name="Google Shape;3924;p50">
                <a:extLst>
                  <a:ext uri="{FF2B5EF4-FFF2-40B4-BE49-F238E27FC236}">
                    <a16:creationId xmlns:a16="http://schemas.microsoft.com/office/drawing/2014/main" id="{8A54AC4B-ECBA-A049-B75C-EA352042EF36}"/>
                  </a:ext>
                </a:extLst>
              </p:cNvPr>
              <p:cNvSpPr/>
              <p:nvPr/>
            </p:nvSpPr>
            <p:spPr>
              <a:xfrm>
                <a:off x="3176662" y="3746898"/>
                <a:ext cx="471576" cy="451357"/>
              </a:xfrm>
              <a:custGeom>
                <a:avLst/>
                <a:gdLst/>
                <a:ahLst/>
                <a:cxnLst/>
                <a:rect l="l" t="t" r="r" b="b"/>
                <a:pathLst>
                  <a:path w="1143" h="1094" extrusionOk="0">
                    <a:moveTo>
                      <a:pt x="491" y="1"/>
                    </a:moveTo>
                    <a:cubicBezTo>
                      <a:pt x="377" y="1"/>
                      <a:pt x="260" y="23"/>
                      <a:pt x="170" y="95"/>
                    </a:cubicBezTo>
                    <a:cubicBezTo>
                      <a:pt x="62" y="181"/>
                      <a:pt x="28" y="323"/>
                      <a:pt x="4" y="458"/>
                    </a:cubicBezTo>
                    <a:cubicBezTo>
                      <a:pt x="1" y="467"/>
                      <a:pt x="7" y="479"/>
                      <a:pt x="19" y="485"/>
                    </a:cubicBezTo>
                    <a:cubicBezTo>
                      <a:pt x="1" y="697"/>
                      <a:pt x="68" y="927"/>
                      <a:pt x="268" y="1029"/>
                    </a:cubicBezTo>
                    <a:cubicBezTo>
                      <a:pt x="362" y="1073"/>
                      <a:pt x="463" y="1094"/>
                      <a:pt x="565" y="1094"/>
                    </a:cubicBezTo>
                    <a:cubicBezTo>
                      <a:pt x="590" y="1094"/>
                      <a:pt x="615" y="1092"/>
                      <a:pt x="639" y="1090"/>
                    </a:cubicBezTo>
                    <a:cubicBezTo>
                      <a:pt x="759" y="1087"/>
                      <a:pt x="873" y="1047"/>
                      <a:pt x="968" y="976"/>
                    </a:cubicBezTo>
                    <a:cubicBezTo>
                      <a:pt x="1060" y="906"/>
                      <a:pt x="1121" y="801"/>
                      <a:pt x="1137" y="685"/>
                    </a:cubicBezTo>
                    <a:cubicBezTo>
                      <a:pt x="1143" y="620"/>
                      <a:pt x="1143" y="556"/>
                      <a:pt x="1131" y="491"/>
                    </a:cubicBezTo>
                    <a:cubicBezTo>
                      <a:pt x="1124" y="427"/>
                      <a:pt x="1112" y="366"/>
                      <a:pt x="1097" y="304"/>
                    </a:cubicBezTo>
                    <a:cubicBezTo>
                      <a:pt x="1069" y="197"/>
                      <a:pt x="992" y="111"/>
                      <a:pt x="891" y="68"/>
                    </a:cubicBezTo>
                    <a:cubicBezTo>
                      <a:pt x="784" y="28"/>
                      <a:pt x="670" y="6"/>
                      <a:pt x="556" y="3"/>
                    </a:cubicBezTo>
                    <a:cubicBezTo>
                      <a:pt x="535" y="2"/>
                      <a:pt x="513" y="1"/>
                      <a:pt x="491" y="1"/>
                    </a:cubicBezTo>
                    <a:close/>
                  </a:path>
                </a:pathLst>
              </a:custGeo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29" name="Google Shape;3938;p50">
                <a:extLst>
                  <a:ext uri="{FF2B5EF4-FFF2-40B4-BE49-F238E27FC236}">
                    <a16:creationId xmlns:a16="http://schemas.microsoft.com/office/drawing/2014/main" id="{05804584-B474-CA4C-B9F6-2C62D8F05194}"/>
                  </a:ext>
                </a:extLst>
              </p:cNvPr>
              <p:cNvSpPr/>
              <p:nvPr/>
            </p:nvSpPr>
            <p:spPr>
              <a:xfrm>
                <a:off x="3280721" y="3799368"/>
                <a:ext cx="274351" cy="274399"/>
              </a:xfrm>
              <a:custGeom>
                <a:avLst/>
                <a:gdLst/>
                <a:ahLst/>
                <a:cxnLst/>
                <a:rect l="l" t="t" r="r" b="b"/>
                <a:pathLst>
                  <a:path w="19273" h="19273" extrusionOk="0">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latin typeface="+mj-lt"/>
                </a:endParaRPr>
              </a:p>
            </p:txBody>
          </p:sp>
        </p:grpSp>
        <p:sp>
          <p:nvSpPr>
            <p:cNvPr id="27" name="TextBox 26">
              <a:extLst>
                <a:ext uri="{FF2B5EF4-FFF2-40B4-BE49-F238E27FC236}">
                  <a16:creationId xmlns:a16="http://schemas.microsoft.com/office/drawing/2014/main" id="{EC11DD50-589D-5F4C-8A85-1A2219F80CA4}"/>
                </a:ext>
              </a:extLst>
            </p:cNvPr>
            <p:cNvSpPr txBox="1"/>
            <p:nvPr/>
          </p:nvSpPr>
          <p:spPr>
            <a:xfrm>
              <a:off x="3834582" y="3069033"/>
              <a:ext cx="2083482" cy="95951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gn="just"/>
              <a:r>
                <a:rPr lang="en-US" dirty="0">
                  <a:solidFill>
                    <a:schemeClr val="dk2"/>
                  </a:solidFill>
                  <a:latin typeface="+mj-lt"/>
                  <a:ea typeface="Short Stack"/>
                  <a:cs typeface="Short Stack"/>
                  <a:sym typeface="Short Stack"/>
                </a:rPr>
                <a:t>   </a:t>
              </a:r>
              <a:r>
                <a:rPr lang="vi-VN" dirty="0">
                  <a:solidFill>
                    <a:schemeClr val="accent6">
                      <a:lumMod val="50000"/>
                    </a:schemeClr>
                  </a:solidFill>
                </a:rPr>
                <a:t>Chuẩn bị tiết học sau: Tìm hiểu về Đàn nguyệt và đàn tính, tiếp tục ôn bài hát </a:t>
              </a:r>
              <a:r>
                <a:rPr lang="vi-VN" i="1" dirty="0">
                  <a:solidFill>
                    <a:schemeClr val="accent6">
                      <a:lumMod val="50000"/>
                    </a:schemeClr>
                  </a:solidFill>
                </a:rPr>
                <a:t>Soi bóng bên hồ</a:t>
              </a:r>
              <a:endParaRPr lang="en-US" i="1" dirty="0">
                <a:solidFill>
                  <a:schemeClr val="accent6">
                    <a:lumMod val="50000"/>
                  </a:schemeClr>
                </a:solidFill>
                <a:latin typeface="+mj-lt"/>
                <a:ea typeface="Short Stack"/>
                <a:cs typeface="Short Stack"/>
                <a:sym typeface="Short Stack"/>
              </a:endParaRPr>
            </a:p>
          </p:txBody>
        </p:sp>
      </p:grpSp>
      <p:sp>
        <p:nvSpPr>
          <p:cNvPr id="34" name="Google Shape;3933;p50">
            <a:extLst>
              <a:ext uri="{FF2B5EF4-FFF2-40B4-BE49-F238E27FC236}">
                <a16:creationId xmlns:a16="http://schemas.microsoft.com/office/drawing/2014/main" id="{4BD19686-CFCF-D242-B490-39C67DE7832A}"/>
              </a:ext>
            </a:extLst>
          </p:cNvPr>
          <p:cNvSpPr/>
          <p:nvPr/>
        </p:nvSpPr>
        <p:spPr>
          <a:xfrm>
            <a:off x="3296571" y="3400080"/>
            <a:ext cx="108243" cy="71615"/>
          </a:xfrm>
          <a:custGeom>
            <a:avLst/>
            <a:gdLst/>
            <a:ahLst/>
            <a:cxnLst/>
            <a:rect l="l" t="t" r="r" b="b"/>
            <a:pathLst>
              <a:path w="7604" h="5030" extrusionOk="0">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ln/>
        </p:spPr>
        <p:style>
          <a:lnRef idx="2">
            <a:schemeClr val="dk1">
              <a:shade val="50000"/>
            </a:schemeClr>
          </a:lnRef>
          <a:fillRef idx="1">
            <a:schemeClr val="dk1"/>
          </a:fillRef>
          <a:effectRef idx="0">
            <a:schemeClr val="dk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50000"/>
                </a:schemeClr>
              </a:solidFill>
              <a:latin typeface="+mj-lt"/>
            </a:endParaRPr>
          </a:p>
        </p:txBody>
      </p:sp>
      <p:grpSp>
        <p:nvGrpSpPr>
          <p:cNvPr id="35" name="Google Shape;4880;p96">
            <a:extLst>
              <a:ext uri="{FF2B5EF4-FFF2-40B4-BE49-F238E27FC236}">
                <a16:creationId xmlns:a16="http://schemas.microsoft.com/office/drawing/2014/main" id="{761436B5-10E1-E142-809E-D914AC20B6C0}"/>
              </a:ext>
            </a:extLst>
          </p:cNvPr>
          <p:cNvGrpSpPr/>
          <p:nvPr/>
        </p:nvGrpSpPr>
        <p:grpSpPr>
          <a:xfrm>
            <a:off x="790003" y="2190518"/>
            <a:ext cx="1290751" cy="2414394"/>
            <a:chOff x="35658225" y="12492275"/>
            <a:chExt cx="1104150" cy="2065350"/>
          </a:xfrm>
        </p:grpSpPr>
        <p:sp>
          <p:nvSpPr>
            <p:cNvPr id="36" name="Google Shape;4881;p96">
              <a:extLst>
                <a:ext uri="{FF2B5EF4-FFF2-40B4-BE49-F238E27FC236}">
                  <a16:creationId xmlns:a16="http://schemas.microsoft.com/office/drawing/2014/main" id="{3D6B0925-5166-7146-B615-550664A90785}"/>
                </a:ext>
              </a:extLst>
            </p:cNvPr>
            <p:cNvSpPr/>
            <p:nvPr/>
          </p:nvSpPr>
          <p:spPr>
            <a:xfrm>
              <a:off x="35658225" y="12736025"/>
              <a:ext cx="1104150" cy="1000175"/>
            </a:xfrm>
            <a:custGeom>
              <a:avLst/>
              <a:gdLst/>
              <a:ahLst/>
              <a:cxnLst/>
              <a:rect l="l" t="t" r="r" b="b"/>
              <a:pathLst>
                <a:path w="44166" h="40007" extrusionOk="0">
                  <a:moveTo>
                    <a:pt x="31369" y="1"/>
                  </a:moveTo>
                  <a:lnTo>
                    <a:pt x="1581" y="4591"/>
                  </a:lnTo>
                  <a:cubicBezTo>
                    <a:pt x="1581" y="4591"/>
                    <a:pt x="1" y="26020"/>
                    <a:pt x="9089" y="33436"/>
                  </a:cubicBezTo>
                  <a:cubicBezTo>
                    <a:pt x="14157" y="37572"/>
                    <a:pt x="21816" y="40007"/>
                    <a:pt x="27858" y="40007"/>
                  </a:cubicBezTo>
                  <a:cubicBezTo>
                    <a:pt x="32650" y="40007"/>
                    <a:pt x="36425" y="38475"/>
                    <a:pt x="37083" y="35047"/>
                  </a:cubicBezTo>
                  <a:cubicBezTo>
                    <a:pt x="37083" y="35047"/>
                    <a:pt x="37118" y="35050"/>
                    <a:pt x="37182" y="35050"/>
                  </a:cubicBezTo>
                  <a:cubicBezTo>
                    <a:pt x="37773" y="35050"/>
                    <a:pt x="40829" y="34777"/>
                    <a:pt x="40609" y="29120"/>
                  </a:cubicBezTo>
                  <a:cubicBezTo>
                    <a:pt x="40609" y="29120"/>
                    <a:pt x="43254" y="28542"/>
                    <a:pt x="43710" y="24895"/>
                  </a:cubicBezTo>
                  <a:cubicBezTo>
                    <a:pt x="44166" y="21248"/>
                    <a:pt x="36111" y="18269"/>
                    <a:pt x="34378" y="13162"/>
                  </a:cubicBezTo>
                  <a:cubicBezTo>
                    <a:pt x="32646" y="8025"/>
                    <a:pt x="31369" y="1"/>
                    <a:pt x="31369" y="1"/>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882;p96">
              <a:extLst>
                <a:ext uri="{FF2B5EF4-FFF2-40B4-BE49-F238E27FC236}">
                  <a16:creationId xmlns:a16="http://schemas.microsoft.com/office/drawing/2014/main" id="{376BD40C-62C8-C546-ADA9-344D54FC80E9}"/>
                </a:ext>
              </a:extLst>
            </p:cNvPr>
            <p:cNvSpPr/>
            <p:nvPr/>
          </p:nvSpPr>
          <p:spPr>
            <a:xfrm>
              <a:off x="35897600" y="13187750"/>
              <a:ext cx="551700" cy="602400"/>
            </a:xfrm>
            <a:custGeom>
              <a:avLst/>
              <a:gdLst/>
              <a:ahLst/>
              <a:cxnLst/>
              <a:rect l="l" t="t" r="r" b="b"/>
              <a:pathLst>
                <a:path w="22068" h="24096" extrusionOk="0">
                  <a:moveTo>
                    <a:pt x="11171" y="0"/>
                  </a:moveTo>
                  <a:cubicBezTo>
                    <a:pt x="9954" y="0"/>
                    <a:pt x="8643" y="74"/>
                    <a:pt x="7265" y="230"/>
                  </a:cubicBezTo>
                  <a:cubicBezTo>
                    <a:pt x="7265" y="230"/>
                    <a:pt x="0" y="929"/>
                    <a:pt x="395" y="5337"/>
                  </a:cubicBezTo>
                  <a:cubicBezTo>
                    <a:pt x="821" y="9744"/>
                    <a:pt x="456" y="19714"/>
                    <a:pt x="2797" y="23392"/>
                  </a:cubicBezTo>
                  <a:cubicBezTo>
                    <a:pt x="3132" y="23900"/>
                    <a:pt x="4690" y="24095"/>
                    <a:pt x="6733" y="24095"/>
                  </a:cubicBezTo>
                  <a:cubicBezTo>
                    <a:pt x="10801" y="24095"/>
                    <a:pt x="16792" y="23320"/>
                    <a:pt x="18876" y="22692"/>
                  </a:cubicBezTo>
                  <a:cubicBezTo>
                    <a:pt x="21976" y="21750"/>
                    <a:pt x="22067" y="18832"/>
                    <a:pt x="21733" y="15853"/>
                  </a:cubicBezTo>
                  <a:cubicBezTo>
                    <a:pt x="21368" y="12875"/>
                    <a:pt x="20426" y="5793"/>
                    <a:pt x="19362" y="2601"/>
                  </a:cubicBezTo>
                  <a:cubicBezTo>
                    <a:pt x="18837" y="1000"/>
                    <a:pt x="15643" y="0"/>
                    <a:pt x="111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883;p96">
              <a:extLst>
                <a:ext uri="{FF2B5EF4-FFF2-40B4-BE49-F238E27FC236}">
                  <a16:creationId xmlns:a16="http://schemas.microsoft.com/office/drawing/2014/main" id="{3C80A049-6B5D-0F4B-ADFF-61C4EC452F35}"/>
                </a:ext>
              </a:extLst>
            </p:cNvPr>
            <p:cNvSpPr/>
            <p:nvPr/>
          </p:nvSpPr>
          <p:spPr>
            <a:xfrm>
              <a:off x="35917350" y="13186300"/>
              <a:ext cx="551700" cy="602325"/>
            </a:xfrm>
            <a:custGeom>
              <a:avLst/>
              <a:gdLst/>
              <a:ahLst/>
              <a:cxnLst/>
              <a:rect l="l" t="t" r="r" b="b"/>
              <a:pathLst>
                <a:path w="22068" h="24093" extrusionOk="0">
                  <a:moveTo>
                    <a:pt x="11118" y="1"/>
                  </a:moveTo>
                  <a:cubicBezTo>
                    <a:pt x="9916" y="1"/>
                    <a:pt x="8623" y="74"/>
                    <a:pt x="7265" y="227"/>
                  </a:cubicBezTo>
                  <a:cubicBezTo>
                    <a:pt x="7265" y="227"/>
                    <a:pt x="0" y="957"/>
                    <a:pt x="426" y="5364"/>
                  </a:cubicBezTo>
                  <a:cubicBezTo>
                    <a:pt x="852" y="9741"/>
                    <a:pt x="456" y="19741"/>
                    <a:pt x="2827" y="23389"/>
                  </a:cubicBezTo>
                  <a:cubicBezTo>
                    <a:pt x="3152" y="23897"/>
                    <a:pt x="4704" y="24092"/>
                    <a:pt x="6742" y="24092"/>
                  </a:cubicBezTo>
                  <a:cubicBezTo>
                    <a:pt x="10802" y="24092"/>
                    <a:pt x="16792" y="23317"/>
                    <a:pt x="18876" y="22690"/>
                  </a:cubicBezTo>
                  <a:cubicBezTo>
                    <a:pt x="22007" y="21747"/>
                    <a:pt x="22068" y="18860"/>
                    <a:pt x="21733" y="15881"/>
                  </a:cubicBezTo>
                  <a:cubicBezTo>
                    <a:pt x="21369" y="12902"/>
                    <a:pt x="20426" y="5820"/>
                    <a:pt x="19363" y="2629"/>
                  </a:cubicBezTo>
                  <a:cubicBezTo>
                    <a:pt x="18835" y="1021"/>
                    <a:pt x="15618" y="1"/>
                    <a:pt x="111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884;p96">
              <a:extLst>
                <a:ext uri="{FF2B5EF4-FFF2-40B4-BE49-F238E27FC236}">
                  <a16:creationId xmlns:a16="http://schemas.microsoft.com/office/drawing/2014/main" id="{F748B4E4-6E44-E94E-BAAE-0014E9B701BE}"/>
                </a:ext>
              </a:extLst>
            </p:cNvPr>
            <p:cNvSpPr/>
            <p:nvPr/>
          </p:nvSpPr>
          <p:spPr>
            <a:xfrm>
              <a:off x="35978900" y="14042275"/>
              <a:ext cx="208225" cy="222675"/>
            </a:xfrm>
            <a:custGeom>
              <a:avLst/>
              <a:gdLst/>
              <a:ahLst/>
              <a:cxnLst/>
              <a:rect l="l" t="t" r="r" b="b"/>
              <a:pathLst>
                <a:path w="8329" h="8907" extrusionOk="0">
                  <a:moveTo>
                    <a:pt x="8329" y="1"/>
                  </a:moveTo>
                  <a:lnTo>
                    <a:pt x="1" y="366"/>
                  </a:lnTo>
                  <a:lnTo>
                    <a:pt x="517" y="4135"/>
                  </a:lnTo>
                  <a:cubicBezTo>
                    <a:pt x="2919" y="6080"/>
                    <a:pt x="5502" y="7752"/>
                    <a:pt x="8268" y="8907"/>
                  </a:cubicBezTo>
                  <a:lnTo>
                    <a:pt x="8329" y="1"/>
                  </a:ln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885;p96">
              <a:extLst>
                <a:ext uri="{FF2B5EF4-FFF2-40B4-BE49-F238E27FC236}">
                  <a16:creationId xmlns:a16="http://schemas.microsoft.com/office/drawing/2014/main" id="{3DF2E958-BED5-1145-8389-75A1AF4B1739}"/>
                </a:ext>
              </a:extLst>
            </p:cNvPr>
            <p:cNvSpPr/>
            <p:nvPr/>
          </p:nvSpPr>
          <p:spPr>
            <a:xfrm>
              <a:off x="35991825" y="14145625"/>
              <a:ext cx="193800" cy="328000"/>
            </a:xfrm>
            <a:custGeom>
              <a:avLst/>
              <a:gdLst/>
              <a:ahLst/>
              <a:cxnLst/>
              <a:rect l="l" t="t" r="r" b="b"/>
              <a:pathLst>
                <a:path w="7752" h="13120" extrusionOk="0">
                  <a:moveTo>
                    <a:pt x="0" y="1"/>
                  </a:moveTo>
                  <a:lnTo>
                    <a:pt x="1794" y="12767"/>
                  </a:lnTo>
                  <a:cubicBezTo>
                    <a:pt x="2878" y="13025"/>
                    <a:pt x="3813" y="13119"/>
                    <a:pt x="4600" y="13119"/>
                  </a:cubicBezTo>
                  <a:cubicBezTo>
                    <a:pt x="6680" y="13119"/>
                    <a:pt x="7721" y="12463"/>
                    <a:pt x="7721" y="12463"/>
                  </a:cubicBezTo>
                  <a:lnTo>
                    <a:pt x="7751" y="4773"/>
                  </a:lnTo>
                  <a:cubicBezTo>
                    <a:pt x="4985" y="3618"/>
                    <a:pt x="2402" y="1946"/>
                    <a:pt x="0"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886;p96">
              <a:extLst>
                <a:ext uri="{FF2B5EF4-FFF2-40B4-BE49-F238E27FC236}">
                  <a16:creationId xmlns:a16="http://schemas.microsoft.com/office/drawing/2014/main" id="{D65839DD-A815-0F48-8169-65F0FDA48DC3}"/>
                </a:ext>
              </a:extLst>
            </p:cNvPr>
            <p:cNvSpPr/>
            <p:nvPr/>
          </p:nvSpPr>
          <p:spPr>
            <a:xfrm>
              <a:off x="35929500" y="14512100"/>
              <a:ext cx="257875" cy="45525"/>
            </a:xfrm>
            <a:custGeom>
              <a:avLst/>
              <a:gdLst/>
              <a:ahLst/>
              <a:cxnLst/>
              <a:rect l="l" t="t" r="r" b="b"/>
              <a:pathLst>
                <a:path w="10315" h="1821" extrusionOk="0">
                  <a:moveTo>
                    <a:pt x="7831" y="0"/>
                  </a:moveTo>
                  <a:cubicBezTo>
                    <a:pt x="4809" y="0"/>
                    <a:pt x="92" y="266"/>
                    <a:pt x="92" y="266"/>
                  </a:cubicBezTo>
                  <a:cubicBezTo>
                    <a:pt x="92" y="266"/>
                    <a:pt x="1" y="1117"/>
                    <a:pt x="1308" y="1391"/>
                  </a:cubicBezTo>
                  <a:cubicBezTo>
                    <a:pt x="2254" y="1606"/>
                    <a:pt x="3762" y="1821"/>
                    <a:pt x="5295" y="1821"/>
                  </a:cubicBezTo>
                  <a:cubicBezTo>
                    <a:pt x="5930" y="1821"/>
                    <a:pt x="6569" y="1784"/>
                    <a:pt x="7174" y="1695"/>
                  </a:cubicBezTo>
                  <a:cubicBezTo>
                    <a:pt x="9211" y="1421"/>
                    <a:pt x="10153" y="1208"/>
                    <a:pt x="10153" y="1208"/>
                  </a:cubicBezTo>
                  <a:cubicBezTo>
                    <a:pt x="10153" y="1208"/>
                    <a:pt x="10244" y="813"/>
                    <a:pt x="10305" y="236"/>
                  </a:cubicBezTo>
                  <a:cubicBezTo>
                    <a:pt x="10315" y="60"/>
                    <a:pt x="9263" y="0"/>
                    <a:pt x="78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887;p96">
              <a:extLst>
                <a:ext uri="{FF2B5EF4-FFF2-40B4-BE49-F238E27FC236}">
                  <a16:creationId xmlns:a16="http://schemas.microsoft.com/office/drawing/2014/main" id="{653406B5-E2F4-DB46-B954-75E573DC0CA2}"/>
                </a:ext>
              </a:extLst>
            </p:cNvPr>
            <p:cNvSpPr/>
            <p:nvPr/>
          </p:nvSpPr>
          <p:spPr>
            <a:xfrm>
              <a:off x="35928750" y="14478475"/>
              <a:ext cx="96525" cy="67650"/>
            </a:xfrm>
            <a:custGeom>
              <a:avLst/>
              <a:gdLst/>
              <a:ahLst/>
              <a:cxnLst/>
              <a:rect l="l" t="t" r="r" b="b"/>
              <a:pathLst>
                <a:path w="3861" h="2706" extrusionOk="0">
                  <a:moveTo>
                    <a:pt x="2432" y="0"/>
                  </a:moveTo>
                  <a:cubicBezTo>
                    <a:pt x="1399" y="395"/>
                    <a:pt x="274" y="942"/>
                    <a:pt x="122" y="1611"/>
                  </a:cubicBezTo>
                  <a:cubicBezTo>
                    <a:pt x="0" y="2219"/>
                    <a:pt x="1703" y="2614"/>
                    <a:pt x="3861" y="2705"/>
                  </a:cubicBezTo>
                  <a:cubicBezTo>
                    <a:pt x="3587" y="1763"/>
                    <a:pt x="3131" y="821"/>
                    <a:pt x="24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888;p96">
              <a:extLst>
                <a:ext uri="{FF2B5EF4-FFF2-40B4-BE49-F238E27FC236}">
                  <a16:creationId xmlns:a16="http://schemas.microsoft.com/office/drawing/2014/main" id="{45772BEB-8480-8443-A515-71E9C44B48E4}"/>
                </a:ext>
              </a:extLst>
            </p:cNvPr>
            <p:cNvSpPr/>
            <p:nvPr/>
          </p:nvSpPr>
          <p:spPr>
            <a:xfrm>
              <a:off x="35989550" y="14457175"/>
              <a:ext cx="203675" cy="89850"/>
            </a:xfrm>
            <a:custGeom>
              <a:avLst/>
              <a:gdLst/>
              <a:ahLst/>
              <a:cxnLst/>
              <a:rect l="l" t="t" r="r" b="b"/>
              <a:pathLst>
                <a:path w="8147" h="3594" extrusionOk="0">
                  <a:moveTo>
                    <a:pt x="7812" y="1"/>
                  </a:moveTo>
                  <a:cubicBezTo>
                    <a:pt x="7812" y="1"/>
                    <a:pt x="6413" y="644"/>
                    <a:pt x="4387" y="644"/>
                  </a:cubicBezTo>
                  <a:cubicBezTo>
                    <a:pt x="3628" y="644"/>
                    <a:pt x="2780" y="554"/>
                    <a:pt x="1885" y="305"/>
                  </a:cubicBezTo>
                  <a:cubicBezTo>
                    <a:pt x="1885" y="305"/>
                    <a:pt x="973" y="518"/>
                    <a:pt x="0" y="852"/>
                  </a:cubicBezTo>
                  <a:cubicBezTo>
                    <a:pt x="699" y="1673"/>
                    <a:pt x="1155" y="2615"/>
                    <a:pt x="1429" y="3557"/>
                  </a:cubicBezTo>
                  <a:cubicBezTo>
                    <a:pt x="1866" y="3582"/>
                    <a:pt x="2321" y="3594"/>
                    <a:pt x="2781" y="3594"/>
                  </a:cubicBezTo>
                  <a:cubicBezTo>
                    <a:pt x="4621" y="3594"/>
                    <a:pt x="6547" y="3399"/>
                    <a:pt x="7812" y="3010"/>
                  </a:cubicBezTo>
                  <a:cubicBezTo>
                    <a:pt x="7812" y="3010"/>
                    <a:pt x="8146" y="1247"/>
                    <a:pt x="78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889;p96">
              <a:extLst>
                <a:ext uri="{FF2B5EF4-FFF2-40B4-BE49-F238E27FC236}">
                  <a16:creationId xmlns:a16="http://schemas.microsoft.com/office/drawing/2014/main" id="{1524BEAD-74B1-2D46-BEDF-EB1CA6B5DBAF}"/>
                </a:ext>
              </a:extLst>
            </p:cNvPr>
            <p:cNvSpPr/>
            <p:nvPr/>
          </p:nvSpPr>
          <p:spPr>
            <a:xfrm>
              <a:off x="35981825" y="14422225"/>
              <a:ext cx="51750" cy="56650"/>
            </a:xfrm>
            <a:custGeom>
              <a:avLst/>
              <a:gdLst/>
              <a:ahLst/>
              <a:cxnLst/>
              <a:rect l="l" t="t" r="r" b="b"/>
              <a:pathLst>
                <a:path w="2070" h="2266" extrusionOk="0">
                  <a:moveTo>
                    <a:pt x="1272" y="233"/>
                  </a:moveTo>
                  <a:cubicBezTo>
                    <a:pt x="1306" y="233"/>
                    <a:pt x="1349" y="245"/>
                    <a:pt x="1403" y="274"/>
                  </a:cubicBezTo>
                  <a:cubicBezTo>
                    <a:pt x="1646" y="396"/>
                    <a:pt x="1646" y="1004"/>
                    <a:pt x="1646" y="1247"/>
                  </a:cubicBezTo>
                  <a:cubicBezTo>
                    <a:pt x="1661" y="1395"/>
                    <a:pt x="1662" y="1536"/>
                    <a:pt x="1658" y="1676"/>
                  </a:cubicBezTo>
                  <a:lnTo>
                    <a:pt x="1658" y="1676"/>
                  </a:lnTo>
                  <a:cubicBezTo>
                    <a:pt x="1571" y="1533"/>
                    <a:pt x="1483" y="1390"/>
                    <a:pt x="1403" y="1247"/>
                  </a:cubicBezTo>
                  <a:cubicBezTo>
                    <a:pt x="1376" y="1165"/>
                    <a:pt x="984" y="233"/>
                    <a:pt x="1272" y="233"/>
                  </a:cubicBezTo>
                  <a:close/>
                  <a:moveTo>
                    <a:pt x="664" y="1084"/>
                  </a:moveTo>
                  <a:cubicBezTo>
                    <a:pt x="686" y="1084"/>
                    <a:pt x="709" y="1088"/>
                    <a:pt x="735" y="1095"/>
                  </a:cubicBezTo>
                  <a:cubicBezTo>
                    <a:pt x="887" y="1156"/>
                    <a:pt x="1039" y="1308"/>
                    <a:pt x="1130" y="1399"/>
                  </a:cubicBezTo>
                  <a:cubicBezTo>
                    <a:pt x="1262" y="1550"/>
                    <a:pt x="1382" y="1713"/>
                    <a:pt x="1491" y="1880"/>
                  </a:cubicBezTo>
                  <a:lnTo>
                    <a:pt x="1491" y="1880"/>
                  </a:lnTo>
                  <a:cubicBezTo>
                    <a:pt x="1517" y="1924"/>
                    <a:pt x="1541" y="1965"/>
                    <a:pt x="1563" y="2002"/>
                  </a:cubicBezTo>
                  <a:lnTo>
                    <a:pt x="1563" y="2002"/>
                  </a:lnTo>
                  <a:cubicBezTo>
                    <a:pt x="1188" y="1894"/>
                    <a:pt x="777" y="1755"/>
                    <a:pt x="552" y="1429"/>
                  </a:cubicBezTo>
                  <a:cubicBezTo>
                    <a:pt x="445" y="1269"/>
                    <a:pt x="503" y="1084"/>
                    <a:pt x="664" y="1084"/>
                  </a:cubicBezTo>
                  <a:close/>
                  <a:moveTo>
                    <a:pt x="1303" y="0"/>
                  </a:moveTo>
                  <a:cubicBezTo>
                    <a:pt x="1296" y="0"/>
                    <a:pt x="1289" y="1"/>
                    <a:pt x="1282" y="1"/>
                  </a:cubicBezTo>
                  <a:cubicBezTo>
                    <a:pt x="780" y="16"/>
                    <a:pt x="852" y="517"/>
                    <a:pt x="1065" y="1039"/>
                  </a:cubicBezTo>
                  <a:lnTo>
                    <a:pt x="1065" y="1039"/>
                  </a:lnTo>
                  <a:cubicBezTo>
                    <a:pt x="1017" y="1004"/>
                    <a:pt x="968" y="972"/>
                    <a:pt x="917" y="943"/>
                  </a:cubicBezTo>
                  <a:cubicBezTo>
                    <a:pt x="834" y="887"/>
                    <a:pt x="712" y="851"/>
                    <a:pt x="596" y="851"/>
                  </a:cubicBezTo>
                  <a:cubicBezTo>
                    <a:pt x="458" y="851"/>
                    <a:pt x="328" y="902"/>
                    <a:pt x="279" y="1034"/>
                  </a:cubicBezTo>
                  <a:cubicBezTo>
                    <a:pt x="0" y="1758"/>
                    <a:pt x="1074" y="2100"/>
                    <a:pt x="1653" y="2175"/>
                  </a:cubicBezTo>
                  <a:lnTo>
                    <a:pt x="1653" y="2175"/>
                  </a:lnTo>
                  <a:cubicBezTo>
                    <a:pt x="1672" y="2235"/>
                    <a:pt x="1728" y="2265"/>
                    <a:pt x="1783" y="2265"/>
                  </a:cubicBezTo>
                  <a:cubicBezTo>
                    <a:pt x="1852" y="2265"/>
                    <a:pt x="1920" y="2220"/>
                    <a:pt x="1920" y="2128"/>
                  </a:cubicBezTo>
                  <a:cubicBezTo>
                    <a:pt x="1950" y="1647"/>
                    <a:pt x="2070" y="0"/>
                    <a:pt x="13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890;p96">
              <a:extLst>
                <a:ext uri="{FF2B5EF4-FFF2-40B4-BE49-F238E27FC236}">
                  <a16:creationId xmlns:a16="http://schemas.microsoft.com/office/drawing/2014/main" id="{D8DF6B8A-9B89-DD49-BC73-72AA1F1C8C07}"/>
                </a:ext>
              </a:extLst>
            </p:cNvPr>
            <p:cNvSpPr/>
            <p:nvPr/>
          </p:nvSpPr>
          <p:spPr>
            <a:xfrm>
              <a:off x="36273750" y="13928200"/>
              <a:ext cx="315375" cy="280675"/>
            </a:xfrm>
            <a:custGeom>
              <a:avLst/>
              <a:gdLst/>
              <a:ahLst/>
              <a:cxnLst/>
              <a:rect l="l" t="t" r="r" b="b"/>
              <a:pathLst>
                <a:path w="12615" h="11227" extrusionOk="0">
                  <a:moveTo>
                    <a:pt x="6357" y="0"/>
                  </a:moveTo>
                  <a:cubicBezTo>
                    <a:pt x="4426" y="0"/>
                    <a:pt x="241" y="3110"/>
                    <a:pt x="91" y="4807"/>
                  </a:cubicBezTo>
                  <a:cubicBezTo>
                    <a:pt x="0" y="6327"/>
                    <a:pt x="1277" y="8485"/>
                    <a:pt x="2948" y="10643"/>
                  </a:cubicBezTo>
                  <a:cubicBezTo>
                    <a:pt x="4750" y="11045"/>
                    <a:pt x="6622" y="11226"/>
                    <a:pt x="8495" y="11226"/>
                  </a:cubicBezTo>
                  <a:cubicBezTo>
                    <a:pt x="9877" y="11226"/>
                    <a:pt x="11259" y="11128"/>
                    <a:pt x="12614" y="10947"/>
                  </a:cubicBezTo>
                  <a:cubicBezTo>
                    <a:pt x="10943" y="8090"/>
                    <a:pt x="8754" y="4108"/>
                    <a:pt x="7234" y="491"/>
                  </a:cubicBezTo>
                  <a:cubicBezTo>
                    <a:pt x="7093" y="148"/>
                    <a:pt x="6779" y="0"/>
                    <a:pt x="6357"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891;p96">
              <a:extLst>
                <a:ext uri="{FF2B5EF4-FFF2-40B4-BE49-F238E27FC236}">
                  <a16:creationId xmlns:a16="http://schemas.microsoft.com/office/drawing/2014/main" id="{BA4DC464-2B5C-C743-B90C-0F57E1A8B520}"/>
                </a:ext>
              </a:extLst>
            </p:cNvPr>
            <p:cNvSpPr/>
            <p:nvPr/>
          </p:nvSpPr>
          <p:spPr>
            <a:xfrm>
              <a:off x="36347450" y="14194275"/>
              <a:ext cx="304750" cy="189225"/>
            </a:xfrm>
            <a:custGeom>
              <a:avLst/>
              <a:gdLst/>
              <a:ahLst/>
              <a:cxnLst/>
              <a:rect l="l" t="t" r="r" b="b"/>
              <a:pathLst>
                <a:path w="12190" h="7569" extrusionOk="0">
                  <a:moveTo>
                    <a:pt x="0" y="0"/>
                  </a:moveTo>
                  <a:lnTo>
                    <a:pt x="0" y="0"/>
                  </a:lnTo>
                  <a:cubicBezTo>
                    <a:pt x="2949" y="3800"/>
                    <a:pt x="7143" y="7569"/>
                    <a:pt x="7143" y="7569"/>
                  </a:cubicBezTo>
                  <a:cubicBezTo>
                    <a:pt x="11064" y="6505"/>
                    <a:pt x="12189" y="4438"/>
                    <a:pt x="12189" y="4438"/>
                  </a:cubicBezTo>
                  <a:cubicBezTo>
                    <a:pt x="12189" y="4438"/>
                    <a:pt x="11125" y="2766"/>
                    <a:pt x="9666" y="304"/>
                  </a:cubicBezTo>
                  <a:cubicBezTo>
                    <a:pt x="8311" y="485"/>
                    <a:pt x="6929" y="583"/>
                    <a:pt x="5547" y="583"/>
                  </a:cubicBezTo>
                  <a:cubicBezTo>
                    <a:pt x="3674" y="583"/>
                    <a:pt x="1802" y="402"/>
                    <a:pt x="0"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892;p96">
              <a:extLst>
                <a:ext uri="{FF2B5EF4-FFF2-40B4-BE49-F238E27FC236}">
                  <a16:creationId xmlns:a16="http://schemas.microsoft.com/office/drawing/2014/main" id="{94DA4228-1FBB-1743-853F-7E4D54A2395A}"/>
                </a:ext>
              </a:extLst>
            </p:cNvPr>
            <p:cNvSpPr/>
            <p:nvPr/>
          </p:nvSpPr>
          <p:spPr>
            <a:xfrm>
              <a:off x="36459925" y="14357525"/>
              <a:ext cx="231775" cy="136275"/>
            </a:xfrm>
            <a:custGeom>
              <a:avLst/>
              <a:gdLst/>
              <a:ahLst/>
              <a:cxnLst/>
              <a:rect l="l" t="t" r="r" b="b"/>
              <a:pathLst>
                <a:path w="9271" h="5451" extrusionOk="0">
                  <a:moveTo>
                    <a:pt x="8852" y="1"/>
                  </a:moveTo>
                  <a:cubicBezTo>
                    <a:pt x="7919" y="1"/>
                    <a:pt x="0" y="4929"/>
                    <a:pt x="0" y="4929"/>
                  </a:cubicBezTo>
                  <a:cubicBezTo>
                    <a:pt x="0" y="4929"/>
                    <a:pt x="221" y="5451"/>
                    <a:pt x="988" y="5451"/>
                  </a:cubicBezTo>
                  <a:cubicBezTo>
                    <a:pt x="1165" y="5451"/>
                    <a:pt x="1372" y="5423"/>
                    <a:pt x="1611" y="5355"/>
                  </a:cubicBezTo>
                  <a:cubicBezTo>
                    <a:pt x="2918" y="4990"/>
                    <a:pt x="5198" y="4048"/>
                    <a:pt x="6869" y="2802"/>
                  </a:cubicBezTo>
                  <a:cubicBezTo>
                    <a:pt x="8541" y="1586"/>
                    <a:pt x="9271" y="917"/>
                    <a:pt x="9271" y="917"/>
                  </a:cubicBezTo>
                  <a:cubicBezTo>
                    <a:pt x="9271" y="917"/>
                    <a:pt x="9180" y="552"/>
                    <a:pt x="8936" y="36"/>
                  </a:cubicBezTo>
                  <a:cubicBezTo>
                    <a:pt x="8925" y="12"/>
                    <a:pt x="8897" y="1"/>
                    <a:pt x="88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93;p96">
              <a:extLst>
                <a:ext uri="{FF2B5EF4-FFF2-40B4-BE49-F238E27FC236}">
                  <a16:creationId xmlns:a16="http://schemas.microsoft.com/office/drawing/2014/main" id="{98749A4F-E6B7-F245-ACC4-4D2840E0D09C}"/>
                </a:ext>
              </a:extLst>
            </p:cNvPr>
            <p:cNvSpPr/>
            <p:nvPr/>
          </p:nvSpPr>
          <p:spPr>
            <a:xfrm>
              <a:off x="36455350" y="14418425"/>
              <a:ext cx="99575" cy="69075"/>
            </a:xfrm>
            <a:custGeom>
              <a:avLst/>
              <a:gdLst/>
              <a:ahLst/>
              <a:cxnLst/>
              <a:rect l="l" t="t" r="r" b="b"/>
              <a:pathLst>
                <a:path w="3983" h="2763" extrusionOk="0">
                  <a:moveTo>
                    <a:pt x="1429" y="1"/>
                  </a:moveTo>
                  <a:cubicBezTo>
                    <a:pt x="700" y="821"/>
                    <a:pt x="1" y="1855"/>
                    <a:pt x="183" y="2493"/>
                  </a:cubicBezTo>
                  <a:cubicBezTo>
                    <a:pt x="239" y="2679"/>
                    <a:pt x="433" y="2762"/>
                    <a:pt x="731" y="2762"/>
                  </a:cubicBezTo>
                  <a:cubicBezTo>
                    <a:pt x="1410" y="2762"/>
                    <a:pt x="2630" y="2328"/>
                    <a:pt x="3982" y="1673"/>
                  </a:cubicBezTo>
                  <a:cubicBezTo>
                    <a:pt x="3283" y="943"/>
                    <a:pt x="2432" y="396"/>
                    <a:pt x="14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894;p96">
              <a:extLst>
                <a:ext uri="{FF2B5EF4-FFF2-40B4-BE49-F238E27FC236}">
                  <a16:creationId xmlns:a16="http://schemas.microsoft.com/office/drawing/2014/main" id="{5E80E581-1B49-1C45-861F-504603BA3EAB}"/>
                </a:ext>
              </a:extLst>
            </p:cNvPr>
            <p:cNvSpPr/>
            <p:nvPr/>
          </p:nvSpPr>
          <p:spPr>
            <a:xfrm>
              <a:off x="36491075" y="14305200"/>
              <a:ext cx="197575" cy="155050"/>
            </a:xfrm>
            <a:custGeom>
              <a:avLst/>
              <a:gdLst/>
              <a:ahLst/>
              <a:cxnLst/>
              <a:rect l="l" t="t" r="r" b="b"/>
              <a:pathLst>
                <a:path w="7903" h="6202" extrusionOk="0">
                  <a:moveTo>
                    <a:pt x="6444" y="1"/>
                  </a:moveTo>
                  <a:cubicBezTo>
                    <a:pt x="6444" y="1"/>
                    <a:pt x="4712" y="2341"/>
                    <a:pt x="1398" y="3132"/>
                  </a:cubicBezTo>
                  <a:cubicBezTo>
                    <a:pt x="1398" y="3132"/>
                    <a:pt x="699" y="3740"/>
                    <a:pt x="0" y="4530"/>
                  </a:cubicBezTo>
                  <a:cubicBezTo>
                    <a:pt x="1003" y="4925"/>
                    <a:pt x="1854" y="5502"/>
                    <a:pt x="2553" y="6202"/>
                  </a:cubicBezTo>
                  <a:cubicBezTo>
                    <a:pt x="4529" y="5259"/>
                    <a:pt x="6748" y="3831"/>
                    <a:pt x="7873" y="2645"/>
                  </a:cubicBezTo>
                  <a:cubicBezTo>
                    <a:pt x="7903" y="2645"/>
                    <a:pt x="7326" y="943"/>
                    <a:pt x="64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895;p96">
              <a:extLst>
                <a:ext uri="{FF2B5EF4-FFF2-40B4-BE49-F238E27FC236}">
                  <a16:creationId xmlns:a16="http://schemas.microsoft.com/office/drawing/2014/main" id="{BD0DA2BB-4DAA-184C-A4BB-9008B86D27E3}"/>
                </a:ext>
              </a:extLst>
            </p:cNvPr>
            <p:cNvSpPr/>
            <p:nvPr/>
          </p:nvSpPr>
          <p:spPr>
            <a:xfrm>
              <a:off x="36474800" y="14355275"/>
              <a:ext cx="51525" cy="50275"/>
            </a:xfrm>
            <a:custGeom>
              <a:avLst/>
              <a:gdLst/>
              <a:ahLst/>
              <a:cxnLst/>
              <a:rect l="l" t="t" r="r" b="b"/>
              <a:pathLst>
                <a:path w="2061" h="2011" extrusionOk="0">
                  <a:moveTo>
                    <a:pt x="651" y="247"/>
                  </a:moveTo>
                  <a:cubicBezTo>
                    <a:pt x="955" y="247"/>
                    <a:pt x="1229" y="794"/>
                    <a:pt x="1350" y="977"/>
                  </a:cubicBezTo>
                  <a:cubicBezTo>
                    <a:pt x="1423" y="1108"/>
                    <a:pt x="1490" y="1233"/>
                    <a:pt x="1555" y="1357"/>
                  </a:cubicBezTo>
                  <a:lnTo>
                    <a:pt x="1555" y="1357"/>
                  </a:lnTo>
                  <a:cubicBezTo>
                    <a:pt x="1416" y="1276"/>
                    <a:pt x="1277" y="1191"/>
                    <a:pt x="1138" y="1098"/>
                  </a:cubicBezTo>
                  <a:cubicBezTo>
                    <a:pt x="1046" y="1037"/>
                    <a:pt x="104" y="247"/>
                    <a:pt x="651" y="247"/>
                  </a:cubicBezTo>
                  <a:close/>
                  <a:moveTo>
                    <a:pt x="600" y="1291"/>
                  </a:moveTo>
                  <a:cubicBezTo>
                    <a:pt x="718" y="1291"/>
                    <a:pt x="863" y="1349"/>
                    <a:pt x="955" y="1372"/>
                  </a:cubicBezTo>
                  <a:cubicBezTo>
                    <a:pt x="1162" y="1434"/>
                    <a:pt x="1369" y="1538"/>
                    <a:pt x="1566" y="1646"/>
                  </a:cubicBezTo>
                  <a:lnTo>
                    <a:pt x="1566" y="1646"/>
                  </a:lnTo>
                  <a:cubicBezTo>
                    <a:pt x="1587" y="1659"/>
                    <a:pt x="1608" y="1670"/>
                    <a:pt x="1627" y="1681"/>
                  </a:cubicBezTo>
                  <a:lnTo>
                    <a:pt x="1627" y="1681"/>
                  </a:lnTo>
                  <a:cubicBezTo>
                    <a:pt x="1416" y="1736"/>
                    <a:pt x="1189" y="1782"/>
                    <a:pt x="969" y="1782"/>
                  </a:cubicBezTo>
                  <a:cubicBezTo>
                    <a:pt x="794" y="1782"/>
                    <a:pt x="623" y="1753"/>
                    <a:pt x="469" y="1676"/>
                  </a:cubicBezTo>
                  <a:cubicBezTo>
                    <a:pt x="286" y="1585"/>
                    <a:pt x="256" y="1341"/>
                    <a:pt x="499" y="1311"/>
                  </a:cubicBezTo>
                  <a:cubicBezTo>
                    <a:pt x="529" y="1296"/>
                    <a:pt x="563" y="1291"/>
                    <a:pt x="600" y="1291"/>
                  </a:cubicBezTo>
                  <a:close/>
                  <a:moveTo>
                    <a:pt x="662" y="1"/>
                  </a:moveTo>
                  <a:cubicBezTo>
                    <a:pt x="588" y="1"/>
                    <a:pt x="513" y="21"/>
                    <a:pt x="438" y="65"/>
                  </a:cubicBezTo>
                  <a:cubicBezTo>
                    <a:pt x="0" y="331"/>
                    <a:pt x="295" y="734"/>
                    <a:pt x="730" y="1087"/>
                  </a:cubicBezTo>
                  <a:lnTo>
                    <a:pt x="730" y="1087"/>
                  </a:lnTo>
                  <a:cubicBezTo>
                    <a:pt x="673" y="1078"/>
                    <a:pt x="617" y="1071"/>
                    <a:pt x="560" y="1068"/>
                  </a:cubicBezTo>
                  <a:cubicBezTo>
                    <a:pt x="347" y="1068"/>
                    <a:pt x="13" y="1220"/>
                    <a:pt x="43" y="1463"/>
                  </a:cubicBezTo>
                  <a:cubicBezTo>
                    <a:pt x="102" y="1877"/>
                    <a:pt x="435" y="2010"/>
                    <a:pt x="817" y="2010"/>
                  </a:cubicBezTo>
                  <a:cubicBezTo>
                    <a:pt x="1155" y="2010"/>
                    <a:pt x="1533" y="1905"/>
                    <a:pt x="1793" y="1798"/>
                  </a:cubicBezTo>
                  <a:lnTo>
                    <a:pt x="1793" y="1798"/>
                  </a:lnTo>
                  <a:cubicBezTo>
                    <a:pt x="1814" y="1824"/>
                    <a:pt x="1843" y="1836"/>
                    <a:pt x="1873" y="1836"/>
                  </a:cubicBezTo>
                  <a:cubicBezTo>
                    <a:pt x="1960" y="1836"/>
                    <a:pt x="2061" y="1740"/>
                    <a:pt x="2019" y="1615"/>
                  </a:cubicBezTo>
                  <a:cubicBezTo>
                    <a:pt x="1830" y="1264"/>
                    <a:pt x="1257" y="1"/>
                    <a:pt x="6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896;p96">
              <a:extLst>
                <a:ext uri="{FF2B5EF4-FFF2-40B4-BE49-F238E27FC236}">
                  <a16:creationId xmlns:a16="http://schemas.microsoft.com/office/drawing/2014/main" id="{EFFB8221-6E90-B44E-9AAF-4A816AF1D890}"/>
                </a:ext>
              </a:extLst>
            </p:cNvPr>
            <p:cNvSpPr/>
            <p:nvPr/>
          </p:nvSpPr>
          <p:spPr>
            <a:xfrm>
              <a:off x="36457625" y="12735950"/>
              <a:ext cx="205950" cy="377525"/>
            </a:xfrm>
            <a:custGeom>
              <a:avLst/>
              <a:gdLst/>
              <a:ahLst/>
              <a:cxnLst/>
              <a:rect l="l" t="t" r="r" b="b"/>
              <a:pathLst>
                <a:path w="8238" h="15101" extrusionOk="0">
                  <a:moveTo>
                    <a:pt x="5792" y="0"/>
                  </a:moveTo>
                  <a:cubicBezTo>
                    <a:pt x="5059" y="0"/>
                    <a:pt x="4621" y="2892"/>
                    <a:pt x="4621" y="2892"/>
                  </a:cubicBezTo>
                  <a:cubicBezTo>
                    <a:pt x="4621" y="2892"/>
                    <a:pt x="4986" y="65"/>
                    <a:pt x="4226" y="34"/>
                  </a:cubicBezTo>
                  <a:cubicBezTo>
                    <a:pt x="4223" y="34"/>
                    <a:pt x="4219" y="34"/>
                    <a:pt x="4216" y="34"/>
                  </a:cubicBezTo>
                  <a:cubicBezTo>
                    <a:pt x="3496" y="34"/>
                    <a:pt x="3405" y="3317"/>
                    <a:pt x="3405" y="3317"/>
                  </a:cubicBezTo>
                  <a:cubicBezTo>
                    <a:pt x="3405" y="3317"/>
                    <a:pt x="3259" y="2318"/>
                    <a:pt x="2761" y="2318"/>
                  </a:cubicBezTo>
                  <a:cubicBezTo>
                    <a:pt x="2657" y="2318"/>
                    <a:pt x="2538" y="2361"/>
                    <a:pt x="2402" y="2466"/>
                  </a:cubicBezTo>
                  <a:cubicBezTo>
                    <a:pt x="1612" y="3074"/>
                    <a:pt x="3284" y="5749"/>
                    <a:pt x="3284" y="5749"/>
                  </a:cubicBezTo>
                  <a:cubicBezTo>
                    <a:pt x="3284" y="5749"/>
                    <a:pt x="3284" y="6205"/>
                    <a:pt x="2615" y="8819"/>
                  </a:cubicBezTo>
                  <a:cubicBezTo>
                    <a:pt x="2068" y="10946"/>
                    <a:pt x="1004" y="13165"/>
                    <a:pt x="1" y="14898"/>
                  </a:cubicBezTo>
                  <a:cubicBezTo>
                    <a:pt x="588" y="15036"/>
                    <a:pt x="1166" y="15101"/>
                    <a:pt x="1733" y="15101"/>
                  </a:cubicBezTo>
                  <a:cubicBezTo>
                    <a:pt x="3163" y="15101"/>
                    <a:pt x="4531" y="14691"/>
                    <a:pt x="5837" y="14016"/>
                  </a:cubicBezTo>
                  <a:cubicBezTo>
                    <a:pt x="6202" y="12953"/>
                    <a:pt x="6536" y="11889"/>
                    <a:pt x="6779" y="10825"/>
                  </a:cubicBezTo>
                  <a:cubicBezTo>
                    <a:pt x="8238" y="4776"/>
                    <a:pt x="7813" y="490"/>
                    <a:pt x="7174" y="430"/>
                  </a:cubicBezTo>
                  <a:cubicBezTo>
                    <a:pt x="7170" y="429"/>
                    <a:pt x="7167" y="429"/>
                    <a:pt x="7163" y="429"/>
                  </a:cubicBezTo>
                  <a:cubicBezTo>
                    <a:pt x="6562" y="429"/>
                    <a:pt x="6201" y="2833"/>
                    <a:pt x="6141" y="3196"/>
                  </a:cubicBezTo>
                  <a:cubicBezTo>
                    <a:pt x="6202" y="2800"/>
                    <a:pt x="6536" y="126"/>
                    <a:pt x="5837" y="4"/>
                  </a:cubicBezTo>
                  <a:cubicBezTo>
                    <a:pt x="5822" y="2"/>
                    <a:pt x="5807" y="0"/>
                    <a:pt x="5792"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897;p96">
              <a:extLst>
                <a:ext uri="{FF2B5EF4-FFF2-40B4-BE49-F238E27FC236}">
                  <a16:creationId xmlns:a16="http://schemas.microsoft.com/office/drawing/2014/main" id="{2D553999-EA60-FA44-9A3E-B180DEC59832}"/>
                </a:ext>
              </a:extLst>
            </p:cNvPr>
            <p:cNvSpPr/>
            <p:nvPr/>
          </p:nvSpPr>
          <p:spPr>
            <a:xfrm>
              <a:off x="36404450" y="13086350"/>
              <a:ext cx="199100" cy="307775"/>
            </a:xfrm>
            <a:custGeom>
              <a:avLst/>
              <a:gdLst/>
              <a:ahLst/>
              <a:cxnLst/>
              <a:rect l="l" t="t" r="r" b="b"/>
              <a:pathLst>
                <a:path w="7964" h="12311" extrusionOk="0">
                  <a:moveTo>
                    <a:pt x="7964" y="0"/>
                  </a:moveTo>
                  <a:lnTo>
                    <a:pt x="7964" y="0"/>
                  </a:lnTo>
                  <a:cubicBezTo>
                    <a:pt x="6658" y="675"/>
                    <a:pt x="5290" y="1085"/>
                    <a:pt x="3860" y="1085"/>
                  </a:cubicBezTo>
                  <a:cubicBezTo>
                    <a:pt x="3293" y="1085"/>
                    <a:pt x="2715" y="1020"/>
                    <a:pt x="2128" y="882"/>
                  </a:cubicBezTo>
                  <a:cubicBezTo>
                    <a:pt x="1034" y="2888"/>
                    <a:pt x="0" y="4317"/>
                    <a:pt x="0" y="4317"/>
                  </a:cubicBezTo>
                  <a:lnTo>
                    <a:pt x="1064" y="12311"/>
                  </a:lnTo>
                  <a:cubicBezTo>
                    <a:pt x="2888" y="10669"/>
                    <a:pt x="5380" y="6505"/>
                    <a:pt x="7204" y="2067"/>
                  </a:cubicBezTo>
                  <a:cubicBezTo>
                    <a:pt x="7477" y="1368"/>
                    <a:pt x="7721" y="699"/>
                    <a:pt x="7964"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898;p96">
              <a:extLst>
                <a:ext uri="{FF2B5EF4-FFF2-40B4-BE49-F238E27FC236}">
                  <a16:creationId xmlns:a16="http://schemas.microsoft.com/office/drawing/2014/main" id="{710F7690-834F-934D-BD18-C4AD5F59926C}"/>
                </a:ext>
              </a:extLst>
            </p:cNvPr>
            <p:cNvSpPr/>
            <p:nvPr/>
          </p:nvSpPr>
          <p:spPr>
            <a:xfrm>
              <a:off x="35836800" y="13675250"/>
              <a:ext cx="717350" cy="455825"/>
            </a:xfrm>
            <a:custGeom>
              <a:avLst/>
              <a:gdLst/>
              <a:ahLst/>
              <a:cxnLst/>
              <a:rect l="l" t="t" r="r" b="b"/>
              <a:pathLst>
                <a:path w="28694" h="18233" extrusionOk="0">
                  <a:moveTo>
                    <a:pt x="4985" y="1"/>
                  </a:moveTo>
                  <a:lnTo>
                    <a:pt x="5107" y="1004"/>
                  </a:lnTo>
                  <a:lnTo>
                    <a:pt x="5016" y="1004"/>
                  </a:lnTo>
                  <a:lnTo>
                    <a:pt x="1" y="15047"/>
                  </a:lnTo>
                  <a:cubicBezTo>
                    <a:pt x="1" y="15047"/>
                    <a:pt x="1733" y="17266"/>
                    <a:pt x="5502" y="17326"/>
                  </a:cubicBezTo>
                  <a:cubicBezTo>
                    <a:pt x="6088" y="17341"/>
                    <a:pt x="6631" y="17344"/>
                    <a:pt x="7143" y="17344"/>
                  </a:cubicBezTo>
                  <a:cubicBezTo>
                    <a:pt x="7766" y="17344"/>
                    <a:pt x="8344" y="17339"/>
                    <a:pt x="8901" y="17339"/>
                  </a:cubicBezTo>
                  <a:cubicBezTo>
                    <a:pt x="10831" y="17339"/>
                    <a:pt x="12503" y="17408"/>
                    <a:pt x="14894" y="18026"/>
                  </a:cubicBezTo>
                  <a:cubicBezTo>
                    <a:pt x="15464" y="18168"/>
                    <a:pt x="16107" y="18233"/>
                    <a:pt x="16793" y="18233"/>
                  </a:cubicBezTo>
                  <a:cubicBezTo>
                    <a:pt x="20497" y="18233"/>
                    <a:pt x="25463" y="16349"/>
                    <a:pt x="27053" y="14682"/>
                  </a:cubicBezTo>
                  <a:cubicBezTo>
                    <a:pt x="27691" y="14044"/>
                    <a:pt x="28238" y="13375"/>
                    <a:pt x="28694" y="12767"/>
                  </a:cubicBezTo>
                  <a:cubicBezTo>
                    <a:pt x="19758" y="11642"/>
                    <a:pt x="11338" y="6810"/>
                    <a:pt x="49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899;p96">
              <a:extLst>
                <a:ext uri="{FF2B5EF4-FFF2-40B4-BE49-F238E27FC236}">
                  <a16:creationId xmlns:a16="http://schemas.microsoft.com/office/drawing/2014/main" id="{FCE4AD18-6CC6-9B43-BC79-A5BD3E22EF89}"/>
                </a:ext>
              </a:extLst>
            </p:cNvPr>
            <p:cNvSpPr/>
            <p:nvPr/>
          </p:nvSpPr>
          <p:spPr>
            <a:xfrm>
              <a:off x="35890750" y="13159300"/>
              <a:ext cx="612500" cy="496975"/>
            </a:xfrm>
            <a:custGeom>
              <a:avLst/>
              <a:gdLst/>
              <a:ahLst/>
              <a:cxnLst/>
              <a:rect l="l" t="t" r="r" b="b"/>
              <a:pathLst>
                <a:path w="24500" h="19879" extrusionOk="0">
                  <a:moveTo>
                    <a:pt x="20548" y="0"/>
                  </a:moveTo>
                  <a:cubicBezTo>
                    <a:pt x="20548" y="0"/>
                    <a:pt x="19454" y="1885"/>
                    <a:pt x="15806" y="3921"/>
                  </a:cubicBezTo>
                  <a:cubicBezTo>
                    <a:pt x="15778" y="3940"/>
                    <a:pt x="15747" y="3947"/>
                    <a:pt x="15715" y="3947"/>
                  </a:cubicBezTo>
                  <a:cubicBezTo>
                    <a:pt x="15643" y="3947"/>
                    <a:pt x="15565" y="3912"/>
                    <a:pt x="15502" y="3891"/>
                  </a:cubicBezTo>
                  <a:cubicBezTo>
                    <a:pt x="14092" y="3684"/>
                    <a:pt x="12856" y="3603"/>
                    <a:pt x="11784" y="3603"/>
                  </a:cubicBezTo>
                  <a:cubicBezTo>
                    <a:pt x="7983" y="3603"/>
                    <a:pt x="6262" y="4620"/>
                    <a:pt x="6262" y="4620"/>
                  </a:cubicBezTo>
                  <a:cubicBezTo>
                    <a:pt x="6262" y="4620"/>
                    <a:pt x="2128" y="5137"/>
                    <a:pt x="274" y="8177"/>
                  </a:cubicBezTo>
                  <a:cubicBezTo>
                    <a:pt x="153" y="8329"/>
                    <a:pt x="92" y="8511"/>
                    <a:pt x="1" y="8663"/>
                  </a:cubicBezTo>
                  <a:cubicBezTo>
                    <a:pt x="5502" y="14499"/>
                    <a:pt x="12980" y="17599"/>
                    <a:pt x="20579" y="19879"/>
                  </a:cubicBezTo>
                  <a:lnTo>
                    <a:pt x="20639" y="19879"/>
                  </a:lnTo>
                  <a:lnTo>
                    <a:pt x="20214" y="19210"/>
                  </a:lnTo>
                  <a:lnTo>
                    <a:pt x="20031" y="12007"/>
                  </a:lnTo>
                  <a:cubicBezTo>
                    <a:pt x="20031" y="12007"/>
                    <a:pt x="22919" y="10274"/>
                    <a:pt x="24013" y="7599"/>
                  </a:cubicBezTo>
                  <a:cubicBezTo>
                    <a:pt x="24500" y="6414"/>
                    <a:pt x="21186" y="517"/>
                    <a:pt x="205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900;p96">
              <a:extLst>
                <a:ext uri="{FF2B5EF4-FFF2-40B4-BE49-F238E27FC236}">
                  <a16:creationId xmlns:a16="http://schemas.microsoft.com/office/drawing/2014/main" id="{457E3DF0-7D82-2E48-BD19-CFA93F171D2E}"/>
                </a:ext>
              </a:extLst>
            </p:cNvPr>
            <p:cNvSpPr/>
            <p:nvPr/>
          </p:nvSpPr>
          <p:spPr>
            <a:xfrm>
              <a:off x="35850475" y="13375875"/>
              <a:ext cx="554750" cy="328225"/>
            </a:xfrm>
            <a:custGeom>
              <a:avLst/>
              <a:gdLst/>
              <a:ahLst/>
              <a:cxnLst/>
              <a:rect l="l" t="t" r="r" b="b"/>
              <a:pathLst>
                <a:path w="22190" h="13129" extrusionOk="0">
                  <a:moveTo>
                    <a:pt x="1612" y="0"/>
                  </a:moveTo>
                  <a:cubicBezTo>
                    <a:pt x="1" y="2827"/>
                    <a:pt x="61" y="5015"/>
                    <a:pt x="61" y="5015"/>
                  </a:cubicBezTo>
                  <a:cubicBezTo>
                    <a:pt x="61" y="5015"/>
                    <a:pt x="1247" y="5927"/>
                    <a:pt x="3679" y="6110"/>
                  </a:cubicBezTo>
                  <a:cubicBezTo>
                    <a:pt x="3770" y="6110"/>
                    <a:pt x="3861" y="6140"/>
                    <a:pt x="3983" y="6140"/>
                  </a:cubicBezTo>
                  <a:lnTo>
                    <a:pt x="3952" y="7751"/>
                  </a:lnTo>
                  <a:lnTo>
                    <a:pt x="4438" y="11976"/>
                  </a:lnTo>
                  <a:cubicBezTo>
                    <a:pt x="4803" y="12371"/>
                    <a:pt x="5168" y="12736"/>
                    <a:pt x="5533" y="13101"/>
                  </a:cubicBezTo>
                  <a:cubicBezTo>
                    <a:pt x="6339" y="13118"/>
                    <a:pt x="7152" y="13129"/>
                    <a:pt x="7968" y="13129"/>
                  </a:cubicBezTo>
                  <a:cubicBezTo>
                    <a:pt x="12840" y="13129"/>
                    <a:pt x="17816" y="12752"/>
                    <a:pt x="22190" y="11216"/>
                  </a:cubicBezTo>
                  <a:cubicBezTo>
                    <a:pt x="14591" y="8936"/>
                    <a:pt x="7113" y="5836"/>
                    <a:pt x="1612" y="0"/>
                  </a:cubicBez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901;p96">
              <a:extLst>
                <a:ext uri="{FF2B5EF4-FFF2-40B4-BE49-F238E27FC236}">
                  <a16:creationId xmlns:a16="http://schemas.microsoft.com/office/drawing/2014/main" id="{71BF60A4-D163-C740-95F0-29124697EB23}"/>
                </a:ext>
              </a:extLst>
            </p:cNvPr>
            <p:cNvSpPr/>
            <p:nvPr/>
          </p:nvSpPr>
          <p:spPr>
            <a:xfrm>
              <a:off x="35988775" y="13655500"/>
              <a:ext cx="602625" cy="338950"/>
            </a:xfrm>
            <a:custGeom>
              <a:avLst/>
              <a:gdLst/>
              <a:ahLst/>
              <a:cxnLst/>
              <a:rect l="l" t="t" r="r" b="b"/>
              <a:pathLst>
                <a:path w="24105" h="13558" extrusionOk="0">
                  <a:moveTo>
                    <a:pt x="16718" y="1"/>
                  </a:moveTo>
                  <a:cubicBezTo>
                    <a:pt x="12315" y="1564"/>
                    <a:pt x="7332" y="1943"/>
                    <a:pt x="2437" y="1943"/>
                  </a:cubicBezTo>
                  <a:cubicBezTo>
                    <a:pt x="1622" y="1943"/>
                    <a:pt x="808" y="1933"/>
                    <a:pt x="1" y="1916"/>
                  </a:cubicBezTo>
                  <a:lnTo>
                    <a:pt x="1" y="1916"/>
                  </a:lnTo>
                  <a:cubicBezTo>
                    <a:pt x="6232" y="8116"/>
                    <a:pt x="14195" y="12493"/>
                    <a:pt x="22615" y="13557"/>
                  </a:cubicBezTo>
                  <a:cubicBezTo>
                    <a:pt x="23557" y="12372"/>
                    <a:pt x="24104" y="11460"/>
                    <a:pt x="24104" y="11460"/>
                  </a:cubicBezTo>
                  <a:lnTo>
                    <a:pt x="16718"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902;p96">
              <a:extLst>
                <a:ext uri="{FF2B5EF4-FFF2-40B4-BE49-F238E27FC236}">
                  <a16:creationId xmlns:a16="http://schemas.microsoft.com/office/drawing/2014/main" id="{C8D6A527-0CB5-544C-8A1E-77145BDBEAF7}"/>
                </a:ext>
              </a:extLst>
            </p:cNvPr>
            <p:cNvSpPr/>
            <p:nvPr/>
          </p:nvSpPr>
          <p:spPr>
            <a:xfrm>
              <a:off x="36259300" y="13205750"/>
              <a:ext cx="198350" cy="489300"/>
            </a:xfrm>
            <a:custGeom>
              <a:avLst/>
              <a:gdLst/>
              <a:ahLst/>
              <a:cxnLst/>
              <a:rect l="l" t="t" r="r" b="b"/>
              <a:pathLst>
                <a:path w="7934" h="19572" extrusionOk="0">
                  <a:moveTo>
                    <a:pt x="2240" y="0"/>
                  </a:moveTo>
                  <a:cubicBezTo>
                    <a:pt x="1284" y="0"/>
                    <a:pt x="800" y="897"/>
                    <a:pt x="153" y="1121"/>
                  </a:cubicBezTo>
                  <a:cubicBezTo>
                    <a:pt x="61" y="2732"/>
                    <a:pt x="1" y="6349"/>
                    <a:pt x="730" y="9115"/>
                  </a:cubicBezTo>
                  <a:cubicBezTo>
                    <a:pt x="2280" y="14951"/>
                    <a:pt x="4651" y="16836"/>
                    <a:pt x="7934" y="19571"/>
                  </a:cubicBezTo>
                  <a:cubicBezTo>
                    <a:pt x="7812" y="17930"/>
                    <a:pt x="6840" y="14981"/>
                    <a:pt x="6840" y="14981"/>
                  </a:cubicBezTo>
                  <a:cubicBezTo>
                    <a:pt x="6840" y="14981"/>
                    <a:pt x="4742" y="9936"/>
                    <a:pt x="4134" y="7687"/>
                  </a:cubicBezTo>
                  <a:cubicBezTo>
                    <a:pt x="3526" y="5437"/>
                    <a:pt x="2949" y="148"/>
                    <a:pt x="2949" y="148"/>
                  </a:cubicBezTo>
                  <a:cubicBezTo>
                    <a:pt x="2685" y="44"/>
                    <a:pt x="2451" y="0"/>
                    <a:pt x="22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903;p96">
              <a:extLst>
                <a:ext uri="{FF2B5EF4-FFF2-40B4-BE49-F238E27FC236}">
                  <a16:creationId xmlns:a16="http://schemas.microsoft.com/office/drawing/2014/main" id="{28A3C54B-DC00-C745-9193-05EC48FE437B}"/>
                </a:ext>
              </a:extLst>
            </p:cNvPr>
            <p:cNvSpPr/>
            <p:nvPr/>
          </p:nvSpPr>
          <p:spPr>
            <a:xfrm>
              <a:off x="36228900" y="13233775"/>
              <a:ext cx="230275" cy="484075"/>
            </a:xfrm>
            <a:custGeom>
              <a:avLst/>
              <a:gdLst/>
              <a:ahLst/>
              <a:cxnLst/>
              <a:rect l="l" t="t" r="r" b="b"/>
              <a:pathLst>
                <a:path w="9211" h="19363" extrusionOk="0">
                  <a:moveTo>
                    <a:pt x="1369" y="0"/>
                  </a:moveTo>
                  <a:lnTo>
                    <a:pt x="1369" y="0"/>
                  </a:lnTo>
                  <a:cubicBezTo>
                    <a:pt x="913" y="152"/>
                    <a:pt x="639" y="395"/>
                    <a:pt x="609" y="760"/>
                  </a:cubicBezTo>
                  <a:cubicBezTo>
                    <a:pt x="457" y="1793"/>
                    <a:pt x="1" y="5958"/>
                    <a:pt x="2128" y="11246"/>
                  </a:cubicBezTo>
                  <a:cubicBezTo>
                    <a:pt x="4226" y="16535"/>
                    <a:pt x="9089" y="19362"/>
                    <a:pt x="9089" y="19362"/>
                  </a:cubicBezTo>
                  <a:cubicBezTo>
                    <a:pt x="9180" y="19180"/>
                    <a:pt x="9211" y="18845"/>
                    <a:pt x="9180" y="18450"/>
                  </a:cubicBezTo>
                  <a:cubicBezTo>
                    <a:pt x="5867" y="15715"/>
                    <a:pt x="3496" y="13800"/>
                    <a:pt x="1946" y="7994"/>
                  </a:cubicBezTo>
                  <a:cubicBezTo>
                    <a:pt x="1217" y="5228"/>
                    <a:pt x="1277" y="1611"/>
                    <a:pt x="13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904;p96">
              <a:extLst>
                <a:ext uri="{FF2B5EF4-FFF2-40B4-BE49-F238E27FC236}">
                  <a16:creationId xmlns:a16="http://schemas.microsoft.com/office/drawing/2014/main" id="{E42584B8-7D9C-0D4B-837D-6F145F7D21F0}"/>
                </a:ext>
              </a:extLst>
            </p:cNvPr>
            <p:cNvSpPr/>
            <p:nvPr/>
          </p:nvSpPr>
          <p:spPr>
            <a:xfrm>
              <a:off x="35722825" y="12981525"/>
              <a:ext cx="136025" cy="83300"/>
            </a:xfrm>
            <a:custGeom>
              <a:avLst/>
              <a:gdLst/>
              <a:ahLst/>
              <a:cxnLst/>
              <a:rect l="l" t="t" r="r" b="b"/>
              <a:pathLst>
                <a:path w="5441" h="3332" extrusionOk="0">
                  <a:moveTo>
                    <a:pt x="3464" y="0"/>
                  </a:moveTo>
                  <a:cubicBezTo>
                    <a:pt x="2197" y="0"/>
                    <a:pt x="935" y="483"/>
                    <a:pt x="0" y="1397"/>
                  </a:cubicBezTo>
                  <a:cubicBezTo>
                    <a:pt x="343" y="2424"/>
                    <a:pt x="1299" y="3331"/>
                    <a:pt x="2780" y="3331"/>
                  </a:cubicBezTo>
                  <a:cubicBezTo>
                    <a:pt x="3535" y="3331"/>
                    <a:pt x="4426" y="3096"/>
                    <a:pt x="5441" y="2522"/>
                  </a:cubicBezTo>
                  <a:lnTo>
                    <a:pt x="5076" y="272"/>
                  </a:lnTo>
                  <a:cubicBezTo>
                    <a:pt x="4555" y="89"/>
                    <a:pt x="4009" y="0"/>
                    <a:pt x="3464"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905;p96">
              <a:extLst>
                <a:ext uri="{FF2B5EF4-FFF2-40B4-BE49-F238E27FC236}">
                  <a16:creationId xmlns:a16="http://schemas.microsoft.com/office/drawing/2014/main" id="{8D3787AB-E35C-5B44-8389-785FAE436381}"/>
                </a:ext>
              </a:extLst>
            </p:cNvPr>
            <p:cNvSpPr/>
            <p:nvPr/>
          </p:nvSpPr>
          <p:spPr>
            <a:xfrm>
              <a:off x="35715975" y="12937200"/>
              <a:ext cx="133775" cy="79250"/>
            </a:xfrm>
            <a:custGeom>
              <a:avLst/>
              <a:gdLst/>
              <a:ahLst/>
              <a:cxnLst/>
              <a:rect l="l" t="t" r="r" b="b"/>
              <a:pathLst>
                <a:path w="5351" h="3170" extrusionOk="0">
                  <a:moveTo>
                    <a:pt x="3042" y="1"/>
                  </a:moveTo>
                  <a:cubicBezTo>
                    <a:pt x="2345" y="1"/>
                    <a:pt x="1564" y="183"/>
                    <a:pt x="852" y="769"/>
                  </a:cubicBezTo>
                  <a:cubicBezTo>
                    <a:pt x="183" y="1316"/>
                    <a:pt x="1" y="2288"/>
                    <a:pt x="305" y="3170"/>
                  </a:cubicBezTo>
                  <a:cubicBezTo>
                    <a:pt x="1218" y="2256"/>
                    <a:pt x="2474" y="1773"/>
                    <a:pt x="3739" y="1773"/>
                  </a:cubicBezTo>
                  <a:cubicBezTo>
                    <a:pt x="4283" y="1773"/>
                    <a:pt x="4829" y="1862"/>
                    <a:pt x="5350" y="2045"/>
                  </a:cubicBezTo>
                  <a:lnTo>
                    <a:pt x="5107" y="495"/>
                  </a:lnTo>
                  <a:cubicBezTo>
                    <a:pt x="5107" y="495"/>
                    <a:pt x="4189" y="1"/>
                    <a:pt x="3042"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906;p96">
              <a:extLst>
                <a:ext uri="{FF2B5EF4-FFF2-40B4-BE49-F238E27FC236}">
                  <a16:creationId xmlns:a16="http://schemas.microsoft.com/office/drawing/2014/main" id="{7BBA4165-0A7C-2F43-8728-5BA068337527}"/>
                </a:ext>
              </a:extLst>
            </p:cNvPr>
            <p:cNvSpPr/>
            <p:nvPr/>
          </p:nvSpPr>
          <p:spPr>
            <a:xfrm>
              <a:off x="35758525" y="12985325"/>
              <a:ext cx="89700" cy="61675"/>
            </a:xfrm>
            <a:custGeom>
              <a:avLst/>
              <a:gdLst/>
              <a:ahLst/>
              <a:cxnLst/>
              <a:rect l="l" t="t" r="r" b="b"/>
              <a:pathLst>
                <a:path w="3588" h="2467" extrusionOk="0">
                  <a:moveTo>
                    <a:pt x="1759" y="1"/>
                  </a:moveTo>
                  <a:cubicBezTo>
                    <a:pt x="1173" y="1"/>
                    <a:pt x="549" y="240"/>
                    <a:pt x="62" y="455"/>
                  </a:cubicBezTo>
                  <a:cubicBezTo>
                    <a:pt x="1" y="485"/>
                    <a:pt x="31" y="515"/>
                    <a:pt x="62" y="515"/>
                  </a:cubicBezTo>
                  <a:cubicBezTo>
                    <a:pt x="615" y="423"/>
                    <a:pt x="1236" y="163"/>
                    <a:pt x="1801" y="163"/>
                  </a:cubicBezTo>
                  <a:cubicBezTo>
                    <a:pt x="2167" y="163"/>
                    <a:pt x="2510" y="272"/>
                    <a:pt x="2797" y="607"/>
                  </a:cubicBezTo>
                  <a:cubicBezTo>
                    <a:pt x="3192" y="1093"/>
                    <a:pt x="3284" y="1792"/>
                    <a:pt x="3405" y="2400"/>
                  </a:cubicBezTo>
                  <a:cubicBezTo>
                    <a:pt x="3405" y="2446"/>
                    <a:pt x="3432" y="2466"/>
                    <a:pt x="3465" y="2466"/>
                  </a:cubicBezTo>
                  <a:cubicBezTo>
                    <a:pt x="3518" y="2466"/>
                    <a:pt x="3587" y="2414"/>
                    <a:pt x="3587" y="2339"/>
                  </a:cubicBezTo>
                  <a:cubicBezTo>
                    <a:pt x="3466" y="1640"/>
                    <a:pt x="3314" y="728"/>
                    <a:pt x="2676" y="272"/>
                  </a:cubicBezTo>
                  <a:cubicBezTo>
                    <a:pt x="2403" y="76"/>
                    <a:pt x="2087" y="1"/>
                    <a:pt x="1759"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907;p96">
              <a:extLst>
                <a:ext uri="{FF2B5EF4-FFF2-40B4-BE49-F238E27FC236}">
                  <a16:creationId xmlns:a16="http://schemas.microsoft.com/office/drawing/2014/main" id="{25CFB090-35FC-8C46-A86E-11E8C6748DFB}"/>
                </a:ext>
              </a:extLst>
            </p:cNvPr>
            <p:cNvSpPr/>
            <p:nvPr/>
          </p:nvSpPr>
          <p:spPr>
            <a:xfrm>
              <a:off x="35796075" y="13002750"/>
              <a:ext cx="49525" cy="23325"/>
            </a:xfrm>
            <a:custGeom>
              <a:avLst/>
              <a:gdLst/>
              <a:ahLst/>
              <a:cxnLst/>
              <a:rect l="l" t="t" r="r" b="b"/>
              <a:pathLst>
                <a:path w="1981" h="933" extrusionOk="0">
                  <a:moveTo>
                    <a:pt x="739" y="1"/>
                  </a:moveTo>
                  <a:cubicBezTo>
                    <a:pt x="503" y="1"/>
                    <a:pt x="266" y="98"/>
                    <a:pt x="49" y="335"/>
                  </a:cubicBezTo>
                  <a:cubicBezTo>
                    <a:pt x="0" y="360"/>
                    <a:pt x="50" y="443"/>
                    <a:pt x="102" y="443"/>
                  </a:cubicBezTo>
                  <a:cubicBezTo>
                    <a:pt x="115" y="443"/>
                    <a:pt x="128" y="438"/>
                    <a:pt x="140" y="426"/>
                  </a:cubicBezTo>
                  <a:cubicBezTo>
                    <a:pt x="352" y="292"/>
                    <a:pt x="539" y="194"/>
                    <a:pt x="748" y="194"/>
                  </a:cubicBezTo>
                  <a:cubicBezTo>
                    <a:pt x="869" y="194"/>
                    <a:pt x="998" y="227"/>
                    <a:pt x="1143" y="305"/>
                  </a:cubicBezTo>
                  <a:cubicBezTo>
                    <a:pt x="1386" y="457"/>
                    <a:pt x="1569" y="700"/>
                    <a:pt x="1782" y="913"/>
                  </a:cubicBezTo>
                  <a:cubicBezTo>
                    <a:pt x="1795" y="926"/>
                    <a:pt x="1814" y="932"/>
                    <a:pt x="1833" y="932"/>
                  </a:cubicBezTo>
                  <a:cubicBezTo>
                    <a:pt x="1900" y="932"/>
                    <a:pt x="1981" y="862"/>
                    <a:pt x="1933" y="791"/>
                  </a:cubicBezTo>
                  <a:cubicBezTo>
                    <a:pt x="1652" y="369"/>
                    <a:pt x="1199" y="1"/>
                    <a:pt x="739"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908;p96">
              <a:extLst>
                <a:ext uri="{FF2B5EF4-FFF2-40B4-BE49-F238E27FC236}">
                  <a16:creationId xmlns:a16="http://schemas.microsoft.com/office/drawing/2014/main" id="{BA7C9A3B-4A04-9C43-AA6A-85E95452C686}"/>
                </a:ext>
              </a:extLst>
            </p:cNvPr>
            <p:cNvSpPr/>
            <p:nvPr/>
          </p:nvSpPr>
          <p:spPr>
            <a:xfrm>
              <a:off x="36429525" y="12867300"/>
              <a:ext cx="129850" cy="85075"/>
            </a:xfrm>
            <a:custGeom>
              <a:avLst/>
              <a:gdLst/>
              <a:ahLst/>
              <a:cxnLst/>
              <a:rect l="l" t="t" r="r" b="b"/>
              <a:pathLst>
                <a:path w="5194" h="3403" extrusionOk="0">
                  <a:moveTo>
                    <a:pt x="3067" y="0"/>
                  </a:moveTo>
                  <a:cubicBezTo>
                    <a:pt x="1973" y="0"/>
                    <a:pt x="881" y="351"/>
                    <a:pt x="0" y="1011"/>
                  </a:cubicBezTo>
                  <a:lnTo>
                    <a:pt x="365" y="3261"/>
                  </a:lnTo>
                  <a:cubicBezTo>
                    <a:pt x="865" y="3358"/>
                    <a:pt x="1321" y="3403"/>
                    <a:pt x="1737" y="3403"/>
                  </a:cubicBezTo>
                  <a:cubicBezTo>
                    <a:pt x="4176" y="3403"/>
                    <a:pt x="5193" y="1867"/>
                    <a:pt x="5167" y="464"/>
                  </a:cubicBezTo>
                  <a:cubicBezTo>
                    <a:pt x="4505" y="151"/>
                    <a:pt x="3785" y="0"/>
                    <a:pt x="3067"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909;p96">
              <a:extLst>
                <a:ext uri="{FF2B5EF4-FFF2-40B4-BE49-F238E27FC236}">
                  <a16:creationId xmlns:a16="http://schemas.microsoft.com/office/drawing/2014/main" id="{923B2C19-779A-174E-993C-AF16C2B276C7}"/>
                </a:ext>
              </a:extLst>
            </p:cNvPr>
            <p:cNvSpPr/>
            <p:nvPr/>
          </p:nvSpPr>
          <p:spPr>
            <a:xfrm>
              <a:off x="36423450" y="12831975"/>
              <a:ext cx="135275" cy="61375"/>
            </a:xfrm>
            <a:custGeom>
              <a:avLst/>
              <a:gdLst/>
              <a:ahLst/>
              <a:cxnLst/>
              <a:rect l="l" t="t" r="r" b="b"/>
              <a:pathLst>
                <a:path w="5411" h="2455" extrusionOk="0">
                  <a:moveTo>
                    <a:pt x="2159" y="0"/>
                  </a:moveTo>
                  <a:cubicBezTo>
                    <a:pt x="748" y="0"/>
                    <a:pt x="0" y="881"/>
                    <a:pt x="0" y="905"/>
                  </a:cubicBezTo>
                  <a:lnTo>
                    <a:pt x="243" y="2455"/>
                  </a:lnTo>
                  <a:cubicBezTo>
                    <a:pt x="1128" y="1773"/>
                    <a:pt x="2224" y="1415"/>
                    <a:pt x="3324" y="1415"/>
                  </a:cubicBezTo>
                  <a:cubicBezTo>
                    <a:pt x="4037" y="1415"/>
                    <a:pt x="4752" y="1566"/>
                    <a:pt x="5410" y="1877"/>
                  </a:cubicBezTo>
                  <a:cubicBezTo>
                    <a:pt x="5410" y="965"/>
                    <a:pt x="4377" y="570"/>
                    <a:pt x="3556" y="266"/>
                  </a:cubicBezTo>
                  <a:cubicBezTo>
                    <a:pt x="3036" y="75"/>
                    <a:pt x="2569" y="0"/>
                    <a:pt x="2159"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910;p96">
              <a:extLst>
                <a:ext uri="{FF2B5EF4-FFF2-40B4-BE49-F238E27FC236}">
                  <a16:creationId xmlns:a16="http://schemas.microsoft.com/office/drawing/2014/main" id="{D90FBC08-3075-B740-AD68-ABBBFDA7FB88}"/>
                </a:ext>
              </a:extLst>
            </p:cNvPr>
            <p:cNvSpPr/>
            <p:nvPr/>
          </p:nvSpPr>
          <p:spPr>
            <a:xfrm>
              <a:off x="36442425" y="12871300"/>
              <a:ext cx="76775" cy="75875"/>
            </a:xfrm>
            <a:custGeom>
              <a:avLst/>
              <a:gdLst/>
              <a:ahLst/>
              <a:cxnLst/>
              <a:rect l="l" t="t" r="r" b="b"/>
              <a:pathLst>
                <a:path w="3071" h="3035" extrusionOk="0">
                  <a:moveTo>
                    <a:pt x="2360" y="4"/>
                  </a:moveTo>
                  <a:cubicBezTo>
                    <a:pt x="1632" y="4"/>
                    <a:pt x="844" y="135"/>
                    <a:pt x="426" y="760"/>
                  </a:cubicBezTo>
                  <a:cubicBezTo>
                    <a:pt x="1" y="1368"/>
                    <a:pt x="153" y="2280"/>
                    <a:pt x="274" y="2979"/>
                  </a:cubicBezTo>
                  <a:cubicBezTo>
                    <a:pt x="287" y="3017"/>
                    <a:pt x="327" y="3034"/>
                    <a:pt x="366" y="3034"/>
                  </a:cubicBezTo>
                  <a:cubicBezTo>
                    <a:pt x="420" y="3034"/>
                    <a:pt x="475" y="3002"/>
                    <a:pt x="457" y="2949"/>
                  </a:cubicBezTo>
                  <a:cubicBezTo>
                    <a:pt x="396" y="2310"/>
                    <a:pt x="183" y="1551"/>
                    <a:pt x="518" y="943"/>
                  </a:cubicBezTo>
                  <a:cubicBezTo>
                    <a:pt x="1004" y="0"/>
                    <a:pt x="2159" y="244"/>
                    <a:pt x="3010" y="92"/>
                  </a:cubicBezTo>
                  <a:cubicBezTo>
                    <a:pt x="3071" y="92"/>
                    <a:pt x="3040" y="31"/>
                    <a:pt x="3010" y="31"/>
                  </a:cubicBezTo>
                  <a:cubicBezTo>
                    <a:pt x="2808" y="16"/>
                    <a:pt x="2587" y="4"/>
                    <a:pt x="2360" y="4"/>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911;p96">
              <a:extLst>
                <a:ext uri="{FF2B5EF4-FFF2-40B4-BE49-F238E27FC236}">
                  <a16:creationId xmlns:a16="http://schemas.microsoft.com/office/drawing/2014/main" id="{98A7FC3F-33C1-344C-8D3D-CA24072BBF2F}"/>
                </a:ext>
              </a:extLst>
            </p:cNvPr>
            <p:cNvSpPr/>
            <p:nvPr/>
          </p:nvSpPr>
          <p:spPr>
            <a:xfrm>
              <a:off x="36445475" y="12894350"/>
              <a:ext cx="43075" cy="32025"/>
            </a:xfrm>
            <a:custGeom>
              <a:avLst/>
              <a:gdLst/>
              <a:ahLst/>
              <a:cxnLst/>
              <a:rect l="l" t="t" r="r" b="b"/>
              <a:pathLst>
                <a:path w="1723" h="1281" extrusionOk="0">
                  <a:moveTo>
                    <a:pt x="1155" y="1"/>
                  </a:moveTo>
                  <a:cubicBezTo>
                    <a:pt x="596" y="1"/>
                    <a:pt x="167" y="573"/>
                    <a:pt x="0" y="1145"/>
                  </a:cubicBezTo>
                  <a:cubicBezTo>
                    <a:pt x="0" y="1226"/>
                    <a:pt x="68" y="1280"/>
                    <a:pt x="122" y="1280"/>
                  </a:cubicBezTo>
                  <a:cubicBezTo>
                    <a:pt x="149" y="1280"/>
                    <a:pt x="173" y="1267"/>
                    <a:pt x="183" y="1236"/>
                  </a:cubicBezTo>
                  <a:cubicBezTo>
                    <a:pt x="365" y="963"/>
                    <a:pt x="426" y="659"/>
                    <a:pt x="639" y="446"/>
                  </a:cubicBezTo>
                  <a:cubicBezTo>
                    <a:pt x="806" y="260"/>
                    <a:pt x="997" y="188"/>
                    <a:pt x="1196" y="188"/>
                  </a:cubicBezTo>
                  <a:cubicBezTo>
                    <a:pt x="1322" y="188"/>
                    <a:pt x="1452" y="217"/>
                    <a:pt x="1581" y="264"/>
                  </a:cubicBezTo>
                  <a:cubicBezTo>
                    <a:pt x="1591" y="267"/>
                    <a:pt x="1601" y="269"/>
                    <a:pt x="1610" y="269"/>
                  </a:cubicBezTo>
                  <a:cubicBezTo>
                    <a:pt x="1684" y="269"/>
                    <a:pt x="1723" y="169"/>
                    <a:pt x="1642" y="142"/>
                  </a:cubicBezTo>
                  <a:cubicBezTo>
                    <a:pt x="1472" y="44"/>
                    <a:pt x="1308" y="1"/>
                    <a:pt x="1155"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912;p96">
              <a:extLst>
                <a:ext uri="{FF2B5EF4-FFF2-40B4-BE49-F238E27FC236}">
                  <a16:creationId xmlns:a16="http://schemas.microsoft.com/office/drawing/2014/main" id="{A8079772-C651-6F46-801E-730FD9C43EE9}"/>
                </a:ext>
              </a:extLst>
            </p:cNvPr>
            <p:cNvSpPr/>
            <p:nvPr/>
          </p:nvSpPr>
          <p:spPr>
            <a:xfrm>
              <a:off x="36094400" y="13210200"/>
              <a:ext cx="151250" cy="77075"/>
            </a:xfrm>
            <a:custGeom>
              <a:avLst/>
              <a:gdLst/>
              <a:ahLst/>
              <a:cxnLst/>
              <a:rect l="l" t="t" r="r" b="b"/>
              <a:pathLst>
                <a:path w="6050" h="3083" extrusionOk="0">
                  <a:moveTo>
                    <a:pt x="6049" y="1"/>
                  </a:moveTo>
                  <a:lnTo>
                    <a:pt x="6049" y="1"/>
                  </a:lnTo>
                  <a:cubicBezTo>
                    <a:pt x="4074" y="122"/>
                    <a:pt x="2128" y="457"/>
                    <a:pt x="213" y="1095"/>
                  </a:cubicBezTo>
                  <a:cubicBezTo>
                    <a:pt x="153" y="1308"/>
                    <a:pt x="92" y="1521"/>
                    <a:pt x="1" y="1703"/>
                  </a:cubicBezTo>
                  <a:cubicBezTo>
                    <a:pt x="1" y="1703"/>
                    <a:pt x="1305" y="3082"/>
                    <a:pt x="3250" y="3082"/>
                  </a:cubicBezTo>
                  <a:cubicBezTo>
                    <a:pt x="4075" y="3082"/>
                    <a:pt x="5015" y="2834"/>
                    <a:pt x="6019" y="2129"/>
                  </a:cubicBezTo>
                  <a:cubicBezTo>
                    <a:pt x="6019" y="2129"/>
                    <a:pt x="5958" y="1156"/>
                    <a:pt x="6049"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913;p96">
              <a:extLst>
                <a:ext uri="{FF2B5EF4-FFF2-40B4-BE49-F238E27FC236}">
                  <a16:creationId xmlns:a16="http://schemas.microsoft.com/office/drawing/2014/main" id="{352EDC53-64E6-1749-BCD0-42CB45856B92}"/>
                </a:ext>
              </a:extLst>
            </p:cNvPr>
            <p:cNvSpPr/>
            <p:nvPr/>
          </p:nvSpPr>
          <p:spPr>
            <a:xfrm>
              <a:off x="36094400" y="13153225"/>
              <a:ext cx="162650" cy="84375"/>
            </a:xfrm>
            <a:custGeom>
              <a:avLst/>
              <a:gdLst/>
              <a:ahLst/>
              <a:cxnLst/>
              <a:rect l="l" t="t" r="r" b="b"/>
              <a:pathLst>
                <a:path w="6506" h="3375" extrusionOk="0">
                  <a:moveTo>
                    <a:pt x="6505" y="0"/>
                  </a:moveTo>
                  <a:lnTo>
                    <a:pt x="1" y="547"/>
                  </a:lnTo>
                  <a:cubicBezTo>
                    <a:pt x="1" y="547"/>
                    <a:pt x="517" y="2128"/>
                    <a:pt x="213" y="3374"/>
                  </a:cubicBezTo>
                  <a:cubicBezTo>
                    <a:pt x="2128" y="2736"/>
                    <a:pt x="4074" y="2401"/>
                    <a:pt x="6049" y="2280"/>
                  </a:cubicBezTo>
                  <a:cubicBezTo>
                    <a:pt x="6110" y="1520"/>
                    <a:pt x="6232" y="699"/>
                    <a:pt x="6505"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914;p96">
              <a:extLst>
                <a:ext uri="{FF2B5EF4-FFF2-40B4-BE49-F238E27FC236}">
                  <a16:creationId xmlns:a16="http://schemas.microsoft.com/office/drawing/2014/main" id="{D49A0E55-5D20-2042-B6CF-FC2CE5E58114}"/>
                </a:ext>
              </a:extLst>
            </p:cNvPr>
            <p:cNvSpPr/>
            <p:nvPr/>
          </p:nvSpPr>
          <p:spPr>
            <a:xfrm>
              <a:off x="35779500" y="12594425"/>
              <a:ext cx="671325" cy="584125"/>
            </a:xfrm>
            <a:custGeom>
              <a:avLst/>
              <a:gdLst/>
              <a:ahLst/>
              <a:cxnLst/>
              <a:rect l="l" t="t" r="r" b="b"/>
              <a:pathLst>
                <a:path w="26853" h="23365" extrusionOk="0">
                  <a:moveTo>
                    <a:pt x="12130" y="0"/>
                  </a:moveTo>
                  <a:cubicBezTo>
                    <a:pt x="6200" y="0"/>
                    <a:pt x="0" y="2436"/>
                    <a:pt x="2080" y="13446"/>
                  </a:cubicBezTo>
                  <a:cubicBezTo>
                    <a:pt x="2080" y="13446"/>
                    <a:pt x="2688" y="17854"/>
                    <a:pt x="4086" y="19829"/>
                  </a:cubicBezTo>
                  <a:cubicBezTo>
                    <a:pt x="5400" y="21674"/>
                    <a:pt x="8821" y="23365"/>
                    <a:pt x="13050" y="23365"/>
                  </a:cubicBezTo>
                  <a:cubicBezTo>
                    <a:pt x="13420" y="23365"/>
                    <a:pt x="13796" y="23352"/>
                    <a:pt x="14177" y="23325"/>
                  </a:cubicBezTo>
                  <a:cubicBezTo>
                    <a:pt x="18949" y="22990"/>
                    <a:pt x="24937" y="20407"/>
                    <a:pt x="25819" y="16790"/>
                  </a:cubicBezTo>
                  <a:cubicBezTo>
                    <a:pt x="26670" y="13142"/>
                    <a:pt x="26852" y="10711"/>
                    <a:pt x="25849" y="7306"/>
                  </a:cubicBezTo>
                  <a:cubicBezTo>
                    <a:pt x="24846" y="3932"/>
                    <a:pt x="24390" y="2413"/>
                    <a:pt x="20925" y="1379"/>
                  </a:cubicBezTo>
                  <a:cubicBezTo>
                    <a:pt x="19577" y="989"/>
                    <a:pt x="15908" y="0"/>
                    <a:pt x="12130"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915;p96">
              <a:extLst>
                <a:ext uri="{FF2B5EF4-FFF2-40B4-BE49-F238E27FC236}">
                  <a16:creationId xmlns:a16="http://schemas.microsoft.com/office/drawing/2014/main" id="{7BD859C8-3732-744B-96CB-CDFE15D9D4E9}"/>
                </a:ext>
              </a:extLst>
            </p:cNvPr>
            <p:cNvSpPr/>
            <p:nvPr/>
          </p:nvSpPr>
          <p:spPr>
            <a:xfrm>
              <a:off x="35973575" y="12924300"/>
              <a:ext cx="38025" cy="42200"/>
            </a:xfrm>
            <a:custGeom>
              <a:avLst/>
              <a:gdLst/>
              <a:ahLst/>
              <a:cxnLst/>
              <a:rect l="l" t="t" r="r" b="b"/>
              <a:pathLst>
                <a:path w="1521" h="1688" extrusionOk="0">
                  <a:moveTo>
                    <a:pt x="702" y="1"/>
                  </a:moveTo>
                  <a:cubicBezTo>
                    <a:pt x="671" y="1"/>
                    <a:pt x="640" y="3"/>
                    <a:pt x="609" y="8"/>
                  </a:cubicBezTo>
                  <a:cubicBezTo>
                    <a:pt x="244" y="69"/>
                    <a:pt x="1" y="494"/>
                    <a:pt x="62" y="981"/>
                  </a:cubicBezTo>
                  <a:cubicBezTo>
                    <a:pt x="145" y="1398"/>
                    <a:pt x="457" y="1688"/>
                    <a:pt x="789" y="1688"/>
                  </a:cubicBezTo>
                  <a:cubicBezTo>
                    <a:pt x="820" y="1688"/>
                    <a:pt x="851" y="1685"/>
                    <a:pt x="882" y="1680"/>
                  </a:cubicBezTo>
                  <a:cubicBezTo>
                    <a:pt x="1277" y="1619"/>
                    <a:pt x="1521" y="1194"/>
                    <a:pt x="1460" y="738"/>
                  </a:cubicBezTo>
                  <a:cubicBezTo>
                    <a:pt x="1376" y="318"/>
                    <a:pt x="1060" y="1"/>
                    <a:pt x="702" y="1"/>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916;p96">
              <a:extLst>
                <a:ext uri="{FF2B5EF4-FFF2-40B4-BE49-F238E27FC236}">
                  <a16:creationId xmlns:a16="http://schemas.microsoft.com/office/drawing/2014/main" id="{3B22946D-78C8-3549-8125-F7B0CC43E5A3}"/>
                </a:ext>
              </a:extLst>
            </p:cNvPr>
            <p:cNvSpPr/>
            <p:nvPr/>
          </p:nvSpPr>
          <p:spPr>
            <a:xfrm>
              <a:off x="36258550" y="12877325"/>
              <a:ext cx="38000" cy="42250"/>
            </a:xfrm>
            <a:custGeom>
              <a:avLst/>
              <a:gdLst/>
              <a:ahLst/>
              <a:cxnLst/>
              <a:rect l="l" t="t" r="r" b="b"/>
              <a:pathLst>
                <a:path w="1520" h="1690" extrusionOk="0">
                  <a:moveTo>
                    <a:pt x="689" y="0"/>
                  </a:moveTo>
                  <a:cubicBezTo>
                    <a:pt x="672" y="0"/>
                    <a:pt x="655" y="1"/>
                    <a:pt x="638" y="3"/>
                  </a:cubicBezTo>
                  <a:cubicBezTo>
                    <a:pt x="243" y="94"/>
                    <a:pt x="0" y="519"/>
                    <a:pt x="61" y="975"/>
                  </a:cubicBezTo>
                  <a:cubicBezTo>
                    <a:pt x="142" y="1380"/>
                    <a:pt x="439" y="1689"/>
                    <a:pt x="781" y="1689"/>
                  </a:cubicBezTo>
                  <a:cubicBezTo>
                    <a:pt x="824" y="1689"/>
                    <a:pt x="868" y="1684"/>
                    <a:pt x="912" y="1674"/>
                  </a:cubicBezTo>
                  <a:cubicBezTo>
                    <a:pt x="1277" y="1614"/>
                    <a:pt x="1520" y="1218"/>
                    <a:pt x="1459" y="732"/>
                  </a:cubicBezTo>
                  <a:cubicBezTo>
                    <a:pt x="1401" y="297"/>
                    <a:pt x="1039" y="0"/>
                    <a:pt x="689" y="0"/>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917;p96">
              <a:extLst>
                <a:ext uri="{FF2B5EF4-FFF2-40B4-BE49-F238E27FC236}">
                  <a16:creationId xmlns:a16="http://schemas.microsoft.com/office/drawing/2014/main" id="{1616B019-DA4E-0E42-B8E9-693F1A3A34A5}"/>
                </a:ext>
              </a:extLst>
            </p:cNvPr>
            <p:cNvSpPr/>
            <p:nvPr/>
          </p:nvSpPr>
          <p:spPr>
            <a:xfrm>
              <a:off x="36116450" y="12883150"/>
              <a:ext cx="47875" cy="71550"/>
            </a:xfrm>
            <a:custGeom>
              <a:avLst/>
              <a:gdLst/>
              <a:ahLst/>
              <a:cxnLst/>
              <a:rect l="l" t="t" r="r" b="b"/>
              <a:pathLst>
                <a:path w="1915" h="2862" extrusionOk="0">
                  <a:moveTo>
                    <a:pt x="125" y="0"/>
                  </a:moveTo>
                  <a:cubicBezTo>
                    <a:pt x="104" y="0"/>
                    <a:pt x="82" y="22"/>
                    <a:pt x="61" y="43"/>
                  </a:cubicBezTo>
                  <a:cubicBezTo>
                    <a:pt x="31" y="408"/>
                    <a:pt x="61" y="803"/>
                    <a:pt x="31" y="1198"/>
                  </a:cubicBezTo>
                  <a:cubicBezTo>
                    <a:pt x="31" y="1472"/>
                    <a:pt x="0" y="1836"/>
                    <a:pt x="183" y="2080"/>
                  </a:cubicBezTo>
                  <a:cubicBezTo>
                    <a:pt x="278" y="2199"/>
                    <a:pt x="430" y="2281"/>
                    <a:pt x="594" y="2281"/>
                  </a:cubicBezTo>
                  <a:cubicBezTo>
                    <a:pt x="639" y="2281"/>
                    <a:pt x="684" y="2275"/>
                    <a:pt x="730" y="2262"/>
                  </a:cubicBezTo>
                  <a:cubicBezTo>
                    <a:pt x="821" y="2232"/>
                    <a:pt x="912" y="2140"/>
                    <a:pt x="973" y="2080"/>
                  </a:cubicBezTo>
                  <a:cubicBezTo>
                    <a:pt x="1034" y="2019"/>
                    <a:pt x="1125" y="1897"/>
                    <a:pt x="1186" y="1897"/>
                  </a:cubicBezTo>
                  <a:cubicBezTo>
                    <a:pt x="1307" y="2019"/>
                    <a:pt x="1429" y="2171"/>
                    <a:pt x="1581" y="2323"/>
                  </a:cubicBezTo>
                  <a:cubicBezTo>
                    <a:pt x="1520" y="2475"/>
                    <a:pt x="1429" y="2596"/>
                    <a:pt x="1277" y="2657"/>
                  </a:cubicBezTo>
                  <a:cubicBezTo>
                    <a:pt x="1176" y="2707"/>
                    <a:pt x="1221" y="2862"/>
                    <a:pt x="1309" y="2862"/>
                  </a:cubicBezTo>
                  <a:cubicBezTo>
                    <a:pt x="1327" y="2862"/>
                    <a:pt x="1347" y="2855"/>
                    <a:pt x="1368" y="2840"/>
                  </a:cubicBezTo>
                  <a:cubicBezTo>
                    <a:pt x="1672" y="2688"/>
                    <a:pt x="1915" y="2323"/>
                    <a:pt x="1794" y="1988"/>
                  </a:cubicBezTo>
                  <a:cubicBezTo>
                    <a:pt x="1721" y="1794"/>
                    <a:pt x="1511" y="1658"/>
                    <a:pt x="1306" y="1658"/>
                  </a:cubicBezTo>
                  <a:cubicBezTo>
                    <a:pt x="1255" y="1658"/>
                    <a:pt x="1204" y="1666"/>
                    <a:pt x="1155" y="1684"/>
                  </a:cubicBezTo>
                  <a:cubicBezTo>
                    <a:pt x="1003" y="1745"/>
                    <a:pt x="942" y="1897"/>
                    <a:pt x="821" y="1958"/>
                  </a:cubicBezTo>
                  <a:cubicBezTo>
                    <a:pt x="714" y="2020"/>
                    <a:pt x="626" y="2046"/>
                    <a:pt x="553" y="2046"/>
                  </a:cubicBezTo>
                  <a:cubicBezTo>
                    <a:pt x="233" y="2046"/>
                    <a:pt x="213" y="1531"/>
                    <a:pt x="213" y="1259"/>
                  </a:cubicBezTo>
                  <a:cubicBezTo>
                    <a:pt x="243" y="894"/>
                    <a:pt x="395" y="317"/>
                    <a:pt x="152" y="13"/>
                  </a:cubicBezTo>
                  <a:cubicBezTo>
                    <a:pt x="143" y="4"/>
                    <a:pt x="134" y="0"/>
                    <a:pt x="125"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918;p96">
              <a:extLst>
                <a:ext uri="{FF2B5EF4-FFF2-40B4-BE49-F238E27FC236}">
                  <a16:creationId xmlns:a16="http://schemas.microsoft.com/office/drawing/2014/main" id="{0BE87EA6-32E5-5F49-8A74-E742E4C42910}"/>
                </a:ext>
              </a:extLst>
            </p:cNvPr>
            <p:cNvSpPr/>
            <p:nvPr/>
          </p:nvSpPr>
          <p:spPr>
            <a:xfrm>
              <a:off x="36125850" y="12994175"/>
              <a:ext cx="62800" cy="35625"/>
            </a:xfrm>
            <a:custGeom>
              <a:avLst/>
              <a:gdLst/>
              <a:ahLst/>
              <a:cxnLst/>
              <a:rect l="l" t="t" r="r" b="b"/>
              <a:pathLst>
                <a:path w="2512" h="1425" extrusionOk="0">
                  <a:moveTo>
                    <a:pt x="2292" y="1"/>
                  </a:moveTo>
                  <a:cubicBezTo>
                    <a:pt x="2220" y="1"/>
                    <a:pt x="2147" y="48"/>
                    <a:pt x="2147" y="131"/>
                  </a:cubicBezTo>
                  <a:cubicBezTo>
                    <a:pt x="2177" y="709"/>
                    <a:pt x="1873" y="1104"/>
                    <a:pt x="1296" y="1195"/>
                  </a:cubicBezTo>
                  <a:cubicBezTo>
                    <a:pt x="1083" y="1195"/>
                    <a:pt x="840" y="1165"/>
                    <a:pt x="627" y="1043"/>
                  </a:cubicBezTo>
                  <a:cubicBezTo>
                    <a:pt x="414" y="921"/>
                    <a:pt x="323" y="709"/>
                    <a:pt x="171" y="557"/>
                  </a:cubicBezTo>
                  <a:cubicBezTo>
                    <a:pt x="141" y="557"/>
                    <a:pt x="110" y="557"/>
                    <a:pt x="80" y="587"/>
                  </a:cubicBezTo>
                  <a:cubicBezTo>
                    <a:pt x="0" y="1146"/>
                    <a:pt x="712" y="1425"/>
                    <a:pt x="1196" y="1425"/>
                  </a:cubicBezTo>
                  <a:cubicBezTo>
                    <a:pt x="1266" y="1425"/>
                    <a:pt x="1330" y="1419"/>
                    <a:pt x="1387" y="1408"/>
                  </a:cubicBezTo>
                  <a:cubicBezTo>
                    <a:pt x="2056" y="1316"/>
                    <a:pt x="2512" y="769"/>
                    <a:pt x="2421" y="101"/>
                  </a:cubicBezTo>
                  <a:cubicBezTo>
                    <a:pt x="2407" y="32"/>
                    <a:pt x="2350" y="1"/>
                    <a:pt x="2292"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919;p96">
              <a:extLst>
                <a:ext uri="{FF2B5EF4-FFF2-40B4-BE49-F238E27FC236}">
                  <a16:creationId xmlns:a16="http://schemas.microsoft.com/office/drawing/2014/main" id="{2FE8CD3E-1C84-CE40-A990-10321A3F881C}"/>
                </a:ext>
              </a:extLst>
            </p:cNvPr>
            <p:cNvSpPr/>
            <p:nvPr/>
          </p:nvSpPr>
          <p:spPr>
            <a:xfrm>
              <a:off x="35908225" y="12827975"/>
              <a:ext cx="51700" cy="49550"/>
            </a:xfrm>
            <a:custGeom>
              <a:avLst/>
              <a:gdLst/>
              <a:ahLst/>
              <a:cxnLst/>
              <a:rect l="l" t="t" r="r" b="b"/>
              <a:pathLst>
                <a:path w="2068" h="1982" extrusionOk="0">
                  <a:moveTo>
                    <a:pt x="1946" y="1"/>
                  </a:moveTo>
                  <a:cubicBezTo>
                    <a:pt x="1095" y="62"/>
                    <a:pt x="31" y="1065"/>
                    <a:pt x="1" y="1946"/>
                  </a:cubicBezTo>
                  <a:cubicBezTo>
                    <a:pt x="1" y="1964"/>
                    <a:pt x="21" y="1981"/>
                    <a:pt x="44" y="1981"/>
                  </a:cubicBezTo>
                  <a:cubicBezTo>
                    <a:pt x="61" y="1981"/>
                    <a:pt x="79" y="1972"/>
                    <a:pt x="92" y="1946"/>
                  </a:cubicBezTo>
                  <a:cubicBezTo>
                    <a:pt x="517" y="1095"/>
                    <a:pt x="1065" y="548"/>
                    <a:pt x="1976" y="183"/>
                  </a:cubicBezTo>
                  <a:cubicBezTo>
                    <a:pt x="2068" y="153"/>
                    <a:pt x="2068" y="1"/>
                    <a:pt x="1946"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920;p96">
              <a:extLst>
                <a:ext uri="{FF2B5EF4-FFF2-40B4-BE49-F238E27FC236}">
                  <a16:creationId xmlns:a16="http://schemas.microsoft.com/office/drawing/2014/main" id="{C4881561-D4B2-9E4F-AC48-78926963A80D}"/>
                </a:ext>
              </a:extLst>
            </p:cNvPr>
            <p:cNvSpPr/>
            <p:nvPr/>
          </p:nvSpPr>
          <p:spPr>
            <a:xfrm>
              <a:off x="36246375" y="12770850"/>
              <a:ext cx="67150" cy="21250"/>
            </a:xfrm>
            <a:custGeom>
              <a:avLst/>
              <a:gdLst/>
              <a:ahLst/>
              <a:cxnLst/>
              <a:rect l="l" t="t" r="r" b="b"/>
              <a:pathLst>
                <a:path w="2686" h="850" extrusionOk="0">
                  <a:moveTo>
                    <a:pt x="791" y="1"/>
                  </a:moveTo>
                  <a:cubicBezTo>
                    <a:pt x="530" y="1"/>
                    <a:pt x="280" y="41"/>
                    <a:pt x="62" y="128"/>
                  </a:cubicBezTo>
                  <a:cubicBezTo>
                    <a:pt x="1" y="158"/>
                    <a:pt x="1" y="249"/>
                    <a:pt x="62" y="249"/>
                  </a:cubicBezTo>
                  <a:cubicBezTo>
                    <a:pt x="913" y="310"/>
                    <a:pt x="1703" y="310"/>
                    <a:pt x="2402" y="827"/>
                  </a:cubicBezTo>
                  <a:cubicBezTo>
                    <a:pt x="2423" y="842"/>
                    <a:pt x="2445" y="849"/>
                    <a:pt x="2468" y="849"/>
                  </a:cubicBezTo>
                  <a:cubicBezTo>
                    <a:pt x="2577" y="849"/>
                    <a:pt x="2685" y="690"/>
                    <a:pt x="2584" y="614"/>
                  </a:cubicBezTo>
                  <a:cubicBezTo>
                    <a:pt x="2151" y="246"/>
                    <a:pt x="1439" y="1"/>
                    <a:pt x="791"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921;p96">
              <a:extLst>
                <a:ext uri="{FF2B5EF4-FFF2-40B4-BE49-F238E27FC236}">
                  <a16:creationId xmlns:a16="http://schemas.microsoft.com/office/drawing/2014/main" id="{6B377520-3E67-DB48-8720-0C581293A54F}"/>
                </a:ext>
              </a:extLst>
            </p:cNvPr>
            <p:cNvSpPr/>
            <p:nvPr/>
          </p:nvSpPr>
          <p:spPr>
            <a:xfrm>
              <a:off x="35934825" y="12998850"/>
              <a:ext cx="125400" cy="109650"/>
            </a:xfrm>
            <a:custGeom>
              <a:avLst/>
              <a:gdLst/>
              <a:ahLst/>
              <a:cxnLst/>
              <a:rect l="l" t="t" r="r" b="b"/>
              <a:pathLst>
                <a:path w="5016" h="4386" extrusionOk="0">
                  <a:moveTo>
                    <a:pt x="2574" y="1"/>
                  </a:moveTo>
                  <a:cubicBezTo>
                    <a:pt x="2438" y="1"/>
                    <a:pt x="2299" y="12"/>
                    <a:pt x="2159" y="35"/>
                  </a:cubicBezTo>
                  <a:cubicBezTo>
                    <a:pt x="882" y="218"/>
                    <a:pt x="1" y="1373"/>
                    <a:pt x="213" y="2558"/>
                  </a:cubicBezTo>
                  <a:cubicBezTo>
                    <a:pt x="376" y="3641"/>
                    <a:pt x="1334" y="4386"/>
                    <a:pt x="2443" y="4386"/>
                  </a:cubicBezTo>
                  <a:cubicBezTo>
                    <a:pt x="2579" y="4386"/>
                    <a:pt x="2718" y="4375"/>
                    <a:pt x="2858" y="4351"/>
                  </a:cubicBezTo>
                  <a:cubicBezTo>
                    <a:pt x="4134" y="4139"/>
                    <a:pt x="5016" y="3014"/>
                    <a:pt x="4803" y="1798"/>
                  </a:cubicBezTo>
                  <a:cubicBezTo>
                    <a:pt x="4641" y="743"/>
                    <a:pt x="3683" y="1"/>
                    <a:pt x="2574"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922;p96">
              <a:extLst>
                <a:ext uri="{FF2B5EF4-FFF2-40B4-BE49-F238E27FC236}">
                  <a16:creationId xmlns:a16="http://schemas.microsoft.com/office/drawing/2014/main" id="{B5B43F22-901F-F84A-8191-EB75CCCB8C33}"/>
                </a:ext>
              </a:extLst>
            </p:cNvPr>
            <p:cNvSpPr/>
            <p:nvPr/>
          </p:nvSpPr>
          <p:spPr>
            <a:xfrm>
              <a:off x="36250175" y="12946625"/>
              <a:ext cx="124650" cy="110200"/>
            </a:xfrm>
            <a:custGeom>
              <a:avLst/>
              <a:gdLst/>
              <a:ahLst/>
              <a:cxnLst/>
              <a:rect l="l" t="t" r="r" b="b"/>
              <a:pathLst>
                <a:path w="4986" h="4408" extrusionOk="0">
                  <a:moveTo>
                    <a:pt x="2495" y="1"/>
                  </a:moveTo>
                  <a:cubicBezTo>
                    <a:pt x="2374" y="1"/>
                    <a:pt x="2252" y="9"/>
                    <a:pt x="2129" y="27"/>
                  </a:cubicBezTo>
                  <a:cubicBezTo>
                    <a:pt x="852" y="240"/>
                    <a:pt x="1" y="1395"/>
                    <a:pt x="183" y="2580"/>
                  </a:cubicBezTo>
                  <a:cubicBezTo>
                    <a:pt x="373" y="3639"/>
                    <a:pt x="1340" y="4407"/>
                    <a:pt x="2454" y="4407"/>
                  </a:cubicBezTo>
                  <a:cubicBezTo>
                    <a:pt x="2587" y="4407"/>
                    <a:pt x="2722" y="4396"/>
                    <a:pt x="2858" y="4374"/>
                  </a:cubicBezTo>
                  <a:cubicBezTo>
                    <a:pt x="4104" y="4161"/>
                    <a:pt x="4986" y="3006"/>
                    <a:pt x="4803" y="1820"/>
                  </a:cubicBezTo>
                  <a:cubicBezTo>
                    <a:pt x="4611" y="749"/>
                    <a:pt x="3625" y="1"/>
                    <a:pt x="2495"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923;p96">
              <a:extLst>
                <a:ext uri="{FF2B5EF4-FFF2-40B4-BE49-F238E27FC236}">
                  <a16:creationId xmlns:a16="http://schemas.microsoft.com/office/drawing/2014/main" id="{19449D51-DDB2-8F4C-A6B7-CDFBF50BFB65}"/>
                </a:ext>
              </a:extLst>
            </p:cNvPr>
            <p:cNvSpPr/>
            <p:nvPr/>
          </p:nvSpPr>
          <p:spPr>
            <a:xfrm>
              <a:off x="35968250" y="13032400"/>
              <a:ext cx="12200" cy="12325"/>
            </a:xfrm>
            <a:custGeom>
              <a:avLst/>
              <a:gdLst/>
              <a:ahLst/>
              <a:cxnLst/>
              <a:rect l="l" t="t" r="r" b="b"/>
              <a:pathLst>
                <a:path w="488" h="493" extrusionOk="0">
                  <a:moveTo>
                    <a:pt x="183" y="0"/>
                  </a:moveTo>
                  <a:cubicBezTo>
                    <a:pt x="92" y="31"/>
                    <a:pt x="1" y="152"/>
                    <a:pt x="31" y="274"/>
                  </a:cubicBezTo>
                  <a:cubicBezTo>
                    <a:pt x="31" y="406"/>
                    <a:pt x="124" y="492"/>
                    <a:pt x="228" y="492"/>
                  </a:cubicBezTo>
                  <a:cubicBezTo>
                    <a:pt x="243" y="492"/>
                    <a:pt x="259" y="491"/>
                    <a:pt x="275" y="487"/>
                  </a:cubicBezTo>
                  <a:cubicBezTo>
                    <a:pt x="396" y="487"/>
                    <a:pt x="487" y="335"/>
                    <a:pt x="457" y="213"/>
                  </a:cubicBezTo>
                  <a:cubicBezTo>
                    <a:pt x="427" y="91"/>
                    <a:pt x="305" y="0"/>
                    <a:pt x="18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924;p96">
              <a:extLst>
                <a:ext uri="{FF2B5EF4-FFF2-40B4-BE49-F238E27FC236}">
                  <a16:creationId xmlns:a16="http://schemas.microsoft.com/office/drawing/2014/main" id="{0F3A87F3-02DA-864F-BF82-D6CC276C0BF6}"/>
                </a:ext>
              </a:extLst>
            </p:cNvPr>
            <p:cNvSpPr/>
            <p:nvPr/>
          </p:nvSpPr>
          <p:spPr>
            <a:xfrm>
              <a:off x="36010825" y="13061275"/>
              <a:ext cx="12175" cy="12325"/>
            </a:xfrm>
            <a:custGeom>
              <a:avLst/>
              <a:gdLst/>
              <a:ahLst/>
              <a:cxnLst/>
              <a:rect l="l" t="t" r="r" b="b"/>
              <a:pathLst>
                <a:path w="487" h="493" extrusionOk="0">
                  <a:moveTo>
                    <a:pt x="213" y="0"/>
                  </a:moveTo>
                  <a:cubicBezTo>
                    <a:pt x="91" y="31"/>
                    <a:pt x="0" y="152"/>
                    <a:pt x="31" y="274"/>
                  </a:cubicBezTo>
                  <a:cubicBezTo>
                    <a:pt x="57" y="406"/>
                    <a:pt x="130" y="492"/>
                    <a:pt x="228" y="492"/>
                  </a:cubicBezTo>
                  <a:cubicBezTo>
                    <a:pt x="243" y="492"/>
                    <a:pt x="258" y="491"/>
                    <a:pt x="274" y="487"/>
                  </a:cubicBezTo>
                  <a:cubicBezTo>
                    <a:pt x="395" y="487"/>
                    <a:pt x="486" y="335"/>
                    <a:pt x="456" y="213"/>
                  </a:cubicBezTo>
                  <a:cubicBezTo>
                    <a:pt x="426" y="91"/>
                    <a:pt x="335" y="0"/>
                    <a:pt x="21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925;p96">
              <a:extLst>
                <a:ext uri="{FF2B5EF4-FFF2-40B4-BE49-F238E27FC236}">
                  <a16:creationId xmlns:a16="http://schemas.microsoft.com/office/drawing/2014/main" id="{2C55140D-86CC-0248-8265-8A5A83A6B441}"/>
                </a:ext>
              </a:extLst>
            </p:cNvPr>
            <p:cNvSpPr/>
            <p:nvPr/>
          </p:nvSpPr>
          <p:spPr>
            <a:xfrm>
              <a:off x="35969775" y="13092275"/>
              <a:ext cx="12175" cy="12475"/>
            </a:xfrm>
            <a:custGeom>
              <a:avLst/>
              <a:gdLst/>
              <a:ahLst/>
              <a:cxnLst/>
              <a:rect l="l" t="t" r="r" b="b"/>
              <a:pathLst>
                <a:path w="487" h="499" extrusionOk="0">
                  <a:moveTo>
                    <a:pt x="250" y="1"/>
                  </a:moveTo>
                  <a:cubicBezTo>
                    <a:pt x="238" y="1"/>
                    <a:pt x="225" y="3"/>
                    <a:pt x="214" y="7"/>
                  </a:cubicBezTo>
                  <a:cubicBezTo>
                    <a:pt x="92" y="37"/>
                    <a:pt x="1" y="158"/>
                    <a:pt x="31" y="280"/>
                  </a:cubicBezTo>
                  <a:cubicBezTo>
                    <a:pt x="31" y="412"/>
                    <a:pt x="123" y="499"/>
                    <a:pt x="227" y="499"/>
                  </a:cubicBezTo>
                  <a:cubicBezTo>
                    <a:pt x="243" y="499"/>
                    <a:pt x="259" y="497"/>
                    <a:pt x="274" y="493"/>
                  </a:cubicBezTo>
                  <a:cubicBezTo>
                    <a:pt x="396" y="462"/>
                    <a:pt x="487" y="341"/>
                    <a:pt x="457" y="219"/>
                  </a:cubicBezTo>
                  <a:cubicBezTo>
                    <a:pt x="430" y="87"/>
                    <a:pt x="335" y="1"/>
                    <a:pt x="250"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926;p96">
              <a:extLst>
                <a:ext uri="{FF2B5EF4-FFF2-40B4-BE49-F238E27FC236}">
                  <a16:creationId xmlns:a16="http://schemas.microsoft.com/office/drawing/2014/main" id="{C10E9884-BB60-A64D-9481-CE7132FB7FDB}"/>
                </a:ext>
              </a:extLst>
            </p:cNvPr>
            <p:cNvSpPr/>
            <p:nvPr/>
          </p:nvSpPr>
          <p:spPr>
            <a:xfrm>
              <a:off x="36029825" y="13013250"/>
              <a:ext cx="12175" cy="12475"/>
            </a:xfrm>
            <a:custGeom>
              <a:avLst/>
              <a:gdLst/>
              <a:ahLst/>
              <a:cxnLst/>
              <a:rect l="l" t="t" r="r" b="b"/>
              <a:pathLst>
                <a:path w="487" h="499" extrusionOk="0">
                  <a:moveTo>
                    <a:pt x="260" y="1"/>
                  </a:moveTo>
                  <a:cubicBezTo>
                    <a:pt x="244" y="1"/>
                    <a:pt x="229" y="2"/>
                    <a:pt x="213" y="6"/>
                  </a:cubicBezTo>
                  <a:cubicBezTo>
                    <a:pt x="91" y="37"/>
                    <a:pt x="0" y="158"/>
                    <a:pt x="30" y="280"/>
                  </a:cubicBezTo>
                  <a:cubicBezTo>
                    <a:pt x="57" y="412"/>
                    <a:pt x="153" y="499"/>
                    <a:pt x="257" y="499"/>
                  </a:cubicBezTo>
                  <a:cubicBezTo>
                    <a:pt x="273" y="499"/>
                    <a:pt x="288" y="497"/>
                    <a:pt x="304" y="493"/>
                  </a:cubicBezTo>
                  <a:cubicBezTo>
                    <a:pt x="395" y="462"/>
                    <a:pt x="486" y="341"/>
                    <a:pt x="456" y="219"/>
                  </a:cubicBezTo>
                  <a:cubicBezTo>
                    <a:pt x="456" y="87"/>
                    <a:pt x="364" y="1"/>
                    <a:pt x="260"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927;p96">
              <a:extLst>
                <a:ext uri="{FF2B5EF4-FFF2-40B4-BE49-F238E27FC236}">
                  <a16:creationId xmlns:a16="http://schemas.microsoft.com/office/drawing/2014/main" id="{04F9B726-7226-234C-BF1C-57DDDFF186FE}"/>
                </a:ext>
              </a:extLst>
            </p:cNvPr>
            <p:cNvSpPr/>
            <p:nvPr/>
          </p:nvSpPr>
          <p:spPr>
            <a:xfrm>
              <a:off x="36070850" y="13064150"/>
              <a:ext cx="12175" cy="11725"/>
            </a:xfrm>
            <a:custGeom>
              <a:avLst/>
              <a:gdLst/>
              <a:ahLst/>
              <a:cxnLst/>
              <a:rect l="l" t="t" r="r" b="b"/>
              <a:pathLst>
                <a:path w="487" h="469" extrusionOk="0">
                  <a:moveTo>
                    <a:pt x="260" y="1"/>
                  </a:moveTo>
                  <a:cubicBezTo>
                    <a:pt x="245" y="1"/>
                    <a:pt x="229" y="3"/>
                    <a:pt x="213" y="7"/>
                  </a:cubicBezTo>
                  <a:cubicBezTo>
                    <a:pt x="92" y="7"/>
                    <a:pt x="0" y="128"/>
                    <a:pt x="31" y="280"/>
                  </a:cubicBezTo>
                  <a:cubicBezTo>
                    <a:pt x="57" y="386"/>
                    <a:pt x="129" y="469"/>
                    <a:pt x="228" y="469"/>
                  </a:cubicBezTo>
                  <a:cubicBezTo>
                    <a:pt x="243" y="469"/>
                    <a:pt x="258" y="467"/>
                    <a:pt x="274" y="463"/>
                  </a:cubicBezTo>
                  <a:cubicBezTo>
                    <a:pt x="396" y="463"/>
                    <a:pt x="487" y="341"/>
                    <a:pt x="456" y="189"/>
                  </a:cubicBezTo>
                  <a:cubicBezTo>
                    <a:pt x="430" y="84"/>
                    <a:pt x="358" y="1"/>
                    <a:pt x="260"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4928;p96">
              <a:extLst>
                <a:ext uri="{FF2B5EF4-FFF2-40B4-BE49-F238E27FC236}">
                  <a16:creationId xmlns:a16="http://schemas.microsoft.com/office/drawing/2014/main" id="{3EAE2858-D52C-074B-95B2-2C448FDFAF7E}"/>
                </a:ext>
              </a:extLst>
            </p:cNvPr>
            <p:cNvSpPr/>
            <p:nvPr/>
          </p:nvSpPr>
          <p:spPr>
            <a:xfrm>
              <a:off x="36242575" y="12987425"/>
              <a:ext cx="12200" cy="12325"/>
            </a:xfrm>
            <a:custGeom>
              <a:avLst/>
              <a:gdLst/>
              <a:ahLst/>
              <a:cxnLst/>
              <a:rect l="l" t="t" r="r" b="b"/>
              <a:pathLst>
                <a:path w="488" h="493" extrusionOk="0">
                  <a:moveTo>
                    <a:pt x="259" y="0"/>
                  </a:moveTo>
                  <a:cubicBezTo>
                    <a:pt x="245" y="0"/>
                    <a:pt x="229" y="2"/>
                    <a:pt x="214" y="6"/>
                  </a:cubicBezTo>
                  <a:cubicBezTo>
                    <a:pt x="92" y="36"/>
                    <a:pt x="1" y="158"/>
                    <a:pt x="31" y="279"/>
                  </a:cubicBezTo>
                  <a:cubicBezTo>
                    <a:pt x="62" y="401"/>
                    <a:pt x="183" y="492"/>
                    <a:pt x="274" y="492"/>
                  </a:cubicBezTo>
                  <a:cubicBezTo>
                    <a:pt x="396" y="462"/>
                    <a:pt x="487" y="340"/>
                    <a:pt x="457" y="219"/>
                  </a:cubicBezTo>
                  <a:cubicBezTo>
                    <a:pt x="430" y="86"/>
                    <a:pt x="358" y="0"/>
                    <a:pt x="259"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4929;p96">
              <a:extLst>
                <a:ext uri="{FF2B5EF4-FFF2-40B4-BE49-F238E27FC236}">
                  <a16:creationId xmlns:a16="http://schemas.microsoft.com/office/drawing/2014/main" id="{D43597C7-F548-5D49-A4D8-3C5A1400E4B8}"/>
                </a:ext>
              </a:extLst>
            </p:cNvPr>
            <p:cNvSpPr/>
            <p:nvPr/>
          </p:nvSpPr>
          <p:spPr>
            <a:xfrm>
              <a:off x="36274500" y="13042150"/>
              <a:ext cx="11425" cy="12450"/>
            </a:xfrm>
            <a:custGeom>
              <a:avLst/>
              <a:gdLst/>
              <a:ahLst/>
              <a:cxnLst/>
              <a:rect l="l" t="t" r="r" b="b"/>
              <a:pathLst>
                <a:path w="457" h="498" extrusionOk="0">
                  <a:moveTo>
                    <a:pt x="221" y="1"/>
                  </a:moveTo>
                  <a:cubicBezTo>
                    <a:pt x="209" y="1"/>
                    <a:pt x="196" y="2"/>
                    <a:pt x="183" y="5"/>
                  </a:cubicBezTo>
                  <a:cubicBezTo>
                    <a:pt x="61" y="36"/>
                    <a:pt x="0" y="157"/>
                    <a:pt x="0" y="279"/>
                  </a:cubicBezTo>
                  <a:cubicBezTo>
                    <a:pt x="27" y="411"/>
                    <a:pt x="123" y="498"/>
                    <a:pt x="227" y="498"/>
                  </a:cubicBezTo>
                  <a:cubicBezTo>
                    <a:pt x="243" y="498"/>
                    <a:pt x="258" y="496"/>
                    <a:pt x="274" y="492"/>
                  </a:cubicBezTo>
                  <a:cubicBezTo>
                    <a:pt x="365" y="461"/>
                    <a:pt x="456" y="340"/>
                    <a:pt x="426" y="218"/>
                  </a:cubicBezTo>
                  <a:cubicBezTo>
                    <a:pt x="426" y="109"/>
                    <a:pt x="329" y="1"/>
                    <a:pt x="221"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4930;p96">
              <a:extLst>
                <a:ext uri="{FF2B5EF4-FFF2-40B4-BE49-F238E27FC236}">
                  <a16:creationId xmlns:a16="http://schemas.microsoft.com/office/drawing/2014/main" id="{2017D465-FEB0-CF45-9E12-4C5F4FDB4C91}"/>
                </a:ext>
              </a:extLst>
            </p:cNvPr>
            <p:cNvSpPr/>
            <p:nvPr/>
          </p:nvSpPr>
          <p:spPr>
            <a:xfrm>
              <a:off x="36310225" y="12979825"/>
              <a:ext cx="12175" cy="12325"/>
            </a:xfrm>
            <a:custGeom>
              <a:avLst/>
              <a:gdLst/>
              <a:ahLst/>
              <a:cxnLst/>
              <a:rect l="l" t="t" r="r" b="b"/>
              <a:pathLst>
                <a:path w="487" h="493" extrusionOk="0">
                  <a:moveTo>
                    <a:pt x="249" y="0"/>
                  </a:moveTo>
                  <a:cubicBezTo>
                    <a:pt x="237" y="0"/>
                    <a:pt x="225" y="2"/>
                    <a:pt x="213" y="6"/>
                  </a:cubicBezTo>
                  <a:cubicBezTo>
                    <a:pt x="91" y="36"/>
                    <a:pt x="0" y="158"/>
                    <a:pt x="30" y="280"/>
                  </a:cubicBezTo>
                  <a:cubicBezTo>
                    <a:pt x="30" y="401"/>
                    <a:pt x="152" y="492"/>
                    <a:pt x="274" y="492"/>
                  </a:cubicBezTo>
                  <a:cubicBezTo>
                    <a:pt x="395" y="462"/>
                    <a:pt x="486" y="340"/>
                    <a:pt x="456" y="219"/>
                  </a:cubicBezTo>
                  <a:cubicBezTo>
                    <a:pt x="430" y="86"/>
                    <a:pt x="334" y="0"/>
                    <a:pt x="249"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4931;p96">
              <a:extLst>
                <a:ext uri="{FF2B5EF4-FFF2-40B4-BE49-F238E27FC236}">
                  <a16:creationId xmlns:a16="http://schemas.microsoft.com/office/drawing/2014/main" id="{04511EA1-40C1-BA47-AA9C-B3D3D0A261B1}"/>
                </a:ext>
              </a:extLst>
            </p:cNvPr>
            <p:cNvSpPr/>
            <p:nvPr/>
          </p:nvSpPr>
          <p:spPr>
            <a:xfrm>
              <a:off x="36349725" y="13017950"/>
              <a:ext cx="12175" cy="12325"/>
            </a:xfrm>
            <a:custGeom>
              <a:avLst/>
              <a:gdLst/>
              <a:ahLst/>
              <a:cxnLst/>
              <a:rect l="l" t="t" r="r" b="b"/>
              <a:pathLst>
                <a:path w="487" h="493" extrusionOk="0">
                  <a:moveTo>
                    <a:pt x="183" y="1"/>
                  </a:moveTo>
                  <a:cubicBezTo>
                    <a:pt x="92" y="31"/>
                    <a:pt x="1" y="153"/>
                    <a:pt x="31" y="274"/>
                  </a:cubicBezTo>
                  <a:cubicBezTo>
                    <a:pt x="31" y="407"/>
                    <a:pt x="123" y="493"/>
                    <a:pt x="227" y="493"/>
                  </a:cubicBezTo>
                  <a:cubicBezTo>
                    <a:pt x="243" y="493"/>
                    <a:pt x="258" y="491"/>
                    <a:pt x="274" y="487"/>
                  </a:cubicBezTo>
                  <a:cubicBezTo>
                    <a:pt x="396" y="487"/>
                    <a:pt x="487" y="335"/>
                    <a:pt x="457" y="214"/>
                  </a:cubicBezTo>
                  <a:cubicBezTo>
                    <a:pt x="426" y="92"/>
                    <a:pt x="305" y="1"/>
                    <a:pt x="183"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932;p96">
              <a:extLst>
                <a:ext uri="{FF2B5EF4-FFF2-40B4-BE49-F238E27FC236}">
                  <a16:creationId xmlns:a16="http://schemas.microsoft.com/office/drawing/2014/main" id="{E330FD23-BC11-6F4F-BF1C-FE523C736C37}"/>
                </a:ext>
              </a:extLst>
            </p:cNvPr>
            <p:cNvSpPr/>
            <p:nvPr/>
          </p:nvSpPr>
          <p:spPr>
            <a:xfrm>
              <a:off x="36304900" y="13019325"/>
              <a:ext cx="11425" cy="12325"/>
            </a:xfrm>
            <a:custGeom>
              <a:avLst/>
              <a:gdLst/>
              <a:ahLst/>
              <a:cxnLst/>
              <a:rect l="l" t="t" r="r" b="b"/>
              <a:pathLst>
                <a:path w="457" h="493" extrusionOk="0">
                  <a:moveTo>
                    <a:pt x="230" y="1"/>
                  </a:moveTo>
                  <a:cubicBezTo>
                    <a:pt x="214" y="1"/>
                    <a:pt x="198" y="3"/>
                    <a:pt x="183" y="7"/>
                  </a:cubicBezTo>
                  <a:cubicBezTo>
                    <a:pt x="61" y="37"/>
                    <a:pt x="0" y="159"/>
                    <a:pt x="0" y="280"/>
                  </a:cubicBezTo>
                  <a:cubicBezTo>
                    <a:pt x="31" y="402"/>
                    <a:pt x="152" y="493"/>
                    <a:pt x="274" y="493"/>
                  </a:cubicBezTo>
                  <a:cubicBezTo>
                    <a:pt x="395" y="462"/>
                    <a:pt x="456" y="341"/>
                    <a:pt x="456" y="219"/>
                  </a:cubicBezTo>
                  <a:cubicBezTo>
                    <a:pt x="430" y="87"/>
                    <a:pt x="334" y="1"/>
                    <a:pt x="230"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4933;p96">
              <a:extLst>
                <a:ext uri="{FF2B5EF4-FFF2-40B4-BE49-F238E27FC236}">
                  <a16:creationId xmlns:a16="http://schemas.microsoft.com/office/drawing/2014/main" id="{1F23B8CC-8916-3F4E-8DCC-96C89DB872CB}"/>
                </a:ext>
              </a:extLst>
            </p:cNvPr>
            <p:cNvSpPr/>
            <p:nvPr/>
          </p:nvSpPr>
          <p:spPr>
            <a:xfrm>
              <a:off x="35879350" y="12782600"/>
              <a:ext cx="520550" cy="261200"/>
            </a:xfrm>
            <a:custGeom>
              <a:avLst/>
              <a:gdLst/>
              <a:ahLst/>
              <a:cxnLst/>
              <a:rect l="l" t="t" r="r" b="b"/>
              <a:pathLst>
                <a:path w="20822" h="10448" extrusionOk="0">
                  <a:moveTo>
                    <a:pt x="16204" y="430"/>
                  </a:moveTo>
                  <a:cubicBezTo>
                    <a:pt x="18062" y="430"/>
                    <a:pt x="19699" y="1778"/>
                    <a:pt x="20001" y="3670"/>
                  </a:cubicBezTo>
                  <a:cubicBezTo>
                    <a:pt x="20335" y="5737"/>
                    <a:pt x="18937" y="7713"/>
                    <a:pt x="16840" y="8077"/>
                  </a:cubicBezTo>
                  <a:cubicBezTo>
                    <a:pt x="16635" y="8110"/>
                    <a:pt x="16431" y="8126"/>
                    <a:pt x="16229" y="8126"/>
                  </a:cubicBezTo>
                  <a:cubicBezTo>
                    <a:pt x="14372" y="8126"/>
                    <a:pt x="12734" y="6781"/>
                    <a:pt x="12433" y="4916"/>
                  </a:cubicBezTo>
                  <a:cubicBezTo>
                    <a:pt x="12098" y="2819"/>
                    <a:pt x="13496" y="843"/>
                    <a:pt x="15594" y="478"/>
                  </a:cubicBezTo>
                  <a:cubicBezTo>
                    <a:pt x="15799" y="446"/>
                    <a:pt x="16003" y="430"/>
                    <a:pt x="16204" y="430"/>
                  </a:cubicBezTo>
                  <a:close/>
                  <a:moveTo>
                    <a:pt x="4593" y="2345"/>
                  </a:moveTo>
                  <a:cubicBezTo>
                    <a:pt x="6451" y="2345"/>
                    <a:pt x="8088" y="3690"/>
                    <a:pt x="8390" y="5555"/>
                  </a:cubicBezTo>
                  <a:cubicBezTo>
                    <a:pt x="8724" y="7652"/>
                    <a:pt x="7326" y="9628"/>
                    <a:pt x="5229" y="9962"/>
                  </a:cubicBezTo>
                  <a:cubicBezTo>
                    <a:pt x="5008" y="10000"/>
                    <a:pt x="4789" y="10019"/>
                    <a:pt x="4573" y="10019"/>
                  </a:cubicBezTo>
                  <a:cubicBezTo>
                    <a:pt x="2734" y="10019"/>
                    <a:pt x="1121" y="8677"/>
                    <a:pt x="821" y="6801"/>
                  </a:cubicBezTo>
                  <a:cubicBezTo>
                    <a:pt x="457" y="4734"/>
                    <a:pt x="1885" y="2728"/>
                    <a:pt x="3983" y="2393"/>
                  </a:cubicBezTo>
                  <a:cubicBezTo>
                    <a:pt x="4188" y="2361"/>
                    <a:pt x="4392" y="2345"/>
                    <a:pt x="4593" y="2345"/>
                  </a:cubicBezTo>
                  <a:close/>
                  <a:moveTo>
                    <a:pt x="16176" y="1"/>
                  </a:moveTo>
                  <a:cubicBezTo>
                    <a:pt x="15954" y="1"/>
                    <a:pt x="15729" y="18"/>
                    <a:pt x="15503" y="53"/>
                  </a:cubicBezTo>
                  <a:cubicBezTo>
                    <a:pt x="13192" y="448"/>
                    <a:pt x="11612" y="2637"/>
                    <a:pt x="12007" y="4977"/>
                  </a:cubicBezTo>
                  <a:cubicBezTo>
                    <a:pt x="12007" y="4977"/>
                    <a:pt x="11495" y="4919"/>
                    <a:pt x="10864" y="4919"/>
                  </a:cubicBezTo>
                  <a:cubicBezTo>
                    <a:pt x="10127" y="4919"/>
                    <a:pt x="9227" y="4998"/>
                    <a:pt x="8785" y="5342"/>
                  </a:cubicBezTo>
                  <a:cubicBezTo>
                    <a:pt x="8562" y="3645"/>
                    <a:pt x="6583" y="1922"/>
                    <a:pt x="4501" y="1922"/>
                  </a:cubicBezTo>
                  <a:cubicBezTo>
                    <a:pt x="4308" y="1922"/>
                    <a:pt x="4115" y="1937"/>
                    <a:pt x="3922" y="1968"/>
                  </a:cubicBezTo>
                  <a:cubicBezTo>
                    <a:pt x="1581" y="2363"/>
                    <a:pt x="1" y="4551"/>
                    <a:pt x="396" y="6892"/>
                  </a:cubicBezTo>
                  <a:cubicBezTo>
                    <a:pt x="723" y="8963"/>
                    <a:pt x="2541" y="10448"/>
                    <a:pt x="4578" y="10448"/>
                  </a:cubicBezTo>
                  <a:cubicBezTo>
                    <a:pt x="4813" y="10448"/>
                    <a:pt x="5051" y="10428"/>
                    <a:pt x="5290" y="10387"/>
                  </a:cubicBezTo>
                  <a:cubicBezTo>
                    <a:pt x="7478" y="10053"/>
                    <a:pt x="8998" y="8077"/>
                    <a:pt x="8876" y="5919"/>
                  </a:cubicBezTo>
                  <a:cubicBezTo>
                    <a:pt x="9007" y="5723"/>
                    <a:pt x="9480" y="5185"/>
                    <a:pt x="10553" y="5185"/>
                  </a:cubicBezTo>
                  <a:cubicBezTo>
                    <a:pt x="10979" y="5185"/>
                    <a:pt x="11499" y="5269"/>
                    <a:pt x="12129" y="5494"/>
                  </a:cubicBezTo>
                  <a:cubicBezTo>
                    <a:pt x="12673" y="7317"/>
                    <a:pt x="14361" y="8555"/>
                    <a:pt x="16236" y="8555"/>
                  </a:cubicBezTo>
                  <a:cubicBezTo>
                    <a:pt x="16455" y="8555"/>
                    <a:pt x="16677" y="8538"/>
                    <a:pt x="16901" y="8503"/>
                  </a:cubicBezTo>
                  <a:cubicBezTo>
                    <a:pt x="19241" y="8108"/>
                    <a:pt x="20822" y="5919"/>
                    <a:pt x="20427" y="3579"/>
                  </a:cubicBezTo>
                  <a:cubicBezTo>
                    <a:pt x="20070" y="1492"/>
                    <a:pt x="18249" y="1"/>
                    <a:pt x="161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934;p96">
              <a:extLst>
                <a:ext uri="{FF2B5EF4-FFF2-40B4-BE49-F238E27FC236}">
                  <a16:creationId xmlns:a16="http://schemas.microsoft.com/office/drawing/2014/main" id="{F15002A8-5A0E-7E46-9282-17125CB8F908}"/>
                </a:ext>
              </a:extLst>
            </p:cNvPr>
            <p:cNvSpPr/>
            <p:nvPr/>
          </p:nvSpPr>
          <p:spPr>
            <a:xfrm>
              <a:off x="35691650" y="12692725"/>
              <a:ext cx="217375" cy="180125"/>
            </a:xfrm>
            <a:custGeom>
              <a:avLst/>
              <a:gdLst/>
              <a:ahLst/>
              <a:cxnLst/>
              <a:rect l="l" t="t" r="r" b="b"/>
              <a:pathLst>
                <a:path w="8695" h="7205" extrusionOk="0">
                  <a:moveTo>
                    <a:pt x="1521" y="0"/>
                  </a:moveTo>
                  <a:cubicBezTo>
                    <a:pt x="639" y="1216"/>
                    <a:pt x="1" y="2827"/>
                    <a:pt x="214" y="4894"/>
                  </a:cubicBezTo>
                  <a:cubicBezTo>
                    <a:pt x="244" y="4985"/>
                    <a:pt x="244" y="5076"/>
                    <a:pt x="244" y="5168"/>
                  </a:cubicBezTo>
                  <a:cubicBezTo>
                    <a:pt x="2463" y="6505"/>
                    <a:pt x="5107" y="7174"/>
                    <a:pt x="7752" y="7204"/>
                  </a:cubicBezTo>
                  <a:cubicBezTo>
                    <a:pt x="8086" y="6657"/>
                    <a:pt x="8421" y="6080"/>
                    <a:pt x="8694" y="5472"/>
                  </a:cubicBezTo>
                  <a:cubicBezTo>
                    <a:pt x="6019" y="4134"/>
                    <a:pt x="3648" y="2219"/>
                    <a:pt x="1521"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935;p96">
              <a:extLst>
                <a:ext uri="{FF2B5EF4-FFF2-40B4-BE49-F238E27FC236}">
                  <a16:creationId xmlns:a16="http://schemas.microsoft.com/office/drawing/2014/main" id="{09A7E623-35F3-FA4A-BE79-3FD67704B939}"/>
                </a:ext>
              </a:extLst>
            </p:cNvPr>
            <p:cNvSpPr/>
            <p:nvPr/>
          </p:nvSpPr>
          <p:spPr>
            <a:xfrm>
              <a:off x="35729650" y="12492625"/>
              <a:ext cx="527400" cy="336900"/>
            </a:xfrm>
            <a:custGeom>
              <a:avLst/>
              <a:gdLst/>
              <a:ahLst/>
              <a:cxnLst/>
              <a:rect l="l" t="t" r="r" b="b"/>
              <a:pathLst>
                <a:path w="21096" h="13476" extrusionOk="0">
                  <a:moveTo>
                    <a:pt x="4874" y="0"/>
                  </a:moveTo>
                  <a:cubicBezTo>
                    <a:pt x="4815" y="0"/>
                    <a:pt x="4751" y="13"/>
                    <a:pt x="4682" y="41"/>
                  </a:cubicBezTo>
                  <a:cubicBezTo>
                    <a:pt x="3435" y="558"/>
                    <a:pt x="4439" y="4144"/>
                    <a:pt x="4439" y="4144"/>
                  </a:cubicBezTo>
                  <a:cubicBezTo>
                    <a:pt x="4439" y="4144"/>
                    <a:pt x="3256" y="1876"/>
                    <a:pt x="2611" y="1876"/>
                  </a:cubicBezTo>
                  <a:cubicBezTo>
                    <a:pt x="2532" y="1876"/>
                    <a:pt x="2462" y="1910"/>
                    <a:pt x="2402" y="1986"/>
                  </a:cubicBezTo>
                  <a:cubicBezTo>
                    <a:pt x="1824" y="2685"/>
                    <a:pt x="3648" y="5117"/>
                    <a:pt x="3648" y="5117"/>
                  </a:cubicBezTo>
                  <a:cubicBezTo>
                    <a:pt x="3648" y="5117"/>
                    <a:pt x="1490" y="5998"/>
                    <a:pt x="1" y="8004"/>
                  </a:cubicBezTo>
                  <a:cubicBezTo>
                    <a:pt x="2098" y="10223"/>
                    <a:pt x="4469" y="12138"/>
                    <a:pt x="7174" y="13476"/>
                  </a:cubicBezTo>
                  <a:cubicBezTo>
                    <a:pt x="7721" y="12351"/>
                    <a:pt x="8086" y="11196"/>
                    <a:pt x="8056" y="10223"/>
                  </a:cubicBezTo>
                  <a:lnTo>
                    <a:pt x="8056" y="10223"/>
                  </a:lnTo>
                  <a:cubicBezTo>
                    <a:pt x="8056" y="10224"/>
                    <a:pt x="10913" y="12290"/>
                    <a:pt x="13466" y="12959"/>
                  </a:cubicBezTo>
                  <a:cubicBezTo>
                    <a:pt x="13979" y="13077"/>
                    <a:pt x="14479" y="13157"/>
                    <a:pt x="14941" y="13157"/>
                  </a:cubicBezTo>
                  <a:cubicBezTo>
                    <a:pt x="15191" y="13157"/>
                    <a:pt x="15430" y="13134"/>
                    <a:pt x="15655" y="13080"/>
                  </a:cubicBezTo>
                  <a:cubicBezTo>
                    <a:pt x="18025" y="12503"/>
                    <a:pt x="16840" y="10254"/>
                    <a:pt x="16475" y="9646"/>
                  </a:cubicBezTo>
                  <a:lnTo>
                    <a:pt x="16475" y="9646"/>
                  </a:lnTo>
                  <a:cubicBezTo>
                    <a:pt x="16915" y="10320"/>
                    <a:pt x="18827" y="13061"/>
                    <a:pt x="20872" y="13061"/>
                  </a:cubicBezTo>
                  <a:cubicBezTo>
                    <a:pt x="20946" y="13061"/>
                    <a:pt x="21021" y="13058"/>
                    <a:pt x="21095" y="13050"/>
                  </a:cubicBezTo>
                  <a:cubicBezTo>
                    <a:pt x="19545" y="8156"/>
                    <a:pt x="16901" y="3658"/>
                    <a:pt x="12889" y="497"/>
                  </a:cubicBezTo>
                  <a:cubicBezTo>
                    <a:pt x="8603" y="1530"/>
                    <a:pt x="5563" y="3597"/>
                    <a:pt x="5563" y="3597"/>
                  </a:cubicBezTo>
                  <a:cubicBezTo>
                    <a:pt x="5563" y="3597"/>
                    <a:pt x="5861" y="0"/>
                    <a:pt x="4874" y="0"/>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936;p96">
              <a:extLst>
                <a:ext uri="{FF2B5EF4-FFF2-40B4-BE49-F238E27FC236}">
                  <a16:creationId xmlns:a16="http://schemas.microsoft.com/office/drawing/2014/main" id="{C1FC21EC-BE50-6647-9A7B-A64DEE55A35E}"/>
                </a:ext>
              </a:extLst>
            </p:cNvPr>
            <p:cNvSpPr/>
            <p:nvPr/>
          </p:nvSpPr>
          <p:spPr>
            <a:xfrm>
              <a:off x="36051850" y="12492275"/>
              <a:ext cx="250025" cy="326625"/>
            </a:xfrm>
            <a:custGeom>
              <a:avLst/>
              <a:gdLst/>
              <a:ahLst/>
              <a:cxnLst/>
              <a:rect l="l" t="t" r="r" b="b"/>
              <a:pathLst>
                <a:path w="10001" h="13065" extrusionOk="0">
                  <a:moveTo>
                    <a:pt x="4036" y="0"/>
                  </a:moveTo>
                  <a:cubicBezTo>
                    <a:pt x="3672" y="0"/>
                    <a:pt x="3300" y="18"/>
                    <a:pt x="2919" y="55"/>
                  </a:cubicBezTo>
                  <a:cubicBezTo>
                    <a:pt x="1915" y="146"/>
                    <a:pt x="912" y="298"/>
                    <a:pt x="1" y="511"/>
                  </a:cubicBezTo>
                  <a:cubicBezTo>
                    <a:pt x="4013" y="3672"/>
                    <a:pt x="6657" y="8170"/>
                    <a:pt x="8207" y="13064"/>
                  </a:cubicBezTo>
                  <a:cubicBezTo>
                    <a:pt x="8329" y="13064"/>
                    <a:pt x="8420" y="13064"/>
                    <a:pt x="8511" y="13034"/>
                  </a:cubicBezTo>
                  <a:cubicBezTo>
                    <a:pt x="9302" y="12851"/>
                    <a:pt x="9758" y="12487"/>
                    <a:pt x="10001" y="12031"/>
                  </a:cubicBezTo>
                  <a:cubicBezTo>
                    <a:pt x="9727" y="7836"/>
                    <a:pt x="8603" y="3733"/>
                    <a:pt x="6384" y="237"/>
                  </a:cubicBezTo>
                  <a:cubicBezTo>
                    <a:pt x="5645" y="89"/>
                    <a:pt x="4863" y="0"/>
                    <a:pt x="4036"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937;p96">
              <a:extLst>
                <a:ext uri="{FF2B5EF4-FFF2-40B4-BE49-F238E27FC236}">
                  <a16:creationId xmlns:a16="http://schemas.microsoft.com/office/drawing/2014/main" id="{D1994CB5-D18E-F446-A768-CAB05D41487B}"/>
                </a:ext>
              </a:extLst>
            </p:cNvPr>
            <p:cNvSpPr/>
            <p:nvPr/>
          </p:nvSpPr>
          <p:spPr>
            <a:xfrm>
              <a:off x="36211425" y="12498200"/>
              <a:ext cx="302450" cy="344475"/>
            </a:xfrm>
            <a:custGeom>
              <a:avLst/>
              <a:gdLst/>
              <a:ahLst/>
              <a:cxnLst/>
              <a:rect l="l" t="t" r="r" b="b"/>
              <a:pathLst>
                <a:path w="12098" h="13779" extrusionOk="0">
                  <a:moveTo>
                    <a:pt x="1" y="0"/>
                  </a:moveTo>
                  <a:cubicBezTo>
                    <a:pt x="2220" y="3496"/>
                    <a:pt x="3344" y="7599"/>
                    <a:pt x="3618" y="11794"/>
                  </a:cubicBezTo>
                  <a:cubicBezTo>
                    <a:pt x="4195" y="10821"/>
                    <a:pt x="3831" y="9606"/>
                    <a:pt x="3830" y="9605"/>
                  </a:cubicBezTo>
                  <a:lnTo>
                    <a:pt x="3830" y="9605"/>
                  </a:lnTo>
                  <a:cubicBezTo>
                    <a:pt x="3831" y="9607"/>
                    <a:pt x="5865" y="13778"/>
                    <a:pt x="8528" y="13778"/>
                  </a:cubicBezTo>
                  <a:cubicBezTo>
                    <a:pt x="8722" y="13778"/>
                    <a:pt x="8919" y="13756"/>
                    <a:pt x="9119" y="13709"/>
                  </a:cubicBezTo>
                  <a:cubicBezTo>
                    <a:pt x="12098" y="12979"/>
                    <a:pt x="8694" y="6626"/>
                    <a:pt x="7448" y="4742"/>
                  </a:cubicBezTo>
                  <a:cubicBezTo>
                    <a:pt x="6475" y="3283"/>
                    <a:pt x="3861" y="790"/>
                    <a:pt x="1" y="0"/>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938;p96">
              <a:extLst>
                <a:ext uri="{FF2B5EF4-FFF2-40B4-BE49-F238E27FC236}">
                  <a16:creationId xmlns:a16="http://schemas.microsoft.com/office/drawing/2014/main" id="{93806589-9AC7-3A49-B0E3-2428EF07E2E6}"/>
                </a:ext>
              </a:extLst>
            </p:cNvPr>
            <p:cNvSpPr/>
            <p:nvPr/>
          </p:nvSpPr>
          <p:spPr>
            <a:xfrm>
              <a:off x="35697750" y="12821900"/>
              <a:ext cx="187700" cy="145925"/>
            </a:xfrm>
            <a:custGeom>
              <a:avLst/>
              <a:gdLst/>
              <a:ahLst/>
              <a:cxnLst/>
              <a:rect l="l" t="t" r="r" b="b"/>
              <a:pathLst>
                <a:path w="7508" h="5837" extrusionOk="0">
                  <a:moveTo>
                    <a:pt x="0" y="1"/>
                  </a:moveTo>
                  <a:lnTo>
                    <a:pt x="0" y="1"/>
                  </a:lnTo>
                  <a:cubicBezTo>
                    <a:pt x="547" y="5320"/>
                    <a:pt x="1186" y="5837"/>
                    <a:pt x="1186" y="5837"/>
                  </a:cubicBezTo>
                  <a:cubicBezTo>
                    <a:pt x="1186" y="5837"/>
                    <a:pt x="2242" y="4610"/>
                    <a:pt x="3939" y="4610"/>
                  </a:cubicBezTo>
                  <a:cubicBezTo>
                    <a:pt x="4396" y="4610"/>
                    <a:pt x="4899" y="4699"/>
                    <a:pt x="5441" y="4925"/>
                  </a:cubicBezTo>
                  <a:cubicBezTo>
                    <a:pt x="5441" y="4925"/>
                    <a:pt x="6505" y="3679"/>
                    <a:pt x="7508" y="2037"/>
                  </a:cubicBezTo>
                  <a:cubicBezTo>
                    <a:pt x="4863" y="2007"/>
                    <a:pt x="2189" y="1338"/>
                    <a:pt x="0" y="1"/>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939;p96">
              <a:extLst>
                <a:ext uri="{FF2B5EF4-FFF2-40B4-BE49-F238E27FC236}">
                  <a16:creationId xmlns:a16="http://schemas.microsoft.com/office/drawing/2014/main" id="{7CBE18C5-A4BA-3D4C-8FB5-F9D988C8F81E}"/>
                </a:ext>
              </a:extLst>
            </p:cNvPr>
            <p:cNvSpPr/>
            <p:nvPr/>
          </p:nvSpPr>
          <p:spPr>
            <a:xfrm>
              <a:off x="36189400" y="12726150"/>
              <a:ext cx="1525" cy="3825"/>
            </a:xfrm>
            <a:custGeom>
              <a:avLst/>
              <a:gdLst/>
              <a:ahLst/>
              <a:cxnLst/>
              <a:rect l="l" t="t" r="r" b="b"/>
              <a:pathLst>
                <a:path w="61" h="153" extrusionOk="0">
                  <a:moveTo>
                    <a:pt x="61" y="153"/>
                  </a:moveTo>
                  <a:cubicBezTo>
                    <a:pt x="31" y="62"/>
                    <a:pt x="0" y="1"/>
                    <a:pt x="0" y="1"/>
                  </a:cubicBezTo>
                  <a:cubicBezTo>
                    <a:pt x="0" y="1"/>
                    <a:pt x="31" y="62"/>
                    <a:pt x="61" y="153"/>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940;p96">
              <a:extLst>
                <a:ext uri="{FF2B5EF4-FFF2-40B4-BE49-F238E27FC236}">
                  <a16:creationId xmlns:a16="http://schemas.microsoft.com/office/drawing/2014/main" id="{5F958E66-8EB9-FA45-BA5A-0FA0C4F90EE5}"/>
                </a:ext>
              </a:extLst>
            </p:cNvPr>
            <p:cNvSpPr/>
            <p:nvPr/>
          </p:nvSpPr>
          <p:spPr>
            <a:xfrm>
              <a:off x="35931800" y="13248625"/>
              <a:ext cx="136025" cy="490500"/>
            </a:xfrm>
            <a:custGeom>
              <a:avLst/>
              <a:gdLst/>
              <a:ahLst/>
              <a:cxnLst/>
              <a:rect l="l" t="t" r="r" b="b"/>
              <a:pathLst>
                <a:path w="5441" h="19620" extrusionOk="0">
                  <a:moveTo>
                    <a:pt x="4019" y="0"/>
                  </a:moveTo>
                  <a:cubicBezTo>
                    <a:pt x="3180" y="0"/>
                    <a:pt x="2028" y="372"/>
                    <a:pt x="851" y="1139"/>
                  </a:cubicBezTo>
                  <a:cubicBezTo>
                    <a:pt x="851" y="1139"/>
                    <a:pt x="1793" y="4908"/>
                    <a:pt x="1611" y="7248"/>
                  </a:cubicBezTo>
                  <a:cubicBezTo>
                    <a:pt x="1459" y="9589"/>
                    <a:pt x="365" y="14908"/>
                    <a:pt x="365" y="14908"/>
                  </a:cubicBezTo>
                  <a:cubicBezTo>
                    <a:pt x="365" y="14908"/>
                    <a:pt x="0" y="18008"/>
                    <a:pt x="152" y="19619"/>
                  </a:cubicBezTo>
                  <a:cubicBezTo>
                    <a:pt x="2857" y="16336"/>
                    <a:pt x="4833" y="13996"/>
                    <a:pt x="5228" y="7978"/>
                  </a:cubicBezTo>
                  <a:cubicBezTo>
                    <a:pt x="5441" y="5120"/>
                    <a:pt x="4681" y="1595"/>
                    <a:pt x="4286" y="14"/>
                  </a:cubicBezTo>
                  <a:cubicBezTo>
                    <a:pt x="4201" y="5"/>
                    <a:pt x="4112" y="0"/>
                    <a:pt x="40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941;p96">
              <a:extLst>
                <a:ext uri="{FF2B5EF4-FFF2-40B4-BE49-F238E27FC236}">
                  <a16:creationId xmlns:a16="http://schemas.microsoft.com/office/drawing/2014/main" id="{E1C5B177-44D7-5241-B900-D4DE626A0B8C}"/>
                </a:ext>
              </a:extLst>
            </p:cNvPr>
            <p:cNvSpPr/>
            <p:nvPr/>
          </p:nvSpPr>
          <p:spPr>
            <a:xfrm>
              <a:off x="35935575" y="13248975"/>
              <a:ext cx="164925" cy="512175"/>
            </a:xfrm>
            <a:custGeom>
              <a:avLst/>
              <a:gdLst/>
              <a:ahLst/>
              <a:cxnLst/>
              <a:rect l="l" t="t" r="r" b="b"/>
              <a:pathLst>
                <a:path w="6597" h="20487" extrusionOk="0">
                  <a:moveTo>
                    <a:pt x="4135" y="0"/>
                  </a:moveTo>
                  <a:lnTo>
                    <a:pt x="4135" y="0"/>
                  </a:lnTo>
                  <a:cubicBezTo>
                    <a:pt x="4530" y="1581"/>
                    <a:pt x="5290" y="5106"/>
                    <a:pt x="5077" y="7964"/>
                  </a:cubicBezTo>
                  <a:cubicBezTo>
                    <a:pt x="4682" y="13982"/>
                    <a:pt x="2706" y="16322"/>
                    <a:pt x="1" y="19605"/>
                  </a:cubicBezTo>
                  <a:cubicBezTo>
                    <a:pt x="62" y="20031"/>
                    <a:pt x="123" y="20335"/>
                    <a:pt x="244" y="20487"/>
                  </a:cubicBezTo>
                  <a:cubicBezTo>
                    <a:pt x="244" y="20487"/>
                    <a:pt x="4469" y="16778"/>
                    <a:pt x="5533" y="11186"/>
                  </a:cubicBezTo>
                  <a:cubicBezTo>
                    <a:pt x="6597" y="5593"/>
                    <a:pt x="5381" y="1611"/>
                    <a:pt x="5047" y="608"/>
                  </a:cubicBezTo>
                  <a:cubicBezTo>
                    <a:pt x="4925" y="274"/>
                    <a:pt x="4591" y="61"/>
                    <a:pt x="41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942;p96">
              <a:extLst>
                <a:ext uri="{FF2B5EF4-FFF2-40B4-BE49-F238E27FC236}">
                  <a16:creationId xmlns:a16="http://schemas.microsoft.com/office/drawing/2014/main" id="{529B7F51-F894-E44B-BE32-F85FAAFB9AC4}"/>
                </a:ext>
              </a:extLst>
            </p:cNvPr>
            <p:cNvSpPr/>
            <p:nvPr/>
          </p:nvSpPr>
          <p:spPr>
            <a:xfrm>
              <a:off x="35821600" y="13499725"/>
              <a:ext cx="135275" cy="144400"/>
            </a:xfrm>
            <a:custGeom>
              <a:avLst/>
              <a:gdLst/>
              <a:ahLst/>
              <a:cxnLst/>
              <a:rect l="l" t="t" r="r" b="b"/>
              <a:pathLst>
                <a:path w="5411" h="5776" extrusionOk="0">
                  <a:moveTo>
                    <a:pt x="1460" y="1"/>
                  </a:moveTo>
                  <a:cubicBezTo>
                    <a:pt x="1460" y="1"/>
                    <a:pt x="761" y="1855"/>
                    <a:pt x="1" y="4134"/>
                  </a:cubicBezTo>
                  <a:cubicBezTo>
                    <a:pt x="2226" y="5331"/>
                    <a:pt x="2304" y="5661"/>
                    <a:pt x="2236" y="5747"/>
                  </a:cubicBezTo>
                  <a:lnTo>
                    <a:pt x="2236" y="5747"/>
                  </a:lnTo>
                  <a:cubicBezTo>
                    <a:pt x="3599" y="4901"/>
                    <a:pt x="5411" y="2584"/>
                    <a:pt x="5411" y="2584"/>
                  </a:cubicBezTo>
                  <a:lnTo>
                    <a:pt x="5138" y="973"/>
                  </a:lnTo>
                  <a:cubicBezTo>
                    <a:pt x="5138" y="973"/>
                    <a:pt x="3131" y="730"/>
                    <a:pt x="1460" y="1"/>
                  </a:cubicBezTo>
                  <a:close/>
                  <a:moveTo>
                    <a:pt x="2236" y="5747"/>
                  </a:moveTo>
                  <a:cubicBezTo>
                    <a:pt x="2220" y="5757"/>
                    <a:pt x="2205" y="5766"/>
                    <a:pt x="2189" y="5776"/>
                  </a:cubicBezTo>
                  <a:cubicBezTo>
                    <a:pt x="2189" y="5776"/>
                    <a:pt x="2218" y="5770"/>
                    <a:pt x="2236" y="5747"/>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943;p96">
              <a:extLst>
                <a:ext uri="{FF2B5EF4-FFF2-40B4-BE49-F238E27FC236}">
                  <a16:creationId xmlns:a16="http://schemas.microsoft.com/office/drawing/2014/main" id="{BE90E70C-A1EA-7041-A1B5-7257934B029F}"/>
                </a:ext>
              </a:extLst>
            </p:cNvPr>
            <p:cNvSpPr/>
            <p:nvPr/>
          </p:nvSpPr>
          <p:spPr>
            <a:xfrm>
              <a:off x="35795275" y="13432300"/>
              <a:ext cx="349300" cy="360150"/>
            </a:xfrm>
            <a:custGeom>
              <a:avLst/>
              <a:gdLst/>
              <a:ahLst/>
              <a:cxnLst/>
              <a:rect l="l" t="t" r="r" b="b"/>
              <a:pathLst>
                <a:path w="13972" h="14406" extrusionOk="0">
                  <a:moveTo>
                    <a:pt x="11334" y="0"/>
                  </a:moveTo>
                  <a:cubicBezTo>
                    <a:pt x="10733" y="0"/>
                    <a:pt x="9832" y="1103"/>
                    <a:pt x="9534" y="1482"/>
                  </a:cubicBezTo>
                  <a:cubicBezTo>
                    <a:pt x="9319" y="1306"/>
                    <a:pt x="9017" y="1005"/>
                    <a:pt x="8820" y="1005"/>
                  </a:cubicBezTo>
                  <a:cubicBezTo>
                    <a:pt x="8710" y="1005"/>
                    <a:pt x="8633" y="1099"/>
                    <a:pt x="8622" y="1360"/>
                  </a:cubicBezTo>
                  <a:cubicBezTo>
                    <a:pt x="8561" y="2120"/>
                    <a:pt x="8744" y="2546"/>
                    <a:pt x="8744" y="2546"/>
                  </a:cubicBezTo>
                  <a:cubicBezTo>
                    <a:pt x="8744" y="2546"/>
                    <a:pt x="4701" y="7530"/>
                    <a:pt x="3303" y="8442"/>
                  </a:cubicBezTo>
                  <a:cubicBezTo>
                    <a:pt x="3364" y="8351"/>
                    <a:pt x="3273" y="8017"/>
                    <a:pt x="1054" y="6831"/>
                  </a:cubicBezTo>
                  <a:cubicBezTo>
                    <a:pt x="567" y="8382"/>
                    <a:pt x="111" y="9962"/>
                    <a:pt x="81" y="10783"/>
                  </a:cubicBezTo>
                  <a:cubicBezTo>
                    <a:pt x="0" y="12559"/>
                    <a:pt x="1301" y="14406"/>
                    <a:pt x="2908" y="14406"/>
                  </a:cubicBezTo>
                  <a:cubicBezTo>
                    <a:pt x="3116" y="14406"/>
                    <a:pt x="3330" y="14375"/>
                    <a:pt x="3546" y="14309"/>
                  </a:cubicBezTo>
                  <a:cubicBezTo>
                    <a:pt x="5431" y="13701"/>
                    <a:pt x="8409" y="10935"/>
                    <a:pt x="11145" y="6619"/>
                  </a:cubicBezTo>
                  <a:cubicBezTo>
                    <a:pt x="11145" y="6619"/>
                    <a:pt x="11935" y="5676"/>
                    <a:pt x="12391" y="4612"/>
                  </a:cubicBezTo>
                  <a:cubicBezTo>
                    <a:pt x="12391" y="4612"/>
                    <a:pt x="13972" y="2029"/>
                    <a:pt x="13637" y="1421"/>
                  </a:cubicBezTo>
                  <a:cubicBezTo>
                    <a:pt x="13564" y="1293"/>
                    <a:pt x="13472" y="1242"/>
                    <a:pt x="13371" y="1242"/>
                  </a:cubicBezTo>
                  <a:cubicBezTo>
                    <a:pt x="12966" y="1242"/>
                    <a:pt x="12422" y="2059"/>
                    <a:pt x="12422" y="2059"/>
                  </a:cubicBezTo>
                  <a:cubicBezTo>
                    <a:pt x="12422" y="2059"/>
                    <a:pt x="12938" y="935"/>
                    <a:pt x="12574" y="661"/>
                  </a:cubicBezTo>
                  <a:cubicBezTo>
                    <a:pt x="12537" y="637"/>
                    <a:pt x="12496" y="626"/>
                    <a:pt x="12452" y="626"/>
                  </a:cubicBezTo>
                  <a:cubicBezTo>
                    <a:pt x="12053" y="626"/>
                    <a:pt x="11388" y="1512"/>
                    <a:pt x="11388" y="1512"/>
                  </a:cubicBezTo>
                  <a:cubicBezTo>
                    <a:pt x="11388" y="1512"/>
                    <a:pt x="12026" y="357"/>
                    <a:pt x="11540" y="53"/>
                  </a:cubicBezTo>
                  <a:cubicBezTo>
                    <a:pt x="11477" y="17"/>
                    <a:pt x="11408" y="0"/>
                    <a:pt x="11334"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 name="Google Shape;3781;p94">
            <a:extLst>
              <a:ext uri="{FF2B5EF4-FFF2-40B4-BE49-F238E27FC236}">
                <a16:creationId xmlns:a16="http://schemas.microsoft.com/office/drawing/2014/main" id="{02578FE5-221B-E64B-8E46-8C23831B8C90}"/>
              </a:ext>
            </a:extLst>
          </p:cNvPr>
          <p:cNvGrpSpPr/>
          <p:nvPr/>
        </p:nvGrpSpPr>
        <p:grpSpPr>
          <a:xfrm>
            <a:off x="6962472" y="2001717"/>
            <a:ext cx="1391525" cy="2521219"/>
            <a:chOff x="-4018550" y="6383788"/>
            <a:chExt cx="831350" cy="1733000"/>
          </a:xfrm>
        </p:grpSpPr>
        <p:sp>
          <p:nvSpPr>
            <p:cNvPr id="100" name="Google Shape;3782;p94">
              <a:extLst>
                <a:ext uri="{FF2B5EF4-FFF2-40B4-BE49-F238E27FC236}">
                  <a16:creationId xmlns:a16="http://schemas.microsoft.com/office/drawing/2014/main" id="{44F5660D-B7A4-6145-810D-59E91A8FDC6C}"/>
                </a:ext>
              </a:extLst>
            </p:cNvPr>
            <p:cNvSpPr/>
            <p:nvPr/>
          </p:nvSpPr>
          <p:spPr>
            <a:xfrm>
              <a:off x="-3860500" y="6963038"/>
              <a:ext cx="433175" cy="472650"/>
            </a:xfrm>
            <a:custGeom>
              <a:avLst/>
              <a:gdLst/>
              <a:ahLst/>
              <a:cxnLst/>
              <a:rect l="l" t="t" r="r" b="b"/>
              <a:pathLst>
                <a:path w="17327" h="18906" extrusionOk="0">
                  <a:moveTo>
                    <a:pt x="8742" y="1"/>
                  </a:moveTo>
                  <a:cubicBezTo>
                    <a:pt x="7791" y="1"/>
                    <a:pt x="6764" y="59"/>
                    <a:pt x="5685" y="182"/>
                  </a:cubicBezTo>
                  <a:cubicBezTo>
                    <a:pt x="5685" y="182"/>
                    <a:pt x="1" y="759"/>
                    <a:pt x="305" y="4194"/>
                  </a:cubicBezTo>
                  <a:cubicBezTo>
                    <a:pt x="639" y="7659"/>
                    <a:pt x="365" y="15471"/>
                    <a:pt x="2189" y="18358"/>
                  </a:cubicBezTo>
                  <a:cubicBezTo>
                    <a:pt x="2453" y="18753"/>
                    <a:pt x="3668" y="18905"/>
                    <a:pt x="5264" y="18905"/>
                  </a:cubicBezTo>
                  <a:cubicBezTo>
                    <a:pt x="8454" y="18905"/>
                    <a:pt x="13162" y="18298"/>
                    <a:pt x="14803" y="17811"/>
                  </a:cubicBezTo>
                  <a:cubicBezTo>
                    <a:pt x="17265" y="17082"/>
                    <a:pt x="17326" y="14802"/>
                    <a:pt x="17053" y="12462"/>
                  </a:cubicBezTo>
                  <a:cubicBezTo>
                    <a:pt x="16779" y="10121"/>
                    <a:pt x="16019" y="4559"/>
                    <a:pt x="15199" y="2066"/>
                  </a:cubicBezTo>
                  <a:cubicBezTo>
                    <a:pt x="14768" y="798"/>
                    <a:pt x="12265" y="1"/>
                    <a:pt x="8742" y="1"/>
                  </a:cubicBezTo>
                  <a:close/>
                </a:path>
              </a:pathLst>
            </a:custGeom>
            <a:solidFill>
              <a:srgbClr val="F89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783;p94">
              <a:extLst>
                <a:ext uri="{FF2B5EF4-FFF2-40B4-BE49-F238E27FC236}">
                  <a16:creationId xmlns:a16="http://schemas.microsoft.com/office/drawing/2014/main" id="{31820D12-AEB6-2342-B833-534E82D00348}"/>
                </a:ext>
              </a:extLst>
            </p:cNvPr>
            <p:cNvSpPr/>
            <p:nvPr/>
          </p:nvSpPr>
          <p:spPr>
            <a:xfrm>
              <a:off x="-3845300" y="6962288"/>
              <a:ext cx="433175" cy="472650"/>
            </a:xfrm>
            <a:custGeom>
              <a:avLst/>
              <a:gdLst/>
              <a:ahLst/>
              <a:cxnLst/>
              <a:rect l="l" t="t" r="r" b="b"/>
              <a:pathLst>
                <a:path w="17327" h="18906" extrusionOk="0">
                  <a:moveTo>
                    <a:pt x="8772" y="0"/>
                  </a:moveTo>
                  <a:cubicBezTo>
                    <a:pt x="7821" y="0"/>
                    <a:pt x="6795" y="59"/>
                    <a:pt x="5715" y="181"/>
                  </a:cubicBezTo>
                  <a:cubicBezTo>
                    <a:pt x="5715" y="181"/>
                    <a:pt x="1" y="759"/>
                    <a:pt x="335" y="4194"/>
                  </a:cubicBezTo>
                  <a:cubicBezTo>
                    <a:pt x="669" y="7659"/>
                    <a:pt x="365" y="15470"/>
                    <a:pt x="2219" y="18358"/>
                  </a:cubicBezTo>
                  <a:cubicBezTo>
                    <a:pt x="2473" y="18753"/>
                    <a:pt x="3685" y="18905"/>
                    <a:pt x="5280" y="18905"/>
                  </a:cubicBezTo>
                  <a:cubicBezTo>
                    <a:pt x="8471" y="18905"/>
                    <a:pt x="13192" y="18297"/>
                    <a:pt x="14834" y="17811"/>
                  </a:cubicBezTo>
                  <a:cubicBezTo>
                    <a:pt x="17265" y="17081"/>
                    <a:pt x="17326" y="14802"/>
                    <a:pt x="17053" y="12461"/>
                  </a:cubicBezTo>
                  <a:cubicBezTo>
                    <a:pt x="16779" y="10121"/>
                    <a:pt x="16019" y="4558"/>
                    <a:pt x="15198" y="2066"/>
                  </a:cubicBezTo>
                  <a:cubicBezTo>
                    <a:pt x="14792" y="798"/>
                    <a:pt x="12294" y="0"/>
                    <a:pt x="8772"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784;p94">
              <a:extLst>
                <a:ext uri="{FF2B5EF4-FFF2-40B4-BE49-F238E27FC236}">
                  <a16:creationId xmlns:a16="http://schemas.microsoft.com/office/drawing/2014/main" id="{75985A09-AF27-D248-A780-AD86CB3E7A9A}"/>
                </a:ext>
              </a:extLst>
            </p:cNvPr>
            <p:cNvSpPr/>
            <p:nvPr/>
          </p:nvSpPr>
          <p:spPr>
            <a:xfrm>
              <a:off x="-3544375" y="7900713"/>
              <a:ext cx="148200" cy="146875"/>
            </a:xfrm>
            <a:custGeom>
              <a:avLst/>
              <a:gdLst/>
              <a:ahLst/>
              <a:cxnLst/>
              <a:rect l="l" t="t" r="r" b="b"/>
              <a:pathLst>
                <a:path w="5928" h="5875" extrusionOk="0">
                  <a:moveTo>
                    <a:pt x="5927" y="1"/>
                  </a:moveTo>
                  <a:cubicBezTo>
                    <a:pt x="4327" y="667"/>
                    <a:pt x="2516" y="960"/>
                    <a:pt x="741" y="960"/>
                  </a:cubicBezTo>
                  <a:cubicBezTo>
                    <a:pt x="493" y="960"/>
                    <a:pt x="246" y="954"/>
                    <a:pt x="0" y="943"/>
                  </a:cubicBezTo>
                  <a:lnTo>
                    <a:pt x="0" y="943"/>
                  </a:lnTo>
                  <a:lnTo>
                    <a:pt x="243" y="5289"/>
                  </a:lnTo>
                  <a:cubicBezTo>
                    <a:pt x="1045" y="5737"/>
                    <a:pt x="1970" y="5874"/>
                    <a:pt x="2802" y="5874"/>
                  </a:cubicBezTo>
                  <a:cubicBezTo>
                    <a:pt x="4116" y="5874"/>
                    <a:pt x="5198" y="5533"/>
                    <a:pt x="5198" y="5533"/>
                  </a:cubicBezTo>
                  <a:cubicBezTo>
                    <a:pt x="5532" y="4712"/>
                    <a:pt x="5775" y="1946"/>
                    <a:pt x="5927"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785;p94">
              <a:extLst>
                <a:ext uri="{FF2B5EF4-FFF2-40B4-BE49-F238E27FC236}">
                  <a16:creationId xmlns:a16="http://schemas.microsoft.com/office/drawing/2014/main" id="{F92CE557-D875-344D-AB97-49F8465AB2C8}"/>
                </a:ext>
              </a:extLst>
            </p:cNvPr>
            <p:cNvSpPr/>
            <p:nvPr/>
          </p:nvSpPr>
          <p:spPr>
            <a:xfrm>
              <a:off x="-3548175" y="7848288"/>
              <a:ext cx="155050" cy="76425"/>
            </a:xfrm>
            <a:custGeom>
              <a:avLst/>
              <a:gdLst/>
              <a:ahLst/>
              <a:cxnLst/>
              <a:rect l="l" t="t" r="r" b="b"/>
              <a:pathLst>
                <a:path w="6202" h="3057" extrusionOk="0">
                  <a:moveTo>
                    <a:pt x="0" y="0"/>
                  </a:moveTo>
                  <a:lnTo>
                    <a:pt x="152" y="3040"/>
                  </a:lnTo>
                  <a:cubicBezTo>
                    <a:pt x="398" y="3051"/>
                    <a:pt x="645" y="3057"/>
                    <a:pt x="893" y="3057"/>
                  </a:cubicBezTo>
                  <a:cubicBezTo>
                    <a:pt x="2668" y="3057"/>
                    <a:pt x="4479" y="2764"/>
                    <a:pt x="6079" y="2098"/>
                  </a:cubicBezTo>
                  <a:cubicBezTo>
                    <a:pt x="6171" y="973"/>
                    <a:pt x="6201" y="91"/>
                    <a:pt x="6201" y="91"/>
                  </a:cubicBezTo>
                  <a:lnTo>
                    <a:pt x="0" y="0"/>
                  </a:ln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786;p94">
              <a:extLst>
                <a:ext uri="{FF2B5EF4-FFF2-40B4-BE49-F238E27FC236}">
                  <a16:creationId xmlns:a16="http://schemas.microsoft.com/office/drawing/2014/main" id="{26AE5965-31ED-274C-8D31-DA43C7F63C09}"/>
                </a:ext>
              </a:extLst>
            </p:cNvPr>
            <p:cNvSpPr/>
            <p:nvPr/>
          </p:nvSpPr>
          <p:spPr>
            <a:xfrm>
              <a:off x="-3540075" y="8078438"/>
              <a:ext cx="215325" cy="38350"/>
            </a:xfrm>
            <a:custGeom>
              <a:avLst/>
              <a:gdLst/>
              <a:ahLst/>
              <a:cxnLst/>
              <a:rect l="l" t="t" r="r" b="b"/>
              <a:pathLst>
                <a:path w="8613" h="1534" extrusionOk="0">
                  <a:moveTo>
                    <a:pt x="2204" y="1"/>
                  </a:moveTo>
                  <a:cubicBezTo>
                    <a:pt x="943" y="1"/>
                    <a:pt x="1" y="55"/>
                    <a:pt x="11" y="217"/>
                  </a:cubicBezTo>
                  <a:cubicBezTo>
                    <a:pt x="41" y="703"/>
                    <a:pt x="132" y="1007"/>
                    <a:pt x="132" y="1007"/>
                  </a:cubicBezTo>
                  <a:cubicBezTo>
                    <a:pt x="132" y="1007"/>
                    <a:pt x="923" y="1190"/>
                    <a:pt x="2625" y="1433"/>
                  </a:cubicBezTo>
                  <a:cubicBezTo>
                    <a:pt x="3132" y="1504"/>
                    <a:pt x="3668" y="1533"/>
                    <a:pt x="4200" y="1533"/>
                  </a:cubicBezTo>
                  <a:cubicBezTo>
                    <a:pt x="5485" y="1533"/>
                    <a:pt x="6745" y="1361"/>
                    <a:pt x="7518" y="1190"/>
                  </a:cubicBezTo>
                  <a:cubicBezTo>
                    <a:pt x="8613" y="916"/>
                    <a:pt x="8521" y="217"/>
                    <a:pt x="8521" y="217"/>
                  </a:cubicBezTo>
                  <a:cubicBezTo>
                    <a:pt x="8521" y="217"/>
                    <a:pt x="4725" y="1"/>
                    <a:pt x="2204" y="1"/>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787;p94">
              <a:extLst>
                <a:ext uri="{FF2B5EF4-FFF2-40B4-BE49-F238E27FC236}">
                  <a16:creationId xmlns:a16="http://schemas.microsoft.com/office/drawing/2014/main" id="{E84EEEFF-84A4-0340-85B2-96D0A8D1BDB3}"/>
                </a:ext>
              </a:extLst>
            </p:cNvPr>
            <p:cNvSpPr/>
            <p:nvPr/>
          </p:nvSpPr>
          <p:spPr>
            <a:xfrm>
              <a:off x="-3404550" y="8050413"/>
              <a:ext cx="80575" cy="57025"/>
            </a:xfrm>
            <a:custGeom>
              <a:avLst/>
              <a:gdLst/>
              <a:ahLst/>
              <a:cxnLst/>
              <a:rect l="l" t="t" r="r" b="b"/>
              <a:pathLst>
                <a:path w="3223" h="2281" extrusionOk="0">
                  <a:moveTo>
                    <a:pt x="1186" y="0"/>
                  </a:moveTo>
                  <a:cubicBezTo>
                    <a:pt x="608" y="700"/>
                    <a:pt x="213" y="1459"/>
                    <a:pt x="0" y="2280"/>
                  </a:cubicBezTo>
                  <a:cubicBezTo>
                    <a:pt x="1793" y="2189"/>
                    <a:pt x="3222" y="1855"/>
                    <a:pt x="3100" y="1338"/>
                  </a:cubicBezTo>
                  <a:cubicBezTo>
                    <a:pt x="2979" y="791"/>
                    <a:pt x="2067" y="335"/>
                    <a:pt x="1186"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788;p94">
              <a:extLst>
                <a:ext uri="{FF2B5EF4-FFF2-40B4-BE49-F238E27FC236}">
                  <a16:creationId xmlns:a16="http://schemas.microsoft.com/office/drawing/2014/main" id="{0E84CF8A-F425-CE4A-8B18-F304EECC2164}"/>
                </a:ext>
              </a:extLst>
            </p:cNvPr>
            <p:cNvSpPr/>
            <p:nvPr/>
          </p:nvSpPr>
          <p:spPr>
            <a:xfrm>
              <a:off x="-3545150" y="8032938"/>
              <a:ext cx="170250" cy="75125"/>
            </a:xfrm>
            <a:custGeom>
              <a:avLst/>
              <a:gdLst/>
              <a:ahLst/>
              <a:cxnLst/>
              <a:rect l="l" t="t" r="r" b="b"/>
              <a:pathLst>
                <a:path w="6810" h="3005" extrusionOk="0">
                  <a:moveTo>
                    <a:pt x="274" y="0"/>
                  </a:moveTo>
                  <a:cubicBezTo>
                    <a:pt x="1" y="1034"/>
                    <a:pt x="274" y="2493"/>
                    <a:pt x="274" y="2493"/>
                  </a:cubicBezTo>
                  <a:cubicBezTo>
                    <a:pt x="1364" y="2839"/>
                    <a:pt x="3018" y="3005"/>
                    <a:pt x="4580" y="3005"/>
                  </a:cubicBezTo>
                  <a:cubicBezTo>
                    <a:pt x="4935" y="3005"/>
                    <a:pt x="5286" y="2996"/>
                    <a:pt x="5624" y="2979"/>
                  </a:cubicBezTo>
                  <a:cubicBezTo>
                    <a:pt x="5837" y="2158"/>
                    <a:pt x="6232" y="1399"/>
                    <a:pt x="6810" y="699"/>
                  </a:cubicBezTo>
                  <a:cubicBezTo>
                    <a:pt x="5989" y="426"/>
                    <a:pt x="5229" y="244"/>
                    <a:pt x="5229" y="244"/>
                  </a:cubicBezTo>
                  <a:cubicBezTo>
                    <a:pt x="4477" y="452"/>
                    <a:pt x="3765" y="528"/>
                    <a:pt x="3127" y="528"/>
                  </a:cubicBezTo>
                  <a:cubicBezTo>
                    <a:pt x="1442" y="528"/>
                    <a:pt x="274" y="0"/>
                    <a:pt x="274"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789;p94">
              <a:extLst>
                <a:ext uri="{FF2B5EF4-FFF2-40B4-BE49-F238E27FC236}">
                  <a16:creationId xmlns:a16="http://schemas.microsoft.com/office/drawing/2014/main" id="{521A7C1C-1324-7047-9758-2E4163BBF585}"/>
                </a:ext>
              </a:extLst>
            </p:cNvPr>
            <p:cNvSpPr/>
            <p:nvPr/>
          </p:nvSpPr>
          <p:spPr>
            <a:xfrm>
              <a:off x="-3412100" y="8003288"/>
              <a:ext cx="43525" cy="47725"/>
            </a:xfrm>
            <a:custGeom>
              <a:avLst/>
              <a:gdLst/>
              <a:ahLst/>
              <a:cxnLst/>
              <a:rect l="l" t="t" r="r" b="b"/>
              <a:pathLst>
                <a:path w="1741" h="1909" extrusionOk="0">
                  <a:moveTo>
                    <a:pt x="671" y="183"/>
                  </a:moveTo>
                  <a:cubicBezTo>
                    <a:pt x="902" y="183"/>
                    <a:pt x="600" y="983"/>
                    <a:pt x="545" y="1065"/>
                  </a:cubicBezTo>
                  <a:cubicBezTo>
                    <a:pt x="483" y="1174"/>
                    <a:pt x="421" y="1291"/>
                    <a:pt x="354" y="1408"/>
                  </a:cubicBezTo>
                  <a:lnTo>
                    <a:pt x="354" y="1408"/>
                  </a:lnTo>
                  <a:cubicBezTo>
                    <a:pt x="353" y="1409"/>
                    <a:pt x="352" y="1410"/>
                    <a:pt x="351" y="1412"/>
                  </a:cubicBezTo>
                  <a:lnTo>
                    <a:pt x="351" y="1412"/>
                  </a:lnTo>
                  <a:cubicBezTo>
                    <a:pt x="348" y="1283"/>
                    <a:pt x="348" y="1155"/>
                    <a:pt x="363" y="1034"/>
                  </a:cubicBezTo>
                  <a:cubicBezTo>
                    <a:pt x="363" y="852"/>
                    <a:pt x="363" y="335"/>
                    <a:pt x="576" y="214"/>
                  </a:cubicBezTo>
                  <a:cubicBezTo>
                    <a:pt x="614" y="193"/>
                    <a:pt x="646" y="183"/>
                    <a:pt x="671" y="183"/>
                  </a:cubicBezTo>
                  <a:close/>
                  <a:moveTo>
                    <a:pt x="1191" y="931"/>
                  </a:moveTo>
                  <a:cubicBezTo>
                    <a:pt x="1319" y="931"/>
                    <a:pt x="1353" y="1081"/>
                    <a:pt x="1275" y="1186"/>
                  </a:cubicBezTo>
                  <a:cubicBezTo>
                    <a:pt x="1097" y="1466"/>
                    <a:pt x="749" y="1597"/>
                    <a:pt x="426" y="1685"/>
                  </a:cubicBezTo>
                  <a:lnTo>
                    <a:pt x="426" y="1685"/>
                  </a:lnTo>
                  <a:cubicBezTo>
                    <a:pt x="539" y="1511"/>
                    <a:pt x="645" y="1330"/>
                    <a:pt x="788" y="1186"/>
                  </a:cubicBezTo>
                  <a:cubicBezTo>
                    <a:pt x="880" y="1095"/>
                    <a:pt x="1001" y="974"/>
                    <a:pt x="1123" y="943"/>
                  </a:cubicBezTo>
                  <a:cubicBezTo>
                    <a:pt x="1148" y="935"/>
                    <a:pt x="1170" y="931"/>
                    <a:pt x="1191" y="931"/>
                  </a:cubicBezTo>
                  <a:close/>
                  <a:moveTo>
                    <a:pt x="646" y="0"/>
                  </a:moveTo>
                  <a:cubicBezTo>
                    <a:pt x="1" y="0"/>
                    <a:pt x="120" y="1403"/>
                    <a:pt x="120" y="1794"/>
                  </a:cubicBezTo>
                  <a:cubicBezTo>
                    <a:pt x="120" y="1870"/>
                    <a:pt x="181" y="1908"/>
                    <a:pt x="241" y="1908"/>
                  </a:cubicBezTo>
                  <a:cubicBezTo>
                    <a:pt x="295" y="1908"/>
                    <a:pt x="349" y="1878"/>
                    <a:pt x="361" y="1819"/>
                  </a:cubicBezTo>
                  <a:lnTo>
                    <a:pt x="361" y="1819"/>
                  </a:lnTo>
                  <a:cubicBezTo>
                    <a:pt x="840" y="1776"/>
                    <a:pt x="1741" y="1495"/>
                    <a:pt x="1518" y="882"/>
                  </a:cubicBezTo>
                  <a:cubicBezTo>
                    <a:pt x="1468" y="765"/>
                    <a:pt x="1353" y="722"/>
                    <a:pt x="1239" y="722"/>
                  </a:cubicBezTo>
                  <a:cubicBezTo>
                    <a:pt x="1147" y="722"/>
                    <a:pt x="1056" y="750"/>
                    <a:pt x="1001" y="791"/>
                  </a:cubicBezTo>
                  <a:cubicBezTo>
                    <a:pt x="945" y="822"/>
                    <a:pt x="891" y="855"/>
                    <a:pt x="841" y="891"/>
                  </a:cubicBezTo>
                  <a:lnTo>
                    <a:pt x="841" y="891"/>
                  </a:lnTo>
                  <a:cubicBezTo>
                    <a:pt x="1026" y="448"/>
                    <a:pt x="1096" y="17"/>
                    <a:pt x="667" y="1"/>
                  </a:cubicBezTo>
                  <a:cubicBezTo>
                    <a:pt x="660" y="1"/>
                    <a:pt x="653" y="0"/>
                    <a:pt x="646"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790;p94">
              <a:extLst>
                <a:ext uri="{FF2B5EF4-FFF2-40B4-BE49-F238E27FC236}">
                  <a16:creationId xmlns:a16="http://schemas.microsoft.com/office/drawing/2014/main" id="{1DDCE9EC-7FAC-9F40-AA1D-02B46D5C59A1}"/>
                </a:ext>
              </a:extLst>
            </p:cNvPr>
            <p:cNvSpPr/>
            <p:nvPr/>
          </p:nvSpPr>
          <p:spPr>
            <a:xfrm>
              <a:off x="-3785275" y="7848288"/>
              <a:ext cx="155050" cy="81325"/>
            </a:xfrm>
            <a:custGeom>
              <a:avLst/>
              <a:gdLst/>
              <a:ahLst/>
              <a:cxnLst/>
              <a:rect l="l" t="t" r="r" b="b"/>
              <a:pathLst>
                <a:path w="6202" h="3253" extrusionOk="0">
                  <a:moveTo>
                    <a:pt x="6202" y="0"/>
                  </a:moveTo>
                  <a:lnTo>
                    <a:pt x="1" y="91"/>
                  </a:lnTo>
                  <a:cubicBezTo>
                    <a:pt x="1" y="91"/>
                    <a:pt x="62" y="1581"/>
                    <a:pt x="214" y="3253"/>
                  </a:cubicBezTo>
                  <a:cubicBezTo>
                    <a:pt x="2250" y="3222"/>
                    <a:pt x="4287" y="2584"/>
                    <a:pt x="6110" y="1642"/>
                  </a:cubicBezTo>
                  <a:lnTo>
                    <a:pt x="6202" y="0"/>
                  </a:ln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791;p94">
              <a:extLst>
                <a:ext uri="{FF2B5EF4-FFF2-40B4-BE49-F238E27FC236}">
                  <a16:creationId xmlns:a16="http://schemas.microsoft.com/office/drawing/2014/main" id="{2E0D64DE-3AC2-1E4C-9E98-21C700EE12F7}"/>
                </a:ext>
              </a:extLst>
            </p:cNvPr>
            <p:cNvSpPr/>
            <p:nvPr/>
          </p:nvSpPr>
          <p:spPr>
            <a:xfrm>
              <a:off x="-3779950" y="7888563"/>
              <a:ext cx="147450" cy="158850"/>
            </a:xfrm>
            <a:custGeom>
              <a:avLst/>
              <a:gdLst/>
              <a:ahLst/>
              <a:cxnLst/>
              <a:rect l="l" t="t" r="r" b="b"/>
              <a:pathLst>
                <a:path w="5898" h="6354" extrusionOk="0">
                  <a:moveTo>
                    <a:pt x="5897" y="0"/>
                  </a:moveTo>
                  <a:lnTo>
                    <a:pt x="5897" y="0"/>
                  </a:lnTo>
                  <a:cubicBezTo>
                    <a:pt x="4074" y="973"/>
                    <a:pt x="2037" y="1611"/>
                    <a:pt x="1" y="1642"/>
                  </a:cubicBezTo>
                  <a:cubicBezTo>
                    <a:pt x="153" y="3374"/>
                    <a:pt x="365" y="5350"/>
                    <a:pt x="639" y="6019"/>
                  </a:cubicBezTo>
                  <a:cubicBezTo>
                    <a:pt x="639" y="6019"/>
                    <a:pt x="1700" y="6353"/>
                    <a:pt x="2995" y="6353"/>
                  </a:cubicBezTo>
                  <a:cubicBezTo>
                    <a:pt x="3838" y="6353"/>
                    <a:pt x="4779" y="6212"/>
                    <a:pt x="5593" y="5745"/>
                  </a:cubicBezTo>
                  <a:lnTo>
                    <a:pt x="5897" y="0"/>
                  </a:ln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792;p94">
              <a:extLst>
                <a:ext uri="{FF2B5EF4-FFF2-40B4-BE49-F238E27FC236}">
                  <a16:creationId xmlns:a16="http://schemas.microsoft.com/office/drawing/2014/main" id="{A63C912B-4940-A34C-91CB-685CCFF7EF3C}"/>
                </a:ext>
              </a:extLst>
            </p:cNvPr>
            <p:cNvSpPr/>
            <p:nvPr/>
          </p:nvSpPr>
          <p:spPr>
            <a:xfrm>
              <a:off x="-3853650" y="8078438"/>
              <a:ext cx="215325" cy="38350"/>
            </a:xfrm>
            <a:custGeom>
              <a:avLst/>
              <a:gdLst/>
              <a:ahLst/>
              <a:cxnLst/>
              <a:rect l="l" t="t" r="r" b="b"/>
              <a:pathLst>
                <a:path w="8613" h="1534" extrusionOk="0">
                  <a:moveTo>
                    <a:pt x="6401" y="1"/>
                  </a:moveTo>
                  <a:cubicBezTo>
                    <a:pt x="3871" y="1"/>
                    <a:pt x="61" y="217"/>
                    <a:pt x="61" y="217"/>
                  </a:cubicBezTo>
                  <a:cubicBezTo>
                    <a:pt x="61" y="217"/>
                    <a:pt x="0" y="916"/>
                    <a:pt x="1094" y="1190"/>
                  </a:cubicBezTo>
                  <a:cubicBezTo>
                    <a:pt x="1868" y="1361"/>
                    <a:pt x="3128" y="1533"/>
                    <a:pt x="4413" y="1533"/>
                  </a:cubicBezTo>
                  <a:cubicBezTo>
                    <a:pt x="4945" y="1533"/>
                    <a:pt x="5481" y="1504"/>
                    <a:pt x="5988" y="1433"/>
                  </a:cubicBezTo>
                  <a:cubicBezTo>
                    <a:pt x="7690" y="1190"/>
                    <a:pt x="8481" y="1007"/>
                    <a:pt x="8481" y="1007"/>
                  </a:cubicBezTo>
                  <a:cubicBezTo>
                    <a:pt x="8481" y="1007"/>
                    <a:pt x="8572" y="703"/>
                    <a:pt x="8602" y="217"/>
                  </a:cubicBezTo>
                  <a:cubicBezTo>
                    <a:pt x="8612" y="55"/>
                    <a:pt x="7667" y="1"/>
                    <a:pt x="6401" y="1"/>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793;p94">
              <a:extLst>
                <a:ext uri="{FF2B5EF4-FFF2-40B4-BE49-F238E27FC236}">
                  <a16:creationId xmlns:a16="http://schemas.microsoft.com/office/drawing/2014/main" id="{5C1782EC-50E1-EE47-ADB5-C05A4743EB67}"/>
                </a:ext>
              </a:extLst>
            </p:cNvPr>
            <p:cNvSpPr/>
            <p:nvPr/>
          </p:nvSpPr>
          <p:spPr>
            <a:xfrm>
              <a:off x="-3854425" y="8050413"/>
              <a:ext cx="80575" cy="57025"/>
            </a:xfrm>
            <a:custGeom>
              <a:avLst/>
              <a:gdLst/>
              <a:ahLst/>
              <a:cxnLst/>
              <a:rect l="l" t="t" r="r" b="b"/>
              <a:pathLst>
                <a:path w="3223" h="2281" extrusionOk="0">
                  <a:moveTo>
                    <a:pt x="2037" y="0"/>
                  </a:moveTo>
                  <a:cubicBezTo>
                    <a:pt x="1156" y="335"/>
                    <a:pt x="214" y="791"/>
                    <a:pt x="92" y="1338"/>
                  </a:cubicBezTo>
                  <a:cubicBezTo>
                    <a:pt x="1" y="1855"/>
                    <a:pt x="1429" y="2189"/>
                    <a:pt x="3223" y="2280"/>
                  </a:cubicBezTo>
                  <a:cubicBezTo>
                    <a:pt x="3010" y="1459"/>
                    <a:pt x="2615" y="700"/>
                    <a:pt x="2037"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794;p94">
              <a:extLst>
                <a:ext uri="{FF2B5EF4-FFF2-40B4-BE49-F238E27FC236}">
                  <a16:creationId xmlns:a16="http://schemas.microsoft.com/office/drawing/2014/main" id="{C52DDC3E-EDDA-8F47-A0FD-5AD41F84539D}"/>
                </a:ext>
              </a:extLst>
            </p:cNvPr>
            <p:cNvSpPr/>
            <p:nvPr/>
          </p:nvSpPr>
          <p:spPr>
            <a:xfrm>
              <a:off x="-3803500" y="8032938"/>
              <a:ext cx="170225" cy="75125"/>
            </a:xfrm>
            <a:custGeom>
              <a:avLst/>
              <a:gdLst/>
              <a:ahLst/>
              <a:cxnLst/>
              <a:rect l="l" t="t" r="r" b="b"/>
              <a:pathLst>
                <a:path w="6809" h="3005" extrusionOk="0">
                  <a:moveTo>
                    <a:pt x="6535" y="0"/>
                  </a:moveTo>
                  <a:cubicBezTo>
                    <a:pt x="6535" y="0"/>
                    <a:pt x="5368" y="528"/>
                    <a:pt x="3672" y="528"/>
                  </a:cubicBezTo>
                  <a:cubicBezTo>
                    <a:pt x="3029" y="528"/>
                    <a:pt x="2310" y="452"/>
                    <a:pt x="1551" y="244"/>
                  </a:cubicBezTo>
                  <a:cubicBezTo>
                    <a:pt x="1551" y="244"/>
                    <a:pt x="791" y="426"/>
                    <a:pt x="0" y="699"/>
                  </a:cubicBezTo>
                  <a:cubicBezTo>
                    <a:pt x="578" y="1399"/>
                    <a:pt x="973" y="2158"/>
                    <a:pt x="1186" y="2979"/>
                  </a:cubicBezTo>
                  <a:cubicBezTo>
                    <a:pt x="1524" y="2996"/>
                    <a:pt x="1874" y="3005"/>
                    <a:pt x="2230" y="3005"/>
                  </a:cubicBezTo>
                  <a:cubicBezTo>
                    <a:pt x="3792" y="3005"/>
                    <a:pt x="5446" y="2839"/>
                    <a:pt x="6535" y="2493"/>
                  </a:cubicBezTo>
                  <a:cubicBezTo>
                    <a:pt x="6535" y="2493"/>
                    <a:pt x="6809" y="1034"/>
                    <a:pt x="6535"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795;p94">
              <a:extLst>
                <a:ext uri="{FF2B5EF4-FFF2-40B4-BE49-F238E27FC236}">
                  <a16:creationId xmlns:a16="http://schemas.microsoft.com/office/drawing/2014/main" id="{BD856D7B-A04C-1B43-8D76-709207AA2387}"/>
                </a:ext>
              </a:extLst>
            </p:cNvPr>
            <p:cNvSpPr/>
            <p:nvPr/>
          </p:nvSpPr>
          <p:spPr>
            <a:xfrm>
              <a:off x="-3809850" y="8003288"/>
              <a:ext cx="43550" cy="47725"/>
            </a:xfrm>
            <a:custGeom>
              <a:avLst/>
              <a:gdLst/>
              <a:ahLst/>
              <a:cxnLst/>
              <a:rect l="l" t="t" r="r" b="b"/>
              <a:pathLst>
                <a:path w="1742" h="1909" extrusionOk="0">
                  <a:moveTo>
                    <a:pt x="1064" y="183"/>
                  </a:moveTo>
                  <a:cubicBezTo>
                    <a:pt x="1091" y="183"/>
                    <a:pt x="1124" y="193"/>
                    <a:pt x="1166" y="214"/>
                  </a:cubicBezTo>
                  <a:cubicBezTo>
                    <a:pt x="1379" y="335"/>
                    <a:pt x="1379" y="852"/>
                    <a:pt x="1379" y="1034"/>
                  </a:cubicBezTo>
                  <a:cubicBezTo>
                    <a:pt x="1394" y="1158"/>
                    <a:pt x="1394" y="1289"/>
                    <a:pt x="1390" y="1419"/>
                  </a:cubicBezTo>
                  <a:lnTo>
                    <a:pt x="1390" y="1419"/>
                  </a:lnTo>
                  <a:cubicBezTo>
                    <a:pt x="1369" y="1389"/>
                    <a:pt x="1347" y="1359"/>
                    <a:pt x="1324" y="1330"/>
                  </a:cubicBezTo>
                  <a:lnTo>
                    <a:pt x="1324" y="1330"/>
                  </a:lnTo>
                  <a:cubicBezTo>
                    <a:pt x="1268" y="1239"/>
                    <a:pt x="1215" y="1150"/>
                    <a:pt x="1166" y="1065"/>
                  </a:cubicBezTo>
                  <a:cubicBezTo>
                    <a:pt x="1139" y="983"/>
                    <a:pt x="815" y="183"/>
                    <a:pt x="1064" y="183"/>
                  </a:cubicBezTo>
                  <a:close/>
                  <a:moveTo>
                    <a:pt x="551" y="931"/>
                  </a:moveTo>
                  <a:cubicBezTo>
                    <a:pt x="572" y="931"/>
                    <a:pt x="594" y="935"/>
                    <a:pt x="619" y="943"/>
                  </a:cubicBezTo>
                  <a:cubicBezTo>
                    <a:pt x="741" y="974"/>
                    <a:pt x="862" y="1095"/>
                    <a:pt x="923" y="1186"/>
                  </a:cubicBezTo>
                  <a:cubicBezTo>
                    <a:pt x="1090" y="1330"/>
                    <a:pt x="1201" y="1511"/>
                    <a:pt x="1315" y="1685"/>
                  </a:cubicBezTo>
                  <a:lnTo>
                    <a:pt x="1315" y="1685"/>
                  </a:lnTo>
                  <a:cubicBezTo>
                    <a:pt x="993" y="1597"/>
                    <a:pt x="645" y="1466"/>
                    <a:pt x="467" y="1186"/>
                  </a:cubicBezTo>
                  <a:cubicBezTo>
                    <a:pt x="388" y="1081"/>
                    <a:pt x="423" y="931"/>
                    <a:pt x="551" y="931"/>
                  </a:cubicBezTo>
                  <a:close/>
                  <a:moveTo>
                    <a:pt x="1096" y="0"/>
                  </a:moveTo>
                  <a:cubicBezTo>
                    <a:pt x="1089" y="0"/>
                    <a:pt x="1082" y="1"/>
                    <a:pt x="1075" y="1"/>
                  </a:cubicBezTo>
                  <a:cubicBezTo>
                    <a:pt x="642" y="17"/>
                    <a:pt x="717" y="455"/>
                    <a:pt x="906" y="902"/>
                  </a:cubicBezTo>
                  <a:lnTo>
                    <a:pt x="906" y="902"/>
                  </a:lnTo>
                  <a:cubicBezTo>
                    <a:pt x="853" y="862"/>
                    <a:pt x="798" y="825"/>
                    <a:pt x="741" y="791"/>
                  </a:cubicBezTo>
                  <a:cubicBezTo>
                    <a:pt x="686" y="750"/>
                    <a:pt x="595" y="722"/>
                    <a:pt x="503" y="722"/>
                  </a:cubicBezTo>
                  <a:cubicBezTo>
                    <a:pt x="389" y="722"/>
                    <a:pt x="274" y="765"/>
                    <a:pt x="224" y="882"/>
                  </a:cubicBezTo>
                  <a:cubicBezTo>
                    <a:pt x="0" y="1498"/>
                    <a:pt x="884" y="1779"/>
                    <a:pt x="1381" y="1819"/>
                  </a:cubicBezTo>
                  <a:lnTo>
                    <a:pt x="1381" y="1819"/>
                  </a:lnTo>
                  <a:cubicBezTo>
                    <a:pt x="1391" y="1879"/>
                    <a:pt x="1439" y="1908"/>
                    <a:pt x="1489" y="1908"/>
                  </a:cubicBezTo>
                  <a:cubicBezTo>
                    <a:pt x="1546" y="1908"/>
                    <a:pt x="1607" y="1870"/>
                    <a:pt x="1622" y="1794"/>
                  </a:cubicBezTo>
                  <a:cubicBezTo>
                    <a:pt x="1622" y="1403"/>
                    <a:pt x="1741" y="0"/>
                    <a:pt x="1096"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796;p94">
              <a:extLst>
                <a:ext uri="{FF2B5EF4-FFF2-40B4-BE49-F238E27FC236}">
                  <a16:creationId xmlns:a16="http://schemas.microsoft.com/office/drawing/2014/main" id="{EF2B4061-02D2-084A-986D-36E83D7637CA}"/>
                </a:ext>
              </a:extLst>
            </p:cNvPr>
            <p:cNvSpPr/>
            <p:nvPr/>
          </p:nvSpPr>
          <p:spPr>
            <a:xfrm>
              <a:off x="-3242700" y="6678813"/>
              <a:ext cx="25" cy="1550"/>
            </a:xfrm>
            <a:custGeom>
              <a:avLst/>
              <a:gdLst/>
              <a:ahLst/>
              <a:cxnLst/>
              <a:rect l="l" t="t" r="r" b="b"/>
              <a:pathLst>
                <a:path w="1" h="62" extrusionOk="0">
                  <a:moveTo>
                    <a:pt x="0" y="0"/>
                  </a:moveTo>
                  <a:cubicBezTo>
                    <a:pt x="0" y="31"/>
                    <a:pt x="0" y="61"/>
                    <a:pt x="0" y="61"/>
                  </a:cubicBezTo>
                  <a:cubicBezTo>
                    <a:pt x="0" y="61"/>
                    <a:pt x="0" y="31"/>
                    <a:pt x="0"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797;p94">
              <a:extLst>
                <a:ext uri="{FF2B5EF4-FFF2-40B4-BE49-F238E27FC236}">
                  <a16:creationId xmlns:a16="http://schemas.microsoft.com/office/drawing/2014/main" id="{C1792244-55ED-7F4F-8CBB-3A95F2671FB8}"/>
                </a:ext>
              </a:extLst>
            </p:cNvPr>
            <p:cNvSpPr/>
            <p:nvPr/>
          </p:nvSpPr>
          <p:spPr>
            <a:xfrm>
              <a:off x="-3422050" y="6950863"/>
              <a:ext cx="163425" cy="210500"/>
            </a:xfrm>
            <a:custGeom>
              <a:avLst/>
              <a:gdLst/>
              <a:ahLst/>
              <a:cxnLst/>
              <a:rect l="l" t="t" r="r" b="b"/>
              <a:pathLst>
                <a:path w="6537" h="8420" extrusionOk="0">
                  <a:moveTo>
                    <a:pt x="6536" y="0"/>
                  </a:moveTo>
                  <a:cubicBezTo>
                    <a:pt x="4891" y="1028"/>
                    <a:pt x="3050" y="1643"/>
                    <a:pt x="1088" y="1643"/>
                  </a:cubicBezTo>
                  <a:cubicBezTo>
                    <a:pt x="729" y="1643"/>
                    <a:pt x="367" y="1623"/>
                    <a:pt x="1" y="1581"/>
                  </a:cubicBezTo>
                  <a:lnTo>
                    <a:pt x="1" y="1581"/>
                  </a:lnTo>
                  <a:lnTo>
                    <a:pt x="1247" y="8420"/>
                  </a:lnTo>
                  <a:cubicBezTo>
                    <a:pt x="2797" y="7082"/>
                    <a:pt x="4955" y="3648"/>
                    <a:pt x="6536"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798;p94">
              <a:extLst>
                <a:ext uri="{FF2B5EF4-FFF2-40B4-BE49-F238E27FC236}">
                  <a16:creationId xmlns:a16="http://schemas.microsoft.com/office/drawing/2014/main" id="{B6A8CB5C-189C-3144-9C4A-44A33E3017CD}"/>
                </a:ext>
              </a:extLst>
            </p:cNvPr>
            <p:cNvSpPr/>
            <p:nvPr/>
          </p:nvSpPr>
          <p:spPr>
            <a:xfrm>
              <a:off x="-3424325" y="6611838"/>
              <a:ext cx="237125" cy="380125"/>
            </a:xfrm>
            <a:custGeom>
              <a:avLst/>
              <a:gdLst/>
              <a:ahLst/>
              <a:cxnLst/>
              <a:rect l="l" t="t" r="r" b="b"/>
              <a:pathLst>
                <a:path w="9485" h="15205" extrusionOk="0">
                  <a:moveTo>
                    <a:pt x="7038" y="0"/>
                  </a:moveTo>
                  <a:cubicBezTo>
                    <a:pt x="6425" y="0"/>
                    <a:pt x="6019" y="2406"/>
                    <a:pt x="6019" y="2406"/>
                  </a:cubicBezTo>
                  <a:cubicBezTo>
                    <a:pt x="6019" y="2406"/>
                    <a:pt x="6354" y="35"/>
                    <a:pt x="5746" y="5"/>
                  </a:cubicBezTo>
                  <a:cubicBezTo>
                    <a:pt x="5742" y="4"/>
                    <a:pt x="5739" y="4"/>
                    <a:pt x="5735" y="4"/>
                  </a:cubicBezTo>
                  <a:cubicBezTo>
                    <a:pt x="5106" y="4"/>
                    <a:pt x="4986" y="2740"/>
                    <a:pt x="4986" y="2740"/>
                  </a:cubicBezTo>
                  <a:cubicBezTo>
                    <a:pt x="4986" y="2740"/>
                    <a:pt x="4881" y="1885"/>
                    <a:pt x="4466" y="1885"/>
                  </a:cubicBezTo>
                  <a:cubicBezTo>
                    <a:pt x="4379" y="1885"/>
                    <a:pt x="4280" y="1922"/>
                    <a:pt x="4165" y="2011"/>
                  </a:cubicBezTo>
                  <a:cubicBezTo>
                    <a:pt x="3496" y="2497"/>
                    <a:pt x="4834" y="4746"/>
                    <a:pt x="4834" y="4746"/>
                  </a:cubicBezTo>
                  <a:cubicBezTo>
                    <a:pt x="4834" y="4746"/>
                    <a:pt x="4834" y="5141"/>
                    <a:pt x="4226" y="7300"/>
                  </a:cubicBezTo>
                  <a:cubicBezTo>
                    <a:pt x="3618" y="9458"/>
                    <a:pt x="1" y="14595"/>
                    <a:pt x="1" y="14595"/>
                  </a:cubicBezTo>
                  <a:lnTo>
                    <a:pt x="92" y="15142"/>
                  </a:lnTo>
                  <a:cubicBezTo>
                    <a:pt x="458" y="15184"/>
                    <a:pt x="820" y="15204"/>
                    <a:pt x="1179" y="15204"/>
                  </a:cubicBezTo>
                  <a:cubicBezTo>
                    <a:pt x="3141" y="15204"/>
                    <a:pt x="4982" y="14589"/>
                    <a:pt x="6627" y="13561"/>
                  </a:cubicBezTo>
                  <a:cubicBezTo>
                    <a:pt x="7265" y="12102"/>
                    <a:pt x="7782" y="10613"/>
                    <a:pt x="8177" y="9214"/>
                  </a:cubicBezTo>
                  <a:cubicBezTo>
                    <a:pt x="9484" y="4199"/>
                    <a:pt x="8724" y="430"/>
                    <a:pt x="8177" y="400"/>
                  </a:cubicBezTo>
                  <a:cubicBezTo>
                    <a:pt x="8173" y="400"/>
                    <a:pt x="8169" y="399"/>
                    <a:pt x="8166" y="399"/>
                  </a:cubicBezTo>
                  <a:cubicBezTo>
                    <a:pt x="7656" y="399"/>
                    <a:pt x="7326" y="2378"/>
                    <a:pt x="7265" y="2679"/>
                  </a:cubicBezTo>
                  <a:cubicBezTo>
                    <a:pt x="7326" y="2345"/>
                    <a:pt x="7661" y="126"/>
                    <a:pt x="7083" y="5"/>
                  </a:cubicBezTo>
                  <a:cubicBezTo>
                    <a:pt x="7068" y="2"/>
                    <a:pt x="7053" y="0"/>
                    <a:pt x="7038"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799;p94">
              <a:extLst>
                <a:ext uri="{FF2B5EF4-FFF2-40B4-BE49-F238E27FC236}">
                  <a16:creationId xmlns:a16="http://schemas.microsoft.com/office/drawing/2014/main" id="{F402C1A8-B73A-6C4C-B7D7-94F88707CDB6}"/>
                </a:ext>
              </a:extLst>
            </p:cNvPr>
            <p:cNvSpPr/>
            <p:nvPr/>
          </p:nvSpPr>
          <p:spPr>
            <a:xfrm>
              <a:off x="-3722200" y="7038988"/>
              <a:ext cx="25" cy="25"/>
            </a:xfrm>
            <a:custGeom>
              <a:avLst/>
              <a:gdLst/>
              <a:ahLst/>
              <a:cxnLst/>
              <a:rect l="l" t="t" r="r" b="b"/>
              <a:pathLst>
                <a:path w="1" h="1" extrusionOk="0">
                  <a:moveTo>
                    <a:pt x="1" y="1"/>
                  </a:move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800;p94">
              <a:extLst>
                <a:ext uri="{FF2B5EF4-FFF2-40B4-BE49-F238E27FC236}">
                  <a16:creationId xmlns:a16="http://schemas.microsoft.com/office/drawing/2014/main" id="{1B13C3CF-76AC-5446-B809-401D11850173}"/>
                </a:ext>
              </a:extLst>
            </p:cNvPr>
            <p:cNvSpPr/>
            <p:nvPr/>
          </p:nvSpPr>
          <p:spPr>
            <a:xfrm>
              <a:off x="-4015525" y="6751688"/>
              <a:ext cx="107950" cy="68975"/>
            </a:xfrm>
            <a:custGeom>
              <a:avLst/>
              <a:gdLst/>
              <a:ahLst/>
              <a:cxnLst/>
              <a:rect l="l" t="t" r="r" b="b"/>
              <a:pathLst>
                <a:path w="4318" h="2759" extrusionOk="0">
                  <a:moveTo>
                    <a:pt x="2370" y="1"/>
                  </a:moveTo>
                  <a:cubicBezTo>
                    <a:pt x="1540" y="1"/>
                    <a:pt x="705" y="246"/>
                    <a:pt x="1" y="733"/>
                  </a:cubicBezTo>
                  <a:cubicBezTo>
                    <a:pt x="161" y="1763"/>
                    <a:pt x="994" y="2759"/>
                    <a:pt x="2552" y="2759"/>
                  </a:cubicBezTo>
                  <a:cubicBezTo>
                    <a:pt x="3062" y="2759"/>
                    <a:pt x="3650" y="2652"/>
                    <a:pt x="4317" y="2405"/>
                  </a:cubicBezTo>
                  <a:lnTo>
                    <a:pt x="4317" y="490"/>
                  </a:lnTo>
                  <a:cubicBezTo>
                    <a:pt x="3718" y="163"/>
                    <a:pt x="3045" y="1"/>
                    <a:pt x="2370"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801;p94">
              <a:extLst>
                <a:ext uri="{FF2B5EF4-FFF2-40B4-BE49-F238E27FC236}">
                  <a16:creationId xmlns:a16="http://schemas.microsoft.com/office/drawing/2014/main" id="{7681652F-7430-EE49-92E2-27B3C7080A19}"/>
                </a:ext>
              </a:extLst>
            </p:cNvPr>
            <p:cNvSpPr/>
            <p:nvPr/>
          </p:nvSpPr>
          <p:spPr>
            <a:xfrm>
              <a:off x="-4018550" y="6712938"/>
              <a:ext cx="110975" cy="57075"/>
            </a:xfrm>
            <a:custGeom>
              <a:avLst/>
              <a:gdLst/>
              <a:ahLst/>
              <a:cxnLst/>
              <a:rect l="l" t="t" r="r" b="b"/>
              <a:pathLst>
                <a:path w="4439" h="2283" extrusionOk="0">
                  <a:moveTo>
                    <a:pt x="2297" y="0"/>
                  </a:moveTo>
                  <a:cubicBezTo>
                    <a:pt x="1858" y="0"/>
                    <a:pt x="1385" y="99"/>
                    <a:pt x="912" y="368"/>
                  </a:cubicBezTo>
                  <a:cubicBezTo>
                    <a:pt x="274" y="763"/>
                    <a:pt x="0" y="1523"/>
                    <a:pt x="122" y="2283"/>
                  </a:cubicBezTo>
                  <a:cubicBezTo>
                    <a:pt x="826" y="1796"/>
                    <a:pt x="1661" y="1551"/>
                    <a:pt x="2491" y="1551"/>
                  </a:cubicBezTo>
                  <a:cubicBezTo>
                    <a:pt x="3166" y="1551"/>
                    <a:pt x="3839" y="1713"/>
                    <a:pt x="4438" y="2040"/>
                  </a:cubicBezTo>
                  <a:lnTo>
                    <a:pt x="4438" y="733"/>
                  </a:lnTo>
                  <a:cubicBezTo>
                    <a:pt x="4438" y="733"/>
                    <a:pt x="3494" y="0"/>
                    <a:pt x="2297"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802;p94">
              <a:extLst>
                <a:ext uri="{FF2B5EF4-FFF2-40B4-BE49-F238E27FC236}">
                  <a16:creationId xmlns:a16="http://schemas.microsoft.com/office/drawing/2014/main" id="{C04EACCC-0EF8-2245-B139-45A153DE4F80}"/>
                </a:ext>
              </a:extLst>
            </p:cNvPr>
            <p:cNvSpPr/>
            <p:nvPr/>
          </p:nvSpPr>
          <p:spPr>
            <a:xfrm>
              <a:off x="-3983600" y="6754713"/>
              <a:ext cx="67650" cy="57100"/>
            </a:xfrm>
            <a:custGeom>
              <a:avLst/>
              <a:gdLst/>
              <a:ahLst/>
              <a:cxnLst/>
              <a:rect l="l" t="t" r="r" b="b"/>
              <a:pathLst>
                <a:path w="2706" h="2284" extrusionOk="0">
                  <a:moveTo>
                    <a:pt x="1156" y="0"/>
                  </a:moveTo>
                  <a:cubicBezTo>
                    <a:pt x="773" y="0"/>
                    <a:pt x="373" y="82"/>
                    <a:pt x="31" y="156"/>
                  </a:cubicBezTo>
                  <a:cubicBezTo>
                    <a:pt x="1" y="186"/>
                    <a:pt x="31" y="217"/>
                    <a:pt x="31" y="217"/>
                  </a:cubicBezTo>
                  <a:cubicBezTo>
                    <a:pt x="388" y="217"/>
                    <a:pt x="802" y="137"/>
                    <a:pt x="1190" y="137"/>
                  </a:cubicBezTo>
                  <a:cubicBezTo>
                    <a:pt x="1595" y="137"/>
                    <a:pt x="1971" y="224"/>
                    <a:pt x="2219" y="582"/>
                  </a:cubicBezTo>
                  <a:cubicBezTo>
                    <a:pt x="2554" y="1037"/>
                    <a:pt x="2523" y="1676"/>
                    <a:pt x="2523" y="2192"/>
                  </a:cubicBezTo>
                  <a:cubicBezTo>
                    <a:pt x="2523" y="2253"/>
                    <a:pt x="2561" y="2284"/>
                    <a:pt x="2599" y="2284"/>
                  </a:cubicBezTo>
                  <a:cubicBezTo>
                    <a:pt x="2637" y="2284"/>
                    <a:pt x="2675" y="2253"/>
                    <a:pt x="2675" y="2192"/>
                  </a:cubicBezTo>
                  <a:cubicBezTo>
                    <a:pt x="2706" y="1585"/>
                    <a:pt x="2675" y="825"/>
                    <a:pt x="2219" y="369"/>
                  </a:cubicBezTo>
                  <a:cubicBezTo>
                    <a:pt x="1940" y="89"/>
                    <a:pt x="1557" y="0"/>
                    <a:pt x="1156"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803;p94">
              <a:extLst>
                <a:ext uri="{FF2B5EF4-FFF2-40B4-BE49-F238E27FC236}">
                  <a16:creationId xmlns:a16="http://schemas.microsoft.com/office/drawing/2014/main" id="{C293DFD5-6A95-E743-AB29-E8E107814C73}"/>
                </a:ext>
              </a:extLst>
            </p:cNvPr>
            <p:cNvSpPr/>
            <p:nvPr/>
          </p:nvSpPr>
          <p:spPr>
            <a:xfrm>
              <a:off x="-3955200" y="6770813"/>
              <a:ext cx="39075" cy="23250"/>
            </a:xfrm>
            <a:custGeom>
              <a:avLst/>
              <a:gdLst/>
              <a:ahLst/>
              <a:cxnLst/>
              <a:rect l="l" t="t" r="r" b="b"/>
              <a:pathLst>
                <a:path w="1563" h="930" extrusionOk="0">
                  <a:moveTo>
                    <a:pt x="547" y="1"/>
                  </a:moveTo>
                  <a:cubicBezTo>
                    <a:pt x="386" y="1"/>
                    <a:pt x="218" y="55"/>
                    <a:pt x="50" y="181"/>
                  </a:cubicBezTo>
                  <a:cubicBezTo>
                    <a:pt x="0" y="230"/>
                    <a:pt x="52" y="280"/>
                    <a:pt x="106" y="280"/>
                  </a:cubicBezTo>
                  <a:cubicBezTo>
                    <a:pt x="118" y="280"/>
                    <a:pt x="130" y="277"/>
                    <a:pt x="141" y="272"/>
                  </a:cubicBezTo>
                  <a:cubicBezTo>
                    <a:pt x="280" y="216"/>
                    <a:pt x="413" y="180"/>
                    <a:pt x="542" y="180"/>
                  </a:cubicBezTo>
                  <a:cubicBezTo>
                    <a:pt x="695" y="180"/>
                    <a:pt x="844" y="231"/>
                    <a:pt x="992" y="363"/>
                  </a:cubicBezTo>
                  <a:cubicBezTo>
                    <a:pt x="1144" y="515"/>
                    <a:pt x="1266" y="728"/>
                    <a:pt x="1418" y="910"/>
                  </a:cubicBezTo>
                  <a:cubicBezTo>
                    <a:pt x="1432" y="924"/>
                    <a:pt x="1447" y="930"/>
                    <a:pt x="1462" y="930"/>
                  </a:cubicBezTo>
                  <a:cubicBezTo>
                    <a:pt x="1514" y="930"/>
                    <a:pt x="1563" y="859"/>
                    <a:pt x="1539" y="789"/>
                  </a:cubicBezTo>
                  <a:cubicBezTo>
                    <a:pt x="1341" y="371"/>
                    <a:pt x="968" y="1"/>
                    <a:pt x="547"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804;p94">
              <a:extLst>
                <a:ext uri="{FF2B5EF4-FFF2-40B4-BE49-F238E27FC236}">
                  <a16:creationId xmlns:a16="http://schemas.microsoft.com/office/drawing/2014/main" id="{F10D8B4A-7FB2-CA4D-BF0D-A96BD953EB57}"/>
                </a:ext>
              </a:extLst>
            </p:cNvPr>
            <p:cNvSpPr/>
            <p:nvPr/>
          </p:nvSpPr>
          <p:spPr>
            <a:xfrm>
              <a:off x="-3417475" y="6751688"/>
              <a:ext cx="107925" cy="68975"/>
            </a:xfrm>
            <a:custGeom>
              <a:avLst/>
              <a:gdLst/>
              <a:ahLst/>
              <a:cxnLst/>
              <a:rect l="l" t="t" r="r" b="b"/>
              <a:pathLst>
                <a:path w="4317" h="2759" extrusionOk="0">
                  <a:moveTo>
                    <a:pt x="1957" y="1"/>
                  </a:moveTo>
                  <a:cubicBezTo>
                    <a:pt x="1278" y="1"/>
                    <a:pt x="600" y="163"/>
                    <a:pt x="0" y="490"/>
                  </a:cubicBezTo>
                  <a:lnTo>
                    <a:pt x="0" y="2405"/>
                  </a:lnTo>
                  <a:cubicBezTo>
                    <a:pt x="675" y="2652"/>
                    <a:pt x="1269" y="2759"/>
                    <a:pt x="1783" y="2759"/>
                  </a:cubicBezTo>
                  <a:cubicBezTo>
                    <a:pt x="3352" y="2759"/>
                    <a:pt x="4179" y="1763"/>
                    <a:pt x="4317" y="733"/>
                  </a:cubicBezTo>
                  <a:cubicBezTo>
                    <a:pt x="3629" y="246"/>
                    <a:pt x="2793" y="1"/>
                    <a:pt x="1957"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805;p94">
              <a:extLst>
                <a:ext uri="{FF2B5EF4-FFF2-40B4-BE49-F238E27FC236}">
                  <a16:creationId xmlns:a16="http://schemas.microsoft.com/office/drawing/2014/main" id="{8FD66109-84B0-2244-82F6-604F651CE463}"/>
                </a:ext>
              </a:extLst>
            </p:cNvPr>
            <p:cNvSpPr/>
            <p:nvPr/>
          </p:nvSpPr>
          <p:spPr>
            <a:xfrm>
              <a:off x="-3417475" y="6712938"/>
              <a:ext cx="110975" cy="57075"/>
            </a:xfrm>
            <a:custGeom>
              <a:avLst/>
              <a:gdLst/>
              <a:ahLst/>
              <a:cxnLst/>
              <a:rect l="l" t="t" r="r" b="b"/>
              <a:pathLst>
                <a:path w="4439" h="2283" extrusionOk="0">
                  <a:moveTo>
                    <a:pt x="2141" y="0"/>
                  </a:moveTo>
                  <a:cubicBezTo>
                    <a:pt x="944" y="0"/>
                    <a:pt x="0" y="733"/>
                    <a:pt x="0" y="733"/>
                  </a:cubicBezTo>
                  <a:lnTo>
                    <a:pt x="0" y="2040"/>
                  </a:lnTo>
                  <a:cubicBezTo>
                    <a:pt x="613" y="1713"/>
                    <a:pt x="1294" y="1551"/>
                    <a:pt x="1970" y="1551"/>
                  </a:cubicBezTo>
                  <a:cubicBezTo>
                    <a:pt x="2802" y="1551"/>
                    <a:pt x="3629" y="1796"/>
                    <a:pt x="4317" y="2283"/>
                  </a:cubicBezTo>
                  <a:cubicBezTo>
                    <a:pt x="4438" y="1523"/>
                    <a:pt x="4165" y="763"/>
                    <a:pt x="3526" y="368"/>
                  </a:cubicBezTo>
                  <a:cubicBezTo>
                    <a:pt x="3053" y="99"/>
                    <a:pt x="2580" y="0"/>
                    <a:pt x="2141"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806;p94">
              <a:extLst>
                <a:ext uri="{FF2B5EF4-FFF2-40B4-BE49-F238E27FC236}">
                  <a16:creationId xmlns:a16="http://schemas.microsoft.com/office/drawing/2014/main" id="{7EFE166D-3FE0-3B45-A590-B7C647DF1A4B}"/>
                </a:ext>
              </a:extLst>
            </p:cNvPr>
            <p:cNvSpPr/>
            <p:nvPr/>
          </p:nvSpPr>
          <p:spPr>
            <a:xfrm>
              <a:off x="-3409125" y="6754713"/>
              <a:ext cx="67650" cy="57100"/>
            </a:xfrm>
            <a:custGeom>
              <a:avLst/>
              <a:gdLst/>
              <a:ahLst/>
              <a:cxnLst/>
              <a:rect l="l" t="t" r="r" b="b"/>
              <a:pathLst>
                <a:path w="2706" h="2284" extrusionOk="0">
                  <a:moveTo>
                    <a:pt x="1550" y="0"/>
                  </a:moveTo>
                  <a:cubicBezTo>
                    <a:pt x="1149" y="0"/>
                    <a:pt x="767" y="89"/>
                    <a:pt x="487" y="369"/>
                  </a:cubicBezTo>
                  <a:cubicBezTo>
                    <a:pt x="31" y="855"/>
                    <a:pt x="1" y="1585"/>
                    <a:pt x="31" y="2192"/>
                  </a:cubicBezTo>
                  <a:cubicBezTo>
                    <a:pt x="31" y="2253"/>
                    <a:pt x="69" y="2284"/>
                    <a:pt x="107" y="2284"/>
                  </a:cubicBezTo>
                  <a:cubicBezTo>
                    <a:pt x="145" y="2284"/>
                    <a:pt x="183" y="2253"/>
                    <a:pt x="183" y="2192"/>
                  </a:cubicBezTo>
                  <a:cubicBezTo>
                    <a:pt x="213" y="1676"/>
                    <a:pt x="153" y="1037"/>
                    <a:pt x="487" y="582"/>
                  </a:cubicBezTo>
                  <a:cubicBezTo>
                    <a:pt x="730" y="217"/>
                    <a:pt x="1095" y="126"/>
                    <a:pt x="1490" y="126"/>
                  </a:cubicBezTo>
                  <a:cubicBezTo>
                    <a:pt x="1885" y="126"/>
                    <a:pt x="2311" y="217"/>
                    <a:pt x="2676" y="217"/>
                  </a:cubicBezTo>
                  <a:cubicBezTo>
                    <a:pt x="2706" y="217"/>
                    <a:pt x="2706" y="186"/>
                    <a:pt x="2676" y="156"/>
                  </a:cubicBezTo>
                  <a:cubicBezTo>
                    <a:pt x="2334" y="82"/>
                    <a:pt x="1934" y="0"/>
                    <a:pt x="1550"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807;p94">
              <a:extLst>
                <a:ext uri="{FF2B5EF4-FFF2-40B4-BE49-F238E27FC236}">
                  <a16:creationId xmlns:a16="http://schemas.microsoft.com/office/drawing/2014/main" id="{5441029D-A296-C641-879D-5548E32BE5D5}"/>
                </a:ext>
              </a:extLst>
            </p:cNvPr>
            <p:cNvSpPr/>
            <p:nvPr/>
          </p:nvSpPr>
          <p:spPr>
            <a:xfrm>
              <a:off x="-3408950" y="6770813"/>
              <a:ext cx="39100" cy="23250"/>
            </a:xfrm>
            <a:custGeom>
              <a:avLst/>
              <a:gdLst/>
              <a:ahLst/>
              <a:cxnLst/>
              <a:rect l="l" t="t" r="r" b="b"/>
              <a:pathLst>
                <a:path w="1564" h="930" extrusionOk="0">
                  <a:moveTo>
                    <a:pt x="1016" y="1"/>
                  </a:moveTo>
                  <a:cubicBezTo>
                    <a:pt x="595" y="1"/>
                    <a:pt x="222" y="371"/>
                    <a:pt x="24" y="789"/>
                  </a:cubicBezTo>
                  <a:cubicBezTo>
                    <a:pt x="1" y="859"/>
                    <a:pt x="50" y="930"/>
                    <a:pt x="116" y="930"/>
                  </a:cubicBezTo>
                  <a:cubicBezTo>
                    <a:pt x="135" y="930"/>
                    <a:pt x="156" y="924"/>
                    <a:pt x="176" y="910"/>
                  </a:cubicBezTo>
                  <a:cubicBezTo>
                    <a:pt x="328" y="728"/>
                    <a:pt x="419" y="515"/>
                    <a:pt x="602" y="363"/>
                  </a:cubicBezTo>
                  <a:cubicBezTo>
                    <a:pt x="750" y="231"/>
                    <a:pt x="890" y="180"/>
                    <a:pt x="1039" y="180"/>
                  </a:cubicBezTo>
                  <a:cubicBezTo>
                    <a:pt x="1166" y="180"/>
                    <a:pt x="1300" y="216"/>
                    <a:pt x="1453" y="272"/>
                  </a:cubicBezTo>
                  <a:cubicBezTo>
                    <a:pt x="1464" y="277"/>
                    <a:pt x="1475" y="280"/>
                    <a:pt x="1485" y="280"/>
                  </a:cubicBezTo>
                  <a:cubicBezTo>
                    <a:pt x="1532" y="280"/>
                    <a:pt x="1563" y="230"/>
                    <a:pt x="1514" y="181"/>
                  </a:cubicBezTo>
                  <a:cubicBezTo>
                    <a:pt x="1345" y="55"/>
                    <a:pt x="1177" y="1"/>
                    <a:pt x="1016"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808;p94">
              <a:extLst>
                <a:ext uri="{FF2B5EF4-FFF2-40B4-BE49-F238E27FC236}">
                  <a16:creationId xmlns:a16="http://schemas.microsoft.com/office/drawing/2014/main" id="{DBAD0200-86DF-2E40-AA74-D241EAEDBBC6}"/>
                </a:ext>
              </a:extLst>
            </p:cNvPr>
            <p:cNvSpPr/>
            <p:nvPr/>
          </p:nvSpPr>
          <p:spPr>
            <a:xfrm>
              <a:off x="-3713825" y="6994163"/>
              <a:ext cx="126150" cy="59000"/>
            </a:xfrm>
            <a:custGeom>
              <a:avLst/>
              <a:gdLst/>
              <a:ahLst/>
              <a:cxnLst/>
              <a:rect l="l" t="t" r="r" b="b"/>
              <a:pathLst>
                <a:path w="5046" h="2360" extrusionOk="0">
                  <a:moveTo>
                    <a:pt x="5046" y="1"/>
                  </a:moveTo>
                  <a:lnTo>
                    <a:pt x="5046" y="1"/>
                  </a:lnTo>
                  <a:cubicBezTo>
                    <a:pt x="3404" y="122"/>
                    <a:pt x="1793" y="396"/>
                    <a:pt x="182" y="943"/>
                  </a:cubicBezTo>
                  <a:cubicBezTo>
                    <a:pt x="152" y="1125"/>
                    <a:pt x="91" y="1277"/>
                    <a:pt x="0" y="1429"/>
                  </a:cubicBezTo>
                  <a:cubicBezTo>
                    <a:pt x="0" y="1429"/>
                    <a:pt x="806" y="2360"/>
                    <a:pt x="2519" y="2360"/>
                  </a:cubicBezTo>
                  <a:cubicBezTo>
                    <a:pt x="3204" y="2360"/>
                    <a:pt x="4034" y="2211"/>
                    <a:pt x="5015" y="1794"/>
                  </a:cubicBezTo>
                  <a:cubicBezTo>
                    <a:pt x="5015" y="1794"/>
                    <a:pt x="4985" y="973"/>
                    <a:pt x="5046"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809;p94">
              <a:extLst>
                <a:ext uri="{FF2B5EF4-FFF2-40B4-BE49-F238E27FC236}">
                  <a16:creationId xmlns:a16="http://schemas.microsoft.com/office/drawing/2014/main" id="{AE2191F4-F053-B24B-A6FF-82CC01407471}"/>
                </a:ext>
              </a:extLst>
            </p:cNvPr>
            <p:cNvSpPr/>
            <p:nvPr/>
          </p:nvSpPr>
          <p:spPr>
            <a:xfrm>
              <a:off x="-3713825" y="6947063"/>
              <a:ext cx="135275" cy="70675"/>
            </a:xfrm>
            <a:custGeom>
              <a:avLst/>
              <a:gdLst/>
              <a:ahLst/>
              <a:cxnLst/>
              <a:rect l="l" t="t" r="r" b="b"/>
              <a:pathLst>
                <a:path w="5411" h="2827" extrusionOk="0">
                  <a:moveTo>
                    <a:pt x="5410" y="0"/>
                  </a:moveTo>
                  <a:lnTo>
                    <a:pt x="0" y="456"/>
                  </a:lnTo>
                  <a:cubicBezTo>
                    <a:pt x="0" y="456"/>
                    <a:pt x="426" y="1763"/>
                    <a:pt x="182" y="2827"/>
                  </a:cubicBezTo>
                  <a:cubicBezTo>
                    <a:pt x="1793" y="2280"/>
                    <a:pt x="3404" y="2006"/>
                    <a:pt x="5046" y="1885"/>
                  </a:cubicBezTo>
                  <a:cubicBezTo>
                    <a:pt x="5107" y="1277"/>
                    <a:pt x="5198" y="578"/>
                    <a:pt x="5410"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810;p94">
              <a:extLst>
                <a:ext uri="{FF2B5EF4-FFF2-40B4-BE49-F238E27FC236}">
                  <a16:creationId xmlns:a16="http://schemas.microsoft.com/office/drawing/2014/main" id="{F55D7887-EB00-A543-A1BE-492BB02F3DFC}"/>
                </a:ext>
              </a:extLst>
            </p:cNvPr>
            <p:cNvSpPr/>
            <p:nvPr/>
          </p:nvSpPr>
          <p:spPr>
            <a:xfrm>
              <a:off x="-3919125" y="6466513"/>
              <a:ext cx="522950" cy="493450"/>
            </a:xfrm>
            <a:custGeom>
              <a:avLst/>
              <a:gdLst/>
              <a:ahLst/>
              <a:cxnLst/>
              <a:rect l="l" t="t" r="r" b="b"/>
              <a:pathLst>
                <a:path w="20918" h="19738" extrusionOk="0">
                  <a:moveTo>
                    <a:pt x="7888" y="1"/>
                  </a:moveTo>
                  <a:cubicBezTo>
                    <a:pt x="3784" y="1"/>
                    <a:pt x="1" y="2091"/>
                    <a:pt x="188" y="9921"/>
                  </a:cubicBezTo>
                  <a:cubicBezTo>
                    <a:pt x="188" y="9921"/>
                    <a:pt x="66" y="13599"/>
                    <a:pt x="978" y="15423"/>
                  </a:cubicBezTo>
                  <a:cubicBezTo>
                    <a:pt x="1859" y="17246"/>
                    <a:pt x="4838" y="19283"/>
                    <a:pt x="8820" y="19678"/>
                  </a:cubicBezTo>
                  <a:cubicBezTo>
                    <a:pt x="9252" y="19718"/>
                    <a:pt x="9701" y="19738"/>
                    <a:pt x="10158" y="19738"/>
                  </a:cubicBezTo>
                  <a:cubicBezTo>
                    <a:pt x="13880" y="19738"/>
                    <a:pt x="18190" y="18420"/>
                    <a:pt x="19246" y="15848"/>
                  </a:cubicBezTo>
                  <a:cubicBezTo>
                    <a:pt x="20462" y="12991"/>
                    <a:pt x="20917" y="10985"/>
                    <a:pt x="20553" y="8067"/>
                  </a:cubicBezTo>
                  <a:cubicBezTo>
                    <a:pt x="20188" y="5149"/>
                    <a:pt x="20036" y="3842"/>
                    <a:pt x="17331" y="2535"/>
                  </a:cubicBezTo>
                  <a:cubicBezTo>
                    <a:pt x="15996" y="1897"/>
                    <a:pt x="11797" y="1"/>
                    <a:pt x="7888"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811;p94">
              <a:extLst>
                <a:ext uri="{FF2B5EF4-FFF2-40B4-BE49-F238E27FC236}">
                  <a16:creationId xmlns:a16="http://schemas.microsoft.com/office/drawing/2014/main" id="{F70B67F2-A3C2-1D4E-B847-A8CFCD478DC6}"/>
                </a:ext>
              </a:extLst>
            </p:cNvPr>
            <p:cNvSpPr/>
            <p:nvPr/>
          </p:nvSpPr>
          <p:spPr>
            <a:xfrm>
              <a:off x="-3798950" y="6730488"/>
              <a:ext cx="29675" cy="35725"/>
            </a:xfrm>
            <a:custGeom>
              <a:avLst/>
              <a:gdLst/>
              <a:ahLst/>
              <a:cxnLst/>
              <a:rect l="l" t="t" r="r" b="b"/>
              <a:pathLst>
                <a:path w="1187" h="1429" extrusionOk="0">
                  <a:moveTo>
                    <a:pt x="578" y="0"/>
                  </a:moveTo>
                  <a:cubicBezTo>
                    <a:pt x="244" y="0"/>
                    <a:pt x="1" y="335"/>
                    <a:pt x="1" y="699"/>
                  </a:cubicBezTo>
                  <a:cubicBezTo>
                    <a:pt x="1" y="1095"/>
                    <a:pt x="244" y="1429"/>
                    <a:pt x="578" y="1429"/>
                  </a:cubicBezTo>
                  <a:cubicBezTo>
                    <a:pt x="913" y="1429"/>
                    <a:pt x="1186" y="1095"/>
                    <a:pt x="1186" y="699"/>
                  </a:cubicBezTo>
                  <a:cubicBezTo>
                    <a:pt x="1186" y="335"/>
                    <a:pt x="913" y="0"/>
                    <a:pt x="578" y="0"/>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812;p94">
              <a:extLst>
                <a:ext uri="{FF2B5EF4-FFF2-40B4-BE49-F238E27FC236}">
                  <a16:creationId xmlns:a16="http://schemas.microsoft.com/office/drawing/2014/main" id="{2BDE8AF2-2F45-2346-AAED-081844D01DCA}"/>
                </a:ext>
              </a:extLst>
            </p:cNvPr>
            <p:cNvSpPr/>
            <p:nvPr/>
          </p:nvSpPr>
          <p:spPr>
            <a:xfrm>
              <a:off x="-3558050" y="6730488"/>
              <a:ext cx="29650" cy="35725"/>
            </a:xfrm>
            <a:custGeom>
              <a:avLst/>
              <a:gdLst/>
              <a:ahLst/>
              <a:cxnLst/>
              <a:rect l="l" t="t" r="r" b="b"/>
              <a:pathLst>
                <a:path w="1186" h="1429" extrusionOk="0">
                  <a:moveTo>
                    <a:pt x="578" y="0"/>
                  </a:moveTo>
                  <a:cubicBezTo>
                    <a:pt x="274" y="0"/>
                    <a:pt x="0" y="335"/>
                    <a:pt x="0" y="699"/>
                  </a:cubicBezTo>
                  <a:cubicBezTo>
                    <a:pt x="0" y="1095"/>
                    <a:pt x="274" y="1429"/>
                    <a:pt x="578" y="1429"/>
                  </a:cubicBezTo>
                  <a:cubicBezTo>
                    <a:pt x="912" y="1429"/>
                    <a:pt x="1186" y="1095"/>
                    <a:pt x="1186" y="699"/>
                  </a:cubicBezTo>
                  <a:cubicBezTo>
                    <a:pt x="1186" y="335"/>
                    <a:pt x="912" y="0"/>
                    <a:pt x="578" y="0"/>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813;p94">
              <a:extLst>
                <a:ext uri="{FF2B5EF4-FFF2-40B4-BE49-F238E27FC236}">
                  <a16:creationId xmlns:a16="http://schemas.microsoft.com/office/drawing/2014/main" id="{BB313731-3C19-AA4B-AC98-89E9B32589F9}"/>
                </a:ext>
              </a:extLst>
            </p:cNvPr>
            <p:cNvSpPr/>
            <p:nvPr/>
          </p:nvSpPr>
          <p:spPr>
            <a:xfrm>
              <a:off x="-3679650" y="6713963"/>
              <a:ext cx="36500" cy="63200"/>
            </a:xfrm>
            <a:custGeom>
              <a:avLst/>
              <a:gdLst/>
              <a:ahLst/>
              <a:cxnLst/>
              <a:rect l="l" t="t" r="r" b="b"/>
              <a:pathLst>
                <a:path w="1460" h="2528" extrusionOk="0">
                  <a:moveTo>
                    <a:pt x="316" y="0"/>
                  </a:moveTo>
                  <a:cubicBezTo>
                    <a:pt x="305" y="0"/>
                    <a:pt x="290" y="8"/>
                    <a:pt x="274" y="23"/>
                  </a:cubicBezTo>
                  <a:cubicBezTo>
                    <a:pt x="183" y="327"/>
                    <a:pt x="153" y="692"/>
                    <a:pt x="92" y="1026"/>
                  </a:cubicBezTo>
                  <a:cubicBezTo>
                    <a:pt x="62" y="1239"/>
                    <a:pt x="1" y="1482"/>
                    <a:pt x="92" y="1695"/>
                  </a:cubicBezTo>
                  <a:cubicBezTo>
                    <a:pt x="183" y="1847"/>
                    <a:pt x="305" y="1968"/>
                    <a:pt x="487" y="1968"/>
                  </a:cubicBezTo>
                  <a:cubicBezTo>
                    <a:pt x="578" y="1938"/>
                    <a:pt x="639" y="1877"/>
                    <a:pt x="730" y="1847"/>
                  </a:cubicBezTo>
                  <a:cubicBezTo>
                    <a:pt x="761" y="1816"/>
                    <a:pt x="791" y="1756"/>
                    <a:pt x="852" y="1756"/>
                  </a:cubicBezTo>
                  <a:cubicBezTo>
                    <a:pt x="903" y="1715"/>
                    <a:pt x="943" y="1695"/>
                    <a:pt x="975" y="1695"/>
                  </a:cubicBezTo>
                  <a:cubicBezTo>
                    <a:pt x="1038" y="1695"/>
                    <a:pt x="1065" y="1776"/>
                    <a:pt x="1065" y="1938"/>
                  </a:cubicBezTo>
                  <a:cubicBezTo>
                    <a:pt x="1217" y="2151"/>
                    <a:pt x="1156" y="2272"/>
                    <a:pt x="913" y="2333"/>
                  </a:cubicBezTo>
                  <a:cubicBezTo>
                    <a:pt x="808" y="2385"/>
                    <a:pt x="839" y="2528"/>
                    <a:pt x="926" y="2528"/>
                  </a:cubicBezTo>
                  <a:cubicBezTo>
                    <a:pt x="941" y="2528"/>
                    <a:pt x="957" y="2524"/>
                    <a:pt x="974" y="2515"/>
                  </a:cubicBezTo>
                  <a:cubicBezTo>
                    <a:pt x="1217" y="2424"/>
                    <a:pt x="1460" y="2212"/>
                    <a:pt x="1429" y="1908"/>
                  </a:cubicBezTo>
                  <a:cubicBezTo>
                    <a:pt x="1399" y="1695"/>
                    <a:pt x="1217" y="1512"/>
                    <a:pt x="1004" y="1512"/>
                  </a:cubicBezTo>
                  <a:cubicBezTo>
                    <a:pt x="852" y="1543"/>
                    <a:pt x="761" y="1634"/>
                    <a:pt x="639" y="1695"/>
                  </a:cubicBezTo>
                  <a:cubicBezTo>
                    <a:pt x="557" y="1731"/>
                    <a:pt x="490" y="1747"/>
                    <a:pt x="435" y="1747"/>
                  </a:cubicBezTo>
                  <a:cubicBezTo>
                    <a:pt x="119" y="1747"/>
                    <a:pt x="192" y="1228"/>
                    <a:pt x="244" y="996"/>
                  </a:cubicBezTo>
                  <a:cubicBezTo>
                    <a:pt x="305" y="722"/>
                    <a:pt x="487" y="297"/>
                    <a:pt x="335" y="23"/>
                  </a:cubicBezTo>
                  <a:cubicBezTo>
                    <a:pt x="335" y="8"/>
                    <a:pt x="328" y="0"/>
                    <a:pt x="316"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814;p94">
              <a:extLst>
                <a:ext uri="{FF2B5EF4-FFF2-40B4-BE49-F238E27FC236}">
                  <a16:creationId xmlns:a16="http://schemas.microsoft.com/office/drawing/2014/main" id="{FA98F823-39E2-D84B-BE14-7834E6DBC966}"/>
                </a:ext>
              </a:extLst>
            </p:cNvPr>
            <p:cNvSpPr/>
            <p:nvPr/>
          </p:nvSpPr>
          <p:spPr>
            <a:xfrm>
              <a:off x="-3684950" y="6814263"/>
              <a:ext cx="53200" cy="25700"/>
            </a:xfrm>
            <a:custGeom>
              <a:avLst/>
              <a:gdLst/>
              <a:ahLst/>
              <a:cxnLst/>
              <a:rect l="l" t="t" r="r" b="b"/>
              <a:pathLst>
                <a:path w="2128" h="1028" extrusionOk="0">
                  <a:moveTo>
                    <a:pt x="2033" y="0"/>
                  </a:moveTo>
                  <a:cubicBezTo>
                    <a:pt x="1983" y="0"/>
                    <a:pt x="1930" y="38"/>
                    <a:pt x="1915" y="114"/>
                  </a:cubicBezTo>
                  <a:cubicBezTo>
                    <a:pt x="1857" y="547"/>
                    <a:pt x="1580" y="816"/>
                    <a:pt x="1136" y="816"/>
                  </a:cubicBezTo>
                  <a:cubicBezTo>
                    <a:pt x="1113" y="816"/>
                    <a:pt x="1088" y="815"/>
                    <a:pt x="1064" y="814"/>
                  </a:cubicBezTo>
                  <a:cubicBezTo>
                    <a:pt x="882" y="814"/>
                    <a:pt x="669" y="753"/>
                    <a:pt x="517" y="601"/>
                  </a:cubicBezTo>
                  <a:cubicBezTo>
                    <a:pt x="365" y="479"/>
                    <a:pt x="334" y="327"/>
                    <a:pt x="213" y="145"/>
                  </a:cubicBezTo>
                  <a:cubicBezTo>
                    <a:pt x="182" y="145"/>
                    <a:pt x="152" y="145"/>
                    <a:pt x="152" y="175"/>
                  </a:cubicBezTo>
                  <a:cubicBezTo>
                    <a:pt x="0" y="662"/>
                    <a:pt x="730" y="1026"/>
                    <a:pt x="1094" y="1026"/>
                  </a:cubicBezTo>
                  <a:cubicBezTo>
                    <a:pt x="1115" y="1027"/>
                    <a:pt x="1136" y="1028"/>
                    <a:pt x="1156" y="1028"/>
                  </a:cubicBezTo>
                  <a:cubicBezTo>
                    <a:pt x="1704" y="1028"/>
                    <a:pt x="2128" y="642"/>
                    <a:pt x="2128" y="114"/>
                  </a:cubicBezTo>
                  <a:cubicBezTo>
                    <a:pt x="2128" y="38"/>
                    <a:pt x="2082" y="0"/>
                    <a:pt x="203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815;p94">
              <a:extLst>
                <a:ext uri="{FF2B5EF4-FFF2-40B4-BE49-F238E27FC236}">
                  <a16:creationId xmlns:a16="http://schemas.microsoft.com/office/drawing/2014/main" id="{44FFCDDE-C94C-9A4C-AC0A-0F32357D7067}"/>
                </a:ext>
              </a:extLst>
            </p:cNvPr>
            <p:cNvSpPr/>
            <p:nvPr/>
          </p:nvSpPr>
          <p:spPr>
            <a:xfrm>
              <a:off x="-3844550" y="6646788"/>
              <a:ext cx="49425" cy="34400"/>
            </a:xfrm>
            <a:custGeom>
              <a:avLst/>
              <a:gdLst/>
              <a:ahLst/>
              <a:cxnLst/>
              <a:rect l="l" t="t" r="r" b="b"/>
              <a:pathLst>
                <a:path w="1977" h="1376" extrusionOk="0">
                  <a:moveTo>
                    <a:pt x="1764" y="1"/>
                  </a:moveTo>
                  <a:cubicBezTo>
                    <a:pt x="1072" y="1"/>
                    <a:pt x="146" y="642"/>
                    <a:pt x="1" y="1312"/>
                  </a:cubicBezTo>
                  <a:cubicBezTo>
                    <a:pt x="1" y="1349"/>
                    <a:pt x="24" y="1375"/>
                    <a:pt x="49" y="1375"/>
                  </a:cubicBezTo>
                  <a:cubicBezTo>
                    <a:pt x="65" y="1375"/>
                    <a:pt x="81" y="1365"/>
                    <a:pt x="92" y="1342"/>
                  </a:cubicBezTo>
                  <a:cubicBezTo>
                    <a:pt x="548" y="704"/>
                    <a:pt x="1095" y="309"/>
                    <a:pt x="1886" y="157"/>
                  </a:cubicBezTo>
                  <a:cubicBezTo>
                    <a:pt x="1977" y="126"/>
                    <a:pt x="1946" y="5"/>
                    <a:pt x="1855" y="5"/>
                  </a:cubicBezTo>
                  <a:cubicBezTo>
                    <a:pt x="1825" y="2"/>
                    <a:pt x="1795" y="1"/>
                    <a:pt x="1764"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816;p94">
              <a:extLst>
                <a:ext uri="{FF2B5EF4-FFF2-40B4-BE49-F238E27FC236}">
                  <a16:creationId xmlns:a16="http://schemas.microsoft.com/office/drawing/2014/main" id="{71CD6C36-5ABE-C648-B2D8-9D8FE13316CB}"/>
                </a:ext>
              </a:extLst>
            </p:cNvPr>
            <p:cNvSpPr/>
            <p:nvPr/>
          </p:nvSpPr>
          <p:spPr>
            <a:xfrm>
              <a:off x="-3552750" y="6640963"/>
              <a:ext cx="53400" cy="23800"/>
            </a:xfrm>
            <a:custGeom>
              <a:avLst/>
              <a:gdLst/>
              <a:ahLst/>
              <a:cxnLst/>
              <a:rect l="l" t="t" r="r" b="b"/>
              <a:pathLst>
                <a:path w="2136" h="952" extrusionOk="0">
                  <a:moveTo>
                    <a:pt x="353" y="0"/>
                  </a:moveTo>
                  <a:cubicBezTo>
                    <a:pt x="253" y="0"/>
                    <a:pt x="155" y="8"/>
                    <a:pt x="62" y="25"/>
                  </a:cubicBezTo>
                  <a:cubicBezTo>
                    <a:pt x="1" y="25"/>
                    <a:pt x="1" y="116"/>
                    <a:pt x="62" y="116"/>
                  </a:cubicBezTo>
                  <a:cubicBezTo>
                    <a:pt x="730" y="299"/>
                    <a:pt x="1399" y="390"/>
                    <a:pt x="1916" y="907"/>
                  </a:cubicBezTo>
                  <a:cubicBezTo>
                    <a:pt x="1940" y="938"/>
                    <a:pt x="1967" y="951"/>
                    <a:pt x="1994" y="951"/>
                  </a:cubicBezTo>
                  <a:cubicBezTo>
                    <a:pt x="2070" y="951"/>
                    <a:pt x="2135" y="845"/>
                    <a:pt x="2068" y="755"/>
                  </a:cubicBezTo>
                  <a:cubicBezTo>
                    <a:pt x="1702" y="310"/>
                    <a:pt x="975" y="0"/>
                    <a:pt x="35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817;p94">
              <a:extLst>
                <a:ext uri="{FF2B5EF4-FFF2-40B4-BE49-F238E27FC236}">
                  <a16:creationId xmlns:a16="http://schemas.microsoft.com/office/drawing/2014/main" id="{98E0AAD1-CD4F-6C40-BA31-479E7754F734}"/>
                </a:ext>
              </a:extLst>
            </p:cNvPr>
            <p:cNvSpPr/>
            <p:nvPr/>
          </p:nvSpPr>
          <p:spPr>
            <a:xfrm>
              <a:off x="-3843025" y="6792038"/>
              <a:ext cx="97300" cy="91200"/>
            </a:xfrm>
            <a:custGeom>
              <a:avLst/>
              <a:gdLst/>
              <a:ahLst/>
              <a:cxnLst/>
              <a:rect l="l" t="t" r="r" b="b"/>
              <a:pathLst>
                <a:path w="3892" h="3648" extrusionOk="0">
                  <a:moveTo>
                    <a:pt x="1946" y="0"/>
                  </a:moveTo>
                  <a:cubicBezTo>
                    <a:pt x="852" y="0"/>
                    <a:pt x="1" y="821"/>
                    <a:pt x="1" y="1824"/>
                  </a:cubicBezTo>
                  <a:cubicBezTo>
                    <a:pt x="1" y="2827"/>
                    <a:pt x="852" y="3648"/>
                    <a:pt x="1946" y="3648"/>
                  </a:cubicBezTo>
                  <a:cubicBezTo>
                    <a:pt x="3010" y="3648"/>
                    <a:pt x="3891" y="2827"/>
                    <a:pt x="3891" y="1824"/>
                  </a:cubicBezTo>
                  <a:cubicBezTo>
                    <a:pt x="3891" y="821"/>
                    <a:pt x="3010" y="0"/>
                    <a:pt x="1946"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818;p94">
              <a:extLst>
                <a:ext uri="{FF2B5EF4-FFF2-40B4-BE49-F238E27FC236}">
                  <a16:creationId xmlns:a16="http://schemas.microsoft.com/office/drawing/2014/main" id="{BDE00D85-6D91-014E-9CF3-6224BED51A25}"/>
                </a:ext>
              </a:extLst>
            </p:cNvPr>
            <p:cNvSpPr/>
            <p:nvPr/>
          </p:nvSpPr>
          <p:spPr>
            <a:xfrm>
              <a:off x="-3577050" y="6792038"/>
              <a:ext cx="97275" cy="91200"/>
            </a:xfrm>
            <a:custGeom>
              <a:avLst/>
              <a:gdLst/>
              <a:ahLst/>
              <a:cxnLst/>
              <a:rect l="l" t="t" r="r" b="b"/>
              <a:pathLst>
                <a:path w="3891" h="3648" extrusionOk="0">
                  <a:moveTo>
                    <a:pt x="1946" y="0"/>
                  </a:moveTo>
                  <a:cubicBezTo>
                    <a:pt x="851" y="0"/>
                    <a:pt x="0" y="821"/>
                    <a:pt x="0" y="1824"/>
                  </a:cubicBezTo>
                  <a:cubicBezTo>
                    <a:pt x="0" y="2827"/>
                    <a:pt x="851" y="3648"/>
                    <a:pt x="1946" y="3648"/>
                  </a:cubicBezTo>
                  <a:cubicBezTo>
                    <a:pt x="3009" y="3648"/>
                    <a:pt x="3891" y="2827"/>
                    <a:pt x="3891" y="1824"/>
                  </a:cubicBezTo>
                  <a:cubicBezTo>
                    <a:pt x="3891" y="821"/>
                    <a:pt x="3009" y="0"/>
                    <a:pt x="1946"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819;p94">
              <a:extLst>
                <a:ext uri="{FF2B5EF4-FFF2-40B4-BE49-F238E27FC236}">
                  <a16:creationId xmlns:a16="http://schemas.microsoft.com/office/drawing/2014/main" id="{7852EC95-67BE-764E-B05C-82ACF00F23AD}"/>
                </a:ext>
              </a:extLst>
            </p:cNvPr>
            <p:cNvSpPr/>
            <p:nvPr/>
          </p:nvSpPr>
          <p:spPr>
            <a:xfrm>
              <a:off x="-3947125" y="6494913"/>
              <a:ext cx="604150" cy="236350"/>
            </a:xfrm>
            <a:custGeom>
              <a:avLst/>
              <a:gdLst/>
              <a:ahLst/>
              <a:cxnLst/>
              <a:rect l="l" t="t" r="r" b="b"/>
              <a:pathLst>
                <a:path w="24166" h="9454" extrusionOk="0">
                  <a:moveTo>
                    <a:pt x="17448" y="1"/>
                  </a:moveTo>
                  <a:cubicBezTo>
                    <a:pt x="17448" y="1369"/>
                    <a:pt x="16713" y="3235"/>
                    <a:pt x="15453" y="3235"/>
                  </a:cubicBezTo>
                  <a:cubicBezTo>
                    <a:pt x="15286" y="3235"/>
                    <a:pt x="15110" y="3203"/>
                    <a:pt x="14925" y="3131"/>
                  </a:cubicBezTo>
                  <a:cubicBezTo>
                    <a:pt x="13983" y="2493"/>
                    <a:pt x="13375" y="1247"/>
                    <a:pt x="12432" y="305"/>
                  </a:cubicBezTo>
                  <a:cubicBezTo>
                    <a:pt x="12061" y="2650"/>
                    <a:pt x="10866" y="3441"/>
                    <a:pt x="9380" y="3441"/>
                  </a:cubicBezTo>
                  <a:cubicBezTo>
                    <a:pt x="7092" y="3441"/>
                    <a:pt x="4116" y="1567"/>
                    <a:pt x="2402" y="609"/>
                  </a:cubicBezTo>
                  <a:cubicBezTo>
                    <a:pt x="1368" y="3223"/>
                    <a:pt x="1399" y="6262"/>
                    <a:pt x="1" y="8846"/>
                  </a:cubicBezTo>
                  <a:cubicBezTo>
                    <a:pt x="912" y="9028"/>
                    <a:pt x="1581" y="9454"/>
                    <a:pt x="1581" y="9454"/>
                  </a:cubicBezTo>
                  <a:cubicBezTo>
                    <a:pt x="3678" y="9028"/>
                    <a:pt x="3344" y="1825"/>
                    <a:pt x="3344" y="1824"/>
                  </a:cubicBezTo>
                  <a:lnTo>
                    <a:pt x="3344" y="1824"/>
                  </a:lnTo>
                  <a:cubicBezTo>
                    <a:pt x="3344" y="1824"/>
                    <a:pt x="7934" y="4834"/>
                    <a:pt x="10274" y="5046"/>
                  </a:cubicBezTo>
                  <a:cubicBezTo>
                    <a:pt x="10379" y="5056"/>
                    <a:pt x="10479" y="5060"/>
                    <a:pt x="10576" y="5060"/>
                  </a:cubicBezTo>
                  <a:cubicBezTo>
                    <a:pt x="12677" y="5060"/>
                    <a:pt x="13010" y="2949"/>
                    <a:pt x="13010" y="2949"/>
                  </a:cubicBezTo>
                  <a:cubicBezTo>
                    <a:pt x="13010" y="2949"/>
                    <a:pt x="13952" y="4530"/>
                    <a:pt x="15654" y="4682"/>
                  </a:cubicBezTo>
                  <a:cubicBezTo>
                    <a:pt x="15721" y="4688"/>
                    <a:pt x="15786" y="4690"/>
                    <a:pt x="15848" y="4690"/>
                  </a:cubicBezTo>
                  <a:cubicBezTo>
                    <a:pt x="17380" y="4690"/>
                    <a:pt x="17296" y="2949"/>
                    <a:pt x="17296" y="2949"/>
                  </a:cubicBezTo>
                  <a:lnTo>
                    <a:pt x="17296" y="2949"/>
                  </a:lnTo>
                  <a:cubicBezTo>
                    <a:pt x="18214" y="4138"/>
                    <a:pt x="18923" y="4468"/>
                    <a:pt x="19426" y="4468"/>
                  </a:cubicBezTo>
                  <a:cubicBezTo>
                    <a:pt x="20056" y="4468"/>
                    <a:pt x="20366" y="3952"/>
                    <a:pt x="20366" y="3952"/>
                  </a:cubicBezTo>
                  <a:cubicBezTo>
                    <a:pt x="20366" y="3952"/>
                    <a:pt x="20366" y="8815"/>
                    <a:pt x="22007" y="8998"/>
                  </a:cubicBezTo>
                  <a:cubicBezTo>
                    <a:pt x="22094" y="9007"/>
                    <a:pt x="22176" y="9012"/>
                    <a:pt x="22253" y="9012"/>
                  </a:cubicBezTo>
                  <a:cubicBezTo>
                    <a:pt x="23679" y="9012"/>
                    <a:pt x="23679" y="7508"/>
                    <a:pt x="23679" y="7508"/>
                  </a:cubicBezTo>
                  <a:cubicBezTo>
                    <a:pt x="23770" y="7539"/>
                    <a:pt x="23854" y="7554"/>
                    <a:pt x="23933" y="7554"/>
                  </a:cubicBezTo>
                  <a:cubicBezTo>
                    <a:pt x="24013" y="7554"/>
                    <a:pt x="24089" y="7539"/>
                    <a:pt x="24165" y="7508"/>
                  </a:cubicBezTo>
                  <a:cubicBezTo>
                    <a:pt x="22676" y="6353"/>
                    <a:pt x="22129" y="3831"/>
                    <a:pt x="21825" y="1551"/>
                  </a:cubicBezTo>
                  <a:cubicBezTo>
                    <a:pt x="21543" y="2284"/>
                    <a:pt x="21052" y="2540"/>
                    <a:pt x="20512" y="2540"/>
                  </a:cubicBezTo>
                  <a:cubicBezTo>
                    <a:pt x="19888" y="2540"/>
                    <a:pt x="19199" y="2197"/>
                    <a:pt x="18694" y="1855"/>
                  </a:cubicBezTo>
                  <a:cubicBezTo>
                    <a:pt x="18390" y="1247"/>
                    <a:pt x="17448" y="943"/>
                    <a:pt x="17448" y="1"/>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820;p94">
              <a:extLst>
                <a:ext uri="{FF2B5EF4-FFF2-40B4-BE49-F238E27FC236}">
                  <a16:creationId xmlns:a16="http://schemas.microsoft.com/office/drawing/2014/main" id="{1E46858E-7CEF-9E45-974D-C5CF3B96A6EC}"/>
                </a:ext>
              </a:extLst>
            </p:cNvPr>
            <p:cNvSpPr/>
            <p:nvPr/>
          </p:nvSpPr>
          <p:spPr>
            <a:xfrm>
              <a:off x="-4011725" y="6383788"/>
              <a:ext cx="725725" cy="332275"/>
            </a:xfrm>
            <a:custGeom>
              <a:avLst/>
              <a:gdLst/>
              <a:ahLst/>
              <a:cxnLst/>
              <a:rect l="l" t="t" r="r" b="b"/>
              <a:pathLst>
                <a:path w="29029" h="13291" extrusionOk="0">
                  <a:moveTo>
                    <a:pt x="14051" y="1"/>
                  </a:moveTo>
                  <a:cubicBezTo>
                    <a:pt x="9971" y="1"/>
                    <a:pt x="5503" y="3230"/>
                    <a:pt x="5503" y="3230"/>
                  </a:cubicBezTo>
                  <a:cubicBezTo>
                    <a:pt x="5503" y="3230"/>
                    <a:pt x="6232" y="616"/>
                    <a:pt x="4955" y="525"/>
                  </a:cubicBezTo>
                  <a:cubicBezTo>
                    <a:pt x="4931" y="522"/>
                    <a:pt x="4907" y="521"/>
                    <a:pt x="4884" y="521"/>
                  </a:cubicBezTo>
                  <a:cubicBezTo>
                    <a:pt x="3675" y="521"/>
                    <a:pt x="4378" y="3595"/>
                    <a:pt x="4378" y="3595"/>
                  </a:cubicBezTo>
                  <a:cubicBezTo>
                    <a:pt x="4378" y="3595"/>
                    <a:pt x="3448" y="2182"/>
                    <a:pt x="2658" y="2182"/>
                  </a:cubicBezTo>
                  <a:cubicBezTo>
                    <a:pt x="2418" y="2182"/>
                    <a:pt x="2191" y="2312"/>
                    <a:pt x="2007" y="2652"/>
                  </a:cubicBezTo>
                  <a:cubicBezTo>
                    <a:pt x="1217" y="4111"/>
                    <a:pt x="3740" y="5540"/>
                    <a:pt x="3740" y="5540"/>
                  </a:cubicBezTo>
                  <a:cubicBezTo>
                    <a:pt x="3451" y="5667"/>
                    <a:pt x="3262" y="5702"/>
                    <a:pt x="3119" y="5702"/>
                  </a:cubicBezTo>
                  <a:cubicBezTo>
                    <a:pt x="2946" y="5702"/>
                    <a:pt x="2840" y="5651"/>
                    <a:pt x="2706" y="5651"/>
                  </a:cubicBezTo>
                  <a:cubicBezTo>
                    <a:pt x="2555" y="5651"/>
                    <a:pt x="2368" y="5717"/>
                    <a:pt x="2007" y="5996"/>
                  </a:cubicBezTo>
                  <a:cubicBezTo>
                    <a:pt x="274" y="7607"/>
                    <a:pt x="1582" y="10008"/>
                    <a:pt x="1582" y="10008"/>
                  </a:cubicBezTo>
                  <a:cubicBezTo>
                    <a:pt x="1" y="11589"/>
                    <a:pt x="1582" y="13200"/>
                    <a:pt x="1582" y="13200"/>
                  </a:cubicBezTo>
                  <a:cubicBezTo>
                    <a:pt x="1643" y="13194"/>
                    <a:pt x="1705" y="13192"/>
                    <a:pt x="1768" y="13192"/>
                  </a:cubicBezTo>
                  <a:cubicBezTo>
                    <a:pt x="2048" y="13192"/>
                    <a:pt x="2336" y="13241"/>
                    <a:pt x="2585" y="13291"/>
                  </a:cubicBezTo>
                  <a:cubicBezTo>
                    <a:pt x="3983" y="10707"/>
                    <a:pt x="3952" y="7668"/>
                    <a:pt x="4986" y="5054"/>
                  </a:cubicBezTo>
                  <a:cubicBezTo>
                    <a:pt x="6700" y="6012"/>
                    <a:pt x="9676" y="7886"/>
                    <a:pt x="11964" y="7886"/>
                  </a:cubicBezTo>
                  <a:cubicBezTo>
                    <a:pt x="13450" y="7886"/>
                    <a:pt x="14645" y="7095"/>
                    <a:pt x="15016" y="4750"/>
                  </a:cubicBezTo>
                  <a:cubicBezTo>
                    <a:pt x="15959" y="5692"/>
                    <a:pt x="16597" y="6938"/>
                    <a:pt x="17509" y="7576"/>
                  </a:cubicBezTo>
                  <a:cubicBezTo>
                    <a:pt x="17694" y="7648"/>
                    <a:pt x="17870" y="7680"/>
                    <a:pt x="18037" y="7680"/>
                  </a:cubicBezTo>
                  <a:cubicBezTo>
                    <a:pt x="19297" y="7680"/>
                    <a:pt x="20032" y="5811"/>
                    <a:pt x="20032" y="4415"/>
                  </a:cubicBezTo>
                  <a:cubicBezTo>
                    <a:pt x="20032" y="5358"/>
                    <a:pt x="20974" y="5692"/>
                    <a:pt x="21278" y="6300"/>
                  </a:cubicBezTo>
                  <a:cubicBezTo>
                    <a:pt x="21783" y="6642"/>
                    <a:pt x="22472" y="6985"/>
                    <a:pt x="23096" y="6985"/>
                  </a:cubicBezTo>
                  <a:cubicBezTo>
                    <a:pt x="23636" y="6985"/>
                    <a:pt x="24127" y="6729"/>
                    <a:pt x="24409" y="5996"/>
                  </a:cubicBezTo>
                  <a:cubicBezTo>
                    <a:pt x="24713" y="8276"/>
                    <a:pt x="25260" y="10798"/>
                    <a:pt x="26749" y="11953"/>
                  </a:cubicBezTo>
                  <a:cubicBezTo>
                    <a:pt x="27266" y="11801"/>
                    <a:pt x="27600" y="11224"/>
                    <a:pt x="27600" y="11224"/>
                  </a:cubicBezTo>
                  <a:cubicBezTo>
                    <a:pt x="29029" y="8701"/>
                    <a:pt x="27144" y="8093"/>
                    <a:pt x="27144" y="8093"/>
                  </a:cubicBezTo>
                  <a:cubicBezTo>
                    <a:pt x="27287" y="5286"/>
                    <a:pt x="24975" y="5205"/>
                    <a:pt x="24707" y="5205"/>
                  </a:cubicBezTo>
                  <a:cubicBezTo>
                    <a:pt x="24691" y="5205"/>
                    <a:pt x="24682" y="5206"/>
                    <a:pt x="24682" y="5206"/>
                  </a:cubicBezTo>
                  <a:cubicBezTo>
                    <a:pt x="24111" y="2520"/>
                    <a:pt x="21546" y="2019"/>
                    <a:pt x="19710" y="2019"/>
                  </a:cubicBezTo>
                  <a:cubicBezTo>
                    <a:pt x="18617" y="2019"/>
                    <a:pt x="17782" y="2196"/>
                    <a:pt x="17782" y="2196"/>
                  </a:cubicBezTo>
                  <a:cubicBezTo>
                    <a:pt x="17782" y="2196"/>
                    <a:pt x="18573" y="160"/>
                    <a:pt x="14378" y="8"/>
                  </a:cubicBezTo>
                  <a:cubicBezTo>
                    <a:pt x="14269" y="3"/>
                    <a:pt x="14160" y="1"/>
                    <a:pt x="14051" y="1"/>
                  </a:cubicBezTo>
                  <a:close/>
                </a:path>
              </a:pathLst>
            </a:custGeom>
            <a:solidFill>
              <a:srgbClr val="66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821;p94">
              <a:extLst>
                <a:ext uri="{FF2B5EF4-FFF2-40B4-BE49-F238E27FC236}">
                  <a16:creationId xmlns:a16="http://schemas.microsoft.com/office/drawing/2014/main" id="{2447BFCF-1F56-284A-8672-CD9E3D558D32}"/>
                </a:ext>
              </a:extLst>
            </p:cNvPr>
            <p:cNvSpPr/>
            <p:nvPr/>
          </p:nvSpPr>
          <p:spPr>
            <a:xfrm>
              <a:off x="-3800150" y="6416313"/>
              <a:ext cx="139525" cy="135950"/>
            </a:xfrm>
            <a:custGeom>
              <a:avLst/>
              <a:gdLst/>
              <a:ahLst/>
              <a:cxnLst/>
              <a:rect l="l" t="t" r="r" b="b"/>
              <a:pathLst>
                <a:path w="5581" h="5438" extrusionOk="0">
                  <a:moveTo>
                    <a:pt x="4046" y="0"/>
                  </a:moveTo>
                  <a:cubicBezTo>
                    <a:pt x="3967" y="0"/>
                    <a:pt x="3893" y="120"/>
                    <a:pt x="3970" y="196"/>
                  </a:cubicBezTo>
                  <a:cubicBezTo>
                    <a:pt x="4608" y="713"/>
                    <a:pt x="4942" y="1655"/>
                    <a:pt x="5034" y="2476"/>
                  </a:cubicBezTo>
                  <a:cubicBezTo>
                    <a:pt x="5144" y="3195"/>
                    <a:pt x="4903" y="3990"/>
                    <a:pt x="4103" y="3990"/>
                  </a:cubicBezTo>
                  <a:cubicBezTo>
                    <a:pt x="4023" y="3990"/>
                    <a:pt x="3939" y="3982"/>
                    <a:pt x="3848" y="3965"/>
                  </a:cubicBezTo>
                  <a:cubicBezTo>
                    <a:pt x="3301" y="3844"/>
                    <a:pt x="2754" y="3357"/>
                    <a:pt x="2450" y="2871"/>
                  </a:cubicBezTo>
                  <a:cubicBezTo>
                    <a:pt x="2432" y="2844"/>
                    <a:pt x="2407" y="2833"/>
                    <a:pt x="2381" y="2833"/>
                  </a:cubicBezTo>
                  <a:cubicBezTo>
                    <a:pt x="2318" y="2833"/>
                    <a:pt x="2255" y="2898"/>
                    <a:pt x="2298" y="2962"/>
                  </a:cubicBezTo>
                  <a:cubicBezTo>
                    <a:pt x="2480" y="3418"/>
                    <a:pt x="2724" y="4209"/>
                    <a:pt x="2541" y="4664"/>
                  </a:cubicBezTo>
                  <a:cubicBezTo>
                    <a:pt x="2410" y="4984"/>
                    <a:pt x="2139" y="5129"/>
                    <a:pt x="1844" y="5129"/>
                  </a:cubicBezTo>
                  <a:cubicBezTo>
                    <a:pt x="1662" y="5129"/>
                    <a:pt x="1469" y="5073"/>
                    <a:pt x="1295" y="4968"/>
                  </a:cubicBezTo>
                  <a:cubicBezTo>
                    <a:pt x="717" y="4634"/>
                    <a:pt x="353" y="4057"/>
                    <a:pt x="140" y="3479"/>
                  </a:cubicBezTo>
                  <a:cubicBezTo>
                    <a:pt x="127" y="3441"/>
                    <a:pt x="98" y="3424"/>
                    <a:pt x="72" y="3424"/>
                  </a:cubicBezTo>
                  <a:cubicBezTo>
                    <a:pt x="34" y="3424"/>
                    <a:pt x="1" y="3456"/>
                    <a:pt x="18" y="3509"/>
                  </a:cubicBezTo>
                  <a:cubicBezTo>
                    <a:pt x="196" y="4144"/>
                    <a:pt x="1074" y="5437"/>
                    <a:pt x="1926" y="5437"/>
                  </a:cubicBezTo>
                  <a:cubicBezTo>
                    <a:pt x="2093" y="5437"/>
                    <a:pt x="2260" y="5387"/>
                    <a:pt x="2420" y="5272"/>
                  </a:cubicBezTo>
                  <a:cubicBezTo>
                    <a:pt x="2815" y="4999"/>
                    <a:pt x="2784" y="4391"/>
                    <a:pt x="2754" y="3965"/>
                  </a:cubicBezTo>
                  <a:cubicBezTo>
                    <a:pt x="2735" y="3812"/>
                    <a:pt x="2716" y="3646"/>
                    <a:pt x="2681" y="3483"/>
                  </a:cubicBezTo>
                  <a:lnTo>
                    <a:pt x="2681" y="3483"/>
                  </a:lnTo>
                  <a:cubicBezTo>
                    <a:pt x="3011" y="3898"/>
                    <a:pt x="3614" y="4182"/>
                    <a:pt x="4157" y="4182"/>
                  </a:cubicBezTo>
                  <a:cubicBezTo>
                    <a:pt x="4627" y="4182"/>
                    <a:pt x="5051" y="3970"/>
                    <a:pt x="5216" y="3449"/>
                  </a:cubicBezTo>
                  <a:cubicBezTo>
                    <a:pt x="5581" y="2415"/>
                    <a:pt x="4942" y="652"/>
                    <a:pt x="4091" y="14"/>
                  </a:cubicBezTo>
                  <a:cubicBezTo>
                    <a:pt x="4077" y="4"/>
                    <a:pt x="4062" y="0"/>
                    <a:pt x="4046"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822;p94">
              <a:extLst>
                <a:ext uri="{FF2B5EF4-FFF2-40B4-BE49-F238E27FC236}">
                  <a16:creationId xmlns:a16="http://schemas.microsoft.com/office/drawing/2014/main" id="{69E6599F-606A-7C4F-8B77-13174B9B0301}"/>
                </a:ext>
              </a:extLst>
            </p:cNvPr>
            <p:cNvSpPr/>
            <p:nvPr/>
          </p:nvSpPr>
          <p:spPr>
            <a:xfrm>
              <a:off x="-3469900" y="6508563"/>
              <a:ext cx="77525" cy="70725"/>
            </a:xfrm>
            <a:custGeom>
              <a:avLst/>
              <a:gdLst/>
              <a:ahLst/>
              <a:cxnLst/>
              <a:rect l="l" t="t" r="r" b="b"/>
              <a:pathLst>
                <a:path w="3101" h="2829" extrusionOk="0">
                  <a:moveTo>
                    <a:pt x="81" y="1"/>
                  </a:moveTo>
                  <a:cubicBezTo>
                    <a:pt x="38" y="1"/>
                    <a:pt x="0" y="34"/>
                    <a:pt x="0" y="93"/>
                  </a:cubicBezTo>
                  <a:cubicBezTo>
                    <a:pt x="243" y="944"/>
                    <a:pt x="638" y="2798"/>
                    <a:pt x="1793" y="2829"/>
                  </a:cubicBezTo>
                  <a:cubicBezTo>
                    <a:pt x="2766" y="2829"/>
                    <a:pt x="3100" y="1309"/>
                    <a:pt x="3100" y="579"/>
                  </a:cubicBezTo>
                  <a:cubicBezTo>
                    <a:pt x="3100" y="519"/>
                    <a:pt x="3062" y="488"/>
                    <a:pt x="3017" y="488"/>
                  </a:cubicBezTo>
                  <a:cubicBezTo>
                    <a:pt x="2971" y="488"/>
                    <a:pt x="2918" y="519"/>
                    <a:pt x="2888" y="579"/>
                  </a:cubicBezTo>
                  <a:cubicBezTo>
                    <a:pt x="2664" y="1137"/>
                    <a:pt x="2672" y="2592"/>
                    <a:pt x="1852" y="2592"/>
                  </a:cubicBezTo>
                  <a:cubicBezTo>
                    <a:pt x="1778" y="2592"/>
                    <a:pt x="1698" y="2580"/>
                    <a:pt x="1611" y="2555"/>
                  </a:cubicBezTo>
                  <a:cubicBezTo>
                    <a:pt x="638" y="2312"/>
                    <a:pt x="547" y="762"/>
                    <a:pt x="152" y="32"/>
                  </a:cubicBezTo>
                  <a:cubicBezTo>
                    <a:pt x="131" y="11"/>
                    <a:pt x="105" y="1"/>
                    <a:pt x="81"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3823;p94">
              <a:extLst>
                <a:ext uri="{FF2B5EF4-FFF2-40B4-BE49-F238E27FC236}">
                  <a16:creationId xmlns:a16="http://schemas.microsoft.com/office/drawing/2014/main" id="{CDF10166-0714-1F48-8EFE-D5EC564349FB}"/>
                </a:ext>
              </a:extLst>
            </p:cNvPr>
            <p:cNvSpPr/>
            <p:nvPr/>
          </p:nvSpPr>
          <p:spPr>
            <a:xfrm>
              <a:off x="-3955350" y="6605513"/>
              <a:ext cx="63725" cy="78075"/>
            </a:xfrm>
            <a:custGeom>
              <a:avLst/>
              <a:gdLst/>
              <a:ahLst/>
              <a:cxnLst/>
              <a:rect l="l" t="t" r="r" b="b"/>
              <a:pathLst>
                <a:path w="2549" h="3123" extrusionOk="0">
                  <a:moveTo>
                    <a:pt x="1937" y="0"/>
                  </a:moveTo>
                  <a:cubicBezTo>
                    <a:pt x="1871" y="0"/>
                    <a:pt x="1814" y="48"/>
                    <a:pt x="1849" y="136"/>
                  </a:cubicBezTo>
                  <a:cubicBezTo>
                    <a:pt x="2032" y="744"/>
                    <a:pt x="2153" y="1413"/>
                    <a:pt x="2093" y="2051"/>
                  </a:cubicBezTo>
                  <a:cubicBezTo>
                    <a:pt x="2032" y="2446"/>
                    <a:pt x="1880" y="2902"/>
                    <a:pt x="1424" y="2932"/>
                  </a:cubicBezTo>
                  <a:cubicBezTo>
                    <a:pt x="1411" y="2933"/>
                    <a:pt x="1399" y="2933"/>
                    <a:pt x="1386" y="2933"/>
                  </a:cubicBezTo>
                  <a:cubicBezTo>
                    <a:pt x="858" y="2933"/>
                    <a:pt x="473" y="2317"/>
                    <a:pt x="117" y="1990"/>
                  </a:cubicBezTo>
                  <a:cubicBezTo>
                    <a:pt x="106" y="1985"/>
                    <a:pt x="94" y="1982"/>
                    <a:pt x="84" y="1982"/>
                  </a:cubicBezTo>
                  <a:cubicBezTo>
                    <a:pt x="37" y="1982"/>
                    <a:pt x="1" y="2032"/>
                    <a:pt x="26" y="2081"/>
                  </a:cubicBezTo>
                  <a:cubicBezTo>
                    <a:pt x="283" y="2511"/>
                    <a:pt x="906" y="3123"/>
                    <a:pt x="1463" y="3123"/>
                  </a:cubicBezTo>
                  <a:cubicBezTo>
                    <a:pt x="1694" y="3123"/>
                    <a:pt x="1914" y="3017"/>
                    <a:pt x="2093" y="2750"/>
                  </a:cubicBezTo>
                  <a:cubicBezTo>
                    <a:pt x="2548" y="2021"/>
                    <a:pt x="2305" y="805"/>
                    <a:pt x="2062" y="75"/>
                  </a:cubicBezTo>
                  <a:cubicBezTo>
                    <a:pt x="2037" y="25"/>
                    <a:pt x="1985" y="0"/>
                    <a:pt x="1937"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3824;p94">
              <a:extLst>
                <a:ext uri="{FF2B5EF4-FFF2-40B4-BE49-F238E27FC236}">
                  <a16:creationId xmlns:a16="http://schemas.microsoft.com/office/drawing/2014/main" id="{8E806DF4-FFE5-0042-922A-38D01384A300}"/>
                </a:ext>
              </a:extLst>
            </p:cNvPr>
            <p:cNvSpPr/>
            <p:nvPr/>
          </p:nvSpPr>
          <p:spPr>
            <a:xfrm>
              <a:off x="-3805025" y="7536738"/>
              <a:ext cx="425575" cy="305025"/>
            </a:xfrm>
            <a:custGeom>
              <a:avLst/>
              <a:gdLst/>
              <a:ahLst/>
              <a:cxnLst/>
              <a:rect l="l" t="t" r="r" b="b"/>
              <a:pathLst>
                <a:path w="17023" h="12201" extrusionOk="0">
                  <a:moveTo>
                    <a:pt x="16293" y="0"/>
                  </a:moveTo>
                  <a:cubicBezTo>
                    <a:pt x="11095" y="2037"/>
                    <a:pt x="5654" y="3222"/>
                    <a:pt x="61" y="3465"/>
                  </a:cubicBezTo>
                  <a:cubicBezTo>
                    <a:pt x="1" y="6748"/>
                    <a:pt x="1" y="10730"/>
                    <a:pt x="274" y="12158"/>
                  </a:cubicBezTo>
                  <a:cubicBezTo>
                    <a:pt x="274" y="12158"/>
                    <a:pt x="1577" y="12200"/>
                    <a:pt x="3062" y="12200"/>
                  </a:cubicBezTo>
                  <a:cubicBezTo>
                    <a:pt x="4672" y="12200"/>
                    <a:pt x="6497" y="12151"/>
                    <a:pt x="7113" y="11946"/>
                  </a:cubicBezTo>
                  <a:cubicBezTo>
                    <a:pt x="7113" y="11946"/>
                    <a:pt x="7356" y="5988"/>
                    <a:pt x="7204" y="5258"/>
                  </a:cubicBezTo>
                  <a:lnTo>
                    <a:pt x="7204" y="5258"/>
                  </a:lnTo>
                  <a:cubicBezTo>
                    <a:pt x="7204" y="5258"/>
                    <a:pt x="7593" y="5297"/>
                    <a:pt x="8125" y="5297"/>
                  </a:cubicBezTo>
                  <a:cubicBezTo>
                    <a:pt x="8745" y="5297"/>
                    <a:pt x="9561" y="5244"/>
                    <a:pt x="10183" y="5015"/>
                  </a:cubicBezTo>
                  <a:lnTo>
                    <a:pt x="10183" y="5015"/>
                  </a:lnTo>
                  <a:cubicBezTo>
                    <a:pt x="10183" y="5015"/>
                    <a:pt x="10092" y="10821"/>
                    <a:pt x="10396" y="11702"/>
                  </a:cubicBezTo>
                  <a:cubicBezTo>
                    <a:pt x="10396" y="11702"/>
                    <a:pt x="15229" y="11581"/>
                    <a:pt x="17022" y="11186"/>
                  </a:cubicBezTo>
                  <a:cubicBezTo>
                    <a:pt x="17022" y="11186"/>
                    <a:pt x="16779" y="3678"/>
                    <a:pt x="16293" y="0"/>
                  </a:cubicBezTo>
                  <a:close/>
                </a:path>
              </a:pathLst>
            </a:custGeom>
            <a:solidFill>
              <a:srgbClr val="73D8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3825;p94">
              <a:extLst>
                <a:ext uri="{FF2B5EF4-FFF2-40B4-BE49-F238E27FC236}">
                  <a16:creationId xmlns:a16="http://schemas.microsoft.com/office/drawing/2014/main" id="{B39C7C49-2A6D-7444-B42A-E53B82412C1F}"/>
                </a:ext>
              </a:extLst>
            </p:cNvPr>
            <p:cNvSpPr/>
            <p:nvPr/>
          </p:nvSpPr>
          <p:spPr>
            <a:xfrm>
              <a:off x="-3803500" y="7480538"/>
              <a:ext cx="405800" cy="142850"/>
            </a:xfrm>
            <a:custGeom>
              <a:avLst/>
              <a:gdLst/>
              <a:ahLst/>
              <a:cxnLst/>
              <a:rect l="l" t="t" r="r" b="b"/>
              <a:pathLst>
                <a:path w="16232" h="5714" extrusionOk="0">
                  <a:moveTo>
                    <a:pt x="13067" y="0"/>
                  </a:moveTo>
                  <a:cubicBezTo>
                    <a:pt x="8557" y="0"/>
                    <a:pt x="122" y="911"/>
                    <a:pt x="122" y="911"/>
                  </a:cubicBezTo>
                  <a:cubicBezTo>
                    <a:pt x="122" y="911"/>
                    <a:pt x="31" y="3069"/>
                    <a:pt x="0" y="5713"/>
                  </a:cubicBezTo>
                  <a:cubicBezTo>
                    <a:pt x="5593" y="5470"/>
                    <a:pt x="11034" y="4285"/>
                    <a:pt x="16232" y="2248"/>
                  </a:cubicBezTo>
                  <a:cubicBezTo>
                    <a:pt x="16110" y="1306"/>
                    <a:pt x="15958" y="607"/>
                    <a:pt x="15806" y="364"/>
                  </a:cubicBezTo>
                  <a:cubicBezTo>
                    <a:pt x="15617" y="99"/>
                    <a:pt x="14556" y="0"/>
                    <a:pt x="13067" y="0"/>
                  </a:cubicBezTo>
                  <a:close/>
                </a:path>
              </a:pathLst>
            </a:custGeom>
            <a:solidFill>
              <a:srgbClr val="33D7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3826;p94">
              <a:extLst>
                <a:ext uri="{FF2B5EF4-FFF2-40B4-BE49-F238E27FC236}">
                  <a16:creationId xmlns:a16="http://schemas.microsoft.com/office/drawing/2014/main" id="{AA2734FB-ABFB-3B44-9E44-14F66FE684CB}"/>
                </a:ext>
              </a:extLst>
            </p:cNvPr>
            <p:cNvSpPr/>
            <p:nvPr/>
          </p:nvSpPr>
          <p:spPr>
            <a:xfrm>
              <a:off x="-3442550" y="7518488"/>
              <a:ext cx="47900" cy="76025"/>
            </a:xfrm>
            <a:custGeom>
              <a:avLst/>
              <a:gdLst/>
              <a:ahLst/>
              <a:cxnLst/>
              <a:rect l="l" t="t" r="r" b="b"/>
              <a:pathLst>
                <a:path w="1916" h="3041" extrusionOk="0">
                  <a:moveTo>
                    <a:pt x="0" y="1"/>
                  </a:moveTo>
                  <a:lnTo>
                    <a:pt x="0" y="1"/>
                  </a:lnTo>
                  <a:cubicBezTo>
                    <a:pt x="426" y="1004"/>
                    <a:pt x="1095" y="2250"/>
                    <a:pt x="1915" y="3040"/>
                  </a:cubicBezTo>
                  <a:lnTo>
                    <a:pt x="0" y="1"/>
                  </a:ln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3827;p94">
              <a:extLst>
                <a:ext uri="{FF2B5EF4-FFF2-40B4-BE49-F238E27FC236}">
                  <a16:creationId xmlns:a16="http://schemas.microsoft.com/office/drawing/2014/main" id="{CA75F6CB-8F17-624C-8EEE-0963A96608F4}"/>
                </a:ext>
              </a:extLst>
            </p:cNvPr>
            <p:cNvSpPr/>
            <p:nvPr/>
          </p:nvSpPr>
          <p:spPr>
            <a:xfrm>
              <a:off x="-3444575" y="7516938"/>
              <a:ext cx="54600" cy="80550"/>
            </a:xfrm>
            <a:custGeom>
              <a:avLst/>
              <a:gdLst/>
              <a:ahLst/>
              <a:cxnLst/>
              <a:rect l="l" t="t" r="r" b="b"/>
              <a:pathLst>
                <a:path w="2184" h="3222" extrusionOk="0">
                  <a:moveTo>
                    <a:pt x="86" y="1"/>
                  </a:moveTo>
                  <a:cubicBezTo>
                    <a:pt x="45" y="1"/>
                    <a:pt x="1" y="34"/>
                    <a:pt x="21" y="93"/>
                  </a:cubicBezTo>
                  <a:cubicBezTo>
                    <a:pt x="112" y="640"/>
                    <a:pt x="446" y="1157"/>
                    <a:pt x="720" y="1643"/>
                  </a:cubicBezTo>
                  <a:cubicBezTo>
                    <a:pt x="1054" y="2190"/>
                    <a:pt x="1419" y="2768"/>
                    <a:pt x="1905" y="3193"/>
                  </a:cubicBezTo>
                  <a:cubicBezTo>
                    <a:pt x="1931" y="3213"/>
                    <a:pt x="1960" y="3221"/>
                    <a:pt x="1987" y="3221"/>
                  </a:cubicBezTo>
                  <a:cubicBezTo>
                    <a:pt x="2091" y="3221"/>
                    <a:pt x="2183" y="3107"/>
                    <a:pt x="2087" y="3011"/>
                  </a:cubicBezTo>
                  <a:cubicBezTo>
                    <a:pt x="1662" y="2525"/>
                    <a:pt x="1297" y="2038"/>
                    <a:pt x="963" y="1491"/>
                  </a:cubicBezTo>
                  <a:cubicBezTo>
                    <a:pt x="659" y="1035"/>
                    <a:pt x="476" y="488"/>
                    <a:pt x="142" y="32"/>
                  </a:cubicBezTo>
                  <a:cubicBezTo>
                    <a:pt x="131" y="11"/>
                    <a:pt x="109" y="1"/>
                    <a:pt x="86"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3828;p94">
              <a:extLst>
                <a:ext uri="{FF2B5EF4-FFF2-40B4-BE49-F238E27FC236}">
                  <a16:creationId xmlns:a16="http://schemas.microsoft.com/office/drawing/2014/main" id="{8D3C6EB1-2D99-044D-B78D-F320D34FA9B0}"/>
                </a:ext>
              </a:extLst>
            </p:cNvPr>
            <p:cNvSpPr/>
            <p:nvPr/>
          </p:nvSpPr>
          <p:spPr>
            <a:xfrm>
              <a:off x="-3798175" y="7530638"/>
              <a:ext cx="34200" cy="57775"/>
            </a:xfrm>
            <a:custGeom>
              <a:avLst/>
              <a:gdLst/>
              <a:ahLst/>
              <a:cxnLst/>
              <a:rect l="l" t="t" r="r" b="b"/>
              <a:pathLst>
                <a:path w="1368" h="2311" extrusionOk="0">
                  <a:moveTo>
                    <a:pt x="1368" y="1"/>
                  </a:moveTo>
                  <a:lnTo>
                    <a:pt x="0" y="2311"/>
                  </a:lnTo>
                  <a:cubicBezTo>
                    <a:pt x="821" y="1794"/>
                    <a:pt x="1034" y="852"/>
                    <a:pt x="1368"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3829;p94">
              <a:extLst>
                <a:ext uri="{FF2B5EF4-FFF2-40B4-BE49-F238E27FC236}">
                  <a16:creationId xmlns:a16="http://schemas.microsoft.com/office/drawing/2014/main" id="{B84E8E5A-2330-7844-8741-670906685878}"/>
                </a:ext>
              </a:extLst>
            </p:cNvPr>
            <p:cNvSpPr/>
            <p:nvPr/>
          </p:nvSpPr>
          <p:spPr>
            <a:xfrm>
              <a:off x="-3801625" y="7528138"/>
              <a:ext cx="40700" cy="62925"/>
            </a:xfrm>
            <a:custGeom>
              <a:avLst/>
              <a:gdLst/>
              <a:ahLst/>
              <a:cxnLst/>
              <a:rect l="l" t="t" r="r" b="b"/>
              <a:pathLst>
                <a:path w="1628" h="2517" extrusionOk="0">
                  <a:moveTo>
                    <a:pt x="1526" y="0"/>
                  </a:moveTo>
                  <a:cubicBezTo>
                    <a:pt x="1491" y="0"/>
                    <a:pt x="1458" y="15"/>
                    <a:pt x="1445" y="40"/>
                  </a:cubicBezTo>
                  <a:cubicBezTo>
                    <a:pt x="1172" y="374"/>
                    <a:pt x="1050" y="861"/>
                    <a:pt x="898" y="1226"/>
                  </a:cubicBezTo>
                  <a:cubicBezTo>
                    <a:pt x="685" y="1681"/>
                    <a:pt x="412" y="2016"/>
                    <a:pt x="77" y="2320"/>
                  </a:cubicBezTo>
                  <a:cubicBezTo>
                    <a:pt x="1" y="2396"/>
                    <a:pt x="74" y="2516"/>
                    <a:pt x="154" y="2516"/>
                  </a:cubicBezTo>
                  <a:cubicBezTo>
                    <a:pt x="169" y="2516"/>
                    <a:pt x="184" y="2512"/>
                    <a:pt x="199" y="2502"/>
                  </a:cubicBezTo>
                  <a:cubicBezTo>
                    <a:pt x="1020" y="2137"/>
                    <a:pt x="1506" y="922"/>
                    <a:pt x="1628" y="101"/>
                  </a:cubicBezTo>
                  <a:cubicBezTo>
                    <a:pt x="1628" y="30"/>
                    <a:pt x="1575" y="0"/>
                    <a:pt x="1526"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3830;p94">
              <a:extLst>
                <a:ext uri="{FF2B5EF4-FFF2-40B4-BE49-F238E27FC236}">
                  <a16:creationId xmlns:a16="http://schemas.microsoft.com/office/drawing/2014/main" id="{8C5DDB65-E638-0449-8462-E9487A289DD2}"/>
                </a:ext>
              </a:extLst>
            </p:cNvPr>
            <p:cNvSpPr/>
            <p:nvPr/>
          </p:nvSpPr>
          <p:spPr>
            <a:xfrm>
              <a:off x="-3684950" y="7661338"/>
              <a:ext cx="177825" cy="7075"/>
            </a:xfrm>
            <a:custGeom>
              <a:avLst/>
              <a:gdLst/>
              <a:ahLst/>
              <a:cxnLst/>
              <a:rect l="l" t="t" r="r" b="b"/>
              <a:pathLst>
                <a:path w="7113" h="283" extrusionOk="0">
                  <a:moveTo>
                    <a:pt x="0" y="1"/>
                  </a:moveTo>
                  <a:lnTo>
                    <a:pt x="1850" y="72"/>
                  </a:lnTo>
                  <a:lnTo>
                    <a:pt x="1850" y="72"/>
                  </a:lnTo>
                  <a:cubicBezTo>
                    <a:pt x="1222" y="37"/>
                    <a:pt x="603" y="9"/>
                    <a:pt x="0" y="1"/>
                  </a:cubicBezTo>
                  <a:close/>
                  <a:moveTo>
                    <a:pt x="1850" y="72"/>
                  </a:moveTo>
                  <a:lnTo>
                    <a:pt x="1850" y="72"/>
                  </a:lnTo>
                  <a:cubicBezTo>
                    <a:pt x="3353" y="156"/>
                    <a:pt x="4914" y="282"/>
                    <a:pt x="6459" y="282"/>
                  </a:cubicBezTo>
                  <a:cubicBezTo>
                    <a:pt x="6678" y="282"/>
                    <a:pt x="6895" y="280"/>
                    <a:pt x="7113" y="274"/>
                  </a:cubicBezTo>
                  <a:lnTo>
                    <a:pt x="1850" y="72"/>
                  </a:ln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3831;p94">
              <a:extLst>
                <a:ext uri="{FF2B5EF4-FFF2-40B4-BE49-F238E27FC236}">
                  <a16:creationId xmlns:a16="http://schemas.microsoft.com/office/drawing/2014/main" id="{EDD17B40-E10D-2F4E-8DBD-DD8CA9ACFE51}"/>
                </a:ext>
              </a:extLst>
            </p:cNvPr>
            <p:cNvSpPr/>
            <p:nvPr/>
          </p:nvSpPr>
          <p:spPr>
            <a:xfrm>
              <a:off x="-3690275" y="7657538"/>
              <a:ext cx="189225" cy="17250"/>
            </a:xfrm>
            <a:custGeom>
              <a:avLst/>
              <a:gdLst/>
              <a:ahLst/>
              <a:cxnLst/>
              <a:rect l="l" t="t" r="r" b="b"/>
              <a:pathLst>
                <a:path w="7569" h="690" extrusionOk="0">
                  <a:moveTo>
                    <a:pt x="213" y="1"/>
                  </a:moveTo>
                  <a:cubicBezTo>
                    <a:pt x="0" y="1"/>
                    <a:pt x="0" y="305"/>
                    <a:pt x="213" y="305"/>
                  </a:cubicBezTo>
                  <a:cubicBezTo>
                    <a:pt x="1993" y="374"/>
                    <a:pt x="3844" y="690"/>
                    <a:pt x="5671" y="690"/>
                  </a:cubicBezTo>
                  <a:cubicBezTo>
                    <a:pt x="6246" y="690"/>
                    <a:pt x="6819" y="659"/>
                    <a:pt x="7386" y="578"/>
                  </a:cubicBezTo>
                  <a:cubicBezTo>
                    <a:pt x="7569" y="548"/>
                    <a:pt x="7508" y="274"/>
                    <a:pt x="7326" y="244"/>
                  </a:cubicBezTo>
                  <a:cubicBezTo>
                    <a:pt x="4985" y="31"/>
                    <a:pt x="2554" y="1"/>
                    <a:pt x="213"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3832;p94">
              <a:extLst>
                <a:ext uri="{FF2B5EF4-FFF2-40B4-BE49-F238E27FC236}">
                  <a16:creationId xmlns:a16="http://schemas.microsoft.com/office/drawing/2014/main" id="{70ED968F-1FB3-D34B-85ED-3B8CA3B6C3DA}"/>
                </a:ext>
              </a:extLst>
            </p:cNvPr>
            <p:cNvSpPr/>
            <p:nvPr/>
          </p:nvSpPr>
          <p:spPr>
            <a:xfrm>
              <a:off x="-3613525" y="7503288"/>
              <a:ext cx="3825" cy="162650"/>
            </a:xfrm>
            <a:custGeom>
              <a:avLst/>
              <a:gdLst/>
              <a:ahLst/>
              <a:cxnLst/>
              <a:rect l="l" t="t" r="r" b="b"/>
              <a:pathLst>
                <a:path w="153" h="6506" extrusionOk="0">
                  <a:moveTo>
                    <a:pt x="31" y="1"/>
                  </a:moveTo>
                  <a:cubicBezTo>
                    <a:pt x="0" y="2189"/>
                    <a:pt x="31" y="4347"/>
                    <a:pt x="152" y="6505"/>
                  </a:cubicBezTo>
                  <a:lnTo>
                    <a:pt x="31" y="1"/>
                  </a:ln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3833;p94">
              <a:extLst>
                <a:ext uri="{FF2B5EF4-FFF2-40B4-BE49-F238E27FC236}">
                  <a16:creationId xmlns:a16="http://schemas.microsoft.com/office/drawing/2014/main" id="{5B8FA37E-2B27-364B-ACA4-CECC8C2D5A82}"/>
                </a:ext>
              </a:extLst>
            </p:cNvPr>
            <p:cNvSpPr/>
            <p:nvPr/>
          </p:nvSpPr>
          <p:spPr>
            <a:xfrm>
              <a:off x="-3620375" y="7499313"/>
              <a:ext cx="13700" cy="169200"/>
            </a:xfrm>
            <a:custGeom>
              <a:avLst/>
              <a:gdLst/>
              <a:ahLst/>
              <a:cxnLst/>
              <a:rect l="l" t="t" r="r" b="b"/>
              <a:pathLst>
                <a:path w="548" h="6768" extrusionOk="0">
                  <a:moveTo>
                    <a:pt x="305" y="0"/>
                  </a:moveTo>
                  <a:cubicBezTo>
                    <a:pt x="229" y="0"/>
                    <a:pt x="153" y="53"/>
                    <a:pt x="153" y="160"/>
                  </a:cubicBezTo>
                  <a:cubicBezTo>
                    <a:pt x="1" y="2287"/>
                    <a:pt x="62" y="4537"/>
                    <a:pt x="305" y="6664"/>
                  </a:cubicBezTo>
                  <a:cubicBezTo>
                    <a:pt x="321" y="6728"/>
                    <a:pt x="379" y="6767"/>
                    <a:pt x="435" y="6767"/>
                  </a:cubicBezTo>
                  <a:cubicBezTo>
                    <a:pt x="485" y="6767"/>
                    <a:pt x="533" y="6736"/>
                    <a:pt x="548" y="6664"/>
                  </a:cubicBezTo>
                  <a:cubicBezTo>
                    <a:pt x="548" y="4506"/>
                    <a:pt x="548" y="2318"/>
                    <a:pt x="457" y="160"/>
                  </a:cubicBezTo>
                  <a:cubicBezTo>
                    <a:pt x="457" y="53"/>
                    <a:pt x="381" y="0"/>
                    <a:pt x="305"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3834;p94">
              <a:extLst>
                <a:ext uri="{FF2B5EF4-FFF2-40B4-BE49-F238E27FC236}">
                  <a16:creationId xmlns:a16="http://schemas.microsoft.com/office/drawing/2014/main" id="{47B134CF-CA69-4240-B7AA-770E9FE1C984}"/>
                </a:ext>
              </a:extLst>
            </p:cNvPr>
            <p:cNvSpPr/>
            <p:nvPr/>
          </p:nvSpPr>
          <p:spPr>
            <a:xfrm>
              <a:off x="-3603425" y="7509663"/>
              <a:ext cx="62100" cy="159375"/>
            </a:xfrm>
            <a:custGeom>
              <a:avLst/>
              <a:gdLst/>
              <a:ahLst/>
              <a:cxnLst/>
              <a:rect l="l" t="t" r="r" b="b"/>
              <a:pathLst>
                <a:path w="2484" h="6375" extrusionOk="0">
                  <a:moveTo>
                    <a:pt x="1248" y="0"/>
                  </a:moveTo>
                  <a:cubicBezTo>
                    <a:pt x="1164" y="0"/>
                    <a:pt x="1086" y="54"/>
                    <a:pt x="1086" y="171"/>
                  </a:cubicBezTo>
                  <a:cubicBezTo>
                    <a:pt x="1086" y="1691"/>
                    <a:pt x="2150" y="5490"/>
                    <a:pt x="143" y="6129"/>
                  </a:cubicBezTo>
                  <a:cubicBezTo>
                    <a:pt x="0" y="6157"/>
                    <a:pt x="46" y="6374"/>
                    <a:pt x="178" y="6374"/>
                  </a:cubicBezTo>
                  <a:cubicBezTo>
                    <a:pt x="187" y="6374"/>
                    <a:pt x="195" y="6374"/>
                    <a:pt x="204" y="6372"/>
                  </a:cubicBezTo>
                  <a:cubicBezTo>
                    <a:pt x="2484" y="5855"/>
                    <a:pt x="1602" y="1752"/>
                    <a:pt x="1450" y="171"/>
                  </a:cubicBezTo>
                  <a:cubicBezTo>
                    <a:pt x="1435" y="61"/>
                    <a:pt x="1338" y="0"/>
                    <a:pt x="1248"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3835;p94">
              <a:extLst>
                <a:ext uri="{FF2B5EF4-FFF2-40B4-BE49-F238E27FC236}">
                  <a16:creationId xmlns:a16="http://schemas.microsoft.com/office/drawing/2014/main" id="{7D44BBD0-2D0E-3248-8AC8-62AAA69AD126}"/>
                </a:ext>
              </a:extLst>
            </p:cNvPr>
            <p:cNvSpPr/>
            <p:nvPr/>
          </p:nvSpPr>
          <p:spPr>
            <a:xfrm>
              <a:off x="-3824025" y="7761688"/>
              <a:ext cx="215075" cy="92150"/>
            </a:xfrm>
            <a:custGeom>
              <a:avLst/>
              <a:gdLst/>
              <a:ahLst/>
              <a:cxnLst/>
              <a:rect l="l" t="t" r="r" b="b"/>
              <a:pathLst>
                <a:path w="8603" h="3686" extrusionOk="0">
                  <a:moveTo>
                    <a:pt x="8107" y="0"/>
                  </a:moveTo>
                  <a:cubicBezTo>
                    <a:pt x="7970" y="0"/>
                    <a:pt x="7748" y="88"/>
                    <a:pt x="7235" y="273"/>
                  </a:cubicBezTo>
                  <a:cubicBezTo>
                    <a:pt x="7032" y="367"/>
                    <a:pt x="5846" y="436"/>
                    <a:pt x="4582" y="436"/>
                  </a:cubicBezTo>
                  <a:cubicBezTo>
                    <a:pt x="3389" y="436"/>
                    <a:pt x="2126" y="374"/>
                    <a:pt x="1551" y="212"/>
                  </a:cubicBezTo>
                  <a:cubicBezTo>
                    <a:pt x="1551" y="212"/>
                    <a:pt x="1185" y="125"/>
                    <a:pt x="866" y="125"/>
                  </a:cubicBezTo>
                  <a:cubicBezTo>
                    <a:pt x="617" y="125"/>
                    <a:pt x="396" y="178"/>
                    <a:pt x="396" y="364"/>
                  </a:cubicBezTo>
                  <a:cubicBezTo>
                    <a:pt x="396" y="789"/>
                    <a:pt x="1" y="2856"/>
                    <a:pt x="882" y="3373"/>
                  </a:cubicBezTo>
                  <a:cubicBezTo>
                    <a:pt x="1255" y="3599"/>
                    <a:pt x="2515" y="3686"/>
                    <a:pt x="3890" y="3686"/>
                  </a:cubicBezTo>
                  <a:cubicBezTo>
                    <a:pt x="5652" y="3686"/>
                    <a:pt x="7604" y="3544"/>
                    <a:pt x="8116" y="3373"/>
                  </a:cubicBezTo>
                  <a:cubicBezTo>
                    <a:pt x="8603" y="3191"/>
                    <a:pt x="8572" y="2248"/>
                    <a:pt x="8572" y="1853"/>
                  </a:cubicBezTo>
                  <a:cubicBezTo>
                    <a:pt x="8572" y="1458"/>
                    <a:pt x="8420" y="151"/>
                    <a:pt x="8268" y="60"/>
                  </a:cubicBezTo>
                  <a:cubicBezTo>
                    <a:pt x="8219" y="20"/>
                    <a:pt x="8173" y="0"/>
                    <a:pt x="8107" y="0"/>
                  </a:cubicBezTo>
                  <a:close/>
                </a:path>
              </a:pathLst>
            </a:custGeom>
            <a:solidFill>
              <a:srgbClr val="33D7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3836;p94">
              <a:extLst>
                <a:ext uri="{FF2B5EF4-FFF2-40B4-BE49-F238E27FC236}">
                  <a16:creationId xmlns:a16="http://schemas.microsoft.com/office/drawing/2014/main" id="{A5A4A71E-7806-E746-A3A9-7E4E7E57CB9A}"/>
                </a:ext>
              </a:extLst>
            </p:cNvPr>
            <p:cNvSpPr/>
            <p:nvPr/>
          </p:nvSpPr>
          <p:spPr>
            <a:xfrm>
              <a:off x="-3563375" y="7761688"/>
              <a:ext cx="199125" cy="92150"/>
            </a:xfrm>
            <a:custGeom>
              <a:avLst/>
              <a:gdLst/>
              <a:ahLst/>
              <a:cxnLst/>
              <a:rect l="l" t="t" r="r" b="b"/>
              <a:pathLst>
                <a:path w="7965" h="3686" extrusionOk="0">
                  <a:moveTo>
                    <a:pt x="495" y="0"/>
                  </a:moveTo>
                  <a:cubicBezTo>
                    <a:pt x="430" y="0"/>
                    <a:pt x="384" y="20"/>
                    <a:pt x="335" y="60"/>
                  </a:cubicBezTo>
                  <a:cubicBezTo>
                    <a:pt x="183" y="151"/>
                    <a:pt x="0" y="1458"/>
                    <a:pt x="0" y="1853"/>
                  </a:cubicBezTo>
                  <a:cubicBezTo>
                    <a:pt x="0" y="2248"/>
                    <a:pt x="0" y="3191"/>
                    <a:pt x="487" y="3373"/>
                  </a:cubicBezTo>
                  <a:cubicBezTo>
                    <a:pt x="999" y="3544"/>
                    <a:pt x="2749" y="3686"/>
                    <a:pt x="4335" y="3686"/>
                  </a:cubicBezTo>
                  <a:cubicBezTo>
                    <a:pt x="5572" y="3686"/>
                    <a:pt x="6710" y="3599"/>
                    <a:pt x="7083" y="3373"/>
                  </a:cubicBezTo>
                  <a:cubicBezTo>
                    <a:pt x="7964" y="2856"/>
                    <a:pt x="7569" y="789"/>
                    <a:pt x="7569" y="364"/>
                  </a:cubicBezTo>
                  <a:cubicBezTo>
                    <a:pt x="7569" y="178"/>
                    <a:pt x="7348" y="125"/>
                    <a:pt x="7099" y="125"/>
                  </a:cubicBezTo>
                  <a:cubicBezTo>
                    <a:pt x="6779" y="125"/>
                    <a:pt x="6414" y="212"/>
                    <a:pt x="6414" y="212"/>
                  </a:cubicBezTo>
                  <a:cubicBezTo>
                    <a:pt x="5838" y="374"/>
                    <a:pt x="4719" y="436"/>
                    <a:pt x="3673" y="436"/>
                  </a:cubicBezTo>
                  <a:cubicBezTo>
                    <a:pt x="2565" y="436"/>
                    <a:pt x="1541" y="367"/>
                    <a:pt x="1338" y="273"/>
                  </a:cubicBezTo>
                  <a:cubicBezTo>
                    <a:pt x="845" y="88"/>
                    <a:pt x="630" y="0"/>
                    <a:pt x="495" y="0"/>
                  </a:cubicBezTo>
                  <a:close/>
                </a:path>
              </a:pathLst>
            </a:custGeom>
            <a:solidFill>
              <a:srgbClr val="33D7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837;p94">
              <a:extLst>
                <a:ext uri="{FF2B5EF4-FFF2-40B4-BE49-F238E27FC236}">
                  <a16:creationId xmlns:a16="http://schemas.microsoft.com/office/drawing/2014/main" id="{6CEC1368-0A95-6A4F-ACFD-8C30D76A7725}"/>
                </a:ext>
              </a:extLst>
            </p:cNvPr>
            <p:cNvSpPr/>
            <p:nvPr/>
          </p:nvSpPr>
          <p:spPr>
            <a:xfrm>
              <a:off x="-3911400" y="7182613"/>
              <a:ext cx="500025" cy="147125"/>
            </a:xfrm>
            <a:custGeom>
              <a:avLst/>
              <a:gdLst/>
              <a:ahLst/>
              <a:cxnLst/>
              <a:rect l="l" t="t" r="r" b="b"/>
              <a:pathLst>
                <a:path w="20001" h="5885" extrusionOk="0">
                  <a:moveTo>
                    <a:pt x="456" y="1"/>
                  </a:moveTo>
                  <a:cubicBezTo>
                    <a:pt x="274" y="335"/>
                    <a:pt x="122" y="639"/>
                    <a:pt x="0" y="973"/>
                  </a:cubicBezTo>
                  <a:cubicBezTo>
                    <a:pt x="0" y="973"/>
                    <a:pt x="2067" y="3040"/>
                    <a:pt x="4468" y="3314"/>
                  </a:cubicBezTo>
                  <a:cubicBezTo>
                    <a:pt x="4468" y="3314"/>
                    <a:pt x="4408" y="4226"/>
                    <a:pt x="4347" y="5533"/>
                  </a:cubicBezTo>
                  <a:cubicBezTo>
                    <a:pt x="5747" y="5722"/>
                    <a:pt x="7519" y="5885"/>
                    <a:pt x="9521" y="5885"/>
                  </a:cubicBezTo>
                  <a:cubicBezTo>
                    <a:pt x="12344" y="5885"/>
                    <a:pt x="15624" y="5561"/>
                    <a:pt x="18967" y="4530"/>
                  </a:cubicBezTo>
                  <a:cubicBezTo>
                    <a:pt x="18663" y="3223"/>
                    <a:pt x="18450" y="2280"/>
                    <a:pt x="18450" y="2280"/>
                  </a:cubicBezTo>
                  <a:cubicBezTo>
                    <a:pt x="18450" y="2280"/>
                    <a:pt x="19271" y="1551"/>
                    <a:pt x="20001" y="669"/>
                  </a:cubicBezTo>
                  <a:lnTo>
                    <a:pt x="20001" y="669"/>
                  </a:lnTo>
                  <a:cubicBezTo>
                    <a:pt x="16477" y="1805"/>
                    <a:pt x="13328" y="2214"/>
                    <a:pt x="10618" y="2214"/>
                  </a:cubicBezTo>
                  <a:cubicBezTo>
                    <a:pt x="5566" y="2214"/>
                    <a:pt x="2039" y="792"/>
                    <a:pt x="456"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3838;p94">
              <a:extLst>
                <a:ext uri="{FF2B5EF4-FFF2-40B4-BE49-F238E27FC236}">
                  <a16:creationId xmlns:a16="http://schemas.microsoft.com/office/drawing/2014/main" id="{A9DA9F1D-9F48-4444-AC70-657761025A6C}"/>
                </a:ext>
              </a:extLst>
            </p:cNvPr>
            <p:cNvSpPr/>
            <p:nvPr/>
          </p:nvSpPr>
          <p:spPr>
            <a:xfrm>
              <a:off x="-3900000" y="7102838"/>
              <a:ext cx="512175" cy="134925"/>
            </a:xfrm>
            <a:custGeom>
              <a:avLst/>
              <a:gdLst/>
              <a:ahLst/>
              <a:cxnLst/>
              <a:rect l="l" t="t" r="r" b="b"/>
              <a:pathLst>
                <a:path w="20487" h="5397" extrusionOk="0">
                  <a:moveTo>
                    <a:pt x="20213" y="0"/>
                  </a:moveTo>
                  <a:cubicBezTo>
                    <a:pt x="16159" y="1471"/>
                    <a:pt x="12574" y="1982"/>
                    <a:pt x="9543" y="1982"/>
                  </a:cubicBezTo>
                  <a:cubicBezTo>
                    <a:pt x="6121" y="1982"/>
                    <a:pt x="3406" y="1330"/>
                    <a:pt x="1520" y="669"/>
                  </a:cubicBezTo>
                  <a:cubicBezTo>
                    <a:pt x="942" y="1459"/>
                    <a:pt x="426" y="2341"/>
                    <a:pt x="0" y="3192"/>
                  </a:cubicBezTo>
                  <a:cubicBezTo>
                    <a:pt x="1578" y="3981"/>
                    <a:pt x="5076" y="5397"/>
                    <a:pt x="10104" y="5397"/>
                  </a:cubicBezTo>
                  <a:cubicBezTo>
                    <a:pt x="12824" y="5397"/>
                    <a:pt x="15991" y="4982"/>
                    <a:pt x="19545" y="3830"/>
                  </a:cubicBezTo>
                  <a:cubicBezTo>
                    <a:pt x="19818" y="3496"/>
                    <a:pt x="20061" y="3131"/>
                    <a:pt x="20274" y="2766"/>
                  </a:cubicBezTo>
                  <a:cubicBezTo>
                    <a:pt x="20487" y="2341"/>
                    <a:pt x="20396" y="1246"/>
                    <a:pt x="20213"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839;p94">
              <a:extLst>
                <a:ext uri="{FF2B5EF4-FFF2-40B4-BE49-F238E27FC236}">
                  <a16:creationId xmlns:a16="http://schemas.microsoft.com/office/drawing/2014/main" id="{500B78CA-0A9F-CA43-9C26-38DC651EDAE0}"/>
                </a:ext>
              </a:extLst>
            </p:cNvPr>
            <p:cNvSpPr/>
            <p:nvPr/>
          </p:nvSpPr>
          <p:spPr>
            <a:xfrm>
              <a:off x="-3832375" y="6971363"/>
              <a:ext cx="421750" cy="122875"/>
            </a:xfrm>
            <a:custGeom>
              <a:avLst/>
              <a:gdLst/>
              <a:ahLst/>
              <a:cxnLst/>
              <a:rect l="l" t="t" r="r" b="b"/>
              <a:pathLst>
                <a:path w="16870" h="4915" extrusionOk="0">
                  <a:moveTo>
                    <a:pt x="16262" y="1"/>
                  </a:moveTo>
                  <a:cubicBezTo>
                    <a:pt x="16262" y="1"/>
                    <a:pt x="12432" y="1642"/>
                    <a:pt x="11915" y="2098"/>
                  </a:cubicBezTo>
                  <a:lnTo>
                    <a:pt x="9757" y="2524"/>
                  </a:lnTo>
                  <a:cubicBezTo>
                    <a:pt x="9757" y="2524"/>
                    <a:pt x="8608" y="3148"/>
                    <a:pt x="7199" y="3148"/>
                  </a:cubicBezTo>
                  <a:cubicBezTo>
                    <a:pt x="6410" y="3148"/>
                    <a:pt x="5539" y="2952"/>
                    <a:pt x="4742" y="2341"/>
                  </a:cubicBezTo>
                  <a:cubicBezTo>
                    <a:pt x="4742" y="2341"/>
                    <a:pt x="4526" y="2289"/>
                    <a:pt x="4158" y="2289"/>
                  </a:cubicBezTo>
                  <a:cubicBezTo>
                    <a:pt x="3474" y="2289"/>
                    <a:pt x="2266" y="2469"/>
                    <a:pt x="943" y="3496"/>
                  </a:cubicBezTo>
                  <a:cubicBezTo>
                    <a:pt x="639" y="3739"/>
                    <a:pt x="304" y="4043"/>
                    <a:pt x="0" y="4408"/>
                  </a:cubicBezTo>
                  <a:cubicBezTo>
                    <a:pt x="1350" y="4698"/>
                    <a:pt x="3002" y="4914"/>
                    <a:pt x="4912" y="4914"/>
                  </a:cubicBezTo>
                  <a:cubicBezTo>
                    <a:pt x="8208" y="4914"/>
                    <a:pt x="12271" y="4270"/>
                    <a:pt x="16870" y="2250"/>
                  </a:cubicBezTo>
                  <a:cubicBezTo>
                    <a:pt x="16536" y="973"/>
                    <a:pt x="16262" y="1"/>
                    <a:pt x="16262" y="1"/>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840;p94">
              <a:extLst>
                <a:ext uri="{FF2B5EF4-FFF2-40B4-BE49-F238E27FC236}">
                  <a16:creationId xmlns:a16="http://schemas.microsoft.com/office/drawing/2014/main" id="{689EF2FA-4109-4049-BFA9-080FAA6AA422}"/>
                </a:ext>
              </a:extLst>
            </p:cNvPr>
            <p:cNvSpPr/>
            <p:nvPr/>
          </p:nvSpPr>
          <p:spPr>
            <a:xfrm>
              <a:off x="-3862025" y="7027613"/>
              <a:ext cx="467375" cy="124800"/>
            </a:xfrm>
            <a:custGeom>
              <a:avLst/>
              <a:gdLst/>
              <a:ahLst/>
              <a:cxnLst/>
              <a:rect l="l" t="t" r="r" b="b"/>
              <a:pathLst>
                <a:path w="18695" h="4992" extrusionOk="0">
                  <a:moveTo>
                    <a:pt x="18056" y="0"/>
                  </a:moveTo>
                  <a:cubicBezTo>
                    <a:pt x="13434" y="2011"/>
                    <a:pt x="9354" y="2657"/>
                    <a:pt x="6049" y="2657"/>
                  </a:cubicBezTo>
                  <a:cubicBezTo>
                    <a:pt x="4160" y="2657"/>
                    <a:pt x="2524" y="2446"/>
                    <a:pt x="1186" y="2158"/>
                  </a:cubicBezTo>
                  <a:cubicBezTo>
                    <a:pt x="761" y="2584"/>
                    <a:pt x="366" y="3100"/>
                    <a:pt x="1" y="3678"/>
                  </a:cubicBezTo>
                  <a:cubicBezTo>
                    <a:pt x="1887" y="4339"/>
                    <a:pt x="4602" y="4991"/>
                    <a:pt x="8024" y="4991"/>
                  </a:cubicBezTo>
                  <a:cubicBezTo>
                    <a:pt x="11055" y="4991"/>
                    <a:pt x="14640" y="4480"/>
                    <a:pt x="18694" y="3009"/>
                  </a:cubicBezTo>
                  <a:cubicBezTo>
                    <a:pt x="18512" y="2006"/>
                    <a:pt x="18269" y="942"/>
                    <a:pt x="18056"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3841;p94">
              <a:extLst>
                <a:ext uri="{FF2B5EF4-FFF2-40B4-BE49-F238E27FC236}">
                  <a16:creationId xmlns:a16="http://schemas.microsoft.com/office/drawing/2014/main" id="{59E37331-DD55-DA47-94B6-DC02D4045AAF}"/>
                </a:ext>
              </a:extLst>
            </p:cNvPr>
            <p:cNvSpPr/>
            <p:nvPr/>
          </p:nvSpPr>
          <p:spPr>
            <a:xfrm>
              <a:off x="-3806550" y="7295838"/>
              <a:ext cx="388325" cy="119700"/>
            </a:xfrm>
            <a:custGeom>
              <a:avLst/>
              <a:gdLst/>
              <a:ahLst/>
              <a:cxnLst/>
              <a:rect l="l" t="t" r="r" b="b"/>
              <a:pathLst>
                <a:path w="15533" h="4788" extrusionOk="0">
                  <a:moveTo>
                    <a:pt x="14773" y="1"/>
                  </a:moveTo>
                  <a:cubicBezTo>
                    <a:pt x="11461" y="1023"/>
                    <a:pt x="8210" y="1350"/>
                    <a:pt x="5405" y="1350"/>
                  </a:cubicBezTo>
                  <a:cubicBezTo>
                    <a:pt x="3371" y="1350"/>
                    <a:pt x="1571" y="1178"/>
                    <a:pt x="153" y="973"/>
                  </a:cubicBezTo>
                  <a:cubicBezTo>
                    <a:pt x="122" y="1976"/>
                    <a:pt x="62" y="3192"/>
                    <a:pt x="1" y="4347"/>
                  </a:cubicBezTo>
                  <a:cubicBezTo>
                    <a:pt x="1470" y="4581"/>
                    <a:pt x="3401" y="4787"/>
                    <a:pt x="5610" y="4787"/>
                  </a:cubicBezTo>
                  <a:cubicBezTo>
                    <a:pt x="8565" y="4787"/>
                    <a:pt x="12019" y="4418"/>
                    <a:pt x="15533" y="3253"/>
                  </a:cubicBezTo>
                  <a:cubicBezTo>
                    <a:pt x="15259" y="2098"/>
                    <a:pt x="14986" y="943"/>
                    <a:pt x="14773" y="1"/>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3842;p94">
              <a:extLst>
                <a:ext uri="{FF2B5EF4-FFF2-40B4-BE49-F238E27FC236}">
                  <a16:creationId xmlns:a16="http://schemas.microsoft.com/office/drawing/2014/main" id="{C623F46F-2FCA-6247-AE0A-650287432EA4}"/>
                </a:ext>
              </a:extLst>
            </p:cNvPr>
            <p:cNvSpPr/>
            <p:nvPr/>
          </p:nvSpPr>
          <p:spPr>
            <a:xfrm>
              <a:off x="-3810350" y="7455413"/>
              <a:ext cx="421025" cy="98000"/>
            </a:xfrm>
            <a:custGeom>
              <a:avLst/>
              <a:gdLst/>
              <a:ahLst/>
              <a:cxnLst/>
              <a:rect l="l" t="t" r="r" b="b"/>
              <a:pathLst>
                <a:path w="16841" h="3920" extrusionOk="0">
                  <a:moveTo>
                    <a:pt x="16384" y="1"/>
                  </a:moveTo>
                  <a:cubicBezTo>
                    <a:pt x="12747" y="1247"/>
                    <a:pt x="9157" y="1635"/>
                    <a:pt x="6104" y="1635"/>
                  </a:cubicBezTo>
                  <a:cubicBezTo>
                    <a:pt x="3646" y="1635"/>
                    <a:pt x="1536" y="1383"/>
                    <a:pt x="31" y="1125"/>
                  </a:cubicBezTo>
                  <a:cubicBezTo>
                    <a:pt x="1" y="1612"/>
                    <a:pt x="1" y="1976"/>
                    <a:pt x="1" y="2189"/>
                  </a:cubicBezTo>
                  <a:cubicBezTo>
                    <a:pt x="1" y="3254"/>
                    <a:pt x="3665" y="3920"/>
                    <a:pt x="6817" y="3920"/>
                  </a:cubicBezTo>
                  <a:cubicBezTo>
                    <a:pt x="7353" y="3920"/>
                    <a:pt x="7874" y="3901"/>
                    <a:pt x="8360" y="3861"/>
                  </a:cubicBezTo>
                  <a:cubicBezTo>
                    <a:pt x="11701" y="3590"/>
                    <a:pt x="16592" y="2067"/>
                    <a:pt x="16805" y="2067"/>
                  </a:cubicBezTo>
                  <a:cubicBezTo>
                    <a:pt x="16807" y="2067"/>
                    <a:pt x="16808" y="2067"/>
                    <a:pt x="16810" y="2068"/>
                  </a:cubicBezTo>
                  <a:cubicBezTo>
                    <a:pt x="16840" y="2068"/>
                    <a:pt x="16658" y="1217"/>
                    <a:pt x="16384" y="1"/>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3843;p94">
              <a:extLst>
                <a:ext uri="{FF2B5EF4-FFF2-40B4-BE49-F238E27FC236}">
                  <a16:creationId xmlns:a16="http://schemas.microsoft.com/office/drawing/2014/main" id="{857F6BAA-A7D0-E049-866E-610AAC94F2A5}"/>
                </a:ext>
              </a:extLst>
            </p:cNvPr>
            <p:cNvSpPr/>
            <p:nvPr/>
          </p:nvSpPr>
          <p:spPr>
            <a:xfrm>
              <a:off x="-3809575" y="7377138"/>
              <a:ext cx="408850" cy="119150"/>
            </a:xfrm>
            <a:custGeom>
              <a:avLst/>
              <a:gdLst/>
              <a:ahLst/>
              <a:cxnLst/>
              <a:rect l="l" t="t" r="r" b="b"/>
              <a:pathLst>
                <a:path w="16354" h="4766" extrusionOk="0">
                  <a:moveTo>
                    <a:pt x="15654" y="1"/>
                  </a:moveTo>
                  <a:cubicBezTo>
                    <a:pt x="12140" y="1166"/>
                    <a:pt x="8686" y="1535"/>
                    <a:pt x="5731" y="1535"/>
                  </a:cubicBezTo>
                  <a:cubicBezTo>
                    <a:pt x="3522" y="1535"/>
                    <a:pt x="1591" y="1329"/>
                    <a:pt x="122" y="1095"/>
                  </a:cubicBezTo>
                  <a:cubicBezTo>
                    <a:pt x="61" y="2281"/>
                    <a:pt x="31" y="3436"/>
                    <a:pt x="0" y="4256"/>
                  </a:cubicBezTo>
                  <a:cubicBezTo>
                    <a:pt x="1505" y="4514"/>
                    <a:pt x="3615" y="4766"/>
                    <a:pt x="6073" y="4766"/>
                  </a:cubicBezTo>
                  <a:cubicBezTo>
                    <a:pt x="9126" y="4766"/>
                    <a:pt x="12716" y="4378"/>
                    <a:pt x="16353" y="3132"/>
                  </a:cubicBezTo>
                  <a:cubicBezTo>
                    <a:pt x="16171" y="2220"/>
                    <a:pt x="15897" y="1126"/>
                    <a:pt x="15654"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3844;p94">
              <a:extLst>
                <a:ext uri="{FF2B5EF4-FFF2-40B4-BE49-F238E27FC236}">
                  <a16:creationId xmlns:a16="http://schemas.microsoft.com/office/drawing/2014/main" id="{A55E5DD8-B6EC-F249-8925-5FC09EC9C1DC}"/>
                </a:ext>
              </a:extLst>
            </p:cNvPr>
            <p:cNvSpPr/>
            <p:nvPr/>
          </p:nvSpPr>
          <p:spPr>
            <a:xfrm>
              <a:off x="-3817175" y="7017313"/>
              <a:ext cx="107925" cy="384925"/>
            </a:xfrm>
            <a:custGeom>
              <a:avLst/>
              <a:gdLst/>
              <a:ahLst/>
              <a:cxnLst/>
              <a:rect l="l" t="t" r="r" b="b"/>
              <a:pathLst>
                <a:path w="4317" h="15397" extrusionOk="0">
                  <a:moveTo>
                    <a:pt x="3197" y="1"/>
                  </a:moveTo>
                  <a:cubicBezTo>
                    <a:pt x="2556" y="1"/>
                    <a:pt x="1643" y="304"/>
                    <a:pt x="730" y="868"/>
                  </a:cubicBezTo>
                  <a:cubicBezTo>
                    <a:pt x="730" y="868"/>
                    <a:pt x="1459" y="3847"/>
                    <a:pt x="1307" y="5670"/>
                  </a:cubicBezTo>
                  <a:cubicBezTo>
                    <a:pt x="1186" y="7494"/>
                    <a:pt x="304" y="11689"/>
                    <a:pt x="304" y="11689"/>
                  </a:cubicBezTo>
                  <a:cubicBezTo>
                    <a:pt x="304" y="11689"/>
                    <a:pt x="0" y="14120"/>
                    <a:pt x="122" y="15397"/>
                  </a:cubicBezTo>
                  <a:cubicBezTo>
                    <a:pt x="2250" y="12813"/>
                    <a:pt x="3800" y="10990"/>
                    <a:pt x="4134" y="6278"/>
                  </a:cubicBezTo>
                  <a:cubicBezTo>
                    <a:pt x="4316" y="4029"/>
                    <a:pt x="3739" y="1263"/>
                    <a:pt x="3435" y="17"/>
                  </a:cubicBezTo>
                  <a:cubicBezTo>
                    <a:pt x="3361" y="6"/>
                    <a:pt x="3281" y="1"/>
                    <a:pt x="3197" y="1"/>
                  </a:cubicBezTo>
                  <a:close/>
                </a:path>
              </a:pathLst>
            </a:custGeom>
            <a:solidFill>
              <a:srgbClr val="F89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3845;p94">
              <a:extLst>
                <a:ext uri="{FF2B5EF4-FFF2-40B4-BE49-F238E27FC236}">
                  <a16:creationId xmlns:a16="http://schemas.microsoft.com/office/drawing/2014/main" id="{8729A98D-4E06-8447-83BE-9B7BC6020F86}"/>
                </a:ext>
              </a:extLst>
            </p:cNvPr>
            <p:cNvSpPr/>
            <p:nvPr/>
          </p:nvSpPr>
          <p:spPr>
            <a:xfrm>
              <a:off x="-3814150" y="7017713"/>
              <a:ext cx="130725" cy="401250"/>
            </a:xfrm>
            <a:custGeom>
              <a:avLst/>
              <a:gdLst/>
              <a:ahLst/>
              <a:cxnLst/>
              <a:rect l="l" t="t" r="r" b="b"/>
              <a:pathLst>
                <a:path w="5229" h="16050" extrusionOk="0">
                  <a:moveTo>
                    <a:pt x="3314" y="1"/>
                  </a:moveTo>
                  <a:lnTo>
                    <a:pt x="3314" y="1"/>
                  </a:lnTo>
                  <a:cubicBezTo>
                    <a:pt x="3618" y="1247"/>
                    <a:pt x="4195" y="4013"/>
                    <a:pt x="4013" y="6262"/>
                  </a:cubicBezTo>
                  <a:cubicBezTo>
                    <a:pt x="3679" y="10974"/>
                    <a:pt x="2129" y="12797"/>
                    <a:pt x="1" y="15381"/>
                  </a:cubicBezTo>
                  <a:cubicBezTo>
                    <a:pt x="31" y="15685"/>
                    <a:pt x="92" y="15928"/>
                    <a:pt x="183" y="16050"/>
                  </a:cubicBezTo>
                  <a:cubicBezTo>
                    <a:pt x="183" y="16050"/>
                    <a:pt x="3527" y="13162"/>
                    <a:pt x="4378" y="8785"/>
                  </a:cubicBezTo>
                  <a:cubicBezTo>
                    <a:pt x="5229" y="4408"/>
                    <a:pt x="4287" y="1277"/>
                    <a:pt x="4013" y="487"/>
                  </a:cubicBezTo>
                  <a:cubicBezTo>
                    <a:pt x="3922" y="214"/>
                    <a:pt x="3679" y="62"/>
                    <a:pt x="3314" y="1"/>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3846;p94">
              <a:extLst>
                <a:ext uri="{FF2B5EF4-FFF2-40B4-BE49-F238E27FC236}">
                  <a16:creationId xmlns:a16="http://schemas.microsoft.com/office/drawing/2014/main" id="{E6D017A1-D1A7-A24E-97BF-19CAC7E88F25}"/>
                </a:ext>
              </a:extLst>
            </p:cNvPr>
            <p:cNvSpPr/>
            <p:nvPr/>
          </p:nvSpPr>
          <p:spPr>
            <a:xfrm>
              <a:off x="-3583900" y="7011213"/>
              <a:ext cx="165675" cy="353050"/>
            </a:xfrm>
            <a:custGeom>
              <a:avLst/>
              <a:gdLst/>
              <a:ahLst/>
              <a:cxnLst/>
              <a:rect l="l" t="t" r="r" b="b"/>
              <a:pathLst>
                <a:path w="6627" h="14122" extrusionOk="0">
                  <a:moveTo>
                    <a:pt x="1064" y="0"/>
                  </a:moveTo>
                  <a:cubicBezTo>
                    <a:pt x="639" y="0"/>
                    <a:pt x="274" y="60"/>
                    <a:pt x="1" y="170"/>
                  </a:cubicBezTo>
                  <a:cubicBezTo>
                    <a:pt x="31" y="1446"/>
                    <a:pt x="213" y="4273"/>
                    <a:pt x="943" y="6401"/>
                  </a:cubicBezTo>
                  <a:cubicBezTo>
                    <a:pt x="2524" y="10839"/>
                    <a:pt x="3891" y="12206"/>
                    <a:pt x="6627" y="14121"/>
                  </a:cubicBezTo>
                  <a:cubicBezTo>
                    <a:pt x="6414" y="12875"/>
                    <a:pt x="6080" y="10595"/>
                    <a:pt x="6080" y="10595"/>
                  </a:cubicBezTo>
                  <a:cubicBezTo>
                    <a:pt x="6080" y="10595"/>
                    <a:pt x="4135" y="6796"/>
                    <a:pt x="3527" y="5063"/>
                  </a:cubicBezTo>
                  <a:cubicBezTo>
                    <a:pt x="2919" y="3361"/>
                    <a:pt x="2828" y="291"/>
                    <a:pt x="2828" y="291"/>
                  </a:cubicBezTo>
                  <a:cubicBezTo>
                    <a:pt x="2192" y="90"/>
                    <a:pt x="1583" y="0"/>
                    <a:pt x="1064" y="0"/>
                  </a:cubicBezTo>
                  <a:close/>
                </a:path>
              </a:pathLst>
            </a:custGeom>
            <a:solidFill>
              <a:srgbClr val="F89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3847;p94">
              <a:extLst>
                <a:ext uri="{FF2B5EF4-FFF2-40B4-BE49-F238E27FC236}">
                  <a16:creationId xmlns:a16="http://schemas.microsoft.com/office/drawing/2014/main" id="{322BE084-8E2B-8941-959E-48F46542DCDA}"/>
                </a:ext>
              </a:extLst>
            </p:cNvPr>
            <p:cNvSpPr/>
            <p:nvPr/>
          </p:nvSpPr>
          <p:spPr>
            <a:xfrm>
              <a:off x="-3601375" y="7015438"/>
              <a:ext cx="184675" cy="367050"/>
            </a:xfrm>
            <a:custGeom>
              <a:avLst/>
              <a:gdLst/>
              <a:ahLst/>
              <a:cxnLst/>
              <a:rect l="l" t="t" r="r" b="b"/>
              <a:pathLst>
                <a:path w="7387" h="14682" extrusionOk="0">
                  <a:moveTo>
                    <a:pt x="700" y="1"/>
                  </a:moveTo>
                  <a:cubicBezTo>
                    <a:pt x="365" y="153"/>
                    <a:pt x="153" y="365"/>
                    <a:pt x="153" y="639"/>
                  </a:cubicBezTo>
                  <a:cubicBezTo>
                    <a:pt x="122" y="1460"/>
                    <a:pt x="1" y="4742"/>
                    <a:pt x="1976" y="8755"/>
                  </a:cubicBezTo>
                  <a:cubicBezTo>
                    <a:pt x="3952" y="12767"/>
                    <a:pt x="7326" y="14682"/>
                    <a:pt x="7326" y="14682"/>
                  </a:cubicBezTo>
                  <a:cubicBezTo>
                    <a:pt x="7387" y="14530"/>
                    <a:pt x="7387" y="14287"/>
                    <a:pt x="7326" y="13952"/>
                  </a:cubicBezTo>
                  <a:cubicBezTo>
                    <a:pt x="4590" y="12037"/>
                    <a:pt x="3223" y="10670"/>
                    <a:pt x="1642" y="6232"/>
                  </a:cubicBezTo>
                  <a:cubicBezTo>
                    <a:pt x="912" y="4104"/>
                    <a:pt x="730" y="1277"/>
                    <a:pt x="700" y="1"/>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3848;p94">
              <a:extLst>
                <a:ext uri="{FF2B5EF4-FFF2-40B4-BE49-F238E27FC236}">
                  <a16:creationId xmlns:a16="http://schemas.microsoft.com/office/drawing/2014/main" id="{FF6E0713-A418-7142-BE16-58D984AF6B40}"/>
                </a:ext>
              </a:extLst>
            </p:cNvPr>
            <p:cNvSpPr/>
            <p:nvPr/>
          </p:nvSpPr>
          <p:spPr>
            <a:xfrm>
              <a:off x="-3984625" y="7209088"/>
              <a:ext cx="295125" cy="256275"/>
            </a:xfrm>
            <a:custGeom>
              <a:avLst/>
              <a:gdLst/>
              <a:ahLst/>
              <a:cxnLst/>
              <a:rect l="l" t="t" r="r" b="b"/>
              <a:pathLst>
                <a:path w="11805" h="10251" extrusionOk="0">
                  <a:moveTo>
                    <a:pt x="9400" y="1"/>
                  </a:moveTo>
                  <a:cubicBezTo>
                    <a:pt x="9219" y="1"/>
                    <a:pt x="9069" y="43"/>
                    <a:pt x="8978" y="127"/>
                  </a:cubicBezTo>
                  <a:cubicBezTo>
                    <a:pt x="8860" y="237"/>
                    <a:pt x="8710" y="267"/>
                    <a:pt x="8552" y="267"/>
                  </a:cubicBezTo>
                  <a:cubicBezTo>
                    <a:pt x="8357" y="267"/>
                    <a:pt x="8151" y="221"/>
                    <a:pt x="7981" y="221"/>
                  </a:cubicBezTo>
                  <a:cubicBezTo>
                    <a:pt x="7791" y="221"/>
                    <a:pt x="7645" y="278"/>
                    <a:pt x="7610" y="522"/>
                  </a:cubicBezTo>
                  <a:cubicBezTo>
                    <a:pt x="7519" y="1130"/>
                    <a:pt x="7610" y="1495"/>
                    <a:pt x="7610" y="1495"/>
                  </a:cubicBezTo>
                  <a:cubicBezTo>
                    <a:pt x="7610" y="1495"/>
                    <a:pt x="4359" y="4716"/>
                    <a:pt x="3116" y="5338"/>
                  </a:cubicBezTo>
                  <a:lnTo>
                    <a:pt x="3116" y="5338"/>
                  </a:lnTo>
                  <a:cubicBezTo>
                    <a:pt x="3180" y="5277"/>
                    <a:pt x="3171" y="5004"/>
                    <a:pt x="1409" y="3805"/>
                  </a:cubicBezTo>
                  <a:cubicBezTo>
                    <a:pt x="862" y="5051"/>
                    <a:pt x="346" y="6297"/>
                    <a:pt x="254" y="6966"/>
                  </a:cubicBezTo>
                  <a:cubicBezTo>
                    <a:pt x="1" y="8517"/>
                    <a:pt x="1002" y="10251"/>
                    <a:pt x="2459" y="10251"/>
                  </a:cubicBezTo>
                  <a:cubicBezTo>
                    <a:pt x="2573" y="10251"/>
                    <a:pt x="2689" y="10240"/>
                    <a:pt x="2808" y="10218"/>
                  </a:cubicBezTo>
                  <a:cubicBezTo>
                    <a:pt x="4419" y="9915"/>
                    <a:pt x="7154" y="7878"/>
                    <a:pt x="9799" y="4534"/>
                  </a:cubicBezTo>
                  <a:cubicBezTo>
                    <a:pt x="9799" y="4534"/>
                    <a:pt x="11805" y="2589"/>
                    <a:pt x="11318" y="1404"/>
                  </a:cubicBezTo>
                  <a:cubicBezTo>
                    <a:pt x="10968" y="468"/>
                    <a:pt x="10005" y="1"/>
                    <a:pt x="9400"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3849;p94">
              <a:extLst>
                <a:ext uri="{FF2B5EF4-FFF2-40B4-BE49-F238E27FC236}">
                  <a16:creationId xmlns:a16="http://schemas.microsoft.com/office/drawing/2014/main" id="{4BAFE7CA-C5FB-3246-A751-54748747B3BB}"/>
                </a:ext>
              </a:extLst>
            </p:cNvPr>
            <p:cNvSpPr/>
            <p:nvPr/>
          </p:nvSpPr>
          <p:spPr>
            <a:xfrm>
              <a:off x="-3949400" y="7212263"/>
              <a:ext cx="155050" cy="130725"/>
            </a:xfrm>
            <a:custGeom>
              <a:avLst/>
              <a:gdLst/>
              <a:ahLst/>
              <a:cxnLst/>
              <a:rect l="l" t="t" r="r" b="b"/>
              <a:pathLst>
                <a:path w="6202" h="5229" extrusionOk="0">
                  <a:moveTo>
                    <a:pt x="1763" y="0"/>
                  </a:moveTo>
                  <a:cubicBezTo>
                    <a:pt x="1763" y="0"/>
                    <a:pt x="821" y="1824"/>
                    <a:pt x="0" y="3678"/>
                  </a:cubicBezTo>
                  <a:cubicBezTo>
                    <a:pt x="1707" y="4863"/>
                    <a:pt x="1769" y="5143"/>
                    <a:pt x="1713" y="5208"/>
                  </a:cubicBezTo>
                  <a:lnTo>
                    <a:pt x="1713" y="5208"/>
                  </a:lnTo>
                  <a:cubicBezTo>
                    <a:pt x="2960" y="4579"/>
                    <a:pt x="6201" y="1368"/>
                    <a:pt x="6201" y="1368"/>
                  </a:cubicBezTo>
                  <a:lnTo>
                    <a:pt x="6201" y="1368"/>
                  </a:lnTo>
                  <a:lnTo>
                    <a:pt x="5563" y="1641"/>
                  </a:lnTo>
                  <a:cubicBezTo>
                    <a:pt x="5563" y="1641"/>
                    <a:pt x="4104" y="1520"/>
                    <a:pt x="1763" y="0"/>
                  </a:cubicBezTo>
                  <a:close/>
                  <a:moveTo>
                    <a:pt x="1713" y="5208"/>
                  </a:moveTo>
                  <a:lnTo>
                    <a:pt x="1713" y="5208"/>
                  </a:lnTo>
                  <a:cubicBezTo>
                    <a:pt x="1699" y="5215"/>
                    <a:pt x="1685" y="5222"/>
                    <a:pt x="1672" y="5228"/>
                  </a:cubicBezTo>
                  <a:cubicBezTo>
                    <a:pt x="1672" y="5228"/>
                    <a:pt x="1697" y="5227"/>
                    <a:pt x="1713" y="5208"/>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3260;p46">
            <a:extLst>
              <a:ext uri="{FF2B5EF4-FFF2-40B4-BE49-F238E27FC236}">
                <a16:creationId xmlns:a16="http://schemas.microsoft.com/office/drawing/2014/main" id="{9FE4E8F1-0D70-1D43-853F-36563BAA84E7}"/>
              </a:ext>
            </a:extLst>
          </p:cNvPr>
          <p:cNvGrpSpPr/>
          <p:nvPr/>
        </p:nvGrpSpPr>
        <p:grpSpPr>
          <a:xfrm rot="1300935">
            <a:off x="1682480" y="1177942"/>
            <a:ext cx="1259862" cy="1302102"/>
            <a:chOff x="-3035943" y="1509393"/>
            <a:chExt cx="577108" cy="470377"/>
          </a:xfrm>
        </p:grpSpPr>
        <p:sp>
          <p:nvSpPr>
            <p:cNvPr id="169" name="Google Shape;3261;p46">
              <a:extLst>
                <a:ext uri="{FF2B5EF4-FFF2-40B4-BE49-F238E27FC236}">
                  <a16:creationId xmlns:a16="http://schemas.microsoft.com/office/drawing/2014/main" id="{548BBC3F-C216-5D48-8082-A7A3CC1403C3}"/>
                </a:ext>
              </a:extLst>
            </p:cNvPr>
            <p:cNvSpPr/>
            <p:nvPr/>
          </p:nvSpPr>
          <p:spPr>
            <a:xfrm rot="-418633">
              <a:off x="-3035943" y="1509393"/>
              <a:ext cx="577108" cy="387245"/>
            </a:xfrm>
            <a:custGeom>
              <a:avLst/>
              <a:gdLst/>
              <a:ahLst/>
              <a:cxnLst/>
              <a:rect l="l" t="t" r="r" b="b"/>
              <a:pathLst>
                <a:path w="23194" h="15377" extrusionOk="0">
                  <a:moveTo>
                    <a:pt x="17076" y="1"/>
                  </a:moveTo>
                  <a:cubicBezTo>
                    <a:pt x="15015" y="1"/>
                    <a:pt x="12935" y="727"/>
                    <a:pt x="10942" y="1117"/>
                  </a:cubicBezTo>
                  <a:cubicBezTo>
                    <a:pt x="8621" y="1569"/>
                    <a:pt x="6287" y="2069"/>
                    <a:pt x="4108" y="3117"/>
                  </a:cubicBezTo>
                  <a:cubicBezTo>
                    <a:pt x="3346" y="3474"/>
                    <a:pt x="2608" y="3915"/>
                    <a:pt x="2013" y="4546"/>
                  </a:cubicBezTo>
                  <a:cubicBezTo>
                    <a:pt x="1" y="6653"/>
                    <a:pt x="1132" y="10118"/>
                    <a:pt x="2453" y="12416"/>
                  </a:cubicBezTo>
                  <a:cubicBezTo>
                    <a:pt x="3687" y="14539"/>
                    <a:pt x="5487" y="15376"/>
                    <a:pt x="7518" y="15376"/>
                  </a:cubicBezTo>
                  <a:cubicBezTo>
                    <a:pt x="7936" y="15376"/>
                    <a:pt x="8364" y="15341"/>
                    <a:pt x="8799" y="15273"/>
                  </a:cubicBezTo>
                  <a:cubicBezTo>
                    <a:pt x="10050" y="15071"/>
                    <a:pt x="11264" y="14654"/>
                    <a:pt x="12478" y="14226"/>
                  </a:cubicBezTo>
                  <a:cubicBezTo>
                    <a:pt x="14455" y="13547"/>
                    <a:pt x="16431" y="12833"/>
                    <a:pt x="18372" y="12011"/>
                  </a:cubicBezTo>
                  <a:cubicBezTo>
                    <a:pt x="19979" y="11344"/>
                    <a:pt x="22384" y="10761"/>
                    <a:pt x="22932" y="8654"/>
                  </a:cubicBezTo>
                  <a:cubicBezTo>
                    <a:pt x="23194" y="7665"/>
                    <a:pt x="23123" y="6594"/>
                    <a:pt x="22980" y="5570"/>
                  </a:cubicBezTo>
                  <a:cubicBezTo>
                    <a:pt x="22849" y="4605"/>
                    <a:pt x="22658" y="3593"/>
                    <a:pt x="22218" y="2736"/>
                  </a:cubicBezTo>
                  <a:cubicBezTo>
                    <a:pt x="22158" y="2641"/>
                    <a:pt x="22122" y="2534"/>
                    <a:pt x="22063" y="2439"/>
                  </a:cubicBezTo>
                  <a:cubicBezTo>
                    <a:pt x="21503" y="1522"/>
                    <a:pt x="20658" y="879"/>
                    <a:pt x="19741" y="498"/>
                  </a:cubicBezTo>
                  <a:cubicBezTo>
                    <a:pt x="18862" y="137"/>
                    <a:pt x="17971" y="1"/>
                    <a:pt x="170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0" name="Google Shape;3262;p46">
              <a:extLst>
                <a:ext uri="{FF2B5EF4-FFF2-40B4-BE49-F238E27FC236}">
                  <a16:creationId xmlns:a16="http://schemas.microsoft.com/office/drawing/2014/main" id="{EBF3932E-0A42-9649-894D-0BA72FA83135}"/>
                </a:ext>
              </a:extLst>
            </p:cNvPr>
            <p:cNvSpPr/>
            <p:nvPr/>
          </p:nvSpPr>
          <p:spPr>
            <a:xfrm rot="2604595">
              <a:off x="-2948787" y="1865098"/>
              <a:ext cx="57095" cy="114672"/>
            </a:xfrm>
            <a:custGeom>
              <a:avLst/>
              <a:gdLst/>
              <a:ahLst/>
              <a:cxnLst/>
              <a:rect l="l" t="t" r="r" b="b"/>
              <a:pathLst>
                <a:path w="2192" h="4713" extrusionOk="0">
                  <a:moveTo>
                    <a:pt x="1607" y="1"/>
                  </a:moveTo>
                  <a:cubicBezTo>
                    <a:pt x="1584" y="1"/>
                    <a:pt x="1560" y="4"/>
                    <a:pt x="1537" y="10"/>
                  </a:cubicBezTo>
                  <a:cubicBezTo>
                    <a:pt x="1108" y="129"/>
                    <a:pt x="203" y="296"/>
                    <a:pt x="96" y="808"/>
                  </a:cubicBezTo>
                  <a:cubicBezTo>
                    <a:pt x="1" y="1236"/>
                    <a:pt x="596" y="2093"/>
                    <a:pt x="703" y="2558"/>
                  </a:cubicBezTo>
                  <a:cubicBezTo>
                    <a:pt x="870" y="3272"/>
                    <a:pt x="870" y="4058"/>
                    <a:pt x="537" y="4713"/>
                  </a:cubicBezTo>
                  <a:cubicBezTo>
                    <a:pt x="1703" y="3546"/>
                    <a:pt x="2192" y="1736"/>
                    <a:pt x="1763" y="153"/>
                  </a:cubicBezTo>
                  <a:cubicBezTo>
                    <a:pt x="1751" y="93"/>
                    <a:pt x="1727" y="34"/>
                    <a:pt x="1668" y="10"/>
                  </a:cubicBezTo>
                  <a:cubicBezTo>
                    <a:pt x="1650" y="4"/>
                    <a:pt x="1629" y="1"/>
                    <a:pt x="1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171" name="TextBox 170">
            <a:extLst>
              <a:ext uri="{FF2B5EF4-FFF2-40B4-BE49-F238E27FC236}">
                <a16:creationId xmlns:a16="http://schemas.microsoft.com/office/drawing/2014/main" id="{F29E7E10-70F1-9E44-8573-734077A794BE}"/>
              </a:ext>
            </a:extLst>
          </p:cNvPr>
          <p:cNvSpPr txBox="1"/>
          <p:nvPr/>
        </p:nvSpPr>
        <p:spPr>
          <a:xfrm>
            <a:off x="1804194" y="1491238"/>
            <a:ext cx="1296815" cy="461665"/>
          </a:xfrm>
          <a:prstGeom prst="rect">
            <a:avLst/>
          </a:prstGeom>
          <a:noFill/>
        </p:spPr>
        <p:txBody>
          <a:bodyPr wrap="square" rtlCol="0">
            <a:spAutoFit/>
          </a:bodyPr>
          <a:lstStyle/>
          <a:p>
            <a:r>
              <a:rPr lang="en-US" sz="1200" b="1">
                <a:solidFill>
                  <a:schemeClr val="accent3">
                    <a:lumMod val="25000"/>
                  </a:schemeClr>
                </a:solidFill>
              </a:rPr>
              <a:t>Hãy học thật chăm chỉ nhé!</a:t>
            </a:r>
          </a:p>
        </p:txBody>
      </p:sp>
      <p:grpSp>
        <p:nvGrpSpPr>
          <p:cNvPr id="172" name="Google Shape;3260;p46">
            <a:extLst>
              <a:ext uri="{FF2B5EF4-FFF2-40B4-BE49-F238E27FC236}">
                <a16:creationId xmlns:a16="http://schemas.microsoft.com/office/drawing/2014/main" id="{4CED7A92-CD60-1742-84E1-8AF92AD8DA9E}"/>
              </a:ext>
            </a:extLst>
          </p:cNvPr>
          <p:cNvGrpSpPr/>
          <p:nvPr/>
        </p:nvGrpSpPr>
        <p:grpSpPr>
          <a:xfrm rot="21111259" flipH="1">
            <a:off x="6416694" y="1092036"/>
            <a:ext cx="1451891" cy="995023"/>
            <a:chOff x="-3035943" y="1509393"/>
            <a:chExt cx="577108" cy="470377"/>
          </a:xfrm>
        </p:grpSpPr>
        <p:sp>
          <p:nvSpPr>
            <p:cNvPr id="173" name="Google Shape;3261;p46">
              <a:extLst>
                <a:ext uri="{FF2B5EF4-FFF2-40B4-BE49-F238E27FC236}">
                  <a16:creationId xmlns:a16="http://schemas.microsoft.com/office/drawing/2014/main" id="{0B6A199B-5CAF-1C43-9414-57D73AE7FA3B}"/>
                </a:ext>
              </a:extLst>
            </p:cNvPr>
            <p:cNvSpPr/>
            <p:nvPr/>
          </p:nvSpPr>
          <p:spPr>
            <a:xfrm rot="-418633">
              <a:off x="-3035943" y="1509393"/>
              <a:ext cx="577108" cy="387245"/>
            </a:xfrm>
            <a:custGeom>
              <a:avLst/>
              <a:gdLst/>
              <a:ahLst/>
              <a:cxnLst/>
              <a:rect l="l" t="t" r="r" b="b"/>
              <a:pathLst>
                <a:path w="23194" h="15377" extrusionOk="0">
                  <a:moveTo>
                    <a:pt x="17076" y="1"/>
                  </a:moveTo>
                  <a:cubicBezTo>
                    <a:pt x="15015" y="1"/>
                    <a:pt x="12935" y="727"/>
                    <a:pt x="10942" y="1117"/>
                  </a:cubicBezTo>
                  <a:cubicBezTo>
                    <a:pt x="8621" y="1569"/>
                    <a:pt x="6287" y="2069"/>
                    <a:pt x="4108" y="3117"/>
                  </a:cubicBezTo>
                  <a:cubicBezTo>
                    <a:pt x="3346" y="3474"/>
                    <a:pt x="2608" y="3915"/>
                    <a:pt x="2013" y="4546"/>
                  </a:cubicBezTo>
                  <a:cubicBezTo>
                    <a:pt x="1" y="6653"/>
                    <a:pt x="1132" y="10118"/>
                    <a:pt x="2453" y="12416"/>
                  </a:cubicBezTo>
                  <a:cubicBezTo>
                    <a:pt x="3687" y="14539"/>
                    <a:pt x="5487" y="15376"/>
                    <a:pt x="7518" y="15376"/>
                  </a:cubicBezTo>
                  <a:cubicBezTo>
                    <a:pt x="7936" y="15376"/>
                    <a:pt x="8364" y="15341"/>
                    <a:pt x="8799" y="15273"/>
                  </a:cubicBezTo>
                  <a:cubicBezTo>
                    <a:pt x="10050" y="15071"/>
                    <a:pt x="11264" y="14654"/>
                    <a:pt x="12478" y="14226"/>
                  </a:cubicBezTo>
                  <a:cubicBezTo>
                    <a:pt x="14455" y="13547"/>
                    <a:pt x="16431" y="12833"/>
                    <a:pt x="18372" y="12011"/>
                  </a:cubicBezTo>
                  <a:cubicBezTo>
                    <a:pt x="19979" y="11344"/>
                    <a:pt x="22384" y="10761"/>
                    <a:pt x="22932" y="8654"/>
                  </a:cubicBezTo>
                  <a:cubicBezTo>
                    <a:pt x="23194" y="7665"/>
                    <a:pt x="23123" y="6594"/>
                    <a:pt x="22980" y="5570"/>
                  </a:cubicBezTo>
                  <a:cubicBezTo>
                    <a:pt x="22849" y="4605"/>
                    <a:pt x="22658" y="3593"/>
                    <a:pt x="22218" y="2736"/>
                  </a:cubicBezTo>
                  <a:cubicBezTo>
                    <a:pt x="22158" y="2641"/>
                    <a:pt x="22122" y="2534"/>
                    <a:pt x="22063" y="2439"/>
                  </a:cubicBezTo>
                  <a:cubicBezTo>
                    <a:pt x="21503" y="1522"/>
                    <a:pt x="20658" y="879"/>
                    <a:pt x="19741" y="498"/>
                  </a:cubicBezTo>
                  <a:cubicBezTo>
                    <a:pt x="18862" y="137"/>
                    <a:pt x="17971" y="1"/>
                    <a:pt x="170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4" name="Google Shape;3262;p46">
              <a:extLst>
                <a:ext uri="{FF2B5EF4-FFF2-40B4-BE49-F238E27FC236}">
                  <a16:creationId xmlns:a16="http://schemas.microsoft.com/office/drawing/2014/main" id="{9835D98B-A2B6-2943-A684-3FA80E669A1E}"/>
                </a:ext>
              </a:extLst>
            </p:cNvPr>
            <p:cNvSpPr/>
            <p:nvPr/>
          </p:nvSpPr>
          <p:spPr>
            <a:xfrm rot="2604595">
              <a:off x="-2948787" y="1865098"/>
              <a:ext cx="57095" cy="114672"/>
            </a:xfrm>
            <a:custGeom>
              <a:avLst/>
              <a:gdLst/>
              <a:ahLst/>
              <a:cxnLst/>
              <a:rect l="l" t="t" r="r" b="b"/>
              <a:pathLst>
                <a:path w="2192" h="4713" extrusionOk="0">
                  <a:moveTo>
                    <a:pt x="1607" y="1"/>
                  </a:moveTo>
                  <a:cubicBezTo>
                    <a:pt x="1584" y="1"/>
                    <a:pt x="1560" y="4"/>
                    <a:pt x="1537" y="10"/>
                  </a:cubicBezTo>
                  <a:cubicBezTo>
                    <a:pt x="1108" y="129"/>
                    <a:pt x="203" y="296"/>
                    <a:pt x="96" y="808"/>
                  </a:cubicBezTo>
                  <a:cubicBezTo>
                    <a:pt x="1" y="1236"/>
                    <a:pt x="596" y="2093"/>
                    <a:pt x="703" y="2558"/>
                  </a:cubicBezTo>
                  <a:cubicBezTo>
                    <a:pt x="870" y="3272"/>
                    <a:pt x="870" y="4058"/>
                    <a:pt x="537" y="4713"/>
                  </a:cubicBezTo>
                  <a:cubicBezTo>
                    <a:pt x="1703" y="3546"/>
                    <a:pt x="2192" y="1736"/>
                    <a:pt x="1763" y="153"/>
                  </a:cubicBezTo>
                  <a:cubicBezTo>
                    <a:pt x="1751" y="93"/>
                    <a:pt x="1727" y="34"/>
                    <a:pt x="1668" y="10"/>
                  </a:cubicBezTo>
                  <a:cubicBezTo>
                    <a:pt x="1650" y="4"/>
                    <a:pt x="1629" y="1"/>
                    <a:pt x="16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175" name="TextBox 174">
            <a:extLst>
              <a:ext uri="{FF2B5EF4-FFF2-40B4-BE49-F238E27FC236}">
                <a16:creationId xmlns:a16="http://schemas.microsoft.com/office/drawing/2014/main" id="{979CE290-E7EB-0444-82C7-330C1F4C567D}"/>
              </a:ext>
            </a:extLst>
          </p:cNvPr>
          <p:cNvSpPr txBox="1"/>
          <p:nvPr/>
        </p:nvSpPr>
        <p:spPr>
          <a:xfrm rot="588161">
            <a:off x="6480631" y="1168072"/>
            <a:ext cx="1356521" cy="646331"/>
          </a:xfrm>
          <a:prstGeom prst="rect">
            <a:avLst/>
          </a:prstGeom>
          <a:noFill/>
        </p:spPr>
        <p:txBody>
          <a:bodyPr wrap="square" rtlCol="0">
            <a:spAutoFit/>
          </a:bodyPr>
          <a:lstStyle/>
          <a:p>
            <a:r>
              <a:rPr lang="en-US" sz="1200" b="1">
                <a:solidFill>
                  <a:schemeClr val="accent3">
                    <a:lumMod val="25000"/>
                  </a:schemeClr>
                </a:solidFill>
              </a:rPr>
              <a:t>Nhớ chuẩn bị bài cho tiết sau bạn nhé!</a:t>
            </a:r>
          </a:p>
        </p:txBody>
      </p:sp>
      <p:pic>
        <p:nvPicPr>
          <p:cNvPr id="2" name="Google Shape;1108;p64">
            <a:extLst>
              <a:ext uri="{FF2B5EF4-FFF2-40B4-BE49-F238E27FC236}">
                <a16:creationId xmlns:a16="http://schemas.microsoft.com/office/drawing/2014/main" id="{8CE6C77A-F664-8B6D-FFE2-B863B54098FD}"/>
              </a:ext>
            </a:extLst>
          </p:cNvPr>
          <p:cNvPicPr preferRelativeResize="0"/>
          <p:nvPr/>
        </p:nvPicPr>
        <p:blipFill>
          <a:blip r:embed="rId2">
            <a:alphaModFix/>
          </a:blip>
          <a:stretch>
            <a:fillRect/>
          </a:stretch>
        </p:blipFill>
        <p:spPr>
          <a:xfrm flipH="1">
            <a:off x="8248630" y="3727011"/>
            <a:ext cx="1184750" cy="1668625"/>
          </a:xfrm>
          <a:prstGeom prst="rect">
            <a:avLst/>
          </a:prstGeom>
          <a:noFill/>
          <a:ln>
            <a:noFill/>
          </a:ln>
        </p:spPr>
      </p:pic>
      <p:pic>
        <p:nvPicPr>
          <p:cNvPr id="3" name="Google Shape;1117;p64">
            <a:extLst>
              <a:ext uri="{FF2B5EF4-FFF2-40B4-BE49-F238E27FC236}">
                <a16:creationId xmlns:a16="http://schemas.microsoft.com/office/drawing/2014/main" id="{67D83600-B3C0-1027-D504-2E98F22B1A2F}"/>
              </a:ext>
            </a:extLst>
          </p:cNvPr>
          <p:cNvPicPr preferRelativeResize="0"/>
          <p:nvPr/>
        </p:nvPicPr>
        <p:blipFill>
          <a:blip r:embed="rId3">
            <a:alphaModFix/>
          </a:blip>
          <a:stretch>
            <a:fillRect/>
          </a:stretch>
        </p:blipFill>
        <p:spPr>
          <a:xfrm rot="7910329">
            <a:off x="-887945" y="3507807"/>
            <a:ext cx="1864251" cy="2150240"/>
          </a:xfrm>
          <a:prstGeom prst="rect">
            <a:avLst/>
          </a:prstGeom>
          <a:noFill/>
          <a:ln>
            <a:noFill/>
          </a:ln>
        </p:spPr>
      </p:pic>
    </p:spTree>
    <p:extLst>
      <p:ext uri="{BB962C8B-B14F-4D97-AF65-F5344CB8AC3E}">
        <p14:creationId xmlns:p14="http://schemas.microsoft.com/office/powerpoint/2010/main" val="3516071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68"/>
                                        </p:tgtEl>
                                        <p:attrNameLst>
                                          <p:attrName>style.visibility</p:attrName>
                                        </p:attrNameLst>
                                      </p:cBhvr>
                                      <p:to>
                                        <p:strVal val="visible"/>
                                      </p:to>
                                    </p:set>
                                    <p:animEffect transition="in" filter="barn(inVertical)">
                                      <p:cBhvr>
                                        <p:cTn id="11" dur="500"/>
                                        <p:tgtEl>
                                          <p:spTgt spid="168"/>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171"/>
                                        </p:tgtEl>
                                        <p:attrNameLst>
                                          <p:attrName>style.visibility</p:attrName>
                                        </p:attrNameLst>
                                      </p:cBhvr>
                                      <p:to>
                                        <p:strVal val="visible"/>
                                      </p:to>
                                    </p:set>
                                    <p:animEffect transition="in" filter="barn(inVertical)">
                                      <p:cBhvr>
                                        <p:cTn id="14" dur="500"/>
                                        <p:tgtEl>
                                          <p:spTgt spid="171"/>
                                        </p:tgtEl>
                                      </p:cBhvr>
                                    </p:animEffect>
                                  </p:childTnLst>
                                </p:cTn>
                              </p:par>
                            </p:childTnLst>
                          </p:cTn>
                        </p:par>
                        <p:par>
                          <p:cTn id="15" fill="hold">
                            <p:stCondLst>
                              <p:cond delay="1000"/>
                            </p:stCondLst>
                            <p:childTnLst>
                              <p:par>
                                <p:cTn id="16" presetID="16" presetClass="entr" presetSubtype="21" fill="hold" nodeType="afterEffect">
                                  <p:stCondLst>
                                    <p:cond delay="0"/>
                                  </p:stCondLst>
                                  <p:childTnLst>
                                    <p:set>
                                      <p:cBhvr>
                                        <p:cTn id="17" dur="1" fill="hold">
                                          <p:stCondLst>
                                            <p:cond delay="0"/>
                                          </p:stCondLst>
                                        </p:cTn>
                                        <p:tgtEl>
                                          <p:spTgt spid="172"/>
                                        </p:tgtEl>
                                        <p:attrNameLst>
                                          <p:attrName>style.visibility</p:attrName>
                                        </p:attrNameLst>
                                      </p:cBhvr>
                                      <p:to>
                                        <p:strVal val="visible"/>
                                      </p:to>
                                    </p:set>
                                    <p:animEffect transition="in" filter="barn(inVertical)">
                                      <p:cBhvr>
                                        <p:cTn id="18" dur="500"/>
                                        <p:tgtEl>
                                          <p:spTgt spid="172"/>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75"/>
                                        </p:tgtEl>
                                        <p:attrNameLst>
                                          <p:attrName>style.visibility</p:attrName>
                                        </p:attrNameLst>
                                      </p:cBhvr>
                                      <p:to>
                                        <p:strVal val="visible"/>
                                      </p:to>
                                    </p:set>
                                    <p:animEffect transition="in" filter="barn(inVertical)">
                                      <p:cBhvr>
                                        <p:cTn id="21" dur="500"/>
                                        <p:tgtEl>
                                          <p:spTgt spid="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 grpId="0"/>
      <p:bldP spid="17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05"/>
        <p:cNvGrpSpPr/>
        <p:nvPr/>
      </p:nvGrpSpPr>
      <p:grpSpPr>
        <a:xfrm>
          <a:off x="0" y="0"/>
          <a:ext cx="0" cy="0"/>
          <a:chOff x="0" y="0"/>
          <a:chExt cx="0" cy="0"/>
        </a:xfrm>
      </p:grpSpPr>
      <p:sp>
        <p:nvSpPr>
          <p:cNvPr id="1106" name="Google Shape;1106;p64"/>
          <p:cNvSpPr/>
          <p:nvPr/>
        </p:nvSpPr>
        <p:spPr>
          <a:xfrm flipH="1">
            <a:off x="5500375" y="908488"/>
            <a:ext cx="2952600" cy="2823204"/>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7" name="Google Shape;1107;p64"/>
          <p:cNvGrpSpPr/>
          <p:nvPr/>
        </p:nvGrpSpPr>
        <p:grpSpPr>
          <a:xfrm rot="10800000">
            <a:off x="6343001" y="310950"/>
            <a:ext cx="4545173" cy="5340275"/>
            <a:chOff x="-1304773" y="-1131675"/>
            <a:chExt cx="4545173" cy="5340275"/>
          </a:xfrm>
        </p:grpSpPr>
        <p:pic>
          <p:nvPicPr>
            <p:cNvPr id="1108" name="Google Shape;1108;p64"/>
            <p:cNvPicPr preferRelativeResize="0"/>
            <p:nvPr/>
          </p:nvPicPr>
          <p:blipFill>
            <a:blip r:embed="rId3">
              <a:alphaModFix/>
            </a:blip>
            <a:stretch>
              <a:fillRect/>
            </a:stretch>
          </p:blipFill>
          <p:spPr>
            <a:xfrm rot="10800000" flipH="1">
              <a:off x="-54324" y="2539975"/>
              <a:ext cx="1184750" cy="1668625"/>
            </a:xfrm>
            <a:prstGeom prst="rect">
              <a:avLst/>
            </a:prstGeom>
            <a:noFill/>
            <a:ln>
              <a:noFill/>
            </a:ln>
          </p:spPr>
        </p:pic>
        <p:pic>
          <p:nvPicPr>
            <p:cNvPr id="1109" name="Google Shape;1109;p64"/>
            <p:cNvPicPr preferRelativeResize="0"/>
            <p:nvPr/>
          </p:nvPicPr>
          <p:blipFill>
            <a:blip r:embed="rId4">
              <a:alphaModFix/>
            </a:blip>
            <a:stretch>
              <a:fillRect/>
            </a:stretch>
          </p:blipFill>
          <p:spPr>
            <a:xfrm rot="4065820">
              <a:off x="1802577" y="-593946"/>
              <a:ext cx="1167272" cy="1368418"/>
            </a:xfrm>
            <a:prstGeom prst="rect">
              <a:avLst/>
            </a:prstGeom>
            <a:noFill/>
            <a:ln>
              <a:noFill/>
            </a:ln>
          </p:spPr>
        </p:pic>
        <p:pic>
          <p:nvPicPr>
            <p:cNvPr id="1110" name="Google Shape;1110;p64"/>
            <p:cNvPicPr preferRelativeResize="0"/>
            <p:nvPr/>
          </p:nvPicPr>
          <p:blipFill>
            <a:blip r:embed="rId5">
              <a:alphaModFix/>
            </a:blip>
            <a:stretch>
              <a:fillRect/>
            </a:stretch>
          </p:blipFill>
          <p:spPr>
            <a:xfrm>
              <a:off x="-1075509" y="-1131675"/>
              <a:ext cx="3641590" cy="3060143"/>
            </a:xfrm>
            <a:prstGeom prst="rect">
              <a:avLst/>
            </a:prstGeom>
            <a:noFill/>
            <a:ln>
              <a:noFill/>
            </a:ln>
          </p:spPr>
        </p:pic>
        <p:pic>
          <p:nvPicPr>
            <p:cNvPr id="1111" name="Google Shape;1111;p64"/>
            <p:cNvPicPr preferRelativeResize="0"/>
            <p:nvPr/>
          </p:nvPicPr>
          <p:blipFill>
            <a:blip r:embed="rId6">
              <a:alphaModFix/>
            </a:blip>
            <a:stretch>
              <a:fillRect/>
            </a:stretch>
          </p:blipFill>
          <p:spPr>
            <a:xfrm rot="1392348">
              <a:off x="-938027" y="929395"/>
              <a:ext cx="2726349" cy="2421263"/>
            </a:xfrm>
            <a:prstGeom prst="rect">
              <a:avLst/>
            </a:prstGeom>
            <a:noFill/>
            <a:ln>
              <a:noFill/>
            </a:ln>
          </p:spPr>
        </p:pic>
      </p:grpSp>
      <p:pic>
        <p:nvPicPr>
          <p:cNvPr id="1112" name="Google Shape;1112;p64"/>
          <p:cNvPicPr preferRelativeResize="0"/>
          <p:nvPr/>
        </p:nvPicPr>
        <p:blipFill>
          <a:blip r:embed="rId7">
            <a:alphaModFix/>
          </a:blip>
          <a:stretch>
            <a:fillRect/>
          </a:stretch>
        </p:blipFill>
        <p:spPr>
          <a:xfrm rot="-9823372" flipH="1">
            <a:off x="4437528" y="1097358"/>
            <a:ext cx="1380599" cy="448964"/>
          </a:xfrm>
          <a:prstGeom prst="rect">
            <a:avLst/>
          </a:prstGeom>
          <a:noFill/>
          <a:ln>
            <a:noFill/>
          </a:ln>
        </p:spPr>
      </p:pic>
      <p:pic>
        <p:nvPicPr>
          <p:cNvPr id="1113" name="Google Shape;1113;p64"/>
          <p:cNvPicPr preferRelativeResize="0"/>
          <p:nvPr/>
        </p:nvPicPr>
        <p:blipFill>
          <a:blip r:embed="rId7">
            <a:alphaModFix/>
          </a:blip>
          <a:stretch>
            <a:fillRect/>
          </a:stretch>
        </p:blipFill>
        <p:spPr>
          <a:xfrm rot="9149420" flipH="1">
            <a:off x="2222799" y="4446054"/>
            <a:ext cx="971950" cy="316093"/>
          </a:xfrm>
          <a:prstGeom prst="rect">
            <a:avLst/>
          </a:prstGeom>
          <a:noFill/>
          <a:ln>
            <a:noFill/>
          </a:ln>
        </p:spPr>
      </p:pic>
      <p:sp>
        <p:nvSpPr>
          <p:cNvPr id="1114" name="Google Shape;1114;p64"/>
          <p:cNvSpPr txBox="1">
            <a:spLocks noGrp="1"/>
          </p:cNvSpPr>
          <p:nvPr>
            <p:ph type="title"/>
          </p:nvPr>
        </p:nvSpPr>
        <p:spPr>
          <a:xfrm flipH="1">
            <a:off x="5726210" y="1287079"/>
            <a:ext cx="2495100" cy="199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b="1" dirty="0" err="1">
                <a:latin typeface="Times New Roman" panose="02020603050405020304" pitchFamily="18" charset="0"/>
                <a:cs typeface="Times New Roman" panose="02020603050405020304" pitchFamily="18" charset="0"/>
              </a:rPr>
              <a:t>Tiết</a:t>
            </a:r>
            <a:r>
              <a:rPr lang="en" sz="5400" b="1" dirty="0">
                <a:latin typeface="Times New Roman" panose="02020603050405020304" pitchFamily="18" charset="0"/>
                <a:cs typeface="Times New Roman" panose="02020603050405020304" pitchFamily="18" charset="0"/>
              </a:rPr>
              <a:t> 29</a:t>
            </a:r>
            <a:endParaRPr sz="5400" b="1" dirty="0">
              <a:latin typeface="Times New Roman" panose="02020603050405020304" pitchFamily="18" charset="0"/>
              <a:cs typeface="Times New Roman" panose="02020603050405020304" pitchFamily="18" charset="0"/>
            </a:endParaRPr>
          </a:p>
        </p:txBody>
      </p:sp>
      <p:sp>
        <p:nvSpPr>
          <p:cNvPr id="1116" name="Google Shape;1116;p64"/>
          <p:cNvSpPr txBox="1">
            <a:spLocks noGrp="1"/>
          </p:cNvSpPr>
          <p:nvPr>
            <p:ph type="title" idx="2"/>
          </p:nvPr>
        </p:nvSpPr>
        <p:spPr>
          <a:xfrm flipH="1">
            <a:off x="90604" y="1979575"/>
            <a:ext cx="5518549" cy="1417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000" i="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Thường</a:t>
            </a:r>
            <a:r>
              <a:rPr lang="en" sz="4000" i="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thức</a:t>
            </a:r>
            <a:r>
              <a:rPr lang="en" sz="4000" i="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âm</a:t>
            </a:r>
            <a:r>
              <a:rPr lang="en" sz="4000" i="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nhạc</a:t>
            </a:r>
            <a:r>
              <a:rPr lang="en" sz="4000" i="0" dirty="0">
                <a:latin typeface="Times New Roman" panose="02020603050405020304" pitchFamily="18" charset="0"/>
                <a:cs typeface="Times New Roman" panose="02020603050405020304" pitchFamily="18" charset="0"/>
              </a:rPr>
              <a:t>:</a:t>
            </a:r>
            <a:br>
              <a:rPr lang="en" sz="4000" i="0" dirty="0">
                <a:latin typeface="Times New Roman" panose="02020603050405020304" pitchFamily="18" charset="0"/>
                <a:cs typeface="Times New Roman" panose="02020603050405020304" pitchFamily="18" charset="0"/>
              </a:rPr>
            </a:br>
            <a:r>
              <a:rPr lang="en" sz="4000" i="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Đàn</a:t>
            </a:r>
            <a:r>
              <a:rPr lang="en" sz="4000" i="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nguyệt</a:t>
            </a:r>
            <a:r>
              <a:rPr lang="en" sz="4000" i="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và</a:t>
            </a:r>
            <a:r>
              <a:rPr lang="en" sz="4000" i="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đàn</a:t>
            </a:r>
            <a:r>
              <a:rPr lang="en" sz="4000" i="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tính</a:t>
            </a:r>
            <a:br>
              <a:rPr lang="en" sz="4000" dirty="0">
                <a:latin typeface="Times New Roman" panose="02020603050405020304" pitchFamily="18" charset="0"/>
                <a:cs typeface="Times New Roman" panose="02020603050405020304" pitchFamily="18" charset="0"/>
              </a:rPr>
            </a:br>
            <a:r>
              <a:rPr lang="en" sz="400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Ôn</a:t>
            </a:r>
            <a:r>
              <a:rPr lang="en" sz="4000" i="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bài</a:t>
            </a:r>
            <a:r>
              <a:rPr lang="en" sz="4000" i="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hát</a:t>
            </a:r>
            <a:r>
              <a:rPr lang="en" sz="4000" i="0" dirty="0">
                <a:latin typeface="Times New Roman" panose="02020603050405020304" pitchFamily="18" charset="0"/>
                <a:cs typeface="Times New Roman" panose="02020603050405020304" pitchFamily="18" charset="0"/>
              </a:rPr>
              <a:t> :</a:t>
            </a:r>
            <a:r>
              <a:rPr lang="en" sz="4000" dirty="0">
                <a:latin typeface="Times New Roman" panose="02020603050405020304" pitchFamily="18" charset="0"/>
                <a:cs typeface="Times New Roman" panose="02020603050405020304" pitchFamily="18" charset="0"/>
              </a:rPr>
              <a:t> </a:t>
            </a:r>
            <a:br>
              <a:rPr lang="en" sz="4000" dirty="0">
                <a:latin typeface="Times New Roman" panose="02020603050405020304" pitchFamily="18" charset="0"/>
                <a:cs typeface="Times New Roman" panose="02020603050405020304" pitchFamily="18" charset="0"/>
              </a:rPr>
            </a:br>
            <a:r>
              <a:rPr lang="en" sz="4000" dirty="0">
                <a:latin typeface="Times New Roman" panose="02020603050405020304" pitchFamily="18" charset="0"/>
                <a:cs typeface="Times New Roman" panose="02020603050405020304" pitchFamily="18" charset="0"/>
              </a:rPr>
              <a:t>    Soi </a:t>
            </a:r>
            <a:r>
              <a:rPr lang="en" sz="4000" dirty="0" err="1">
                <a:latin typeface="Times New Roman" panose="02020603050405020304" pitchFamily="18" charset="0"/>
                <a:cs typeface="Times New Roman" panose="02020603050405020304" pitchFamily="18" charset="0"/>
              </a:rPr>
              <a:t>bóng</a:t>
            </a:r>
            <a:r>
              <a:rPr lang="en" sz="4000" dirty="0">
                <a:latin typeface="Times New Roman" panose="02020603050405020304" pitchFamily="18" charset="0"/>
                <a:cs typeface="Times New Roman" panose="02020603050405020304" pitchFamily="18" charset="0"/>
              </a:rPr>
              <a:t> </a:t>
            </a:r>
            <a:r>
              <a:rPr lang="en" sz="4000" dirty="0" err="1">
                <a:latin typeface="Times New Roman" panose="02020603050405020304" pitchFamily="18" charset="0"/>
                <a:cs typeface="Times New Roman" panose="02020603050405020304" pitchFamily="18" charset="0"/>
              </a:rPr>
              <a:t>bên</a:t>
            </a:r>
            <a:r>
              <a:rPr lang="en" sz="4000" dirty="0">
                <a:latin typeface="Times New Roman" panose="02020603050405020304" pitchFamily="18" charset="0"/>
                <a:cs typeface="Times New Roman" panose="02020603050405020304" pitchFamily="18" charset="0"/>
              </a:rPr>
              <a:t> </a:t>
            </a:r>
            <a:r>
              <a:rPr lang="en" sz="4000" dirty="0" err="1">
                <a:latin typeface="Times New Roman" panose="02020603050405020304" pitchFamily="18" charset="0"/>
                <a:cs typeface="Times New Roman" panose="02020603050405020304" pitchFamily="18" charset="0"/>
              </a:rPr>
              <a:t>hồ</a:t>
            </a:r>
            <a:endParaRPr sz="4000" dirty="0">
              <a:latin typeface="Times New Roman" panose="02020603050405020304" pitchFamily="18" charset="0"/>
              <a:cs typeface="Times New Roman" panose="02020603050405020304" pitchFamily="18" charset="0"/>
            </a:endParaRPr>
          </a:p>
        </p:txBody>
      </p:sp>
      <p:pic>
        <p:nvPicPr>
          <p:cNvPr id="1117" name="Google Shape;1117;p64"/>
          <p:cNvPicPr preferRelativeResize="0"/>
          <p:nvPr/>
        </p:nvPicPr>
        <p:blipFill>
          <a:blip r:embed="rId8">
            <a:alphaModFix/>
          </a:blip>
          <a:stretch>
            <a:fillRect/>
          </a:stretch>
        </p:blipFill>
        <p:spPr>
          <a:xfrm rot="7910329">
            <a:off x="-932013" y="-689121"/>
            <a:ext cx="1864251" cy="2150240"/>
          </a:xfrm>
          <a:prstGeom prst="rect">
            <a:avLst/>
          </a:prstGeom>
          <a:noFill/>
          <a:ln>
            <a:noFill/>
          </a:ln>
        </p:spPr>
      </p:pic>
      <p:pic>
        <p:nvPicPr>
          <p:cNvPr id="1118" name="Google Shape;1118;p64"/>
          <p:cNvPicPr preferRelativeResize="0"/>
          <p:nvPr/>
        </p:nvPicPr>
        <p:blipFill>
          <a:blip r:embed="rId9">
            <a:alphaModFix/>
          </a:blip>
          <a:stretch>
            <a:fillRect/>
          </a:stretch>
        </p:blipFill>
        <p:spPr>
          <a:xfrm rot="5219239">
            <a:off x="477541" y="-721542"/>
            <a:ext cx="1184749" cy="166862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865B279-D221-ED12-3D48-EBA4D50447AB}"/>
              </a:ext>
            </a:extLst>
          </p:cNvPr>
          <p:cNvSpPr>
            <a:spLocks noGrp="1"/>
          </p:cNvSpPr>
          <p:nvPr>
            <p:ph type="subTitle" idx="1"/>
          </p:nvPr>
        </p:nvSpPr>
        <p:spPr>
          <a:xfrm flipH="1">
            <a:off x="698152" y="2177277"/>
            <a:ext cx="7921740" cy="667500"/>
          </a:xfrm>
        </p:spPr>
        <p:txBody>
          <a:bodyPr/>
          <a:lstStyle/>
          <a:p>
            <a:pPr algn="ctr"/>
            <a:r>
              <a:rPr lang="en-US" sz="4400" b="1" dirty="0" err="1">
                <a:solidFill>
                  <a:schemeClr val="bg2"/>
                </a:solidFill>
                <a:latin typeface="Times New Roman" panose="02020603050405020304" pitchFamily="18" charset="0"/>
                <a:cs typeface="Times New Roman" panose="02020603050405020304" pitchFamily="18" charset="0"/>
              </a:rPr>
              <a:t>Thường</a:t>
            </a:r>
            <a:r>
              <a:rPr lang="en-US" sz="4400" b="1" dirty="0">
                <a:solidFill>
                  <a:schemeClr val="bg2"/>
                </a:solidFill>
                <a:latin typeface="Times New Roman" panose="02020603050405020304" pitchFamily="18" charset="0"/>
                <a:cs typeface="Times New Roman" panose="02020603050405020304" pitchFamily="18" charset="0"/>
              </a:rPr>
              <a:t> </a:t>
            </a:r>
            <a:r>
              <a:rPr lang="en-US" sz="4400" b="1" dirty="0" err="1">
                <a:solidFill>
                  <a:schemeClr val="bg2"/>
                </a:solidFill>
                <a:latin typeface="Times New Roman" panose="02020603050405020304" pitchFamily="18" charset="0"/>
                <a:cs typeface="Times New Roman" panose="02020603050405020304" pitchFamily="18" charset="0"/>
              </a:rPr>
              <a:t>thức</a:t>
            </a:r>
            <a:r>
              <a:rPr lang="en-US" sz="4400" b="1" dirty="0">
                <a:solidFill>
                  <a:schemeClr val="bg2"/>
                </a:solidFill>
                <a:latin typeface="Times New Roman" panose="02020603050405020304" pitchFamily="18" charset="0"/>
                <a:cs typeface="Times New Roman" panose="02020603050405020304" pitchFamily="18" charset="0"/>
              </a:rPr>
              <a:t> </a:t>
            </a:r>
            <a:r>
              <a:rPr lang="en-US" sz="4400" b="1" dirty="0" err="1">
                <a:solidFill>
                  <a:schemeClr val="bg2"/>
                </a:solidFill>
                <a:latin typeface="Times New Roman" panose="02020603050405020304" pitchFamily="18" charset="0"/>
                <a:cs typeface="Times New Roman" panose="02020603050405020304" pitchFamily="18" charset="0"/>
              </a:rPr>
              <a:t>âm</a:t>
            </a:r>
            <a:r>
              <a:rPr lang="en-US" sz="4400" b="1" dirty="0">
                <a:solidFill>
                  <a:schemeClr val="bg2"/>
                </a:solidFill>
                <a:latin typeface="Times New Roman" panose="02020603050405020304" pitchFamily="18" charset="0"/>
                <a:cs typeface="Times New Roman" panose="02020603050405020304" pitchFamily="18" charset="0"/>
              </a:rPr>
              <a:t> </a:t>
            </a:r>
            <a:r>
              <a:rPr lang="en-US" sz="4400" b="1" dirty="0" err="1">
                <a:solidFill>
                  <a:schemeClr val="bg2"/>
                </a:solidFill>
                <a:latin typeface="Times New Roman" panose="02020603050405020304" pitchFamily="18" charset="0"/>
                <a:cs typeface="Times New Roman" panose="02020603050405020304" pitchFamily="18" charset="0"/>
              </a:rPr>
              <a:t>nhạc</a:t>
            </a:r>
            <a:r>
              <a:rPr lang="en-US" sz="4400" b="1" dirty="0">
                <a:solidFill>
                  <a:schemeClr val="bg2"/>
                </a:solidFill>
                <a:latin typeface="Times New Roman" panose="02020603050405020304" pitchFamily="18" charset="0"/>
                <a:cs typeface="Times New Roman" panose="02020603050405020304" pitchFamily="18" charset="0"/>
              </a:rPr>
              <a:t>: </a:t>
            </a:r>
          </a:p>
          <a:p>
            <a:pPr algn="ctr"/>
            <a:r>
              <a:rPr lang="en-US" sz="4400" b="1" dirty="0" err="1">
                <a:solidFill>
                  <a:schemeClr val="bg2"/>
                </a:solidFill>
                <a:latin typeface="Times New Roman" panose="02020603050405020304" pitchFamily="18" charset="0"/>
                <a:cs typeface="Times New Roman" panose="02020603050405020304" pitchFamily="18" charset="0"/>
              </a:rPr>
              <a:t>Đàn</a:t>
            </a:r>
            <a:r>
              <a:rPr lang="en-US" sz="4400" b="1" dirty="0">
                <a:solidFill>
                  <a:schemeClr val="bg2"/>
                </a:solidFill>
                <a:latin typeface="Times New Roman" panose="02020603050405020304" pitchFamily="18" charset="0"/>
                <a:cs typeface="Times New Roman" panose="02020603050405020304" pitchFamily="18" charset="0"/>
              </a:rPr>
              <a:t> </a:t>
            </a:r>
            <a:r>
              <a:rPr lang="en-US" sz="4400" b="1" dirty="0" err="1">
                <a:solidFill>
                  <a:schemeClr val="bg2"/>
                </a:solidFill>
                <a:latin typeface="Times New Roman" panose="02020603050405020304" pitchFamily="18" charset="0"/>
                <a:cs typeface="Times New Roman" panose="02020603050405020304" pitchFamily="18" charset="0"/>
              </a:rPr>
              <a:t>nguyệt</a:t>
            </a:r>
            <a:r>
              <a:rPr lang="en-US" sz="4400" b="1" dirty="0">
                <a:solidFill>
                  <a:schemeClr val="bg2"/>
                </a:solidFill>
                <a:latin typeface="Times New Roman" panose="02020603050405020304" pitchFamily="18" charset="0"/>
                <a:cs typeface="Times New Roman" panose="02020603050405020304" pitchFamily="18" charset="0"/>
              </a:rPr>
              <a:t> </a:t>
            </a:r>
            <a:r>
              <a:rPr lang="en-US" sz="4400" b="1" dirty="0" err="1">
                <a:solidFill>
                  <a:schemeClr val="bg2"/>
                </a:solidFill>
                <a:latin typeface="Times New Roman" panose="02020603050405020304" pitchFamily="18" charset="0"/>
                <a:cs typeface="Times New Roman" panose="02020603050405020304" pitchFamily="18" charset="0"/>
              </a:rPr>
              <a:t>và</a:t>
            </a:r>
            <a:r>
              <a:rPr lang="en-US" sz="4400" b="1" dirty="0">
                <a:solidFill>
                  <a:schemeClr val="bg2"/>
                </a:solidFill>
                <a:latin typeface="Times New Roman" panose="02020603050405020304" pitchFamily="18" charset="0"/>
                <a:cs typeface="Times New Roman" panose="02020603050405020304" pitchFamily="18" charset="0"/>
              </a:rPr>
              <a:t> </a:t>
            </a:r>
            <a:r>
              <a:rPr lang="en-US" sz="4400" b="1" dirty="0" err="1">
                <a:solidFill>
                  <a:schemeClr val="bg2"/>
                </a:solidFill>
                <a:latin typeface="Times New Roman" panose="02020603050405020304" pitchFamily="18" charset="0"/>
                <a:cs typeface="Times New Roman" panose="02020603050405020304" pitchFamily="18" charset="0"/>
              </a:rPr>
              <a:t>đàn</a:t>
            </a:r>
            <a:r>
              <a:rPr lang="en-US" sz="4400" b="1" dirty="0">
                <a:solidFill>
                  <a:schemeClr val="bg2"/>
                </a:solidFill>
                <a:latin typeface="Times New Roman" panose="02020603050405020304" pitchFamily="18" charset="0"/>
                <a:cs typeface="Times New Roman" panose="02020603050405020304" pitchFamily="18" charset="0"/>
              </a:rPr>
              <a:t> </a:t>
            </a:r>
            <a:r>
              <a:rPr lang="en-US" sz="4400" b="1" dirty="0" err="1">
                <a:solidFill>
                  <a:schemeClr val="bg2"/>
                </a:solidFill>
                <a:latin typeface="Times New Roman" panose="02020603050405020304" pitchFamily="18" charset="0"/>
                <a:cs typeface="Times New Roman" panose="02020603050405020304" pitchFamily="18" charset="0"/>
              </a:rPr>
              <a:t>tính</a:t>
            </a:r>
            <a:endParaRPr lang="en-US" sz="4400" b="1" dirty="0">
              <a:solidFill>
                <a:schemeClr val="bg2"/>
              </a:solidFill>
              <a:latin typeface="Times New Roman" panose="02020603050405020304" pitchFamily="18" charset="0"/>
              <a:cs typeface="Times New Roman" panose="02020603050405020304" pitchFamily="18" charset="0"/>
            </a:endParaRPr>
          </a:p>
          <a:p>
            <a:endParaRPr lang="en-VN" dirty="0"/>
          </a:p>
        </p:txBody>
      </p:sp>
      <p:sp>
        <p:nvSpPr>
          <p:cNvPr id="4" name="Title 3">
            <a:extLst>
              <a:ext uri="{FF2B5EF4-FFF2-40B4-BE49-F238E27FC236}">
                <a16:creationId xmlns:a16="http://schemas.microsoft.com/office/drawing/2014/main" id="{3E611F85-146F-F70D-F6EE-DF464E81B8B4}"/>
              </a:ext>
            </a:extLst>
          </p:cNvPr>
          <p:cNvSpPr>
            <a:spLocks noGrp="1"/>
          </p:cNvSpPr>
          <p:nvPr>
            <p:ph type="title" idx="2"/>
          </p:nvPr>
        </p:nvSpPr>
        <p:spPr>
          <a:xfrm flipH="1">
            <a:off x="2805735" y="760077"/>
            <a:ext cx="4208382" cy="1417200"/>
          </a:xfrm>
        </p:spPr>
        <p:txBody>
          <a:bodyPr/>
          <a:lstStyle/>
          <a:p>
            <a:r>
              <a:rPr lang="en" sz="6000" b="1" i="0" dirty="0" err="1">
                <a:latin typeface="Times New Roman" panose="02020603050405020304" pitchFamily="18" charset="0"/>
                <a:cs typeface="Times New Roman" panose="02020603050405020304" pitchFamily="18" charset="0"/>
              </a:rPr>
              <a:t>Nội</a:t>
            </a:r>
            <a:r>
              <a:rPr lang="en" sz="6000" b="1" i="0" dirty="0">
                <a:latin typeface="Times New Roman" panose="02020603050405020304" pitchFamily="18" charset="0"/>
                <a:cs typeface="Times New Roman" panose="02020603050405020304" pitchFamily="18" charset="0"/>
              </a:rPr>
              <a:t> dung 1</a:t>
            </a:r>
            <a:endParaRPr lang="en-VN" sz="5400" b="1" i="0" dirty="0">
              <a:latin typeface="Times New Roman" panose="02020603050405020304" pitchFamily="18" charset="0"/>
              <a:cs typeface="Times New Roman" panose="02020603050405020304" pitchFamily="18" charset="0"/>
            </a:endParaRPr>
          </a:p>
        </p:txBody>
      </p:sp>
      <p:pic>
        <p:nvPicPr>
          <p:cNvPr id="5" name="Google Shape;1117;p64">
            <a:extLst>
              <a:ext uri="{FF2B5EF4-FFF2-40B4-BE49-F238E27FC236}">
                <a16:creationId xmlns:a16="http://schemas.microsoft.com/office/drawing/2014/main" id="{CADE320C-2BEC-854A-7C5B-6BA9B0DC1FA2}"/>
              </a:ext>
            </a:extLst>
          </p:cNvPr>
          <p:cNvPicPr preferRelativeResize="0"/>
          <p:nvPr/>
        </p:nvPicPr>
        <p:blipFill>
          <a:blip r:embed="rId2">
            <a:alphaModFix/>
          </a:blip>
          <a:stretch>
            <a:fillRect/>
          </a:stretch>
        </p:blipFill>
        <p:spPr>
          <a:xfrm rot="7910329">
            <a:off x="-744606" y="-507147"/>
            <a:ext cx="1864251" cy="2150240"/>
          </a:xfrm>
          <a:prstGeom prst="rect">
            <a:avLst/>
          </a:prstGeom>
          <a:noFill/>
          <a:ln>
            <a:noFill/>
          </a:ln>
        </p:spPr>
      </p:pic>
      <p:pic>
        <p:nvPicPr>
          <p:cNvPr id="6" name="Google Shape;1118;p64">
            <a:extLst>
              <a:ext uri="{FF2B5EF4-FFF2-40B4-BE49-F238E27FC236}">
                <a16:creationId xmlns:a16="http://schemas.microsoft.com/office/drawing/2014/main" id="{78D4D1AA-F7FF-0BAD-457E-845584398476}"/>
              </a:ext>
            </a:extLst>
          </p:cNvPr>
          <p:cNvPicPr preferRelativeResize="0"/>
          <p:nvPr/>
        </p:nvPicPr>
        <p:blipFill>
          <a:blip r:embed="rId3">
            <a:alphaModFix/>
          </a:blip>
          <a:stretch>
            <a:fillRect/>
          </a:stretch>
        </p:blipFill>
        <p:spPr>
          <a:xfrm rot="5219239">
            <a:off x="477541" y="-721542"/>
            <a:ext cx="1184749" cy="1668629"/>
          </a:xfrm>
          <a:prstGeom prst="rect">
            <a:avLst/>
          </a:prstGeom>
          <a:noFill/>
          <a:ln>
            <a:noFill/>
          </a:ln>
        </p:spPr>
      </p:pic>
      <p:grpSp>
        <p:nvGrpSpPr>
          <p:cNvPr id="7" name="Google Shape;1107;p64">
            <a:extLst>
              <a:ext uri="{FF2B5EF4-FFF2-40B4-BE49-F238E27FC236}">
                <a16:creationId xmlns:a16="http://schemas.microsoft.com/office/drawing/2014/main" id="{CAD3EE97-7DC8-DCE8-45BE-5CC649B18950}"/>
              </a:ext>
            </a:extLst>
          </p:cNvPr>
          <p:cNvGrpSpPr/>
          <p:nvPr/>
        </p:nvGrpSpPr>
        <p:grpSpPr>
          <a:xfrm rot="10800000">
            <a:off x="6343001" y="310950"/>
            <a:ext cx="4545173" cy="5340275"/>
            <a:chOff x="-1304773" y="-1131675"/>
            <a:chExt cx="4545173" cy="5340275"/>
          </a:xfrm>
        </p:grpSpPr>
        <p:pic>
          <p:nvPicPr>
            <p:cNvPr id="8" name="Google Shape;1108;p64">
              <a:extLst>
                <a:ext uri="{FF2B5EF4-FFF2-40B4-BE49-F238E27FC236}">
                  <a16:creationId xmlns:a16="http://schemas.microsoft.com/office/drawing/2014/main" id="{E04BE725-D9EE-A1EA-5C04-BCC65E6963CC}"/>
                </a:ext>
              </a:extLst>
            </p:cNvPr>
            <p:cNvPicPr preferRelativeResize="0"/>
            <p:nvPr/>
          </p:nvPicPr>
          <p:blipFill>
            <a:blip r:embed="rId4">
              <a:alphaModFix/>
            </a:blip>
            <a:stretch>
              <a:fillRect/>
            </a:stretch>
          </p:blipFill>
          <p:spPr>
            <a:xfrm rot="10800000" flipH="1">
              <a:off x="-54324" y="2539975"/>
              <a:ext cx="1184750" cy="1668625"/>
            </a:xfrm>
            <a:prstGeom prst="rect">
              <a:avLst/>
            </a:prstGeom>
            <a:noFill/>
            <a:ln>
              <a:noFill/>
            </a:ln>
          </p:spPr>
        </p:pic>
        <p:pic>
          <p:nvPicPr>
            <p:cNvPr id="9" name="Google Shape;1109;p64">
              <a:extLst>
                <a:ext uri="{FF2B5EF4-FFF2-40B4-BE49-F238E27FC236}">
                  <a16:creationId xmlns:a16="http://schemas.microsoft.com/office/drawing/2014/main" id="{0B3BE1F0-9D15-F0EA-DB95-5DE5F90F5EA9}"/>
                </a:ext>
              </a:extLst>
            </p:cNvPr>
            <p:cNvPicPr preferRelativeResize="0"/>
            <p:nvPr/>
          </p:nvPicPr>
          <p:blipFill>
            <a:blip r:embed="rId5">
              <a:alphaModFix/>
            </a:blip>
            <a:stretch>
              <a:fillRect/>
            </a:stretch>
          </p:blipFill>
          <p:spPr>
            <a:xfrm rot="4065820">
              <a:off x="1802577" y="-593946"/>
              <a:ext cx="1167272" cy="1368418"/>
            </a:xfrm>
            <a:prstGeom prst="rect">
              <a:avLst/>
            </a:prstGeom>
            <a:noFill/>
            <a:ln>
              <a:noFill/>
            </a:ln>
          </p:spPr>
        </p:pic>
        <p:pic>
          <p:nvPicPr>
            <p:cNvPr id="10" name="Google Shape;1110;p64">
              <a:extLst>
                <a:ext uri="{FF2B5EF4-FFF2-40B4-BE49-F238E27FC236}">
                  <a16:creationId xmlns:a16="http://schemas.microsoft.com/office/drawing/2014/main" id="{698E1BF1-596C-BB79-C9AF-9AA16C466A9A}"/>
                </a:ext>
              </a:extLst>
            </p:cNvPr>
            <p:cNvPicPr preferRelativeResize="0"/>
            <p:nvPr/>
          </p:nvPicPr>
          <p:blipFill>
            <a:blip r:embed="rId6">
              <a:alphaModFix/>
            </a:blip>
            <a:stretch>
              <a:fillRect/>
            </a:stretch>
          </p:blipFill>
          <p:spPr>
            <a:xfrm>
              <a:off x="-1075509" y="-1131675"/>
              <a:ext cx="3641590" cy="3060143"/>
            </a:xfrm>
            <a:prstGeom prst="rect">
              <a:avLst/>
            </a:prstGeom>
            <a:noFill/>
            <a:ln>
              <a:noFill/>
            </a:ln>
          </p:spPr>
        </p:pic>
        <p:pic>
          <p:nvPicPr>
            <p:cNvPr id="11" name="Google Shape;1111;p64">
              <a:extLst>
                <a:ext uri="{FF2B5EF4-FFF2-40B4-BE49-F238E27FC236}">
                  <a16:creationId xmlns:a16="http://schemas.microsoft.com/office/drawing/2014/main" id="{FF402064-DB93-216D-62E4-0D025AA00D76}"/>
                </a:ext>
              </a:extLst>
            </p:cNvPr>
            <p:cNvPicPr preferRelativeResize="0"/>
            <p:nvPr/>
          </p:nvPicPr>
          <p:blipFill>
            <a:blip r:embed="rId7">
              <a:alphaModFix/>
            </a:blip>
            <a:stretch>
              <a:fillRect/>
            </a:stretch>
          </p:blipFill>
          <p:spPr>
            <a:xfrm rot="1392348">
              <a:off x="-938027" y="929395"/>
              <a:ext cx="2726349" cy="2421263"/>
            </a:xfrm>
            <a:prstGeom prst="rect">
              <a:avLst/>
            </a:prstGeom>
            <a:noFill/>
            <a:ln>
              <a:noFill/>
            </a:ln>
          </p:spPr>
        </p:pic>
      </p:grpSp>
      <p:pic>
        <p:nvPicPr>
          <p:cNvPr id="12" name="Google Shape;1113;p64">
            <a:extLst>
              <a:ext uri="{FF2B5EF4-FFF2-40B4-BE49-F238E27FC236}">
                <a16:creationId xmlns:a16="http://schemas.microsoft.com/office/drawing/2014/main" id="{E687FCE2-0416-4579-7044-2FA7D1AD5EFA}"/>
              </a:ext>
            </a:extLst>
          </p:cNvPr>
          <p:cNvPicPr preferRelativeResize="0"/>
          <p:nvPr/>
        </p:nvPicPr>
        <p:blipFill>
          <a:blip r:embed="rId8">
            <a:alphaModFix/>
          </a:blip>
          <a:stretch>
            <a:fillRect/>
          </a:stretch>
        </p:blipFill>
        <p:spPr>
          <a:xfrm rot="9149420" flipH="1">
            <a:off x="620268" y="2322083"/>
            <a:ext cx="971950" cy="316093"/>
          </a:xfrm>
          <a:prstGeom prst="rect">
            <a:avLst/>
          </a:prstGeom>
          <a:noFill/>
          <a:ln>
            <a:noFill/>
          </a:ln>
        </p:spPr>
      </p:pic>
      <p:pic>
        <p:nvPicPr>
          <p:cNvPr id="13" name="Google Shape;1113;p64">
            <a:extLst>
              <a:ext uri="{FF2B5EF4-FFF2-40B4-BE49-F238E27FC236}">
                <a16:creationId xmlns:a16="http://schemas.microsoft.com/office/drawing/2014/main" id="{BC9548D4-1613-6FFC-8635-3A1DD29E73AC}"/>
              </a:ext>
            </a:extLst>
          </p:cNvPr>
          <p:cNvPicPr preferRelativeResize="0"/>
          <p:nvPr/>
        </p:nvPicPr>
        <p:blipFill>
          <a:blip r:embed="rId8">
            <a:alphaModFix/>
          </a:blip>
          <a:stretch>
            <a:fillRect/>
          </a:stretch>
        </p:blipFill>
        <p:spPr>
          <a:xfrm rot="9149420" flipH="1">
            <a:off x="3435597" y="4225375"/>
            <a:ext cx="971950" cy="316093"/>
          </a:xfrm>
          <a:prstGeom prst="rect">
            <a:avLst/>
          </a:prstGeom>
          <a:noFill/>
          <a:ln>
            <a:noFill/>
          </a:ln>
        </p:spPr>
      </p:pic>
    </p:spTree>
    <p:extLst>
      <p:ext uri="{BB962C8B-B14F-4D97-AF65-F5344CB8AC3E}">
        <p14:creationId xmlns:p14="http://schemas.microsoft.com/office/powerpoint/2010/main" val="2554884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881;p35">
            <a:extLst>
              <a:ext uri="{FF2B5EF4-FFF2-40B4-BE49-F238E27FC236}">
                <a16:creationId xmlns:a16="http://schemas.microsoft.com/office/drawing/2014/main" id="{D5A170AC-E03D-3A79-5BE7-CD486E0E7ABF}"/>
              </a:ext>
            </a:extLst>
          </p:cNvPr>
          <p:cNvSpPr txBox="1">
            <a:spLocks/>
          </p:cNvSpPr>
          <p:nvPr/>
        </p:nvSpPr>
        <p:spPr>
          <a:xfrm>
            <a:off x="2015281" y="154712"/>
            <a:ext cx="5562600" cy="841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200"/>
              <a:buFont typeface="Cardo"/>
              <a:buNone/>
              <a:defRPr sz="6000" b="1" i="0" u="none" strike="noStrike" cap="none">
                <a:solidFill>
                  <a:schemeClr val="dk1"/>
                </a:solidFill>
                <a:latin typeface="Cardo"/>
                <a:ea typeface="Cardo"/>
                <a:cs typeface="Cardo"/>
                <a:sym typeface="Cardo"/>
              </a:defRPr>
            </a:lvl1pPr>
            <a:lvl2pPr marR="0" lvl="1"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2pPr>
            <a:lvl3pPr marR="0" lvl="2"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3pPr>
            <a:lvl4pPr marR="0" lvl="3"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4pPr>
            <a:lvl5pPr marR="0" lvl="4"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5pPr>
            <a:lvl6pPr marR="0" lvl="5"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6pPr>
            <a:lvl7pPr marR="0" lvl="6"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7pPr>
            <a:lvl8pPr marR="0" lvl="7"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8pPr>
            <a:lvl9pPr marR="0" lvl="8"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9pPr>
          </a:lstStyle>
          <a:p>
            <a:pPr algn="ctr"/>
            <a:r>
              <a:rPr lang="en-US" sz="4000" b="0" dirty="0">
                <a:solidFill>
                  <a:schemeClr val="accent5">
                    <a:lumMod val="25000"/>
                  </a:schemeClr>
                </a:solidFill>
                <a:latin typeface="Times New Roman" panose="02020603050405020304" pitchFamily="18" charset="0"/>
                <a:cs typeface="Times New Roman" panose="02020603050405020304" pitchFamily="18" charset="0"/>
              </a:rPr>
              <a:t>KHỞI ĐỘNG</a:t>
            </a:r>
          </a:p>
        </p:txBody>
      </p:sp>
      <p:sp>
        <p:nvSpPr>
          <p:cNvPr id="6" name="Google Shape;1883;p35">
            <a:extLst>
              <a:ext uri="{FF2B5EF4-FFF2-40B4-BE49-F238E27FC236}">
                <a16:creationId xmlns:a16="http://schemas.microsoft.com/office/drawing/2014/main" id="{879B988A-E944-6634-FDF7-1A92521DC608}"/>
              </a:ext>
            </a:extLst>
          </p:cNvPr>
          <p:cNvSpPr txBox="1">
            <a:spLocks/>
          </p:cNvSpPr>
          <p:nvPr/>
        </p:nvSpPr>
        <p:spPr>
          <a:xfrm>
            <a:off x="899007" y="838474"/>
            <a:ext cx="7547317" cy="6363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763" lvl="0" algn="ctr">
              <a:lnSpc>
                <a:spcPct val="107000"/>
              </a:lnSpc>
              <a:buClrTx/>
              <a:defRPr/>
            </a:pPr>
            <a:r>
              <a:rPr lang="en-US" sz="2000" b="1" dirty="0">
                <a:solidFill>
                  <a:schemeClr val="accent6">
                    <a:lumMod val="50000"/>
                  </a:schemeClr>
                </a:solidFill>
                <a:latin typeface="Arial" panose="020B0604020202020204" pitchFamily="34" charset="0"/>
                <a:cs typeface="Arial" panose="020B0604020202020204" pitchFamily="34" charset="0"/>
              </a:rPr>
              <a:t>Nghe </a:t>
            </a:r>
            <a:r>
              <a:rPr lang="en-US" sz="2000" b="1" dirty="0" err="1">
                <a:solidFill>
                  <a:schemeClr val="accent6">
                    <a:lumMod val="50000"/>
                  </a:schemeClr>
                </a:solidFill>
                <a:latin typeface="Arial" panose="020B0604020202020204" pitchFamily="34" charset="0"/>
                <a:cs typeface="Arial" panose="020B0604020202020204" pitchFamily="34" charset="0"/>
              </a:rPr>
              <a:t>và</a:t>
            </a:r>
            <a:r>
              <a:rPr lang="en-US" sz="2000" b="1" dirty="0">
                <a:solidFill>
                  <a:schemeClr val="accent6">
                    <a:lumMod val="50000"/>
                  </a:schemeClr>
                </a:solidFill>
                <a:latin typeface="Arial" panose="020B0604020202020204" pitchFamily="34" charset="0"/>
                <a:cs typeface="Arial" panose="020B0604020202020204" pitchFamily="34" charset="0"/>
              </a:rPr>
              <a:t> </a:t>
            </a:r>
            <a:r>
              <a:rPr lang="en-US" sz="2000" b="1" dirty="0" err="1">
                <a:solidFill>
                  <a:schemeClr val="accent6">
                    <a:lumMod val="50000"/>
                  </a:schemeClr>
                </a:solidFill>
                <a:latin typeface="Arial" panose="020B0604020202020204" pitchFamily="34" charset="0"/>
                <a:cs typeface="Arial" panose="020B0604020202020204" pitchFamily="34" charset="0"/>
              </a:rPr>
              <a:t>quan</a:t>
            </a:r>
            <a:r>
              <a:rPr lang="en-US" sz="2000" b="1" dirty="0">
                <a:solidFill>
                  <a:schemeClr val="accent6">
                    <a:lumMod val="50000"/>
                  </a:schemeClr>
                </a:solidFill>
                <a:latin typeface="Arial" panose="020B0604020202020204" pitchFamily="34" charset="0"/>
                <a:cs typeface="Arial" panose="020B0604020202020204" pitchFamily="34" charset="0"/>
              </a:rPr>
              <a:t> </a:t>
            </a:r>
            <a:r>
              <a:rPr lang="en-US" sz="2000" b="1" dirty="0" err="1">
                <a:solidFill>
                  <a:schemeClr val="accent6">
                    <a:lumMod val="50000"/>
                  </a:schemeClr>
                </a:solidFill>
                <a:latin typeface="Arial" panose="020B0604020202020204" pitchFamily="34" charset="0"/>
                <a:cs typeface="Arial" panose="020B0604020202020204" pitchFamily="34" charset="0"/>
              </a:rPr>
              <a:t>sát</a:t>
            </a:r>
            <a:r>
              <a:rPr lang="en-US" sz="2000" b="1" dirty="0">
                <a:solidFill>
                  <a:schemeClr val="accent6">
                    <a:lumMod val="50000"/>
                  </a:schemeClr>
                </a:solidFill>
                <a:latin typeface="Arial" panose="020B0604020202020204" pitchFamily="34" charset="0"/>
                <a:cs typeface="Arial" panose="020B0604020202020204" pitchFamily="34" charset="0"/>
              </a:rPr>
              <a:t> </a:t>
            </a:r>
            <a:r>
              <a:rPr lang="en-US" sz="2000" b="1" dirty="0" err="1">
                <a:solidFill>
                  <a:schemeClr val="accent6">
                    <a:lumMod val="50000"/>
                  </a:schemeClr>
                </a:solidFill>
                <a:latin typeface="Arial" panose="020B0604020202020204" pitchFamily="34" charset="0"/>
                <a:cs typeface="Arial" panose="020B0604020202020204" pitchFamily="34" charset="0"/>
              </a:rPr>
              <a:t>một</a:t>
            </a:r>
            <a:r>
              <a:rPr lang="en-US" sz="2000" b="1" dirty="0">
                <a:solidFill>
                  <a:schemeClr val="accent6">
                    <a:lumMod val="50000"/>
                  </a:schemeClr>
                </a:solidFill>
                <a:latin typeface="Arial" panose="020B0604020202020204" pitchFamily="34" charset="0"/>
                <a:cs typeface="Arial" panose="020B0604020202020204" pitchFamily="34" charset="0"/>
              </a:rPr>
              <a:t> </a:t>
            </a:r>
            <a:r>
              <a:rPr lang="en-US" sz="2000" b="1" dirty="0" err="1">
                <a:solidFill>
                  <a:schemeClr val="accent6">
                    <a:lumMod val="50000"/>
                  </a:schemeClr>
                </a:solidFill>
                <a:latin typeface="Arial" panose="020B0604020202020204" pitchFamily="34" charset="0"/>
                <a:cs typeface="Arial" panose="020B0604020202020204" pitchFamily="34" charset="0"/>
              </a:rPr>
              <a:t>tác</a:t>
            </a:r>
            <a:r>
              <a:rPr lang="en-US" sz="2000" b="1" dirty="0">
                <a:solidFill>
                  <a:schemeClr val="accent6">
                    <a:lumMod val="50000"/>
                  </a:schemeClr>
                </a:solidFill>
                <a:latin typeface="Arial" panose="020B0604020202020204" pitchFamily="34" charset="0"/>
                <a:cs typeface="Arial" panose="020B0604020202020204" pitchFamily="34" charset="0"/>
              </a:rPr>
              <a:t> </a:t>
            </a:r>
            <a:r>
              <a:rPr lang="en-US" sz="2000" b="1" dirty="0" err="1">
                <a:solidFill>
                  <a:schemeClr val="accent6">
                    <a:lumMod val="50000"/>
                  </a:schemeClr>
                </a:solidFill>
                <a:latin typeface="Arial" panose="020B0604020202020204" pitchFamily="34" charset="0"/>
                <a:cs typeface="Arial" panose="020B0604020202020204" pitchFamily="34" charset="0"/>
              </a:rPr>
              <a:t>phẩm</a:t>
            </a:r>
            <a:r>
              <a:rPr lang="en-US" sz="2000" b="1" dirty="0">
                <a:solidFill>
                  <a:schemeClr val="accent6">
                    <a:lumMod val="50000"/>
                  </a:schemeClr>
                </a:solidFill>
                <a:latin typeface="Arial" panose="020B0604020202020204" pitchFamily="34" charset="0"/>
                <a:cs typeface="Arial" panose="020B0604020202020204" pitchFamily="34" charset="0"/>
              </a:rPr>
              <a:t> do </a:t>
            </a:r>
            <a:r>
              <a:rPr lang="en-US" sz="2000" b="1" dirty="0" err="1">
                <a:solidFill>
                  <a:schemeClr val="accent6">
                    <a:lumMod val="50000"/>
                  </a:schemeClr>
                </a:solidFill>
                <a:latin typeface="Arial" panose="020B0604020202020204" pitchFamily="34" charset="0"/>
                <a:cs typeface="Arial" panose="020B0604020202020204" pitchFamily="34" charset="0"/>
              </a:rPr>
              <a:t>dàn</a:t>
            </a:r>
            <a:r>
              <a:rPr lang="en-US" sz="2000" b="1" dirty="0">
                <a:solidFill>
                  <a:schemeClr val="accent6">
                    <a:lumMod val="50000"/>
                  </a:schemeClr>
                </a:solidFill>
                <a:latin typeface="Arial" panose="020B0604020202020204" pitchFamily="34" charset="0"/>
                <a:cs typeface="Arial" panose="020B0604020202020204" pitchFamily="34" charset="0"/>
              </a:rPr>
              <a:t> </a:t>
            </a:r>
            <a:r>
              <a:rPr lang="en-US" sz="2000" b="1" dirty="0" err="1">
                <a:solidFill>
                  <a:schemeClr val="accent6">
                    <a:lumMod val="50000"/>
                  </a:schemeClr>
                </a:solidFill>
                <a:latin typeface="Arial" panose="020B0604020202020204" pitchFamily="34" charset="0"/>
                <a:cs typeface="Arial" panose="020B0604020202020204" pitchFamily="34" charset="0"/>
              </a:rPr>
              <a:t>nhạc</a:t>
            </a:r>
            <a:r>
              <a:rPr lang="en-US" sz="2000" b="1" dirty="0">
                <a:solidFill>
                  <a:schemeClr val="accent6">
                    <a:lumMod val="50000"/>
                  </a:schemeClr>
                </a:solidFill>
                <a:latin typeface="Arial" panose="020B0604020202020204" pitchFamily="34" charset="0"/>
                <a:cs typeface="Arial" panose="020B0604020202020204" pitchFamily="34" charset="0"/>
              </a:rPr>
              <a:t> </a:t>
            </a:r>
            <a:r>
              <a:rPr lang="en-US" sz="2000" b="1" dirty="0" err="1">
                <a:solidFill>
                  <a:schemeClr val="accent6">
                    <a:lumMod val="50000"/>
                  </a:schemeClr>
                </a:solidFill>
                <a:latin typeface="Arial" panose="020B0604020202020204" pitchFamily="34" charset="0"/>
                <a:cs typeface="Arial" panose="020B0604020202020204" pitchFamily="34" charset="0"/>
              </a:rPr>
              <a:t>dân</a:t>
            </a:r>
            <a:r>
              <a:rPr lang="en-US" sz="2000" b="1" dirty="0">
                <a:solidFill>
                  <a:schemeClr val="accent6">
                    <a:lumMod val="50000"/>
                  </a:schemeClr>
                </a:solidFill>
                <a:latin typeface="Arial" panose="020B0604020202020204" pitchFamily="34" charset="0"/>
                <a:cs typeface="Arial" panose="020B0604020202020204" pitchFamily="34" charset="0"/>
              </a:rPr>
              <a:t> </a:t>
            </a:r>
            <a:r>
              <a:rPr lang="en-US" sz="2000" b="1" dirty="0" err="1">
                <a:solidFill>
                  <a:schemeClr val="accent6">
                    <a:lumMod val="50000"/>
                  </a:schemeClr>
                </a:solidFill>
                <a:latin typeface="Arial" panose="020B0604020202020204" pitchFamily="34" charset="0"/>
                <a:cs typeface="Arial" panose="020B0604020202020204" pitchFamily="34" charset="0"/>
              </a:rPr>
              <a:t>tộc</a:t>
            </a:r>
            <a:r>
              <a:rPr lang="en-US" sz="2000" b="1" dirty="0">
                <a:solidFill>
                  <a:schemeClr val="accent6">
                    <a:lumMod val="50000"/>
                  </a:schemeClr>
                </a:solidFill>
                <a:latin typeface="Arial" panose="020B0604020202020204" pitchFamily="34" charset="0"/>
                <a:cs typeface="Arial" panose="020B0604020202020204" pitchFamily="34" charset="0"/>
              </a:rPr>
              <a:t> </a:t>
            </a:r>
            <a:r>
              <a:rPr lang="en-US" sz="2000" b="1" dirty="0" err="1">
                <a:solidFill>
                  <a:schemeClr val="accent6">
                    <a:lumMod val="50000"/>
                  </a:schemeClr>
                </a:solidFill>
                <a:latin typeface="Arial" panose="020B0604020202020204" pitchFamily="34" charset="0"/>
                <a:cs typeface="Arial" panose="020B0604020202020204" pitchFamily="34" charset="0"/>
              </a:rPr>
              <a:t>hoà</a:t>
            </a:r>
            <a:r>
              <a:rPr lang="en-US" sz="2000" b="1" dirty="0">
                <a:solidFill>
                  <a:schemeClr val="accent6">
                    <a:lumMod val="50000"/>
                  </a:schemeClr>
                </a:solidFill>
                <a:latin typeface="Arial" panose="020B0604020202020204" pitchFamily="34" charset="0"/>
                <a:cs typeface="Arial" panose="020B0604020202020204" pitchFamily="34" charset="0"/>
              </a:rPr>
              <a:t> </a:t>
            </a:r>
            <a:r>
              <a:rPr lang="en-US" sz="2000" b="1" dirty="0" err="1">
                <a:solidFill>
                  <a:schemeClr val="accent6">
                    <a:lumMod val="50000"/>
                  </a:schemeClr>
                </a:solidFill>
                <a:latin typeface="Arial" panose="020B0604020202020204" pitchFamily="34" charset="0"/>
                <a:cs typeface="Arial" panose="020B0604020202020204" pitchFamily="34" charset="0"/>
              </a:rPr>
              <a:t>tấu</a:t>
            </a:r>
            <a:r>
              <a:rPr lang="en-US" sz="2000" b="1" dirty="0">
                <a:solidFill>
                  <a:schemeClr val="accent6">
                    <a:lumMod val="50000"/>
                  </a:schemeClr>
                </a:solidFill>
                <a:latin typeface="Arial" panose="020B0604020202020204" pitchFamily="34" charset="0"/>
                <a:cs typeface="Arial" panose="020B0604020202020204" pitchFamily="34" charset="0"/>
              </a:rPr>
              <a:t> </a:t>
            </a:r>
            <a:r>
              <a:rPr lang="en-US" sz="2000" b="1" dirty="0" err="1">
                <a:solidFill>
                  <a:schemeClr val="accent6">
                    <a:lumMod val="50000"/>
                  </a:schemeClr>
                </a:solidFill>
                <a:latin typeface="Arial" panose="020B0604020202020204" pitchFamily="34" charset="0"/>
                <a:cs typeface="Arial" panose="020B0604020202020204" pitchFamily="34" charset="0"/>
              </a:rPr>
              <a:t>và</a:t>
            </a:r>
            <a:r>
              <a:rPr lang="en-US" sz="2000" b="1" dirty="0">
                <a:solidFill>
                  <a:schemeClr val="accent6">
                    <a:lumMod val="50000"/>
                  </a:schemeClr>
                </a:solidFill>
                <a:latin typeface="Arial" panose="020B0604020202020204" pitchFamily="34" charset="0"/>
                <a:cs typeface="Arial" panose="020B0604020202020204" pitchFamily="34" charset="0"/>
              </a:rPr>
              <a:t> </a:t>
            </a:r>
            <a:r>
              <a:rPr lang="en-US" sz="2000" b="1" dirty="0" err="1">
                <a:solidFill>
                  <a:schemeClr val="accent6">
                    <a:lumMod val="50000"/>
                  </a:schemeClr>
                </a:solidFill>
                <a:latin typeface="Arial" panose="020B0604020202020204" pitchFamily="34" charset="0"/>
                <a:cs typeface="Arial" panose="020B0604020202020204" pitchFamily="34" charset="0"/>
              </a:rPr>
              <a:t>trả</a:t>
            </a:r>
            <a:r>
              <a:rPr lang="en-US" sz="2000" b="1" dirty="0">
                <a:solidFill>
                  <a:schemeClr val="accent6">
                    <a:lumMod val="50000"/>
                  </a:schemeClr>
                </a:solidFill>
                <a:latin typeface="Arial" panose="020B0604020202020204" pitchFamily="34" charset="0"/>
                <a:cs typeface="Arial" panose="020B0604020202020204" pitchFamily="34" charset="0"/>
              </a:rPr>
              <a:t> </a:t>
            </a:r>
            <a:r>
              <a:rPr lang="en-US" sz="2000" b="1" dirty="0" err="1">
                <a:solidFill>
                  <a:schemeClr val="accent6">
                    <a:lumMod val="50000"/>
                  </a:schemeClr>
                </a:solidFill>
                <a:latin typeface="Arial" panose="020B0604020202020204" pitchFamily="34" charset="0"/>
                <a:cs typeface="Arial" panose="020B0604020202020204" pitchFamily="34" charset="0"/>
              </a:rPr>
              <a:t>lời</a:t>
            </a:r>
            <a:r>
              <a:rPr lang="en-US" sz="2000" b="1" dirty="0">
                <a:solidFill>
                  <a:schemeClr val="accent6">
                    <a:lumMod val="50000"/>
                  </a:schemeClr>
                </a:solidFill>
                <a:latin typeface="Arial" panose="020B0604020202020204" pitchFamily="34" charset="0"/>
                <a:cs typeface="Arial" panose="020B0604020202020204" pitchFamily="34" charset="0"/>
              </a:rPr>
              <a:t> </a:t>
            </a:r>
            <a:r>
              <a:rPr lang="en-US" sz="2000" b="1" dirty="0" err="1">
                <a:solidFill>
                  <a:schemeClr val="accent6">
                    <a:lumMod val="50000"/>
                  </a:schemeClr>
                </a:solidFill>
                <a:latin typeface="Arial" panose="020B0604020202020204" pitchFamily="34" charset="0"/>
                <a:cs typeface="Arial" panose="020B0604020202020204" pitchFamily="34" charset="0"/>
              </a:rPr>
              <a:t>câu</a:t>
            </a:r>
            <a:r>
              <a:rPr lang="en-US" sz="2000" b="1" dirty="0">
                <a:solidFill>
                  <a:schemeClr val="accent6">
                    <a:lumMod val="50000"/>
                  </a:schemeClr>
                </a:solidFill>
                <a:latin typeface="Arial" panose="020B0604020202020204" pitchFamily="34" charset="0"/>
                <a:cs typeface="Arial" panose="020B0604020202020204" pitchFamily="34" charset="0"/>
              </a:rPr>
              <a:t> </a:t>
            </a:r>
            <a:r>
              <a:rPr lang="en-US" sz="2000" b="1" dirty="0" err="1">
                <a:solidFill>
                  <a:schemeClr val="accent6">
                    <a:lumMod val="50000"/>
                  </a:schemeClr>
                </a:solidFill>
                <a:latin typeface="Arial" panose="020B0604020202020204" pitchFamily="34" charset="0"/>
                <a:cs typeface="Arial" panose="020B0604020202020204" pitchFamily="34" charset="0"/>
              </a:rPr>
              <a:t>hỏi</a:t>
            </a:r>
            <a:r>
              <a:rPr lang="en-US" sz="2000" b="1" dirty="0">
                <a:solidFill>
                  <a:schemeClr val="accent6">
                    <a:lumMod val="50000"/>
                  </a:schemeClr>
                </a:solidFill>
                <a:latin typeface="Arial" panose="020B0604020202020204" pitchFamily="34" charset="0"/>
                <a:cs typeface="Arial" panose="020B0604020202020204" pitchFamily="34" charset="0"/>
              </a:rPr>
              <a:t>.</a:t>
            </a:r>
          </a:p>
        </p:txBody>
      </p:sp>
      <p:pic>
        <p:nvPicPr>
          <p:cNvPr id="8" name="Google Shape;1118;p64">
            <a:extLst>
              <a:ext uri="{FF2B5EF4-FFF2-40B4-BE49-F238E27FC236}">
                <a16:creationId xmlns:a16="http://schemas.microsoft.com/office/drawing/2014/main" id="{D22E00ED-9467-38F5-0DDA-0BECBA5AC199}"/>
              </a:ext>
            </a:extLst>
          </p:cNvPr>
          <p:cNvPicPr preferRelativeResize="0"/>
          <p:nvPr/>
        </p:nvPicPr>
        <p:blipFill>
          <a:blip r:embed="rId2">
            <a:alphaModFix/>
          </a:blip>
          <a:stretch>
            <a:fillRect/>
          </a:stretch>
        </p:blipFill>
        <p:spPr>
          <a:xfrm rot="5219239">
            <a:off x="477541" y="-721542"/>
            <a:ext cx="1184749" cy="1668629"/>
          </a:xfrm>
          <a:prstGeom prst="rect">
            <a:avLst/>
          </a:prstGeom>
          <a:noFill/>
          <a:ln>
            <a:noFill/>
          </a:ln>
        </p:spPr>
      </p:pic>
      <p:pic>
        <p:nvPicPr>
          <p:cNvPr id="9" name="Google Shape;1117;p64">
            <a:extLst>
              <a:ext uri="{FF2B5EF4-FFF2-40B4-BE49-F238E27FC236}">
                <a16:creationId xmlns:a16="http://schemas.microsoft.com/office/drawing/2014/main" id="{2E907715-8B7C-35DA-F05C-A6EE3E0C45AF}"/>
              </a:ext>
            </a:extLst>
          </p:cNvPr>
          <p:cNvPicPr preferRelativeResize="0"/>
          <p:nvPr/>
        </p:nvPicPr>
        <p:blipFill>
          <a:blip r:embed="rId3">
            <a:alphaModFix/>
          </a:blip>
          <a:stretch>
            <a:fillRect/>
          </a:stretch>
        </p:blipFill>
        <p:spPr>
          <a:xfrm rot="7910329">
            <a:off x="-807576" y="-749387"/>
            <a:ext cx="1864251" cy="2150240"/>
          </a:xfrm>
          <a:prstGeom prst="rect">
            <a:avLst/>
          </a:prstGeom>
          <a:noFill/>
          <a:ln>
            <a:noFill/>
          </a:ln>
        </p:spPr>
      </p:pic>
      <p:pic>
        <p:nvPicPr>
          <p:cNvPr id="2" name="Picture 1">
            <a:extLst>
              <a:ext uri="{FF2B5EF4-FFF2-40B4-BE49-F238E27FC236}">
                <a16:creationId xmlns:a16="http://schemas.microsoft.com/office/drawing/2014/main" id="{80E444C5-6FE4-4985-2A45-FD22279A60CB}"/>
              </a:ext>
            </a:extLst>
          </p:cNvPr>
          <p:cNvPicPr>
            <a:picLocks noChangeAspect="1"/>
          </p:cNvPicPr>
          <p:nvPr/>
        </p:nvPicPr>
        <p:blipFill>
          <a:blip r:embed="rId4"/>
          <a:stretch>
            <a:fillRect/>
          </a:stretch>
        </p:blipFill>
        <p:spPr>
          <a:xfrm>
            <a:off x="1672683" y="2037280"/>
            <a:ext cx="6256291" cy="3339278"/>
          </a:xfrm>
          <a:prstGeom prst="rect">
            <a:avLst/>
          </a:prstGeom>
        </p:spPr>
      </p:pic>
    </p:spTree>
    <p:extLst>
      <p:ext uri="{BB962C8B-B14F-4D97-AF65-F5344CB8AC3E}">
        <p14:creationId xmlns:p14="http://schemas.microsoft.com/office/powerpoint/2010/main" val="4266750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outVertic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stringed instrument&#10;&#10;Description automatically generated">
            <a:extLst>
              <a:ext uri="{FF2B5EF4-FFF2-40B4-BE49-F238E27FC236}">
                <a16:creationId xmlns:a16="http://schemas.microsoft.com/office/drawing/2014/main" id="{C74A6137-43EB-67E4-87F4-9829631B6732}"/>
              </a:ext>
            </a:extLst>
          </p:cNvPr>
          <p:cNvPicPr>
            <a:picLocks noChangeAspect="1"/>
          </p:cNvPicPr>
          <p:nvPr/>
        </p:nvPicPr>
        <p:blipFill>
          <a:blip r:embed="rId2"/>
          <a:stretch>
            <a:fillRect/>
          </a:stretch>
        </p:blipFill>
        <p:spPr>
          <a:xfrm>
            <a:off x="-111676" y="1199375"/>
            <a:ext cx="4026983" cy="26846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15" descr="A group of people performing on stage&#10;&#10;Description automatically generated">
            <a:extLst>
              <a:ext uri="{FF2B5EF4-FFF2-40B4-BE49-F238E27FC236}">
                <a16:creationId xmlns:a16="http://schemas.microsoft.com/office/drawing/2014/main" id="{F64C8BFB-39B6-7D35-E371-358EB4425136}"/>
              </a:ext>
            </a:extLst>
          </p:cNvPr>
          <p:cNvPicPr>
            <a:picLocks noChangeAspect="1"/>
          </p:cNvPicPr>
          <p:nvPr/>
        </p:nvPicPr>
        <p:blipFill>
          <a:blip r:embed="rId3"/>
          <a:stretch>
            <a:fillRect/>
          </a:stretch>
        </p:blipFill>
        <p:spPr>
          <a:xfrm>
            <a:off x="2345194" y="2701998"/>
            <a:ext cx="3732000" cy="2484253"/>
          </a:xfrm>
          <a:prstGeom prst="rect">
            <a:avLst/>
          </a:prstGeom>
        </p:spPr>
      </p:pic>
      <p:sp>
        <p:nvSpPr>
          <p:cNvPr id="5" name="Title 4">
            <a:extLst>
              <a:ext uri="{FF2B5EF4-FFF2-40B4-BE49-F238E27FC236}">
                <a16:creationId xmlns:a16="http://schemas.microsoft.com/office/drawing/2014/main" id="{5E8B915D-C3CE-6B25-C24B-A475E1F88975}"/>
              </a:ext>
            </a:extLst>
          </p:cNvPr>
          <p:cNvSpPr txBox="1">
            <a:spLocks/>
          </p:cNvSpPr>
          <p:nvPr/>
        </p:nvSpPr>
        <p:spPr>
          <a:xfrm>
            <a:off x="1644767" y="39495"/>
            <a:ext cx="7709400" cy="5727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VN" sz="4000" dirty="0">
                <a:solidFill>
                  <a:schemeClr val="accent6">
                    <a:lumMod val="50000"/>
                  </a:schemeClr>
                </a:solidFill>
                <a:latin typeface="Times New Roman" panose="02020603050405020304" pitchFamily="18" charset="0"/>
                <a:cs typeface="Times New Roman" panose="02020603050405020304" pitchFamily="18" charset="0"/>
              </a:rPr>
              <a:t>HÌNH THÀNH KIẾN THỨC</a:t>
            </a:r>
          </a:p>
        </p:txBody>
      </p:sp>
      <p:pic>
        <p:nvPicPr>
          <p:cNvPr id="6" name="Google Shape;1117;p64">
            <a:extLst>
              <a:ext uri="{FF2B5EF4-FFF2-40B4-BE49-F238E27FC236}">
                <a16:creationId xmlns:a16="http://schemas.microsoft.com/office/drawing/2014/main" id="{9C24B934-6D21-540B-89F7-E30DE1E4C649}"/>
              </a:ext>
            </a:extLst>
          </p:cNvPr>
          <p:cNvPicPr preferRelativeResize="0"/>
          <p:nvPr/>
        </p:nvPicPr>
        <p:blipFill>
          <a:blip r:embed="rId4">
            <a:alphaModFix/>
          </a:blip>
          <a:stretch>
            <a:fillRect/>
          </a:stretch>
        </p:blipFill>
        <p:spPr>
          <a:xfrm rot="7910329">
            <a:off x="-744606" y="-507147"/>
            <a:ext cx="1864251" cy="2150240"/>
          </a:xfrm>
          <a:prstGeom prst="rect">
            <a:avLst/>
          </a:prstGeom>
          <a:noFill/>
          <a:ln>
            <a:noFill/>
          </a:ln>
        </p:spPr>
      </p:pic>
      <p:pic>
        <p:nvPicPr>
          <p:cNvPr id="7" name="Google Shape;1118;p64">
            <a:extLst>
              <a:ext uri="{FF2B5EF4-FFF2-40B4-BE49-F238E27FC236}">
                <a16:creationId xmlns:a16="http://schemas.microsoft.com/office/drawing/2014/main" id="{DD3A2895-A764-784D-FBEA-CF4CAB1C89CD}"/>
              </a:ext>
            </a:extLst>
          </p:cNvPr>
          <p:cNvPicPr preferRelativeResize="0"/>
          <p:nvPr/>
        </p:nvPicPr>
        <p:blipFill>
          <a:blip r:embed="rId5">
            <a:alphaModFix/>
          </a:blip>
          <a:stretch>
            <a:fillRect/>
          </a:stretch>
        </p:blipFill>
        <p:spPr>
          <a:xfrm rot="5219239">
            <a:off x="477541" y="-721542"/>
            <a:ext cx="1184749" cy="1668629"/>
          </a:xfrm>
          <a:prstGeom prst="rect">
            <a:avLst/>
          </a:prstGeom>
          <a:noFill/>
          <a:ln>
            <a:noFill/>
          </a:ln>
        </p:spPr>
      </p:pic>
      <p:grpSp>
        <p:nvGrpSpPr>
          <p:cNvPr id="8" name="Google Shape;1107;p64">
            <a:extLst>
              <a:ext uri="{FF2B5EF4-FFF2-40B4-BE49-F238E27FC236}">
                <a16:creationId xmlns:a16="http://schemas.microsoft.com/office/drawing/2014/main" id="{86A864B5-677B-6B49-4BBF-0D71AD70D627}"/>
              </a:ext>
            </a:extLst>
          </p:cNvPr>
          <p:cNvGrpSpPr/>
          <p:nvPr/>
        </p:nvGrpSpPr>
        <p:grpSpPr>
          <a:xfrm rot="10800000">
            <a:off x="6343001" y="310950"/>
            <a:ext cx="4545173" cy="5340275"/>
            <a:chOff x="-1304773" y="-1131675"/>
            <a:chExt cx="4545173" cy="5340275"/>
          </a:xfrm>
        </p:grpSpPr>
        <p:pic>
          <p:nvPicPr>
            <p:cNvPr id="9" name="Google Shape;1108;p64">
              <a:extLst>
                <a:ext uri="{FF2B5EF4-FFF2-40B4-BE49-F238E27FC236}">
                  <a16:creationId xmlns:a16="http://schemas.microsoft.com/office/drawing/2014/main" id="{6433FCE8-E3FB-1E61-9052-BC4231E0E1E5}"/>
                </a:ext>
              </a:extLst>
            </p:cNvPr>
            <p:cNvPicPr preferRelativeResize="0"/>
            <p:nvPr/>
          </p:nvPicPr>
          <p:blipFill>
            <a:blip r:embed="rId6">
              <a:alphaModFix/>
            </a:blip>
            <a:stretch>
              <a:fillRect/>
            </a:stretch>
          </p:blipFill>
          <p:spPr>
            <a:xfrm rot="10800000" flipH="1">
              <a:off x="-54324" y="2539975"/>
              <a:ext cx="1184750" cy="1668625"/>
            </a:xfrm>
            <a:prstGeom prst="rect">
              <a:avLst/>
            </a:prstGeom>
            <a:noFill/>
            <a:ln>
              <a:noFill/>
            </a:ln>
          </p:spPr>
        </p:pic>
        <p:pic>
          <p:nvPicPr>
            <p:cNvPr id="10" name="Google Shape;1109;p64">
              <a:extLst>
                <a:ext uri="{FF2B5EF4-FFF2-40B4-BE49-F238E27FC236}">
                  <a16:creationId xmlns:a16="http://schemas.microsoft.com/office/drawing/2014/main" id="{B4D44B78-DD6B-AA25-DAB0-62CBA5824EC4}"/>
                </a:ext>
              </a:extLst>
            </p:cNvPr>
            <p:cNvPicPr preferRelativeResize="0"/>
            <p:nvPr/>
          </p:nvPicPr>
          <p:blipFill>
            <a:blip r:embed="rId7">
              <a:alphaModFix/>
            </a:blip>
            <a:stretch>
              <a:fillRect/>
            </a:stretch>
          </p:blipFill>
          <p:spPr>
            <a:xfrm rot="4065820">
              <a:off x="1802577" y="-593946"/>
              <a:ext cx="1167272" cy="1368418"/>
            </a:xfrm>
            <a:prstGeom prst="rect">
              <a:avLst/>
            </a:prstGeom>
            <a:noFill/>
            <a:ln>
              <a:noFill/>
            </a:ln>
          </p:spPr>
        </p:pic>
        <p:pic>
          <p:nvPicPr>
            <p:cNvPr id="11" name="Google Shape;1110;p64">
              <a:extLst>
                <a:ext uri="{FF2B5EF4-FFF2-40B4-BE49-F238E27FC236}">
                  <a16:creationId xmlns:a16="http://schemas.microsoft.com/office/drawing/2014/main" id="{5CA5558F-9D5A-62EC-E126-5830D52C77DC}"/>
                </a:ext>
              </a:extLst>
            </p:cNvPr>
            <p:cNvPicPr preferRelativeResize="0"/>
            <p:nvPr/>
          </p:nvPicPr>
          <p:blipFill>
            <a:blip r:embed="rId8">
              <a:alphaModFix/>
            </a:blip>
            <a:stretch>
              <a:fillRect/>
            </a:stretch>
          </p:blipFill>
          <p:spPr>
            <a:xfrm>
              <a:off x="-1075509" y="-1131675"/>
              <a:ext cx="3641590" cy="3060143"/>
            </a:xfrm>
            <a:prstGeom prst="rect">
              <a:avLst/>
            </a:prstGeom>
            <a:noFill/>
            <a:ln>
              <a:noFill/>
            </a:ln>
          </p:spPr>
        </p:pic>
        <p:pic>
          <p:nvPicPr>
            <p:cNvPr id="12" name="Google Shape;1111;p64">
              <a:extLst>
                <a:ext uri="{FF2B5EF4-FFF2-40B4-BE49-F238E27FC236}">
                  <a16:creationId xmlns:a16="http://schemas.microsoft.com/office/drawing/2014/main" id="{67CCE802-5094-9F00-6EB2-412A97C44777}"/>
                </a:ext>
              </a:extLst>
            </p:cNvPr>
            <p:cNvPicPr preferRelativeResize="0"/>
            <p:nvPr/>
          </p:nvPicPr>
          <p:blipFill>
            <a:blip r:embed="rId9">
              <a:alphaModFix/>
            </a:blip>
            <a:stretch>
              <a:fillRect/>
            </a:stretch>
          </p:blipFill>
          <p:spPr>
            <a:xfrm rot="1392348">
              <a:off x="-938027" y="929395"/>
              <a:ext cx="2726349" cy="2421263"/>
            </a:xfrm>
            <a:prstGeom prst="rect">
              <a:avLst/>
            </a:prstGeom>
            <a:noFill/>
            <a:ln>
              <a:noFill/>
            </a:ln>
          </p:spPr>
        </p:pic>
      </p:grpSp>
      <p:sp>
        <p:nvSpPr>
          <p:cNvPr id="2" name="TextBox 1">
            <a:extLst>
              <a:ext uri="{FF2B5EF4-FFF2-40B4-BE49-F238E27FC236}">
                <a16:creationId xmlns:a16="http://schemas.microsoft.com/office/drawing/2014/main" id="{71132B58-1B97-1F2E-2461-8AC2FBE9E61B}"/>
              </a:ext>
            </a:extLst>
          </p:cNvPr>
          <p:cNvSpPr txBox="1"/>
          <p:nvPr/>
        </p:nvSpPr>
        <p:spPr>
          <a:xfrm>
            <a:off x="699690" y="668208"/>
            <a:ext cx="6125222" cy="954107"/>
          </a:xfrm>
          <a:prstGeom prst="rect">
            <a:avLst/>
          </a:prstGeom>
          <a:noFill/>
        </p:spPr>
        <p:txBody>
          <a:bodyPr wrap="square" rtlCol="0">
            <a:spAutoFit/>
          </a:bodyPr>
          <a:lstStyle/>
          <a:p>
            <a:r>
              <a:rPr lang="en-VN" dirty="0">
                <a:solidFill>
                  <a:schemeClr val="bg2"/>
                </a:solidFill>
              </a:rPr>
              <a:t>Đàn nguyệt có mặt đàn tròn như Mặt Trăng, có 2 dây bằng tơ se hoặc nilon. Âm thanh đàn hơi mừo đục, khoẻ khoắn, âm cao tươi sáng. Đàn nguyệt thường dùng trong hát chầu văn, nghệ thuật Đờn ca tài tử Nam Bộ (được UNESCO ghi danh năm 2013)</a:t>
            </a:r>
          </a:p>
        </p:txBody>
      </p:sp>
      <p:pic>
        <p:nvPicPr>
          <p:cNvPr id="14" name="Picture 13" descr="A group of people in traditional clothing&#10;&#10;Description automatically generated">
            <a:extLst>
              <a:ext uri="{FF2B5EF4-FFF2-40B4-BE49-F238E27FC236}">
                <a16:creationId xmlns:a16="http://schemas.microsoft.com/office/drawing/2014/main" id="{28AA4931-3012-D000-FF89-8940CBBB9B5E}"/>
              </a:ext>
            </a:extLst>
          </p:cNvPr>
          <p:cNvPicPr>
            <a:picLocks noChangeAspect="1"/>
          </p:cNvPicPr>
          <p:nvPr/>
        </p:nvPicPr>
        <p:blipFill>
          <a:blip r:embed="rId10"/>
          <a:stretch>
            <a:fillRect/>
          </a:stretch>
        </p:blipFill>
        <p:spPr>
          <a:xfrm>
            <a:off x="6077194" y="1414921"/>
            <a:ext cx="3380343" cy="2253562"/>
          </a:xfrm>
          <a:prstGeom prst="rect">
            <a:avLst/>
          </a:prstGeom>
        </p:spPr>
      </p:pic>
    </p:spTree>
    <p:extLst>
      <p:ext uri="{BB962C8B-B14F-4D97-AF65-F5344CB8AC3E}">
        <p14:creationId xmlns:p14="http://schemas.microsoft.com/office/powerpoint/2010/main" val="3218487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close-up of a musical instrument&#10;&#10;Description automatically generated">
            <a:extLst>
              <a:ext uri="{FF2B5EF4-FFF2-40B4-BE49-F238E27FC236}">
                <a16:creationId xmlns:a16="http://schemas.microsoft.com/office/drawing/2014/main" id="{4CBB1EE7-6EC3-1983-006D-A336CF96101B}"/>
              </a:ext>
            </a:extLst>
          </p:cNvPr>
          <p:cNvPicPr>
            <a:picLocks noChangeAspect="1"/>
          </p:cNvPicPr>
          <p:nvPr/>
        </p:nvPicPr>
        <p:blipFill>
          <a:blip r:embed="rId3"/>
          <a:stretch>
            <a:fillRect/>
          </a:stretch>
        </p:blipFill>
        <p:spPr>
          <a:xfrm>
            <a:off x="-551200" y="2190094"/>
            <a:ext cx="5123200" cy="34188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itle 4">
            <a:extLst>
              <a:ext uri="{FF2B5EF4-FFF2-40B4-BE49-F238E27FC236}">
                <a16:creationId xmlns:a16="http://schemas.microsoft.com/office/drawing/2014/main" id="{5E8B915D-C3CE-6B25-C24B-A475E1F88975}"/>
              </a:ext>
            </a:extLst>
          </p:cNvPr>
          <p:cNvSpPr txBox="1">
            <a:spLocks/>
          </p:cNvSpPr>
          <p:nvPr/>
        </p:nvSpPr>
        <p:spPr>
          <a:xfrm>
            <a:off x="1610273" y="567973"/>
            <a:ext cx="7709400" cy="5727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VN" sz="4000" dirty="0">
                <a:solidFill>
                  <a:schemeClr val="accent6">
                    <a:lumMod val="50000"/>
                  </a:schemeClr>
                </a:solidFill>
                <a:latin typeface="Times New Roman" panose="02020603050405020304" pitchFamily="18" charset="0"/>
                <a:cs typeface="Times New Roman" panose="02020603050405020304" pitchFamily="18" charset="0"/>
              </a:rPr>
              <a:t>HÌNH THÀNH KIẾN THỨC</a:t>
            </a:r>
          </a:p>
        </p:txBody>
      </p:sp>
      <p:pic>
        <p:nvPicPr>
          <p:cNvPr id="6" name="Google Shape;1117;p64">
            <a:extLst>
              <a:ext uri="{FF2B5EF4-FFF2-40B4-BE49-F238E27FC236}">
                <a16:creationId xmlns:a16="http://schemas.microsoft.com/office/drawing/2014/main" id="{9C24B934-6D21-540B-89F7-E30DE1E4C649}"/>
              </a:ext>
            </a:extLst>
          </p:cNvPr>
          <p:cNvPicPr preferRelativeResize="0"/>
          <p:nvPr/>
        </p:nvPicPr>
        <p:blipFill>
          <a:blip r:embed="rId4">
            <a:alphaModFix/>
          </a:blip>
          <a:stretch>
            <a:fillRect/>
          </a:stretch>
        </p:blipFill>
        <p:spPr>
          <a:xfrm rot="7910329">
            <a:off x="-744606" y="-507147"/>
            <a:ext cx="1864251" cy="2150240"/>
          </a:xfrm>
          <a:prstGeom prst="rect">
            <a:avLst/>
          </a:prstGeom>
          <a:noFill/>
          <a:ln>
            <a:noFill/>
          </a:ln>
        </p:spPr>
      </p:pic>
      <p:pic>
        <p:nvPicPr>
          <p:cNvPr id="7" name="Google Shape;1118;p64">
            <a:extLst>
              <a:ext uri="{FF2B5EF4-FFF2-40B4-BE49-F238E27FC236}">
                <a16:creationId xmlns:a16="http://schemas.microsoft.com/office/drawing/2014/main" id="{DD3A2895-A764-784D-FBEA-CF4CAB1C89CD}"/>
              </a:ext>
            </a:extLst>
          </p:cNvPr>
          <p:cNvPicPr preferRelativeResize="0"/>
          <p:nvPr/>
        </p:nvPicPr>
        <p:blipFill>
          <a:blip r:embed="rId5">
            <a:alphaModFix/>
          </a:blip>
          <a:stretch>
            <a:fillRect/>
          </a:stretch>
        </p:blipFill>
        <p:spPr>
          <a:xfrm rot="5219239">
            <a:off x="477541" y="-721542"/>
            <a:ext cx="1184749" cy="1668629"/>
          </a:xfrm>
          <a:prstGeom prst="rect">
            <a:avLst/>
          </a:prstGeom>
          <a:noFill/>
          <a:ln>
            <a:noFill/>
          </a:ln>
        </p:spPr>
      </p:pic>
      <p:grpSp>
        <p:nvGrpSpPr>
          <p:cNvPr id="8" name="Google Shape;1107;p64">
            <a:extLst>
              <a:ext uri="{FF2B5EF4-FFF2-40B4-BE49-F238E27FC236}">
                <a16:creationId xmlns:a16="http://schemas.microsoft.com/office/drawing/2014/main" id="{86A864B5-677B-6B49-4BBF-0D71AD70D627}"/>
              </a:ext>
            </a:extLst>
          </p:cNvPr>
          <p:cNvGrpSpPr/>
          <p:nvPr/>
        </p:nvGrpSpPr>
        <p:grpSpPr>
          <a:xfrm rot="10800000">
            <a:off x="6343001" y="310950"/>
            <a:ext cx="4545173" cy="5340275"/>
            <a:chOff x="-1304773" y="-1131675"/>
            <a:chExt cx="4545173" cy="5340275"/>
          </a:xfrm>
        </p:grpSpPr>
        <p:pic>
          <p:nvPicPr>
            <p:cNvPr id="9" name="Google Shape;1108;p64">
              <a:extLst>
                <a:ext uri="{FF2B5EF4-FFF2-40B4-BE49-F238E27FC236}">
                  <a16:creationId xmlns:a16="http://schemas.microsoft.com/office/drawing/2014/main" id="{6433FCE8-E3FB-1E61-9052-BC4231E0E1E5}"/>
                </a:ext>
              </a:extLst>
            </p:cNvPr>
            <p:cNvPicPr preferRelativeResize="0"/>
            <p:nvPr/>
          </p:nvPicPr>
          <p:blipFill>
            <a:blip r:embed="rId6">
              <a:alphaModFix/>
            </a:blip>
            <a:stretch>
              <a:fillRect/>
            </a:stretch>
          </p:blipFill>
          <p:spPr>
            <a:xfrm rot="10800000" flipH="1">
              <a:off x="-54324" y="2539975"/>
              <a:ext cx="1184750" cy="1668625"/>
            </a:xfrm>
            <a:prstGeom prst="rect">
              <a:avLst/>
            </a:prstGeom>
            <a:noFill/>
            <a:ln>
              <a:noFill/>
            </a:ln>
          </p:spPr>
        </p:pic>
        <p:pic>
          <p:nvPicPr>
            <p:cNvPr id="10" name="Google Shape;1109;p64">
              <a:extLst>
                <a:ext uri="{FF2B5EF4-FFF2-40B4-BE49-F238E27FC236}">
                  <a16:creationId xmlns:a16="http://schemas.microsoft.com/office/drawing/2014/main" id="{B4D44B78-DD6B-AA25-DAB0-62CBA5824EC4}"/>
                </a:ext>
              </a:extLst>
            </p:cNvPr>
            <p:cNvPicPr preferRelativeResize="0"/>
            <p:nvPr/>
          </p:nvPicPr>
          <p:blipFill>
            <a:blip r:embed="rId7">
              <a:alphaModFix/>
            </a:blip>
            <a:stretch>
              <a:fillRect/>
            </a:stretch>
          </p:blipFill>
          <p:spPr>
            <a:xfrm rot="4065820">
              <a:off x="1802577" y="-593946"/>
              <a:ext cx="1167272" cy="1368418"/>
            </a:xfrm>
            <a:prstGeom prst="rect">
              <a:avLst/>
            </a:prstGeom>
            <a:noFill/>
            <a:ln>
              <a:noFill/>
            </a:ln>
          </p:spPr>
        </p:pic>
        <p:pic>
          <p:nvPicPr>
            <p:cNvPr id="11" name="Google Shape;1110;p64">
              <a:extLst>
                <a:ext uri="{FF2B5EF4-FFF2-40B4-BE49-F238E27FC236}">
                  <a16:creationId xmlns:a16="http://schemas.microsoft.com/office/drawing/2014/main" id="{5CA5558F-9D5A-62EC-E126-5830D52C77DC}"/>
                </a:ext>
              </a:extLst>
            </p:cNvPr>
            <p:cNvPicPr preferRelativeResize="0"/>
            <p:nvPr/>
          </p:nvPicPr>
          <p:blipFill>
            <a:blip r:embed="rId8">
              <a:alphaModFix/>
            </a:blip>
            <a:stretch>
              <a:fillRect/>
            </a:stretch>
          </p:blipFill>
          <p:spPr>
            <a:xfrm>
              <a:off x="-1075509" y="-1131675"/>
              <a:ext cx="3641590" cy="3060143"/>
            </a:xfrm>
            <a:prstGeom prst="rect">
              <a:avLst/>
            </a:prstGeom>
            <a:noFill/>
            <a:ln>
              <a:noFill/>
            </a:ln>
          </p:spPr>
        </p:pic>
        <p:pic>
          <p:nvPicPr>
            <p:cNvPr id="12" name="Google Shape;1111;p64">
              <a:extLst>
                <a:ext uri="{FF2B5EF4-FFF2-40B4-BE49-F238E27FC236}">
                  <a16:creationId xmlns:a16="http://schemas.microsoft.com/office/drawing/2014/main" id="{67CCE802-5094-9F00-6EB2-412A97C44777}"/>
                </a:ext>
              </a:extLst>
            </p:cNvPr>
            <p:cNvPicPr preferRelativeResize="0"/>
            <p:nvPr/>
          </p:nvPicPr>
          <p:blipFill>
            <a:blip r:embed="rId9">
              <a:alphaModFix/>
            </a:blip>
            <a:stretch>
              <a:fillRect/>
            </a:stretch>
          </p:blipFill>
          <p:spPr>
            <a:xfrm rot="1392348">
              <a:off x="-938027" y="929395"/>
              <a:ext cx="2726349" cy="2421263"/>
            </a:xfrm>
            <a:prstGeom prst="rect">
              <a:avLst/>
            </a:prstGeom>
            <a:noFill/>
            <a:ln>
              <a:noFill/>
            </a:ln>
          </p:spPr>
        </p:pic>
      </p:grpSp>
      <p:sp>
        <p:nvSpPr>
          <p:cNvPr id="2" name="TextBox 1">
            <a:extLst>
              <a:ext uri="{FF2B5EF4-FFF2-40B4-BE49-F238E27FC236}">
                <a16:creationId xmlns:a16="http://schemas.microsoft.com/office/drawing/2014/main" id="{71132B58-1B97-1F2E-2461-8AC2FBE9E61B}"/>
              </a:ext>
            </a:extLst>
          </p:cNvPr>
          <p:cNvSpPr txBox="1"/>
          <p:nvPr/>
        </p:nvSpPr>
        <p:spPr>
          <a:xfrm>
            <a:off x="1363829" y="1428202"/>
            <a:ext cx="6125222" cy="1169551"/>
          </a:xfrm>
          <a:prstGeom prst="rect">
            <a:avLst/>
          </a:prstGeom>
          <a:noFill/>
        </p:spPr>
        <p:txBody>
          <a:bodyPr wrap="square" rtlCol="0">
            <a:spAutoFit/>
          </a:bodyPr>
          <a:lstStyle/>
          <a:p>
            <a:r>
              <a:rPr lang="en-VN" dirty="0">
                <a:solidFill>
                  <a:schemeClr val="bg2"/>
                </a:solidFill>
              </a:rPr>
              <a:t>Đàn tính xuất hiện từ lâu đời ở Việt Nam. Bầu đàn được làm bằng nửa quả bầu khô cắt ngang có khoét lỗ nhỏ hình hoa thị để thoát âm. Mặt đàn làm bằng miếng gỗ mỏng. Có 2 hoặc 3 dây. Âm thanh êm dịu, thanh thoát, thường dùng trong thực hành hát then ( được UNESCO ghi danh năm 2019)</a:t>
            </a:r>
          </a:p>
        </p:txBody>
      </p:sp>
      <p:pic>
        <p:nvPicPr>
          <p:cNvPr id="14" name="Picture 13" descr="Two women playing musical instruments&#10;&#10;Description automatically generated">
            <a:extLst>
              <a:ext uri="{FF2B5EF4-FFF2-40B4-BE49-F238E27FC236}">
                <a16:creationId xmlns:a16="http://schemas.microsoft.com/office/drawing/2014/main" id="{3AB24811-531D-34B1-3770-720BF3FCE37F}"/>
              </a:ext>
            </a:extLst>
          </p:cNvPr>
          <p:cNvPicPr>
            <a:picLocks noChangeAspect="1"/>
          </p:cNvPicPr>
          <p:nvPr/>
        </p:nvPicPr>
        <p:blipFill>
          <a:blip r:embed="rId10"/>
          <a:stretch>
            <a:fillRect/>
          </a:stretch>
        </p:blipFill>
        <p:spPr>
          <a:xfrm>
            <a:off x="2883025" y="2190094"/>
            <a:ext cx="4606026" cy="2968728"/>
          </a:xfrm>
          <a:prstGeom prst="rect">
            <a:avLst/>
          </a:prstGeom>
        </p:spPr>
      </p:pic>
    </p:spTree>
    <p:extLst>
      <p:ext uri="{BB962C8B-B14F-4D97-AF65-F5344CB8AC3E}">
        <p14:creationId xmlns:p14="http://schemas.microsoft.com/office/powerpoint/2010/main" val="872855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2294;p79">
            <a:extLst>
              <a:ext uri="{FF2B5EF4-FFF2-40B4-BE49-F238E27FC236}">
                <a16:creationId xmlns:a16="http://schemas.microsoft.com/office/drawing/2014/main" id="{D028D8E0-1349-51D0-E635-32E900540D34}"/>
              </a:ext>
            </a:extLst>
          </p:cNvPr>
          <p:cNvGrpSpPr/>
          <p:nvPr/>
        </p:nvGrpSpPr>
        <p:grpSpPr>
          <a:xfrm flipH="1">
            <a:off x="-3130" y="2313524"/>
            <a:ext cx="1510748" cy="2817743"/>
            <a:chOff x="8947250" y="3719940"/>
            <a:chExt cx="1242450" cy="2407360"/>
          </a:xfrm>
        </p:grpSpPr>
        <p:sp>
          <p:nvSpPr>
            <p:cNvPr id="6" name="Google Shape;2295;p79">
              <a:extLst>
                <a:ext uri="{FF2B5EF4-FFF2-40B4-BE49-F238E27FC236}">
                  <a16:creationId xmlns:a16="http://schemas.microsoft.com/office/drawing/2014/main" id="{DF59CB5E-B928-C7AF-C687-7F2B909E8614}"/>
                </a:ext>
              </a:extLst>
            </p:cNvPr>
            <p:cNvSpPr/>
            <p:nvPr/>
          </p:nvSpPr>
          <p:spPr>
            <a:xfrm>
              <a:off x="8947250" y="5885625"/>
              <a:ext cx="1242450" cy="241675"/>
            </a:xfrm>
            <a:custGeom>
              <a:avLst/>
              <a:gdLst/>
              <a:ahLst/>
              <a:cxnLst/>
              <a:rect l="l" t="t" r="r" b="b"/>
              <a:pathLst>
                <a:path w="49698" h="9667" extrusionOk="0">
                  <a:moveTo>
                    <a:pt x="24864" y="1"/>
                  </a:moveTo>
                  <a:cubicBezTo>
                    <a:pt x="11125" y="1"/>
                    <a:pt x="0" y="2159"/>
                    <a:pt x="0" y="4834"/>
                  </a:cubicBezTo>
                  <a:cubicBezTo>
                    <a:pt x="0" y="7509"/>
                    <a:pt x="11125" y="9667"/>
                    <a:pt x="24864" y="9667"/>
                  </a:cubicBezTo>
                  <a:cubicBezTo>
                    <a:pt x="38572" y="9667"/>
                    <a:pt x="49697" y="7509"/>
                    <a:pt x="49697" y="4834"/>
                  </a:cubicBezTo>
                  <a:cubicBezTo>
                    <a:pt x="49697" y="2159"/>
                    <a:pt x="38572" y="1"/>
                    <a:pt x="24864" y="1"/>
                  </a:cubicBezTo>
                  <a:close/>
                </a:path>
              </a:pathLst>
            </a:custGeom>
            <a:solidFill>
              <a:srgbClr val="B3D1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296;p79">
              <a:extLst>
                <a:ext uri="{FF2B5EF4-FFF2-40B4-BE49-F238E27FC236}">
                  <a16:creationId xmlns:a16="http://schemas.microsoft.com/office/drawing/2014/main" id="{1271BA0D-3CC1-4D7D-2925-7AA1F7A68B86}"/>
                </a:ext>
              </a:extLst>
            </p:cNvPr>
            <p:cNvSpPr/>
            <p:nvPr/>
          </p:nvSpPr>
          <p:spPr>
            <a:xfrm>
              <a:off x="9368975" y="5834725"/>
              <a:ext cx="102625" cy="171750"/>
            </a:xfrm>
            <a:custGeom>
              <a:avLst/>
              <a:gdLst/>
              <a:ahLst/>
              <a:cxnLst/>
              <a:rect l="l" t="t" r="r" b="b"/>
              <a:pathLst>
                <a:path w="4105" h="6870" extrusionOk="0">
                  <a:moveTo>
                    <a:pt x="244" y="0"/>
                  </a:moveTo>
                  <a:cubicBezTo>
                    <a:pt x="244" y="1551"/>
                    <a:pt x="183" y="2797"/>
                    <a:pt x="1" y="3496"/>
                  </a:cubicBezTo>
                  <a:cubicBezTo>
                    <a:pt x="2311" y="5806"/>
                    <a:pt x="1855" y="6870"/>
                    <a:pt x="1855" y="6870"/>
                  </a:cubicBezTo>
                  <a:cubicBezTo>
                    <a:pt x="1855" y="6870"/>
                    <a:pt x="3223" y="3921"/>
                    <a:pt x="4104" y="669"/>
                  </a:cubicBezTo>
                  <a:lnTo>
                    <a:pt x="4104" y="669"/>
                  </a:lnTo>
                  <a:cubicBezTo>
                    <a:pt x="3740" y="710"/>
                    <a:pt x="3401" y="728"/>
                    <a:pt x="3088" y="728"/>
                  </a:cubicBezTo>
                  <a:cubicBezTo>
                    <a:pt x="1753" y="728"/>
                    <a:pt x="859" y="394"/>
                    <a:pt x="244" y="0"/>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297;p79">
              <a:extLst>
                <a:ext uri="{FF2B5EF4-FFF2-40B4-BE49-F238E27FC236}">
                  <a16:creationId xmlns:a16="http://schemas.microsoft.com/office/drawing/2014/main" id="{0C0CE175-6E03-C02B-CB7B-4CAE9279E6F0}"/>
                </a:ext>
              </a:extLst>
            </p:cNvPr>
            <p:cNvSpPr/>
            <p:nvPr/>
          </p:nvSpPr>
          <p:spPr>
            <a:xfrm>
              <a:off x="9331750" y="5255650"/>
              <a:ext cx="209750" cy="597300"/>
            </a:xfrm>
            <a:custGeom>
              <a:avLst/>
              <a:gdLst/>
              <a:ahLst/>
              <a:cxnLst/>
              <a:rect l="l" t="t" r="r" b="b"/>
              <a:pathLst>
                <a:path w="8390" h="23892" extrusionOk="0">
                  <a:moveTo>
                    <a:pt x="121" y="1"/>
                  </a:moveTo>
                  <a:cubicBezTo>
                    <a:pt x="43" y="1"/>
                    <a:pt x="0" y="2"/>
                    <a:pt x="0" y="2"/>
                  </a:cubicBezTo>
                  <a:cubicBezTo>
                    <a:pt x="0" y="2"/>
                    <a:pt x="1733" y="15534"/>
                    <a:pt x="1733" y="23163"/>
                  </a:cubicBezTo>
                  <a:cubicBezTo>
                    <a:pt x="2348" y="23557"/>
                    <a:pt x="3242" y="23891"/>
                    <a:pt x="4577" y="23891"/>
                  </a:cubicBezTo>
                  <a:cubicBezTo>
                    <a:pt x="4890" y="23891"/>
                    <a:pt x="5229" y="23873"/>
                    <a:pt x="5593" y="23832"/>
                  </a:cubicBezTo>
                  <a:cubicBezTo>
                    <a:pt x="6140" y="21765"/>
                    <a:pt x="6505" y="19607"/>
                    <a:pt x="6201" y="17996"/>
                  </a:cubicBezTo>
                  <a:cubicBezTo>
                    <a:pt x="5380" y="13802"/>
                    <a:pt x="8390" y="10215"/>
                    <a:pt x="7903" y="5017"/>
                  </a:cubicBezTo>
                  <a:cubicBezTo>
                    <a:pt x="7482" y="183"/>
                    <a:pt x="1082" y="1"/>
                    <a:pt x="121" y="1"/>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298;p79">
              <a:extLst>
                <a:ext uri="{FF2B5EF4-FFF2-40B4-BE49-F238E27FC236}">
                  <a16:creationId xmlns:a16="http://schemas.microsoft.com/office/drawing/2014/main" id="{6F3418F7-E4C7-676E-7835-631CB3ACEC68}"/>
                </a:ext>
              </a:extLst>
            </p:cNvPr>
            <p:cNvSpPr/>
            <p:nvPr/>
          </p:nvSpPr>
          <p:spPr>
            <a:xfrm>
              <a:off x="9128100" y="5936550"/>
              <a:ext cx="98050" cy="47900"/>
            </a:xfrm>
            <a:custGeom>
              <a:avLst/>
              <a:gdLst/>
              <a:ahLst/>
              <a:cxnLst/>
              <a:rect l="l" t="t" r="r" b="b"/>
              <a:pathLst>
                <a:path w="3922" h="1916" extrusionOk="0">
                  <a:moveTo>
                    <a:pt x="3131" y="0"/>
                  </a:moveTo>
                  <a:cubicBezTo>
                    <a:pt x="1551" y="365"/>
                    <a:pt x="274" y="791"/>
                    <a:pt x="152" y="1125"/>
                  </a:cubicBezTo>
                  <a:cubicBezTo>
                    <a:pt x="92" y="1277"/>
                    <a:pt x="31" y="1429"/>
                    <a:pt x="0" y="1581"/>
                  </a:cubicBezTo>
                  <a:lnTo>
                    <a:pt x="3921" y="1915"/>
                  </a:lnTo>
                  <a:cubicBezTo>
                    <a:pt x="3891" y="1095"/>
                    <a:pt x="3496" y="426"/>
                    <a:pt x="3131" y="0"/>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299;p79">
              <a:extLst>
                <a:ext uri="{FF2B5EF4-FFF2-40B4-BE49-F238E27FC236}">
                  <a16:creationId xmlns:a16="http://schemas.microsoft.com/office/drawing/2014/main" id="{E6AEFB2F-C445-CD9A-F0FB-188CEB02CEDB}"/>
                </a:ext>
              </a:extLst>
            </p:cNvPr>
            <p:cNvSpPr/>
            <p:nvPr/>
          </p:nvSpPr>
          <p:spPr>
            <a:xfrm>
              <a:off x="9207125" y="5903875"/>
              <a:ext cx="233300" cy="98800"/>
            </a:xfrm>
            <a:custGeom>
              <a:avLst/>
              <a:gdLst/>
              <a:ahLst/>
              <a:cxnLst/>
              <a:rect l="l" t="t" r="r" b="b"/>
              <a:pathLst>
                <a:path w="9332" h="3952" extrusionOk="0">
                  <a:moveTo>
                    <a:pt x="6596" y="0"/>
                  </a:moveTo>
                  <a:cubicBezTo>
                    <a:pt x="6596" y="0"/>
                    <a:pt x="2827" y="608"/>
                    <a:pt x="0" y="1307"/>
                  </a:cubicBezTo>
                  <a:cubicBezTo>
                    <a:pt x="335" y="1733"/>
                    <a:pt x="730" y="2402"/>
                    <a:pt x="760" y="3222"/>
                  </a:cubicBezTo>
                  <a:lnTo>
                    <a:pt x="9058" y="3952"/>
                  </a:lnTo>
                  <a:lnTo>
                    <a:pt x="9332" y="1642"/>
                  </a:lnTo>
                  <a:lnTo>
                    <a:pt x="9332" y="1642"/>
                  </a:lnTo>
                  <a:cubicBezTo>
                    <a:pt x="9332" y="1642"/>
                    <a:pt x="9115" y="1696"/>
                    <a:pt x="8799" y="1696"/>
                  </a:cubicBezTo>
                  <a:cubicBezTo>
                    <a:pt x="8140" y="1696"/>
                    <a:pt x="7049" y="1460"/>
                    <a:pt x="65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300;p79">
              <a:extLst>
                <a:ext uri="{FF2B5EF4-FFF2-40B4-BE49-F238E27FC236}">
                  <a16:creationId xmlns:a16="http://schemas.microsoft.com/office/drawing/2014/main" id="{765C1172-6B0C-3035-4592-E959A0109285}"/>
                </a:ext>
              </a:extLst>
            </p:cNvPr>
            <p:cNvSpPr/>
            <p:nvPr/>
          </p:nvSpPr>
          <p:spPr>
            <a:xfrm>
              <a:off x="9125825" y="5976050"/>
              <a:ext cx="307775" cy="48675"/>
            </a:xfrm>
            <a:custGeom>
              <a:avLst/>
              <a:gdLst/>
              <a:ahLst/>
              <a:cxnLst/>
              <a:rect l="l" t="t" r="r" b="b"/>
              <a:pathLst>
                <a:path w="12311" h="1947" extrusionOk="0">
                  <a:moveTo>
                    <a:pt x="122" y="1"/>
                  </a:moveTo>
                  <a:lnTo>
                    <a:pt x="122" y="1"/>
                  </a:lnTo>
                  <a:cubicBezTo>
                    <a:pt x="0" y="700"/>
                    <a:pt x="243" y="1217"/>
                    <a:pt x="243" y="1217"/>
                  </a:cubicBezTo>
                  <a:lnTo>
                    <a:pt x="12219" y="1946"/>
                  </a:lnTo>
                  <a:lnTo>
                    <a:pt x="12310" y="1065"/>
                  </a:lnTo>
                  <a:lnTo>
                    <a:pt x="122" y="1"/>
                  </a:lnTo>
                  <a:close/>
                </a:path>
              </a:pathLst>
            </a:custGeom>
            <a:solidFill>
              <a:srgbClr val="CBD0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301;p79">
              <a:extLst>
                <a:ext uri="{FF2B5EF4-FFF2-40B4-BE49-F238E27FC236}">
                  <a16:creationId xmlns:a16="http://schemas.microsoft.com/office/drawing/2014/main" id="{F21AEBB3-5B97-DCC4-9A43-F005C9F5BF04}"/>
                </a:ext>
              </a:extLst>
            </p:cNvPr>
            <p:cNvSpPr/>
            <p:nvPr/>
          </p:nvSpPr>
          <p:spPr>
            <a:xfrm>
              <a:off x="9339350" y="5900825"/>
              <a:ext cx="25100" cy="59300"/>
            </a:xfrm>
            <a:custGeom>
              <a:avLst/>
              <a:gdLst/>
              <a:ahLst/>
              <a:cxnLst/>
              <a:rect l="l" t="t" r="r" b="b"/>
              <a:pathLst>
                <a:path w="1004" h="2372" fill="none" extrusionOk="0">
                  <a:moveTo>
                    <a:pt x="0" y="1"/>
                  </a:moveTo>
                  <a:cubicBezTo>
                    <a:pt x="0" y="1"/>
                    <a:pt x="1003" y="669"/>
                    <a:pt x="851" y="237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302;p79">
              <a:extLst>
                <a:ext uri="{FF2B5EF4-FFF2-40B4-BE49-F238E27FC236}">
                  <a16:creationId xmlns:a16="http://schemas.microsoft.com/office/drawing/2014/main" id="{752EB308-A4EE-4807-C48B-A70AB95644AC}"/>
                </a:ext>
              </a:extLst>
            </p:cNvPr>
            <p:cNvSpPr/>
            <p:nvPr/>
          </p:nvSpPr>
          <p:spPr>
            <a:xfrm>
              <a:off x="9302100" y="5906900"/>
              <a:ext cx="25100" cy="60075"/>
            </a:xfrm>
            <a:custGeom>
              <a:avLst/>
              <a:gdLst/>
              <a:ahLst/>
              <a:cxnLst/>
              <a:rect l="l" t="t" r="r" b="b"/>
              <a:pathLst>
                <a:path w="1004" h="2403" fill="none" extrusionOk="0">
                  <a:moveTo>
                    <a:pt x="1" y="1"/>
                  </a:moveTo>
                  <a:cubicBezTo>
                    <a:pt x="1" y="1"/>
                    <a:pt x="1004" y="670"/>
                    <a:pt x="852" y="240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303;p79">
              <a:extLst>
                <a:ext uri="{FF2B5EF4-FFF2-40B4-BE49-F238E27FC236}">
                  <a16:creationId xmlns:a16="http://schemas.microsoft.com/office/drawing/2014/main" id="{90E92120-22A4-EE22-F8CB-B7D95353712F}"/>
                </a:ext>
              </a:extLst>
            </p:cNvPr>
            <p:cNvSpPr/>
            <p:nvPr/>
          </p:nvSpPr>
          <p:spPr>
            <a:xfrm>
              <a:off x="9253475" y="5923625"/>
              <a:ext cx="25100" cy="59300"/>
            </a:xfrm>
            <a:custGeom>
              <a:avLst/>
              <a:gdLst/>
              <a:ahLst/>
              <a:cxnLst/>
              <a:rect l="l" t="t" r="r" b="b"/>
              <a:pathLst>
                <a:path w="1004" h="2372" fill="none" extrusionOk="0">
                  <a:moveTo>
                    <a:pt x="1" y="1"/>
                  </a:moveTo>
                  <a:cubicBezTo>
                    <a:pt x="1" y="1"/>
                    <a:pt x="1004" y="639"/>
                    <a:pt x="852" y="237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304;p79">
              <a:extLst>
                <a:ext uri="{FF2B5EF4-FFF2-40B4-BE49-F238E27FC236}">
                  <a16:creationId xmlns:a16="http://schemas.microsoft.com/office/drawing/2014/main" id="{6EB62A97-8AB5-D76B-E825-09BEAF37470F}"/>
                </a:ext>
              </a:extLst>
            </p:cNvPr>
            <p:cNvSpPr/>
            <p:nvPr/>
          </p:nvSpPr>
          <p:spPr>
            <a:xfrm>
              <a:off x="9368975" y="5166775"/>
              <a:ext cx="177850" cy="857950"/>
            </a:xfrm>
            <a:custGeom>
              <a:avLst/>
              <a:gdLst/>
              <a:ahLst/>
              <a:cxnLst/>
              <a:rect l="l" t="t" r="r" b="b"/>
              <a:pathLst>
                <a:path w="7114" h="34318" extrusionOk="0">
                  <a:moveTo>
                    <a:pt x="4104" y="1"/>
                  </a:moveTo>
                  <a:cubicBezTo>
                    <a:pt x="4104" y="1"/>
                    <a:pt x="2463" y="13709"/>
                    <a:pt x="2858" y="18603"/>
                  </a:cubicBezTo>
                  <a:cubicBezTo>
                    <a:pt x="3253" y="23496"/>
                    <a:pt x="1" y="34317"/>
                    <a:pt x="1" y="34317"/>
                  </a:cubicBezTo>
                  <a:lnTo>
                    <a:pt x="2493" y="34317"/>
                  </a:lnTo>
                  <a:cubicBezTo>
                    <a:pt x="2493" y="34317"/>
                    <a:pt x="2797" y="31369"/>
                    <a:pt x="3071" y="30548"/>
                  </a:cubicBezTo>
                  <a:cubicBezTo>
                    <a:pt x="3375" y="29728"/>
                    <a:pt x="5046" y="24439"/>
                    <a:pt x="4803" y="22402"/>
                  </a:cubicBezTo>
                  <a:cubicBezTo>
                    <a:pt x="4317" y="19667"/>
                    <a:pt x="4651" y="17995"/>
                    <a:pt x="5624" y="14743"/>
                  </a:cubicBezTo>
                  <a:cubicBezTo>
                    <a:pt x="6597" y="11490"/>
                    <a:pt x="7113" y="7296"/>
                    <a:pt x="6779" y="5989"/>
                  </a:cubicBezTo>
                  <a:cubicBezTo>
                    <a:pt x="6414" y="4712"/>
                    <a:pt x="4104" y="1"/>
                    <a:pt x="4104" y="1"/>
                  </a:cubicBezTo>
                  <a:close/>
                </a:path>
              </a:pathLst>
            </a:custGeom>
            <a:solidFill>
              <a:srgbClr val="FF77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305;p79">
              <a:extLst>
                <a:ext uri="{FF2B5EF4-FFF2-40B4-BE49-F238E27FC236}">
                  <a16:creationId xmlns:a16="http://schemas.microsoft.com/office/drawing/2014/main" id="{F35B593A-69B5-F897-C846-348C926498B0}"/>
                </a:ext>
              </a:extLst>
            </p:cNvPr>
            <p:cNvSpPr/>
            <p:nvPr/>
          </p:nvSpPr>
          <p:spPr>
            <a:xfrm>
              <a:off x="9818850" y="5757225"/>
              <a:ext cx="142875" cy="153200"/>
            </a:xfrm>
            <a:custGeom>
              <a:avLst/>
              <a:gdLst/>
              <a:ahLst/>
              <a:cxnLst/>
              <a:rect l="l" t="t" r="r" b="b"/>
              <a:pathLst>
                <a:path w="5715" h="6128" extrusionOk="0">
                  <a:moveTo>
                    <a:pt x="4742" y="0"/>
                  </a:moveTo>
                  <a:cubicBezTo>
                    <a:pt x="3252" y="2128"/>
                    <a:pt x="1277" y="2675"/>
                    <a:pt x="0" y="2796"/>
                  </a:cubicBezTo>
                  <a:cubicBezTo>
                    <a:pt x="669" y="3708"/>
                    <a:pt x="1185" y="4529"/>
                    <a:pt x="1398" y="5198"/>
                  </a:cubicBezTo>
                  <a:cubicBezTo>
                    <a:pt x="1624" y="5882"/>
                    <a:pt x="2072" y="6127"/>
                    <a:pt x="2597" y="6127"/>
                  </a:cubicBezTo>
                  <a:cubicBezTo>
                    <a:pt x="3913" y="6127"/>
                    <a:pt x="5714" y="4590"/>
                    <a:pt x="5714" y="4590"/>
                  </a:cubicBezTo>
                  <a:cubicBezTo>
                    <a:pt x="5714" y="4590"/>
                    <a:pt x="5593" y="2523"/>
                    <a:pt x="4742" y="0"/>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306;p79">
              <a:extLst>
                <a:ext uri="{FF2B5EF4-FFF2-40B4-BE49-F238E27FC236}">
                  <a16:creationId xmlns:a16="http://schemas.microsoft.com/office/drawing/2014/main" id="{BFF037FC-2610-A973-C52F-611AF86B8EFA}"/>
                </a:ext>
              </a:extLst>
            </p:cNvPr>
            <p:cNvSpPr/>
            <p:nvPr/>
          </p:nvSpPr>
          <p:spPr>
            <a:xfrm>
              <a:off x="9495875" y="5253925"/>
              <a:ext cx="441525" cy="573225"/>
            </a:xfrm>
            <a:custGeom>
              <a:avLst/>
              <a:gdLst/>
              <a:ahLst/>
              <a:cxnLst/>
              <a:rect l="l" t="t" r="r" b="b"/>
              <a:pathLst>
                <a:path w="17661" h="22929" extrusionOk="0">
                  <a:moveTo>
                    <a:pt x="8530" y="0"/>
                  </a:moveTo>
                  <a:cubicBezTo>
                    <a:pt x="6803" y="0"/>
                    <a:pt x="1" y="3323"/>
                    <a:pt x="1" y="3323"/>
                  </a:cubicBezTo>
                  <a:cubicBezTo>
                    <a:pt x="1" y="3323"/>
                    <a:pt x="2949" y="13810"/>
                    <a:pt x="5867" y="15937"/>
                  </a:cubicBezTo>
                  <a:cubicBezTo>
                    <a:pt x="8025" y="17488"/>
                    <a:pt x="11095" y="20497"/>
                    <a:pt x="12919" y="22928"/>
                  </a:cubicBezTo>
                  <a:cubicBezTo>
                    <a:pt x="14196" y="22807"/>
                    <a:pt x="16171" y="22260"/>
                    <a:pt x="17661" y="20132"/>
                  </a:cubicBezTo>
                  <a:cubicBezTo>
                    <a:pt x="16567" y="16758"/>
                    <a:pt x="14196" y="12503"/>
                    <a:pt x="9332" y="11105"/>
                  </a:cubicBezTo>
                  <a:cubicBezTo>
                    <a:pt x="10427" y="6971"/>
                    <a:pt x="9697" y="740"/>
                    <a:pt x="8846" y="71"/>
                  </a:cubicBezTo>
                  <a:cubicBezTo>
                    <a:pt x="8779" y="23"/>
                    <a:pt x="8672" y="0"/>
                    <a:pt x="8530" y="0"/>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307;p79">
              <a:extLst>
                <a:ext uri="{FF2B5EF4-FFF2-40B4-BE49-F238E27FC236}">
                  <a16:creationId xmlns:a16="http://schemas.microsoft.com/office/drawing/2014/main" id="{A78E9F39-315F-8D1B-9C66-B1B2183AFCC0}"/>
                </a:ext>
              </a:extLst>
            </p:cNvPr>
            <p:cNvSpPr/>
            <p:nvPr/>
          </p:nvSpPr>
          <p:spPr>
            <a:xfrm>
              <a:off x="9747400" y="5893225"/>
              <a:ext cx="240150" cy="212050"/>
            </a:xfrm>
            <a:custGeom>
              <a:avLst/>
              <a:gdLst/>
              <a:ahLst/>
              <a:cxnLst/>
              <a:rect l="l" t="t" r="r" b="b"/>
              <a:pathLst>
                <a:path w="9606" h="8482" extrusionOk="0">
                  <a:moveTo>
                    <a:pt x="9241" y="1"/>
                  </a:moveTo>
                  <a:lnTo>
                    <a:pt x="1" y="7812"/>
                  </a:lnTo>
                  <a:cubicBezTo>
                    <a:pt x="426" y="8177"/>
                    <a:pt x="822" y="8481"/>
                    <a:pt x="822" y="8481"/>
                  </a:cubicBezTo>
                  <a:lnTo>
                    <a:pt x="9606" y="1095"/>
                  </a:lnTo>
                  <a:lnTo>
                    <a:pt x="9241" y="1"/>
                  </a:lnTo>
                  <a:close/>
                </a:path>
              </a:pathLst>
            </a:custGeom>
            <a:solidFill>
              <a:srgbClr val="CBD0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308;p79">
              <a:extLst>
                <a:ext uri="{FF2B5EF4-FFF2-40B4-BE49-F238E27FC236}">
                  <a16:creationId xmlns:a16="http://schemas.microsoft.com/office/drawing/2014/main" id="{35CB9255-AC03-7ED1-5FE5-E59D708DC45E}"/>
                </a:ext>
              </a:extLst>
            </p:cNvPr>
            <p:cNvSpPr/>
            <p:nvPr/>
          </p:nvSpPr>
          <p:spPr>
            <a:xfrm>
              <a:off x="9769450" y="5826375"/>
              <a:ext cx="209000" cy="189975"/>
            </a:xfrm>
            <a:custGeom>
              <a:avLst/>
              <a:gdLst/>
              <a:ahLst/>
              <a:cxnLst/>
              <a:rect l="l" t="t" r="r" b="b"/>
              <a:pathLst>
                <a:path w="8360" h="7599" extrusionOk="0">
                  <a:moveTo>
                    <a:pt x="7447" y="0"/>
                  </a:moveTo>
                  <a:cubicBezTo>
                    <a:pt x="7447" y="0"/>
                    <a:pt x="7235" y="2167"/>
                    <a:pt x="4488" y="2167"/>
                  </a:cubicBezTo>
                  <a:cubicBezTo>
                    <a:pt x="4115" y="2167"/>
                    <a:pt x="3695" y="2127"/>
                    <a:pt x="3222" y="2037"/>
                  </a:cubicBezTo>
                  <a:cubicBezTo>
                    <a:pt x="3222" y="2037"/>
                    <a:pt x="1429" y="4347"/>
                    <a:pt x="0" y="6444"/>
                  </a:cubicBezTo>
                  <a:cubicBezTo>
                    <a:pt x="639" y="6565"/>
                    <a:pt x="1581" y="6900"/>
                    <a:pt x="2523" y="7599"/>
                  </a:cubicBezTo>
                  <a:lnTo>
                    <a:pt x="8359" y="2675"/>
                  </a:lnTo>
                  <a:lnTo>
                    <a:pt x="744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309;p79">
              <a:extLst>
                <a:ext uri="{FF2B5EF4-FFF2-40B4-BE49-F238E27FC236}">
                  <a16:creationId xmlns:a16="http://schemas.microsoft.com/office/drawing/2014/main" id="{21EE6C7A-1EF2-7316-1D8F-5C5F514FF2E7}"/>
                </a:ext>
              </a:extLst>
            </p:cNvPr>
            <p:cNvSpPr/>
            <p:nvPr/>
          </p:nvSpPr>
          <p:spPr>
            <a:xfrm>
              <a:off x="9723100" y="5987450"/>
              <a:ext cx="109450" cy="101100"/>
            </a:xfrm>
            <a:custGeom>
              <a:avLst/>
              <a:gdLst/>
              <a:ahLst/>
              <a:cxnLst/>
              <a:rect l="l" t="t" r="r" b="b"/>
              <a:pathLst>
                <a:path w="4378" h="4044" extrusionOk="0">
                  <a:moveTo>
                    <a:pt x="1854" y="1"/>
                  </a:moveTo>
                  <a:cubicBezTo>
                    <a:pt x="821" y="1521"/>
                    <a:pt x="0" y="2919"/>
                    <a:pt x="243" y="3253"/>
                  </a:cubicBezTo>
                  <a:cubicBezTo>
                    <a:pt x="426" y="3527"/>
                    <a:pt x="699" y="3800"/>
                    <a:pt x="973" y="4043"/>
                  </a:cubicBezTo>
                  <a:lnTo>
                    <a:pt x="4377" y="1156"/>
                  </a:lnTo>
                  <a:cubicBezTo>
                    <a:pt x="3435" y="457"/>
                    <a:pt x="2523" y="153"/>
                    <a:pt x="1854" y="1"/>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310;p79">
              <a:extLst>
                <a:ext uri="{FF2B5EF4-FFF2-40B4-BE49-F238E27FC236}">
                  <a16:creationId xmlns:a16="http://schemas.microsoft.com/office/drawing/2014/main" id="{E7FB2292-A9A1-D1DF-7A18-AB1C4101E86F}"/>
                </a:ext>
              </a:extLst>
            </p:cNvPr>
            <p:cNvSpPr/>
            <p:nvPr/>
          </p:nvSpPr>
          <p:spPr>
            <a:xfrm>
              <a:off x="9783125" y="5953275"/>
              <a:ext cx="62325" cy="22800"/>
            </a:xfrm>
            <a:custGeom>
              <a:avLst/>
              <a:gdLst/>
              <a:ahLst/>
              <a:cxnLst/>
              <a:rect l="l" t="t" r="r" b="b"/>
              <a:pathLst>
                <a:path w="2493" h="912" fill="none" extrusionOk="0">
                  <a:moveTo>
                    <a:pt x="0" y="608"/>
                  </a:moveTo>
                  <a:cubicBezTo>
                    <a:pt x="0" y="608"/>
                    <a:pt x="1034" y="0"/>
                    <a:pt x="2493" y="91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311;p79">
              <a:extLst>
                <a:ext uri="{FF2B5EF4-FFF2-40B4-BE49-F238E27FC236}">
                  <a16:creationId xmlns:a16="http://schemas.microsoft.com/office/drawing/2014/main" id="{73EDD467-5925-FB8C-5E07-DE42A74D1DDF}"/>
                </a:ext>
              </a:extLst>
            </p:cNvPr>
            <p:cNvSpPr/>
            <p:nvPr/>
          </p:nvSpPr>
          <p:spPr>
            <a:xfrm>
              <a:off x="9801350" y="5920600"/>
              <a:ext cx="63100" cy="22800"/>
            </a:xfrm>
            <a:custGeom>
              <a:avLst/>
              <a:gdLst/>
              <a:ahLst/>
              <a:cxnLst/>
              <a:rect l="l" t="t" r="r" b="b"/>
              <a:pathLst>
                <a:path w="2524" h="912" fill="none" extrusionOk="0">
                  <a:moveTo>
                    <a:pt x="1" y="578"/>
                  </a:moveTo>
                  <a:cubicBezTo>
                    <a:pt x="1" y="578"/>
                    <a:pt x="1034" y="0"/>
                    <a:pt x="2524" y="91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12;p79">
              <a:extLst>
                <a:ext uri="{FF2B5EF4-FFF2-40B4-BE49-F238E27FC236}">
                  <a16:creationId xmlns:a16="http://schemas.microsoft.com/office/drawing/2014/main" id="{4C1B7D67-6C1C-BBC9-D752-72371BC13A6D}"/>
                </a:ext>
              </a:extLst>
            </p:cNvPr>
            <p:cNvSpPr/>
            <p:nvPr/>
          </p:nvSpPr>
          <p:spPr>
            <a:xfrm>
              <a:off x="9827200" y="5894000"/>
              <a:ext cx="63100" cy="22825"/>
            </a:xfrm>
            <a:custGeom>
              <a:avLst/>
              <a:gdLst/>
              <a:ahLst/>
              <a:cxnLst/>
              <a:rect l="l" t="t" r="r" b="b"/>
              <a:pathLst>
                <a:path w="2524" h="913" fill="none" extrusionOk="0">
                  <a:moveTo>
                    <a:pt x="0" y="608"/>
                  </a:moveTo>
                  <a:cubicBezTo>
                    <a:pt x="0" y="608"/>
                    <a:pt x="1034" y="0"/>
                    <a:pt x="2523" y="912"/>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313;p79">
              <a:extLst>
                <a:ext uri="{FF2B5EF4-FFF2-40B4-BE49-F238E27FC236}">
                  <a16:creationId xmlns:a16="http://schemas.microsoft.com/office/drawing/2014/main" id="{EB17B514-FC67-13AB-5F74-8D7CC2621B5E}"/>
                </a:ext>
              </a:extLst>
            </p:cNvPr>
            <p:cNvSpPr/>
            <p:nvPr/>
          </p:nvSpPr>
          <p:spPr>
            <a:xfrm>
              <a:off x="9656225" y="5175175"/>
              <a:ext cx="332100" cy="767475"/>
            </a:xfrm>
            <a:custGeom>
              <a:avLst/>
              <a:gdLst/>
              <a:ahLst/>
              <a:cxnLst/>
              <a:rect l="l" t="t" r="r" b="b"/>
              <a:pathLst>
                <a:path w="13284" h="30699" extrusionOk="0">
                  <a:moveTo>
                    <a:pt x="1034" y="1"/>
                  </a:moveTo>
                  <a:cubicBezTo>
                    <a:pt x="281" y="1"/>
                    <a:pt x="0" y="2431"/>
                    <a:pt x="0" y="2431"/>
                  </a:cubicBezTo>
                  <a:cubicBezTo>
                    <a:pt x="213" y="4072"/>
                    <a:pt x="395" y="5713"/>
                    <a:pt x="578" y="7355"/>
                  </a:cubicBezTo>
                  <a:cubicBezTo>
                    <a:pt x="699" y="8662"/>
                    <a:pt x="821" y="9969"/>
                    <a:pt x="912" y="11276"/>
                  </a:cubicBezTo>
                  <a:cubicBezTo>
                    <a:pt x="943" y="11944"/>
                    <a:pt x="973" y="12583"/>
                    <a:pt x="973" y="13221"/>
                  </a:cubicBezTo>
                  <a:cubicBezTo>
                    <a:pt x="973" y="13707"/>
                    <a:pt x="821" y="14163"/>
                    <a:pt x="851" y="14650"/>
                  </a:cubicBezTo>
                  <a:cubicBezTo>
                    <a:pt x="912" y="15197"/>
                    <a:pt x="1125" y="15714"/>
                    <a:pt x="1429" y="16169"/>
                  </a:cubicBezTo>
                  <a:cubicBezTo>
                    <a:pt x="2219" y="17294"/>
                    <a:pt x="3283" y="18236"/>
                    <a:pt x="4225" y="19239"/>
                  </a:cubicBezTo>
                  <a:cubicBezTo>
                    <a:pt x="5441" y="20516"/>
                    <a:pt x="6657" y="21793"/>
                    <a:pt x="7812" y="23130"/>
                  </a:cubicBezTo>
                  <a:cubicBezTo>
                    <a:pt x="8846" y="24315"/>
                    <a:pt x="9818" y="25562"/>
                    <a:pt x="10669" y="26929"/>
                  </a:cubicBezTo>
                  <a:cubicBezTo>
                    <a:pt x="11034" y="27537"/>
                    <a:pt x="11368" y="28176"/>
                    <a:pt x="11642" y="28814"/>
                  </a:cubicBezTo>
                  <a:cubicBezTo>
                    <a:pt x="11733" y="29027"/>
                    <a:pt x="12402" y="30547"/>
                    <a:pt x="12219" y="30699"/>
                  </a:cubicBezTo>
                  <a:lnTo>
                    <a:pt x="13283" y="29817"/>
                  </a:lnTo>
                  <a:cubicBezTo>
                    <a:pt x="13283" y="29817"/>
                    <a:pt x="12706" y="28024"/>
                    <a:pt x="12007" y="25835"/>
                  </a:cubicBezTo>
                  <a:cubicBezTo>
                    <a:pt x="11186" y="23160"/>
                    <a:pt x="10122" y="19847"/>
                    <a:pt x="8450" y="17963"/>
                  </a:cubicBezTo>
                  <a:cubicBezTo>
                    <a:pt x="5441" y="14558"/>
                    <a:pt x="2918" y="14255"/>
                    <a:pt x="2918" y="14255"/>
                  </a:cubicBezTo>
                  <a:cubicBezTo>
                    <a:pt x="2918" y="14255"/>
                    <a:pt x="4469" y="7476"/>
                    <a:pt x="2432" y="2127"/>
                  </a:cubicBezTo>
                  <a:cubicBezTo>
                    <a:pt x="1848" y="540"/>
                    <a:pt x="1389" y="1"/>
                    <a:pt x="1034" y="1"/>
                  </a:cubicBezTo>
                  <a:close/>
                </a:path>
              </a:pathLst>
            </a:custGeom>
            <a:solidFill>
              <a:srgbClr val="FF77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314;p79">
              <a:extLst>
                <a:ext uri="{FF2B5EF4-FFF2-40B4-BE49-F238E27FC236}">
                  <a16:creationId xmlns:a16="http://schemas.microsoft.com/office/drawing/2014/main" id="{297FA80A-361C-12C0-AEDB-23C4E4DE987A}"/>
                </a:ext>
              </a:extLst>
            </p:cNvPr>
            <p:cNvSpPr/>
            <p:nvPr/>
          </p:nvSpPr>
          <p:spPr>
            <a:xfrm>
              <a:off x="9280825" y="5004925"/>
              <a:ext cx="391375" cy="362975"/>
            </a:xfrm>
            <a:custGeom>
              <a:avLst/>
              <a:gdLst/>
              <a:ahLst/>
              <a:cxnLst/>
              <a:rect l="l" t="t" r="r" b="b"/>
              <a:pathLst>
                <a:path w="15655" h="14519" extrusionOk="0">
                  <a:moveTo>
                    <a:pt x="5715" y="0"/>
                  </a:moveTo>
                  <a:lnTo>
                    <a:pt x="1" y="8268"/>
                  </a:lnTo>
                  <a:cubicBezTo>
                    <a:pt x="2736" y="11581"/>
                    <a:pt x="5138" y="12736"/>
                    <a:pt x="6718" y="13131"/>
                  </a:cubicBezTo>
                  <a:cubicBezTo>
                    <a:pt x="6779" y="11824"/>
                    <a:pt x="6992" y="9332"/>
                    <a:pt x="7630" y="8633"/>
                  </a:cubicBezTo>
                  <a:cubicBezTo>
                    <a:pt x="7630" y="10426"/>
                    <a:pt x="9059" y="14499"/>
                    <a:pt x="9059" y="14499"/>
                  </a:cubicBezTo>
                  <a:cubicBezTo>
                    <a:pt x="9059" y="14499"/>
                    <a:pt x="9310" y="14518"/>
                    <a:pt x="9747" y="14518"/>
                  </a:cubicBezTo>
                  <a:cubicBezTo>
                    <a:pt x="10867" y="14518"/>
                    <a:pt x="13206" y="14392"/>
                    <a:pt x="15655" y="13496"/>
                  </a:cubicBezTo>
                  <a:cubicBezTo>
                    <a:pt x="15411" y="7599"/>
                    <a:pt x="12311" y="2341"/>
                    <a:pt x="10974" y="365"/>
                  </a:cubicBezTo>
                  <a:cubicBezTo>
                    <a:pt x="8572" y="274"/>
                    <a:pt x="5715" y="0"/>
                    <a:pt x="5715" y="0"/>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6">
                    <a:lumMod val="50000"/>
                  </a:schemeClr>
                </a:solidFill>
              </a:endParaRPr>
            </a:p>
          </p:txBody>
        </p:sp>
        <p:sp>
          <p:nvSpPr>
            <p:cNvPr id="26" name="Google Shape;2315;p79">
              <a:extLst>
                <a:ext uri="{FF2B5EF4-FFF2-40B4-BE49-F238E27FC236}">
                  <a16:creationId xmlns:a16="http://schemas.microsoft.com/office/drawing/2014/main" id="{9E94702C-DD3D-E9A8-9117-4AAB792CFA6B}"/>
                </a:ext>
              </a:extLst>
            </p:cNvPr>
            <p:cNvSpPr/>
            <p:nvPr/>
          </p:nvSpPr>
          <p:spPr>
            <a:xfrm>
              <a:off x="9555150" y="5013850"/>
              <a:ext cx="243200" cy="328500"/>
            </a:xfrm>
            <a:custGeom>
              <a:avLst/>
              <a:gdLst/>
              <a:ahLst/>
              <a:cxnLst/>
              <a:rect l="l" t="t" r="r" b="b"/>
              <a:pathLst>
                <a:path w="9728" h="13140" extrusionOk="0">
                  <a:moveTo>
                    <a:pt x="2771" y="0"/>
                  </a:moveTo>
                  <a:cubicBezTo>
                    <a:pt x="2728" y="0"/>
                    <a:pt x="2686" y="3"/>
                    <a:pt x="2645" y="8"/>
                  </a:cubicBezTo>
                  <a:cubicBezTo>
                    <a:pt x="2356" y="39"/>
                    <a:pt x="1961" y="54"/>
                    <a:pt x="1505" y="54"/>
                  </a:cubicBezTo>
                  <a:cubicBezTo>
                    <a:pt x="1049" y="54"/>
                    <a:pt x="533" y="39"/>
                    <a:pt x="1" y="8"/>
                  </a:cubicBezTo>
                  <a:lnTo>
                    <a:pt x="1" y="8"/>
                  </a:lnTo>
                  <a:cubicBezTo>
                    <a:pt x="1338" y="1984"/>
                    <a:pt x="4438" y="7273"/>
                    <a:pt x="4682" y="13139"/>
                  </a:cubicBezTo>
                  <a:cubicBezTo>
                    <a:pt x="6445" y="12501"/>
                    <a:pt x="8268" y="11437"/>
                    <a:pt x="9727" y="9765"/>
                  </a:cubicBezTo>
                  <a:cubicBezTo>
                    <a:pt x="8716" y="5451"/>
                    <a:pt x="4762" y="0"/>
                    <a:pt x="2771" y="0"/>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316;p79">
              <a:extLst>
                <a:ext uri="{FF2B5EF4-FFF2-40B4-BE49-F238E27FC236}">
                  <a16:creationId xmlns:a16="http://schemas.microsoft.com/office/drawing/2014/main" id="{2A3B95AA-D90F-CBA9-ED17-64EC1471FD67}"/>
                </a:ext>
              </a:extLst>
            </p:cNvPr>
            <p:cNvSpPr/>
            <p:nvPr/>
          </p:nvSpPr>
          <p:spPr>
            <a:xfrm>
              <a:off x="9448775" y="5220725"/>
              <a:ext cx="59300" cy="147450"/>
            </a:xfrm>
            <a:custGeom>
              <a:avLst/>
              <a:gdLst/>
              <a:ahLst/>
              <a:cxnLst/>
              <a:rect l="l" t="t" r="r" b="b"/>
              <a:pathLst>
                <a:path w="2372" h="5898" extrusionOk="0">
                  <a:moveTo>
                    <a:pt x="912" y="1"/>
                  </a:moveTo>
                  <a:cubicBezTo>
                    <a:pt x="304" y="700"/>
                    <a:pt x="61" y="3192"/>
                    <a:pt x="0" y="4499"/>
                  </a:cubicBezTo>
                  <a:cubicBezTo>
                    <a:pt x="628" y="4644"/>
                    <a:pt x="1119" y="4678"/>
                    <a:pt x="1443" y="4678"/>
                  </a:cubicBezTo>
                  <a:cubicBezTo>
                    <a:pt x="1730" y="4678"/>
                    <a:pt x="1885" y="4651"/>
                    <a:pt x="1885" y="4651"/>
                  </a:cubicBezTo>
                  <a:lnTo>
                    <a:pt x="2371" y="5897"/>
                  </a:lnTo>
                  <a:cubicBezTo>
                    <a:pt x="2371" y="5897"/>
                    <a:pt x="912" y="1794"/>
                    <a:pt x="912" y="1"/>
                  </a:cubicBezTo>
                  <a:close/>
                </a:path>
              </a:pathLst>
            </a:custGeom>
            <a:solidFill>
              <a:schemeClr val="accent4">
                <a:lumMod val="1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317;p79">
              <a:extLst>
                <a:ext uri="{FF2B5EF4-FFF2-40B4-BE49-F238E27FC236}">
                  <a16:creationId xmlns:a16="http://schemas.microsoft.com/office/drawing/2014/main" id="{A63353D6-9764-FCF4-B5E3-9A3D8BFFCFC7}"/>
                </a:ext>
              </a:extLst>
            </p:cNvPr>
            <p:cNvSpPr/>
            <p:nvPr/>
          </p:nvSpPr>
          <p:spPr>
            <a:xfrm>
              <a:off x="9324150" y="4477250"/>
              <a:ext cx="475725" cy="596925"/>
            </a:xfrm>
            <a:custGeom>
              <a:avLst/>
              <a:gdLst/>
              <a:ahLst/>
              <a:cxnLst/>
              <a:rect l="l" t="t" r="r" b="b"/>
              <a:pathLst>
                <a:path w="19029" h="23877" extrusionOk="0">
                  <a:moveTo>
                    <a:pt x="9064" y="1"/>
                  </a:moveTo>
                  <a:cubicBezTo>
                    <a:pt x="1275" y="1"/>
                    <a:pt x="0" y="6153"/>
                    <a:pt x="0" y="6153"/>
                  </a:cubicBezTo>
                  <a:lnTo>
                    <a:pt x="304" y="12536"/>
                  </a:lnTo>
                  <a:cubicBezTo>
                    <a:pt x="304" y="12536"/>
                    <a:pt x="517" y="16214"/>
                    <a:pt x="1551" y="19648"/>
                  </a:cubicBezTo>
                  <a:cubicBezTo>
                    <a:pt x="1611" y="19831"/>
                    <a:pt x="1733" y="20013"/>
                    <a:pt x="1885" y="20165"/>
                  </a:cubicBezTo>
                  <a:cubicBezTo>
                    <a:pt x="3162" y="21563"/>
                    <a:pt x="4651" y="23296"/>
                    <a:pt x="6566" y="23691"/>
                  </a:cubicBezTo>
                  <a:cubicBezTo>
                    <a:pt x="7171" y="23818"/>
                    <a:pt x="7743" y="23877"/>
                    <a:pt x="8284" y="23877"/>
                  </a:cubicBezTo>
                  <a:cubicBezTo>
                    <a:pt x="12773" y="23877"/>
                    <a:pt x="15066" y="19865"/>
                    <a:pt x="15229" y="18129"/>
                  </a:cubicBezTo>
                  <a:cubicBezTo>
                    <a:pt x="15441" y="16153"/>
                    <a:pt x="19028" y="651"/>
                    <a:pt x="10213" y="43"/>
                  </a:cubicBezTo>
                  <a:cubicBezTo>
                    <a:pt x="9815" y="14"/>
                    <a:pt x="9432" y="1"/>
                    <a:pt x="9064" y="1"/>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318;p79">
              <a:extLst>
                <a:ext uri="{FF2B5EF4-FFF2-40B4-BE49-F238E27FC236}">
                  <a16:creationId xmlns:a16="http://schemas.microsoft.com/office/drawing/2014/main" id="{EAB7A159-9172-E6CD-0ACF-A252DB802DB1}"/>
                </a:ext>
              </a:extLst>
            </p:cNvPr>
            <p:cNvSpPr/>
            <p:nvPr/>
          </p:nvSpPr>
          <p:spPr>
            <a:xfrm>
              <a:off x="9201050" y="3805825"/>
              <a:ext cx="369325" cy="762250"/>
            </a:xfrm>
            <a:custGeom>
              <a:avLst/>
              <a:gdLst/>
              <a:ahLst/>
              <a:cxnLst/>
              <a:rect l="l" t="t" r="r" b="b"/>
              <a:pathLst>
                <a:path w="14773" h="30490" extrusionOk="0">
                  <a:moveTo>
                    <a:pt x="10386" y="0"/>
                  </a:moveTo>
                  <a:cubicBezTo>
                    <a:pt x="7490" y="0"/>
                    <a:pt x="4870" y="2054"/>
                    <a:pt x="4317" y="5015"/>
                  </a:cubicBezTo>
                  <a:lnTo>
                    <a:pt x="3557" y="8967"/>
                  </a:lnTo>
                  <a:lnTo>
                    <a:pt x="0" y="11399"/>
                  </a:lnTo>
                  <a:lnTo>
                    <a:pt x="2858" y="12736"/>
                  </a:lnTo>
                  <a:lnTo>
                    <a:pt x="2523" y="14438"/>
                  </a:lnTo>
                  <a:cubicBezTo>
                    <a:pt x="1885" y="17751"/>
                    <a:pt x="4104" y="21004"/>
                    <a:pt x="7447" y="21642"/>
                  </a:cubicBezTo>
                  <a:lnTo>
                    <a:pt x="9301" y="21976"/>
                  </a:lnTo>
                  <a:lnTo>
                    <a:pt x="9818" y="25867"/>
                  </a:lnTo>
                  <a:cubicBezTo>
                    <a:pt x="9818" y="25867"/>
                    <a:pt x="7873" y="29393"/>
                    <a:pt x="8542" y="30305"/>
                  </a:cubicBezTo>
                  <a:cubicBezTo>
                    <a:pt x="8633" y="30431"/>
                    <a:pt x="8830" y="30489"/>
                    <a:pt x="9106" y="30489"/>
                  </a:cubicBezTo>
                  <a:cubicBezTo>
                    <a:pt x="10020" y="30489"/>
                    <a:pt x="11793" y="29848"/>
                    <a:pt x="13405" y="28937"/>
                  </a:cubicBezTo>
                  <a:cubicBezTo>
                    <a:pt x="10152" y="22949"/>
                    <a:pt x="14773" y="15806"/>
                    <a:pt x="14165" y="10608"/>
                  </a:cubicBezTo>
                  <a:cubicBezTo>
                    <a:pt x="10730" y="7447"/>
                    <a:pt x="10700" y="3101"/>
                    <a:pt x="11247" y="61"/>
                  </a:cubicBezTo>
                  <a:cubicBezTo>
                    <a:pt x="10958" y="20"/>
                    <a:pt x="10671" y="0"/>
                    <a:pt x="10386" y="0"/>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19;p79">
              <a:extLst>
                <a:ext uri="{FF2B5EF4-FFF2-40B4-BE49-F238E27FC236}">
                  <a16:creationId xmlns:a16="http://schemas.microsoft.com/office/drawing/2014/main" id="{69EE57EC-78F7-5AAB-4B90-7E410CEA1142}"/>
                </a:ext>
              </a:extLst>
            </p:cNvPr>
            <p:cNvSpPr/>
            <p:nvPr/>
          </p:nvSpPr>
          <p:spPr>
            <a:xfrm>
              <a:off x="9439642" y="3807327"/>
              <a:ext cx="291076" cy="721925"/>
            </a:xfrm>
            <a:custGeom>
              <a:avLst/>
              <a:gdLst/>
              <a:ahLst/>
              <a:cxnLst/>
              <a:rect l="l" t="t" r="r" b="b"/>
              <a:pathLst>
                <a:path w="11035" h="28877" extrusionOk="0">
                  <a:moveTo>
                    <a:pt x="1095" y="1"/>
                  </a:moveTo>
                  <a:lnTo>
                    <a:pt x="1095" y="1"/>
                  </a:lnTo>
                  <a:cubicBezTo>
                    <a:pt x="548" y="3041"/>
                    <a:pt x="578" y="7417"/>
                    <a:pt x="4013" y="10548"/>
                  </a:cubicBezTo>
                  <a:cubicBezTo>
                    <a:pt x="1976" y="16019"/>
                    <a:pt x="0" y="22889"/>
                    <a:pt x="3253" y="28877"/>
                  </a:cubicBezTo>
                  <a:cubicBezTo>
                    <a:pt x="4803" y="27995"/>
                    <a:pt x="6201" y="26871"/>
                    <a:pt x="6627" y="25776"/>
                  </a:cubicBezTo>
                  <a:cubicBezTo>
                    <a:pt x="5958" y="24956"/>
                    <a:pt x="5806" y="23223"/>
                    <a:pt x="5776" y="22159"/>
                  </a:cubicBezTo>
                  <a:cubicBezTo>
                    <a:pt x="8055" y="21339"/>
                    <a:pt x="9879" y="19363"/>
                    <a:pt x="10365" y="16810"/>
                  </a:cubicBezTo>
                  <a:lnTo>
                    <a:pt x="11034" y="13314"/>
                  </a:lnTo>
                  <a:cubicBezTo>
                    <a:pt x="4864" y="8876"/>
                    <a:pt x="2250" y="2098"/>
                    <a:pt x="1763" y="123"/>
                  </a:cubicBezTo>
                  <a:lnTo>
                    <a:pt x="1368" y="62"/>
                  </a:lnTo>
                  <a:cubicBezTo>
                    <a:pt x="1277" y="31"/>
                    <a:pt x="1186" y="31"/>
                    <a:pt x="1095" y="1"/>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320;p79">
              <a:extLst>
                <a:ext uri="{FF2B5EF4-FFF2-40B4-BE49-F238E27FC236}">
                  <a16:creationId xmlns:a16="http://schemas.microsoft.com/office/drawing/2014/main" id="{45D9A9D5-5531-B3CA-BFA5-39DABED8DA61}"/>
                </a:ext>
              </a:extLst>
            </p:cNvPr>
            <p:cNvSpPr/>
            <p:nvPr/>
          </p:nvSpPr>
          <p:spPr>
            <a:xfrm>
              <a:off x="9657750" y="4608600"/>
              <a:ext cx="219625" cy="423700"/>
            </a:xfrm>
            <a:custGeom>
              <a:avLst/>
              <a:gdLst/>
              <a:ahLst/>
              <a:cxnLst/>
              <a:rect l="l" t="t" r="r" b="b"/>
              <a:pathLst>
                <a:path w="8785" h="16948" extrusionOk="0">
                  <a:moveTo>
                    <a:pt x="4509" y="0"/>
                  </a:moveTo>
                  <a:cubicBezTo>
                    <a:pt x="3077" y="0"/>
                    <a:pt x="2037" y="716"/>
                    <a:pt x="2037" y="716"/>
                  </a:cubicBezTo>
                  <a:lnTo>
                    <a:pt x="0" y="14668"/>
                  </a:lnTo>
                  <a:cubicBezTo>
                    <a:pt x="0" y="14668"/>
                    <a:pt x="2128" y="16917"/>
                    <a:pt x="4955" y="16948"/>
                  </a:cubicBezTo>
                  <a:cubicBezTo>
                    <a:pt x="5867" y="8467"/>
                    <a:pt x="7721" y="5428"/>
                    <a:pt x="8785" y="4394"/>
                  </a:cubicBezTo>
                  <a:cubicBezTo>
                    <a:pt x="8298" y="2601"/>
                    <a:pt x="7629" y="1203"/>
                    <a:pt x="6870" y="716"/>
                  </a:cubicBezTo>
                  <a:cubicBezTo>
                    <a:pt x="6039" y="179"/>
                    <a:pt x="5225" y="0"/>
                    <a:pt x="45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321;p79">
              <a:extLst>
                <a:ext uri="{FF2B5EF4-FFF2-40B4-BE49-F238E27FC236}">
                  <a16:creationId xmlns:a16="http://schemas.microsoft.com/office/drawing/2014/main" id="{55837744-3E85-2FF3-6017-DFB9ACDB92BB}"/>
                </a:ext>
              </a:extLst>
            </p:cNvPr>
            <p:cNvSpPr/>
            <p:nvPr/>
          </p:nvSpPr>
          <p:spPr>
            <a:xfrm>
              <a:off x="9387975" y="3988150"/>
              <a:ext cx="25100" cy="41900"/>
            </a:xfrm>
            <a:custGeom>
              <a:avLst/>
              <a:gdLst/>
              <a:ahLst/>
              <a:cxnLst/>
              <a:rect l="l" t="t" r="r" b="b"/>
              <a:pathLst>
                <a:path w="1004" h="1676" extrusionOk="0">
                  <a:moveTo>
                    <a:pt x="578" y="0"/>
                  </a:moveTo>
                  <a:cubicBezTo>
                    <a:pt x="345" y="0"/>
                    <a:pt x="120" y="325"/>
                    <a:pt x="61" y="762"/>
                  </a:cubicBezTo>
                  <a:cubicBezTo>
                    <a:pt x="1" y="1248"/>
                    <a:pt x="153" y="1643"/>
                    <a:pt x="396" y="1674"/>
                  </a:cubicBezTo>
                  <a:cubicBezTo>
                    <a:pt x="405" y="1675"/>
                    <a:pt x="415" y="1676"/>
                    <a:pt x="424" y="1676"/>
                  </a:cubicBezTo>
                  <a:cubicBezTo>
                    <a:pt x="658" y="1676"/>
                    <a:pt x="885" y="1322"/>
                    <a:pt x="943" y="884"/>
                  </a:cubicBezTo>
                  <a:cubicBezTo>
                    <a:pt x="1004" y="428"/>
                    <a:pt x="852" y="33"/>
                    <a:pt x="609" y="2"/>
                  </a:cubicBezTo>
                  <a:cubicBezTo>
                    <a:pt x="598" y="1"/>
                    <a:pt x="588" y="0"/>
                    <a:pt x="5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322;p79">
              <a:extLst>
                <a:ext uri="{FF2B5EF4-FFF2-40B4-BE49-F238E27FC236}">
                  <a16:creationId xmlns:a16="http://schemas.microsoft.com/office/drawing/2014/main" id="{7F0B4D0F-36A8-9910-975C-CA4DD0DD5135}"/>
                </a:ext>
              </a:extLst>
            </p:cNvPr>
            <p:cNvSpPr/>
            <p:nvPr/>
          </p:nvSpPr>
          <p:spPr>
            <a:xfrm>
              <a:off x="9351507" y="4047725"/>
              <a:ext cx="149725" cy="141000"/>
            </a:xfrm>
            <a:custGeom>
              <a:avLst/>
              <a:gdLst/>
              <a:ahLst/>
              <a:cxnLst/>
              <a:rect l="l" t="t" r="r" b="b"/>
              <a:pathLst>
                <a:path w="5989" h="5640" extrusionOk="0">
                  <a:moveTo>
                    <a:pt x="3006" y="1"/>
                  </a:moveTo>
                  <a:cubicBezTo>
                    <a:pt x="1595" y="1"/>
                    <a:pt x="380" y="1046"/>
                    <a:pt x="183" y="2482"/>
                  </a:cubicBezTo>
                  <a:cubicBezTo>
                    <a:pt x="0" y="4033"/>
                    <a:pt x="1094" y="5431"/>
                    <a:pt x="2645" y="5613"/>
                  </a:cubicBezTo>
                  <a:cubicBezTo>
                    <a:pt x="2772" y="5631"/>
                    <a:pt x="2898" y="5639"/>
                    <a:pt x="3022" y="5639"/>
                  </a:cubicBezTo>
                  <a:cubicBezTo>
                    <a:pt x="4416" y="5639"/>
                    <a:pt x="5610" y="4577"/>
                    <a:pt x="5806" y="3182"/>
                  </a:cubicBezTo>
                  <a:cubicBezTo>
                    <a:pt x="5988" y="1631"/>
                    <a:pt x="4894" y="203"/>
                    <a:pt x="3344" y="20"/>
                  </a:cubicBezTo>
                  <a:cubicBezTo>
                    <a:pt x="3230" y="7"/>
                    <a:pt x="3118" y="1"/>
                    <a:pt x="3006" y="1"/>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323;p79">
              <a:extLst>
                <a:ext uri="{FF2B5EF4-FFF2-40B4-BE49-F238E27FC236}">
                  <a16:creationId xmlns:a16="http://schemas.microsoft.com/office/drawing/2014/main" id="{AD847166-DC03-EEAD-755D-67B58A7AE6D5}"/>
                </a:ext>
              </a:extLst>
            </p:cNvPr>
            <p:cNvSpPr/>
            <p:nvPr/>
          </p:nvSpPr>
          <p:spPr>
            <a:xfrm>
              <a:off x="9264218" y="4121369"/>
              <a:ext cx="77129" cy="83025"/>
            </a:xfrm>
            <a:custGeom>
              <a:avLst/>
              <a:gdLst/>
              <a:ahLst/>
              <a:cxnLst/>
              <a:rect l="l" t="t" r="r" b="b"/>
              <a:pathLst>
                <a:path w="4159" h="3321" extrusionOk="0">
                  <a:moveTo>
                    <a:pt x="3832" y="1"/>
                  </a:moveTo>
                  <a:cubicBezTo>
                    <a:pt x="3726" y="1"/>
                    <a:pt x="3623" y="54"/>
                    <a:pt x="3587" y="175"/>
                  </a:cubicBezTo>
                  <a:cubicBezTo>
                    <a:pt x="3184" y="1529"/>
                    <a:pt x="2098" y="2801"/>
                    <a:pt x="588" y="2801"/>
                  </a:cubicBezTo>
                  <a:cubicBezTo>
                    <a:pt x="505" y="2801"/>
                    <a:pt x="420" y="2797"/>
                    <a:pt x="334" y="2789"/>
                  </a:cubicBezTo>
                  <a:cubicBezTo>
                    <a:pt x="325" y="2788"/>
                    <a:pt x="316" y="2787"/>
                    <a:pt x="307" y="2787"/>
                  </a:cubicBezTo>
                  <a:cubicBezTo>
                    <a:pt x="0" y="2787"/>
                    <a:pt x="10" y="3276"/>
                    <a:pt x="334" y="3305"/>
                  </a:cubicBezTo>
                  <a:cubicBezTo>
                    <a:pt x="435" y="3315"/>
                    <a:pt x="534" y="3320"/>
                    <a:pt x="631" y="3320"/>
                  </a:cubicBezTo>
                  <a:cubicBezTo>
                    <a:pt x="2337" y="3320"/>
                    <a:pt x="3615" y="1851"/>
                    <a:pt x="4104" y="327"/>
                  </a:cubicBezTo>
                  <a:cubicBezTo>
                    <a:pt x="4159" y="125"/>
                    <a:pt x="3992" y="1"/>
                    <a:pt x="38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324;p79">
              <a:extLst>
                <a:ext uri="{FF2B5EF4-FFF2-40B4-BE49-F238E27FC236}">
                  <a16:creationId xmlns:a16="http://schemas.microsoft.com/office/drawing/2014/main" id="{3C646778-0F88-C232-1A0D-D362506A8AEB}"/>
                </a:ext>
              </a:extLst>
            </p:cNvPr>
            <p:cNvSpPr/>
            <p:nvPr/>
          </p:nvSpPr>
          <p:spPr>
            <a:xfrm>
              <a:off x="9466250" y="3787575"/>
              <a:ext cx="303975" cy="352625"/>
            </a:xfrm>
            <a:custGeom>
              <a:avLst/>
              <a:gdLst/>
              <a:ahLst/>
              <a:cxnLst/>
              <a:rect l="l" t="t" r="r" b="b"/>
              <a:pathLst>
                <a:path w="12159" h="14105" extrusionOk="0">
                  <a:moveTo>
                    <a:pt x="1307" y="1"/>
                  </a:moveTo>
                  <a:lnTo>
                    <a:pt x="1307" y="1"/>
                  </a:lnTo>
                  <a:cubicBezTo>
                    <a:pt x="0" y="4834"/>
                    <a:pt x="3587" y="10822"/>
                    <a:pt x="10578" y="14104"/>
                  </a:cubicBezTo>
                  <a:lnTo>
                    <a:pt x="11520" y="9119"/>
                  </a:lnTo>
                  <a:cubicBezTo>
                    <a:pt x="12159" y="5806"/>
                    <a:pt x="9940" y="2554"/>
                    <a:pt x="6596" y="1916"/>
                  </a:cubicBezTo>
                  <a:lnTo>
                    <a:pt x="1307" y="1"/>
                  </a:lnTo>
                  <a:close/>
                </a:path>
              </a:pathLst>
            </a:custGeom>
            <a:solidFill>
              <a:srgbClr val="FF63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325;p79">
              <a:extLst>
                <a:ext uri="{FF2B5EF4-FFF2-40B4-BE49-F238E27FC236}">
                  <a16:creationId xmlns:a16="http://schemas.microsoft.com/office/drawing/2014/main" id="{D892D74A-8085-2D24-CC63-EEE2F8411057}"/>
                </a:ext>
              </a:extLst>
            </p:cNvPr>
            <p:cNvSpPr/>
            <p:nvPr/>
          </p:nvSpPr>
          <p:spPr>
            <a:xfrm>
              <a:off x="9743600" y="3725090"/>
              <a:ext cx="256125" cy="236125"/>
            </a:xfrm>
            <a:custGeom>
              <a:avLst/>
              <a:gdLst/>
              <a:ahLst/>
              <a:cxnLst/>
              <a:rect l="l" t="t" r="r" b="b"/>
              <a:pathLst>
                <a:path w="10245" h="9445" extrusionOk="0">
                  <a:moveTo>
                    <a:pt x="6488" y="0"/>
                  </a:moveTo>
                  <a:cubicBezTo>
                    <a:pt x="5387" y="0"/>
                    <a:pt x="4237" y="262"/>
                    <a:pt x="3344" y="555"/>
                  </a:cubicBezTo>
                  <a:cubicBezTo>
                    <a:pt x="2433" y="859"/>
                    <a:pt x="1581" y="1376"/>
                    <a:pt x="1034" y="2166"/>
                  </a:cubicBezTo>
                  <a:cubicBezTo>
                    <a:pt x="1" y="3655"/>
                    <a:pt x="305" y="5905"/>
                    <a:pt x="974" y="7485"/>
                  </a:cubicBezTo>
                  <a:cubicBezTo>
                    <a:pt x="1126" y="7880"/>
                    <a:pt x="2372" y="8427"/>
                    <a:pt x="2767" y="8610"/>
                  </a:cubicBezTo>
                  <a:cubicBezTo>
                    <a:pt x="3496" y="9005"/>
                    <a:pt x="4317" y="9309"/>
                    <a:pt x="5138" y="9400"/>
                  </a:cubicBezTo>
                  <a:cubicBezTo>
                    <a:pt x="5347" y="9430"/>
                    <a:pt x="5555" y="9445"/>
                    <a:pt x="5760" y="9445"/>
                  </a:cubicBezTo>
                  <a:cubicBezTo>
                    <a:pt x="7011" y="9445"/>
                    <a:pt x="8149" y="8890"/>
                    <a:pt x="8907" y="7820"/>
                  </a:cubicBezTo>
                  <a:cubicBezTo>
                    <a:pt x="9545" y="6908"/>
                    <a:pt x="9879" y="5813"/>
                    <a:pt x="10062" y="4719"/>
                  </a:cubicBezTo>
                  <a:cubicBezTo>
                    <a:pt x="10183" y="3868"/>
                    <a:pt x="10244" y="2926"/>
                    <a:pt x="9971" y="2105"/>
                  </a:cubicBezTo>
                  <a:cubicBezTo>
                    <a:pt x="9441" y="500"/>
                    <a:pt x="8011" y="0"/>
                    <a:pt x="6488" y="0"/>
                  </a:cubicBezTo>
                  <a:close/>
                </a:path>
              </a:pathLst>
            </a:custGeom>
            <a:solidFill>
              <a:srgbClr val="FF63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326;p79">
              <a:extLst>
                <a:ext uri="{FF2B5EF4-FFF2-40B4-BE49-F238E27FC236}">
                  <a16:creationId xmlns:a16="http://schemas.microsoft.com/office/drawing/2014/main" id="{7ED53B10-CC7D-F58E-7944-F64ED4409146}"/>
                </a:ext>
              </a:extLst>
            </p:cNvPr>
            <p:cNvSpPr/>
            <p:nvPr/>
          </p:nvSpPr>
          <p:spPr>
            <a:xfrm>
              <a:off x="9583275" y="4457475"/>
              <a:ext cx="202900" cy="281500"/>
            </a:xfrm>
            <a:custGeom>
              <a:avLst/>
              <a:gdLst/>
              <a:ahLst/>
              <a:cxnLst/>
              <a:rect l="l" t="t" r="r" b="b"/>
              <a:pathLst>
                <a:path w="8116" h="11260" extrusionOk="0">
                  <a:moveTo>
                    <a:pt x="1620" y="1"/>
                  </a:moveTo>
                  <a:cubicBezTo>
                    <a:pt x="1411" y="1"/>
                    <a:pt x="1196" y="15"/>
                    <a:pt x="973" y="44"/>
                  </a:cubicBezTo>
                  <a:cubicBezTo>
                    <a:pt x="0" y="2871"/>
                    <a:pt x="760" y="10865"/>
                    <a:pt x="760" y="10865"/>
                  </a:cubicBezTo>
                  <a:lnTo>
                    <a:pt x="8116" y="11260"/>
                  </a:lnTo>
                  <a:cubicBezTo>
                    <a:pt x="8116" y="11260"/>
                    <a:pt x="7549" y="1"/>
                    <a:pt x="1620" y="1"/>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327;p79">
              <a:extLst>
                <a:ext uri="{FF2B5EF4-FFF2-40B4-BE49-F238E27FC236}">
                  <a16:creationId xmlns:a16="http://schemas.microsoft.com/office/drawing/2014/main" id="{8D778875-A93D-DA23-6C47-BFDF72087DE2}"/>
                </a:ext>
              </a:extLst>
            </p:cNvPr>
            <p:cNvSpPr/>
            <p:nvPr/>
          </p:nvSpPr>
          <p:spPr>
            <a:xfrm>
              <a:off x="9781600" y="4718450"/>
              <a:ext cx="129200" cy="313850"/>
            </a:xfrm>
            <a:custGeom>
              <a:avLst/>
              <a:gdLst/>
              <a:ahLst/>
              <a:cxnLst/>
              <a:rect l="l" t="t" r="r" b="b"/>
              <a:pathLst>
                <a:path w="5168" h="12554" extrusionOk="0">
                  <a:moveTo>
                    <a:pt x="3831" y="0"/>
                  </a:moveTo>
                  <a:lnTo>
                    <a:pt x="3831" y="0"/>
                  </a:lnTo>
                  <a:cubicBezTo>
                    <a:pt x="2767" y="1034"/>
                    <a:pt x="913" y="4073"/>
                    <a:pt x="1" y="12554"/>
                  </a:cubicBezTo>
                  <a:cubicBezTo>
                    <a:pt x="761" y="12554"/>
                    <a:pt x="1551" y="12402"/>
                    <a:pt x="2372" y="12037"/>
                  </a:cubicBezTo>
                  <a:cubicBezTo>
                    <a:pt x="5168" y="10730"/>
                    <a:pt x="5046" y="4286"/>
                    <a:pt x="38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328;p79">
              <a:extLst>
                <a:ext uri="{FF2B5EF4-FFF2-40B4-BE49-F238E27FC236}">
                  <a16:creationId xmlns:a16="http://schemas.microsoft.com/office/drawing/2014/main" id="{FDA1DC5D-5C13-095B-E374-77100A3A14FC}"/>
                </a:ext>
              </a:extLst>
            </p:cNvPr>
            <p:cNvSpPr/>
            <p:nvPr/>
          </p:nvSpPr>
          <p:spPr>
            <a:xfrm>
              <a:off x="9400900" y="3922850"/>
              <a:ext cx="65375" cy="33450"/>
            </a:xfrm>
            <a:custGeom>
              <a:avLst/>
              <a:gdLst/>
              <a:ahLst/>
              <a:cxnLst/>
              <a:rect l="l" t="t" r="r" b="b"/>
              <a:pathLst>
                <a:path w="2615" h="1338" extrusionOk="0">
                  <a:moveTo>
                    <a:pt x="1271" y="0"/>
                  </a:moveTo>
                  <a:cubicBezTo>
                    <a:pt x="1064" y="0"/>
                    <a:pt x="862" y="41"/>
                    <a:pt x="699" y="122"/>
                  </a:cubicBezTo>
                  <a:cubicBezTo>
                    <a:pt x="426" y="213"/>
                    <a:pt x="183" y="365"/>
                    <a:pt x="0" y="578"/>
                  </a:cubicBezTo>
                  <a:cubicBezTo>
                    <a:pt x="394" y="462"/>
                    <a:pt x="787" y="364"/>
                    <a:pt x="1154" y="364"/>
                  </a:cubicBezTo>
                  <a:cubicBezTo>
                    <a:pt x="1269" y="364"/>
                    <a:pt x="1381" y="373"/>
                    <a:pt x="1490" y="395"/>
                  </a:cubicBezTo>
                  <a:cubicBezTo>
                    <a:pt x="1703" y="456"/>
                    <a:pt x="1915" y="578"/>
                    <a:pt x="2098" y="760"/>
                  </a:cubicBezTo>
                  <a:cubicBezTo>
                    <a:pt x="2189" y="821"/>
                    <a:pt x="2250" y="942"/>
                    <a:pt x="2341" y="1034"/>
                  </a:cubicBezTo>
                  <a:cubicBezTo>
                    <a:pt x="2432" y="1125"/>
                    <a:pt x="2493" y="1246"/>
                    <a:pt x="2614" y="1338"/>
                  </a:cubicBezTo>
                  <a:cubicBezTo>
                    <a:pt x="2584" y="1216"/>
                    <a:pt x="2554" y="1064"/>
                    <a:pt x="2523" y="942"/>
                  </a:cubicBezTo>
                  <a:cubicBezTo>
                    <a:pt x="2462" y="821"/>
                    <a:pt x="2402" y="669"/>
                    <a:pt x="2310" y="547"/>
                  </a:cubicBezTo>
                  <a:cubicBezTo>
                    <a:pt x="2158" y="304"/>
                    <a:pt x="1885" y="122"/>
                    <a:pt x="1581" y="30"/>
                  </a:cubicBezTo>
                  <a:cubicBezTo>
                    <a:pt x="1480" y="10"/>
                    <a:pt x="1375" y="0"/>
                    <a:pt x="1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29;p79">
              <a:extLst>
                <a:ext uri="{FF2B5EF4-FFF2-40B4-BE49-F238E27FC236}">
                  <a16:creationId xmlns:a16="http://schemas.microsoft.com/office/drawing/2014/main" id="{A374F33E-A88B-E999-02A4-9349CBBE3483}"/>
                </a:ext>
              </a:extLst>
            </p:cNvPr>
            <p:cNvSpPr/>
            <p:nvPr/>
          </p:nvSpPr>
          <p:spPr>
            <a:xfrm>
              <a:off x="9707550" y="3719940"/>
              <a:ext cx="121750" cy="180950"/>
            </a:xfrm>
            <a:custGeom>
              <a:avLst/>
              <a:gdLst/>
              <a:ahLst/>
              <a:cxnLst/>
              <a:rect l="l" t="t" r="r" b="b"/>
              <a:pathLst>
                <a:path w="4870" h="7238" extrusionOk="0">
                  <a:moveTo>
                    <a:pt x="1455" y="1"/>
                  </a:moveTo>
                  <a:cubicBezTo>
                    <a:pt x="0" y="1"/>
                    <a:pt x="1990" y="7235"/>
                    <a:pt x="1990" y="7235"/>
                  </a:cubicBezTo>
                  <a:cubicBezTo>
                    <a:pt x="2004" y="7237"/>
                    <a:pt x="2018" y="7237"/>
                    <a:pt x="2032" y="7237"/>
                  </a:cubicBezTo>
                  <a:cubicBezTo>
                    <a:pt x="3389" y="7237"/>
                    <a:pt x="4870" y="1517"/>
                    <a:pt x="4118" y="1095"/>
                  </a:cubicBezTo>
                  <a:cubicBezTo>
                    <a:pt x="4089" y="1080"/>
                    <a:pt x="4059" y="1073"/>
                    <a:pt x="4030" y="1073"/>
                  </a:cubicBezTo>
                  <a:cubicBezTo>
                    <a:pt x="3294" y="1073"/>
                    <a:pt x="2507" y="5655"/>
                    <a:pt x="2507" y="5655"/>
                  </a:cubicBezTo>
                  <a:cubicBezTo>
                    <a:pt x="2507" y="5655"/>
                    <a:pt x="2932" y="62"/>
                    <a:pt x="1473" y="1"/>
                  </a:cubicBezTo>
                  <a:cubicBezTo>
                    <a:pt x="1467" y="1"/>
                    <a:pt x="1461" y="1"/>
                    <a:pt x="14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330;p79">
              <a:extLst>
                <a:ext uri="{FF2B5EF4-FFF2-40B4-BE49-F238E27FC236}">
                  <a16:creationId xmlns:a16="http://schemas.microsoft.com/office/drawing/2014/main" id="{3E70B353-CF8B-58E8-5A4D-8A89EF89EC29}"/>
                </a:ext>
              </a:extLst>
            </p:cNvPr>
            <p:cNvSpPr/>
            <p:nvPr/>
          </p:nvSpPr>
          <p:spPr>
            <a:xfrm>
              <a:off x="9383425" y="4963825"/>
              <a:ext cx="71450" cy="93550"/>
            </a:xfrm>
            <a:custGeom>
              <a:avLst/>
              <a:gdLst/>
              <a:ahLst/>
              <a:cxnLst/>
              <a:rect l="l" t="t" r="r" b="b"/>
              <a:pathLst>
                <a:path w="2858" h="3742" extrusionOk="0">
                  <a:moveTo>
                    <a:pt x="575" y="1"/>
                  </a:moveTo>
                  <a:cubicBezTo>
                    <a:pt x="566" y="1"/>
                    <a:pt x="557" y="2"/>
                    <a:pt x="547" y="3"/>
                  </a:cubicBezTo>
                  <a:cubicBezTo>
                    <a:pt x="0" y="125"/>
                    <a:pt x="1642" y="2374"/>
                    <a:pt x="2523" y="3529"/>
                  </a:cubicBezTo>
                  <a:cubicBezTo>
                    <a:pt x="2614" y="3590"/>
                    <a:pt x="2736" y="3651"/>
                    <a:pt x="2857" y="3742"/>
                  </a:cubicBezTo>
                  <a:cubicBezTo>
                    <a:pt x="2349" y="2606"/>
                    <a:pt x="1136" y="1"/>
                    <a:pt x="575" y="1"/>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331;p79">
              <a:extLst>
                <a:ext uri="{FF2B5EF4-FFF2-40B4-BE49-F238E27FC236}">
                  <a16:creationId xmlns:a16="http://schemas.microsoft.com/office/drawing/2014/main" id="{7D66C40B-F10C-E6A7-B9D1-85487D2F431A}"/>
                </a:ext>
              </a:extLst>
            </p:cNvPr>
            <p:cNvSpPr/>
            <p:nvPr/>
          </p:nvSpPr>
          <p:spPr>
            <a:xfrm>
              <a:off x="9538450" y="5007875"/>
              <a:ext cx="75250" cy="66225"/>
            </a:xfrm>
            <a:custGeom>
              <a:avLst/>
              <a:gdLst/>
              <a:ahLst/>
              <a:cxnLst/>
              <a:rect l="l" t="t" r="r" b="b"/>
              <a:pathLst>
                <a:path w="3010" h="2649" extrusionOk="0">
                  <a:moveTo>
                    <a:pt x="1990" y="1"/>
                  </a:moveTo>
                  <a:cubicBezTo>
                    <a:pt x="1177" y="1"/>
                    <a:pt x="394" y="1636"/>
                    <a:pt x="0" y="2648"/>
                  </a:cubicBezTo>
                  <a:cubicBezTo>
                    <a:pt x="213" y="2618"/>
                    <a:pt x="456" y="2588"/>
                    <a:pt x="699" y="2557"/>
                  </a:cubicBezTo>
                  <a:cubicBezTo>
                    <a:pt x="1702" y="1645"/>
                    <a:pt x="3009" y="278"/>
                    <a:pt x="2189" y="34"/>
                  </a:cubicBezTo>
                  <a:cubicBezTo>
                    <a:pt x="2122" y="12"/>
                    <a:pt x="2056" y="1"/>
                    <a:pt x="1990" y="1"/>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332;p79">
              <a:extLst>
                <a:ext uri="{FF2B5EF4-FFF2-40B4-BE49-F238E27FC236}">
                  <a16:creationId xmlns:a16="http://schemas.microsoft.com/office/drawing/2014/main" id="{ED95288C-A6D4-CEE0-40D6-66964EB3DCBD}"/>
                </a:ext>
              </a:extLst>
            </p:cNvPr>
            <p:cNvSpPr/>
            <p:nvPr/>
          </p:nvSpPr>
          <p:spPr>
            <a:xfrm>
              <a:off x="9476875" y="5032175"/>
              <a:ext cx="30425" cy="41150"/>
            </a:xfrm>
            <a:custGeom>
              <a:avLst/>
              <a:gdLst/>
              <a:ahLst/>
              <a:cxnLst/>
              <a:rect l="l" t="t" r="r" b="b"/>
              <a:pathLst>
                <a:path w="1217" h="1646" extrusionOk="0">
                  <a:moveTo>
                    <a:pt x="562" y="1"/>
                  </a:moveTo>
                  <a:cubicBezTo>
                    <a:pt x="547" y="1"/>
                    <a:pt x="533" y="2"/>
                    <a:pt x="518" y="5"/>
                  </a:cubicBezTo>
                  <a:cubicBezTo>
                    <a:pt x="1" y="96"/>
                    <a:pt x="1034" y="1433"/>
                    <a:pt x="1217" y="1646"/>
                  </a:cubicBezTo>
                  <a:cubicBezTo>
                    <a:pt x="1217" y="1439"/>
                    <a:pt x="1045" y="1"/>
                    <a:pt x="562" y="1"/>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333;p79">
              <a:extLst>
                <a:ext uri="{FF2B5EF4-FFF2-40B4-BE49-F238E27FC236}">
                  <a16:creationId xmlns:a16="http://schemas.microsoft.com/office/drawing/2014/main" id="{A7E05100-2C84-44A8-157E-3BAD11C9D543}"/>
                </a:ext>
              </a:extLst>
            </p:cNvPr>
            <p:cNvSpPr/>
            <p:nvPr/>
          </p:nvSpPr>
          <p:spPr>
            <a:xfrm>
              <a:off x="9507275" y="5073325"/>
              <a:ext cx="25" cy="775"/>
            </a:xfrm>
            <a:custGeom>
              <a:avLst/>
              <a:gdLst/>
              <a:ahLst/>
              <a:cxnLst/>
              <a:rect l="l" t="t" r="r" b="b"/>
              <a:pathLst>
                <a:path w="1" h="31" extrusionOk="0">
                  <a:moveTo>
                    <a:pt x="1" y="30"/>
                  </a:moveTo>
                  <a:cubicBezTo>
                    <a:pt x="1" y="30"/>
                    <a:pt x="1" y="0"/>
                    <a:pt x="1" y="0"/>
                  </a:cubicBezTo>
                  <a:cubicBezTo>
                    <a:pt x="1" y="0"/>
                    <a:pt x="1" y="0"/>
                    <a:pt x="1" y="0"/>
                  </a:cubicBezTo>
                  <a:cubicBezTo>
                    <a:pt x="1" y="0"/>
                    <a:pt x="1" y="30"/>
                    <a:pt x="1" y="30"/>
                  </a:cubicBezTo>
                  <a:close/>
                </a:path>
              </a:pathLst>
            </a:custGeom>
            <a:solidFill>
              <a:srgbClr val="FFC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334;p79">
              <a:extLst>
                <a:ext uri="{FF2B5EF4-FFF2-40B4-BE49-F238E27FC236}">
                  <a16:creationId xmlns:a16="http://schemas.microsoft.com/office/drawing/2014/main" id="{C493C9AA-100F-8557-E8F0-FE94B1F06A42}"/>
                </a:ext>
              </a:extLst>
            </p:cNvPr>
            <p:cNvSpPr/>
            <p:nvPr/>
          </p:nvSpPr>
          <p:spPr>
            <a:xfrm>
              <a:off x="9757275" y="4665250"/>
              <a:ext cx="101100" cy="364775"/>
            </a:xfrm>
            <a:custGeom>
              <a:avLst/>
              <a:gdLst/>
              <a:ahLst/>
              <a:cxnLst/>
              <a:rect l="l" t="t" r="r" b="b"/>
              <a:pathLst>
                <a:path w="4044" h="14591" fill="none" extrusionOk="0">
                  <a:moveTo>
                    <a:pt x="1" y="14590"/>
                  </a:moveTo>
                  <a:cubicBezTo>
                    <a:pt x="1" y="14590"/>
                    <a:pt x="31" y="4378"/>
                    <a:pt x="4044" y="1"/>
                  </a:cubicBezTo>
                </a:path>
              </a:pathLst>
            </a:custGeom>
            <a:noFill/>
            <a:ln w="9875" cap="flat" cmpd="sng">
              <a:solidFill>
                <a:schemeClr val="lt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335;p79">
              <a:extLst>
                <a:ext uri="{FF2B5EF4-FFF2-40B4-BE49-F238E27FC236}">
                  <a16:creationId xmlns:a16="http://schemas.microsoft.com/office/drawing/2014/main" id="{98A49C1B-EF31-9DD0-665C-1B08B45B0AFE}"/>
                </a:ext>
              </a:extLst>
            </p:cNvPr>
            <p:cNvSpPr/>
            <p:nvPr/>
          </p:nvSpPr>
          <p:spPr>
            <a:xfrm>
              <a:off x="9530850" y="4480600"/>
              <a:ext cx="145925" cy="494700"/>
            </a:xfrm>
            <a:custGeom>
              <a:avLst/>
              <a:gdLst/>
              <a:ahLst/>
              <a:cxnLst/>
              <a:rect l="l" t="t" r="r" b="b"/>
              <a:pathLst>
                <a:path w="5837" h="19788" extrusionOk="0">
                  <a:moveTo>
                    <a:pt x="2766" y="0"/>
                  </a:moveTo>
                  <a:cubicBezTo>
                    <a:pt x="0" y="9909"/>
                    <a:pt x="5076" y="19788"/>
                    <a:pt x="5076" y="19788"/>
                  </a:cubicBezTo>
                  <a:cubicBezTo>
                    <a:pt x="5076" y="19788"/>
                    <a:pt x="5836" y="19788"/>
                    <a:pt x="5836" y="18694"/>
                  </a:cubicBezTo>
                  <a:cubicBezTo>
                    <a:pt x="1155" y="7387"/>
                    <a:pt x="4134" y="0"/>
                    <a:pt x="4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336;p79">
              <a:extLst>
                <a:ext uri="{FF2B5EF4-FFF2-40B4-BE49-F238E27FC236}">
                  <a16:creationId xmlns:a16="http://schemas.microsoft.com/office/drawing/2014/main" id="{C72098C5-61B4-7444-39F4-92A577CCAE4D}"/>
                </a:ext>
              </a:extLst>
            </p:cNvPr>
            <p:cNvSpPr/>
            <p:nvPr/>
          </p:nvSpPr>
          <p:spPr>
            <a:xfrm>
              <a:off x="9450300" y="4425875"/>
              <a:ext cx="181625" cy="154300"/>
            </a:xfrm>
            <a:custGeom>
              <a:avLst/>
              <a:gdLst/>
              <a:ahLst/>
              <a:cxnLst/>
              <a:rect l="l" t="t" r="r" b="b"/>
              <a:pathLst>
                <a:path w="7265" h="6172" extrusionOk="0">
                  <a:moveTo>
                    <a:pt x="2158" y="1"/>
                  </a:moveTo>
                  <a:lnTo>
                    <a:pt x="0" y="4955"/>
                  </a:lnTo>
                  <a:lnTo>
                    <a:pt x="3587" y="6171"/>
                  </a:lnTo>
                  <a:cubicBezTo>
                    <a:pt x="3587" y="6171"/>
                    <a:pt x="5593" y="4591"/>
                    <a:pt x="7265" y="1338"/>
                  </a:cubicBezTo>
                  <a:lnTo>
                    <a:pt x="7265" y="1338"/>
                  </a:lnTo>
                  <a:cubicBezTo>
                    <a:pt x="6156" y="1857"/>
                    <a:pt x="5286" y="2054"/>
                    <a:pt x="4604" y="2054"/>
                  </a:cubicBezTo>
                  <a:cubicBezTo>
                    <a:pt x="2406" y="2054"/>
                    <a:pt x="2158" y="1"/>
                    <a:pt x="2158" y="1"/>
                  </a:cubicBezTo>
                  <a:close/>
                </a:path>
              </a:pathLst>
            </a:custGeom>
            <a:solidFill>
              <a:schemeClr val="accent6">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337;p79">
              <a:extLst>
                <a:ext uri="{FF2B5EF4-FFF2-40B4-BE49-F238E27FC236}">
                  <a16:creationId xmlns:a16="http://schemas.microsoft.com/office/drawing/2014/main" id="{73C17890-E473-0E8D-A44B-8B2665167A4E}"/>
                </a:ext>
              </a:extLst>
            </p:cNvPr>
            <p:cNvSpPr/>
            <p:nvPr/>
          </p:nvSpPr>
          <p:spPr>
            <a:xfrm>
              <a:off x="9226871" y="3755460"/>
              <a:ext cx="709775" cy="782884"/>
            </a:xfrm>
            <a:custGeom>
              <a:avLst/>
              <a:gdLst/>
              <a:ahLst/>
              <a:cxnLst/>
              <a:rect l="l" t="t" r="r" b="b"/>
              <a:pathLst>
                <a:path w="28391" h="32244" extrusionOk="0">
                  <a:moveTo>
                    <a:pt x="12975" y="1"/>
                  </a:moveTo>
                  <a:cubicBezTo>
                    <a:pt x="12429" y="1"/>
                    <a:pt x="11855" y="34"/>
                    <a:pt x="11247" y="101"/>
                  </a:cubicBezTo>
                  <a:lnTo>
                    <a:pt x="11217" y="101"/>
                  </a:lnTo>
                  <a:cubicBezTo>
                    <a:pt x="11034" y="101"/>
                    <a:pt x="10852" y="131"/>
                    <a:pt x="10670" y="161"/>
                  </a:cubicBezTo>
                  <a:cubicBezTo>
                    <a:pt x="10427" y="222"/>
                    <a:pt x="10214" y="252"/>
                    <a:pt x="10001" y="313"/>
                  </a:cubicBezTo>
                  <a:cubicBezTo>
                    <a:pt x="9649" y="351"/>
                    <a:pt x="9277" y="367"/>
                    <a:pt x="8893" y="367"/>
                  </a:cubicBezTo>
                  <a:cubicBezTo>
                    <a:pt x="7060" y="367"/>
                    <a:pt x="4944" y="11"/>
                    <a:pt x="3281" y="11"/>
                  </a:cubicBezTo>
                  <a:cubicBezTo>
                    <a:pt x="1926" y="11"/>
                    <a:pt x="872" y="247"/>
                    <a:pt x="518" y="1104"/>
                  </a:cubicBezTo>
                  <a:cubicBezTo>
                    <a:pt x="1" y="2380"/>
                    <a:pt x="2828" y="2836"/>
                    <a:pt x="4043" y="3110"/>
                  </a:cubicBezTo>
                  <a:cubicBezTo>
                    <a:pt x="2280" y="4538"/>
                    <a:pt x="1551" y="6119"/>
                    <a:pt x="2706" y="6970"/>
                  </a:cubicBezTo>
                  <a:cubicBezTo>
                    <a:pt x="2974" y="7180"/>
                    <a:pt x="3253" y="7272"/>
                    <a:pt x="3536" y="7272"/>
                  </a:cubicBezTo>
                  <a:cubicBezTo>
                    <a:pt x="5500" y="7272"/>
                    <a:pt x="7660" y="2837"/>
                    <a:pt x="7660" y="2836"/>
                  </a:cubicBezTo>
                  <a:lnTo>
                    <a:pt x="7660" y="2836"/>
                  </a:lnTo>
                  <a:cubicBezTo>
                    <a:pt x="7660" y="2837"/>
                    <a:pt x="6840" y="5085"/>
                    <a:pt x="7691" y="5541"/>
                  </a:cubicBezTo>
                  <a:cubicBezTo>
                    <a:pt x="7739" y="5567"/>
                    <a:pt x="7790" y="5579"/>
                    <a:pt x="7845" y="5579"/>
                  </a:cubicBezTo>
                  <a:cubicBezTo>
                    <a:pt x="8697" y="5579"/>
                    <a:pt x="10291" y="2611"/>
                    <a:pt x="11220" y="2611"/>
                  </a:cubicBezTo>
                  <a:cubicBezTo>
                    <a:pt x="11283" y="2611"/>
                    <a:pt x="11343" y="2625"/>
                    <a:pt x="11399" y="2654"/>
                  </a:cubicBezTo>
                  <a:cubicBezTo>
                    <a:pt x="12311" y="3140"/>
                    <a:pt x="19211" y="15146"/>
                    <a:pt x="19211" y="15146"/>
                  </a:cubicBezTo>
                  <a:cubicBezTo>
                    <a:pt x="19211" y="15146"/>
                    <a:pt x="9879" y="22320"/>
                    <a:pt x="14196" y="31651"/>
                  </a:cubicBezTo>
                  <a:cubicBezTo>
                    <a:pt x="14547" y="32071"/>
                    <a:pt x="14892" y="32243"/>
                    <a:pt x="15200" y="32243"/>
                  </a:cubicBezTo>
                  <a:cubicBezTo>
                    <a:pt x="16120" y="32243"/>
                    <a:pt x="16710" y="30707"/>
                    <a:pt x="16141" y="29615"/>
                  </a:cubicBezTo>
                  <a:cubicBezTo>
                    <a:pt x="15837" y="29067"/>
                    <a:pt x="14986" y="24417"/>
                    <a:pt x="18451" y="23627"/>
                  </a:cubicBezTo>
                  <a:cubicBezTo>
                    <a:pt x="21916" y="22836"/>
                    <a:pt x="28390" y="19918"/>
                    <a:pt x="24773" y="11590"/>
                  </a:cubicBezTo>
                  <a:cubicBezTo>
                    <a:pt x="21534" y="4218"/>
                    <a:pt x="19141" y="1"/>
                    <a:pt x="12975" y="1"/>
                  </a:cubicBezTo>
                  <a:close/>
                </a:path>
              </a:pathLst>
            </a:custGeom>
            <a:solidFill>
              <a:srgbClr val="FF63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338;p79">
              <a:extLst>
                <a:ext uri="{FF2B5EF4-FFF2-40B4-BE49-F238E27FC236}">
                  <a16:creationId xmlns:a16="http://schemas.microsoft.com/office/drawing/2014/main" id="{AB45090A-2116-93A6-8B72-17567757DDAB}"/>
                </a:ext>
              </a:extLst>
            </p:cNvPr>
            <p:cNvSpPr/>
            <p:nvPr/>
          </p:nvSpPr>
          <p:spPr>
            <a:xfrm>
              <a:off x="9584800" y="4057950"/>
              <a:ext cx="133325" cy="112900"/>
            </a:xfrm>
            <a:custGeom>
              <a:avLst/>
              <a:gdLst/>
              <a:ahLst/>
              <a:cxnLst/>
              <a:rect l="l" t="t" r="r" b="b"/>
              <a:pathLst>
                <a:path w="5333" h="4516" extrusionOk="0">
                  <a:moveTo>
                    <a:pt x="3273" y="0"/>
                  </a:moveTo>
                  <a:cubicBezTo>
                    <a:pt x="1862" y="0"/>
                    <a:pt x="152" y="1040"/>
                    <a:pt x="152" y="1040"/>
                  </a:cubicBezTo>
                  <a:cubicBezTo>
                    <a:pt x="152" y="1040"/>
                    <a:pt x="0" y="3350"/>
                    <a:pt x="152" y="4201"/>
                  </a:cubicBezTo>
                  <a:cubicBezTo>
                    <a:pt x="515" y="4351"/>
                    <a:pt x="1281" y="4515"/>
                    <a:pt x="2104" y="4515"/>
                  </a:cubicBezTo>
                  <a:cubicBezTo>
                    <a:pt x="3621" y="4515"/>
                    <a:pt x="5332" y="3955"/>
                    <a:pt x="5076" y="1709"/>
                  </a:cubicBezTo>
                  <a:cubicBezTo>
                    <a:pt x="4913" y="403"/>
                    <a:pt x="4151" y="0"/>
                    <a:pt x="3273" y="0"/>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339;p79">
              <a:extLst>
                <a:ext uri="{FF2B5EF4-FFF2-40B4-BE49-F238E27FC236}">
                  <a16:creationId xmlns:a16="http://schemas.microsoft.com/office/drawing/2014/main" id="{CAD9A25F-E2A4-33BE-9DD8-88CBA8266BF1}"/>
                </a:ext>
              </a:extLst>
            </p:cNvPr>
            <p:cNvSpPr/>
            <p:nvPr/>
          </p:nvSpPr>
          <p:spPr>
            <a:xfrm>
              <a:off x="9603625" y="4080875"/>
              <a:ext cx="86050" cy="70700"/>
            </a:xfrm>
            <a:custGeom>
              <a:avLst/>
              <a:gdLst/>
              <a:ahLst/>
              <a:cxnLst/>
              <a:rect l="l" t="t" r="r" b="b"/>
              <a:pathLst>
                <a:path w="3442" h="2828" extrusionOk="0">
                  <a:moveTo>
                    <a:pt x="3142" y="1"/>
                  </a:moveTo>
                  <a:cubicBezTo>
                    <a:pt x="1619" y="1"/>
                    <a:pt x="458" y="1204"/>
                    <a:pt x="37" y="2615"/>
                  </a:cubicBezTo>
                  <a:cubicBezTo>
                    <a:pt x="1" y="2744"/>
                    <a:pt x="108" y="2828"/>
                    <a:pt x="212" y="2828"/>
                  </a:cubicBezTo>
                  <a:cubicBezTo>
                    <a:pt x="280" y="2828"/>
                    <a:pt x="348" y="2791"/>
                    <a:pt x="372" y="2707"/>
                  </a:cubicBezTo>
                  <a:cubicBezTo>
                    <a:pt x="762" y="1447"/>
                    <a:pt x="1772" y="366"/>
                    <a:pt x="3142" y="366"/>
                  </a:cubicBezTo>
                  <a:cubicBezTo>
                    <a:pt x="3161" y="366"/>
                    <a:pt x="3180" y="366"/>
                    <a:pt x="3199" y="366"/>
                  </a:cubicBezTo>
                  <a:cubicBezTo>
                    <a:pt x="3442" y="366"/>
                    <a:pt x="3442" y="1"/>
                    <a:pt x="3199" y="1"/>
                  </a:cubicBezTo>
                  <a:cubicBezTo>
                    <a:pt x="3180" y="1"/>
                    <a:pt x="3161" y="1"/>
                    <a:pt x="31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340;p79">
              <a:extLst>
                <a:ext uri="{FF2B5EF4-FFF2-40B4-BE49-F238E27FC236}">
                  <a16:creationId xmlns:a16="http://schemas.microsoft.com/office/drawing/2014/main" id="{C57F0EAD-4BE0-5FF9-2A6E-F5F4EEC65C81}"/>
                </a:ext>
              </a:extLst>
            </p:cNvPr>
            <p:cNvSpPr/>
            <p:nvPr/>
          </p:nvSpPr>
          <p:spPr>
            <a:xfrm>
              <a:off x="9620175" y="4105500"/>
              <a:ext cx="77125" cy="17150"/>
            </a:xfrm>
            <a:custGeom>
              <a:avLst/>
              <a:gdLst/>
              <a:ahLst/>
              <a:cxnLst/>
              <a:rect l="l" t="t" r="r" b="b"/>
              <a:pathLst>
                <a:path w="3085" h="686" extrusionOk="0">
                  <a:moveTo>
                    <a:pt x="1555" y="0"/>
                  </a:moveTo>
                  <a:cubicBezTo>
                    <a:pt x="1079" y="0"/>
                    <a:pt x="597" y="82"/>
                    <a:pt x="196" y="171"/>
                  </a:cubicBezTo>
                  <a:cubicBezTo>
                    <a:pt x="1" y="227"/>
                    <a:pt x="62" y="513"/>
                    <a:pt x="237" y="513"/>
                  </a:cubicBezTo>
                  <a:cubicBezTo>
                    <a:pt x="253" y="513"/>
                    <a:pt x="270" y="511"/>
                    <a:pt x="287" y="506"/>
                  </a:cubicBezTo>
                  <a:cubicBezTo>
                    <a:pt x="652" y="430"/>
                    <a:pt x="1100" y="354"/>
                    <a:pt x="1541" y="354"/>
                  </a:cubicBezTo>
                  <a:cubicBezTo>
                    <a:pt x="1982" y="354"/>
                    <a:pt x="2415" y="430"/>
                    <a:pt x="2749" y="658"/>
                  </a:cubicBezTo>
                  <a:cubicBezTo>
                    <a:pt x="2779" y="677"/>
                    <a:pt x="2808" y="686"/>
                    <a:pt x="2836" y="686"/>
                  </a:cubicBezTo>
                  <a:cubicBezTo>
                    <a:pt x="2981" y="686"/>
                    <a:pt x="3085" y="456"/>
                    <a:pt x="2932" y="354"/>
                  </a:cubicBezTo>
                  <a:cubicBezTo>
                    <a:pt x="2543" y="90"/>
                    <a:pt x="2052" y="0"/>
                    <a:pt x="1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341;p79">
              <a:extLst>
                <a:ext uri="{FF2B5EF4-FFF2-40B4-BE49-F238E27FC236}">
                  <a16:creationId xmlns:a16="http://schemas.microsoft.com/office/drawing/2014/main" id="{100D06F9-90F9-A9B5-7694-C8033D124A65}"/>
                </a:ext>
              </a:extLst>
            </p:cNvPr>
            <p:cNvSpPr/>
            <p:nvPr/>
          </p:nvSpPr>
          <p:spPr>
            <a:xfrm>
              <a:off x="9326425" y="4501875"/>
              <a:ext cx="291075" cy="445325"/>
            </a:xfrm>
            <a:custGeom>
              <a:avLst/>
              <a:gdLst/>
              <a:ahLst/>
              <a:cxnLst/>
              <a:rect l="l" t="t" r="r" b="b"/>
              <a:pathLst>
                <a:path w="11643" h="17813" extrusionOk="0">
                  <a:moveTo>
                    <a:pt x="11642" y="1"/>
                  </a:moveTo>
                  <a:lnTo>
                    <a:pt x="761" y="2827"/>
                  </a:lnTo>
                  <a:lnTo>
                    <a:pt x="1" y="17812"/>
                  </a:lnTo>
                  <a:lnTo>
                    <a:pt x="8907" y="14043"/>
                  </a:lnTo>
                  <a:lnTo>
                    <a:pt x="1164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342;p79">
              <a:extLst>
                <a:ext uri="{FF2B5EF4-FFF2-40B4-BE49-F238E27FC236}">
                  <a16:creationId xmlns:a16="http://schemas.microsoft.com/office/drawing/2014/main" id="{CACCFF54-43E0-3353-1BDA-1AEBE583410F}"/>
                </a:ext>
              </a:extLst>
            </p:cNvPr>
            <p:cNvSpPr/>
            <p:nvPr/>
          </p:nvSpPr>
          <p:spPr>
            <a:xfrm>
              <a:off x="9179000" y="4483650"/>
              <a:ext cx="53225" cy="379950"/>
            </a:xfrm>
            <a:custGeom>
              <a:avLst/>
              <a:gdLst/>
              <a:ahLst/>
              <a:cxnLst/>
              <a:rect l="l" t="t" r="r" b="b"/>
              <a:pathLst>
                <a:path w="2129" h="15198" extrusionOk="0">
                  <a:moveTo>
                    <a:pt x="2129" y="0"/>
                  </a:moveTo>
                  <a:lnTo>
                    <a:pt x="487" y="517"/>
                  </a:lnTo>
                  <a:lnTo>
                    <a:pt x="1" y="15198"/>
                  </a:lnTo>
                  <a:lnTo>
                    <a:pt x="1" y="15198"/>
                  </a:lnTo>
                  <a:lnTo>
                    <a:pt x="2098" y="14408"/>
                  </a:lnTo>
                  <a:lnTo>
                    <a:pt x="2129" y="14468"/>
                  </a:lnTo>
                  <a:lnTo>
                    <a:pt x="2129" y="0"/>
                  </a:ln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343;p79">
              <a:extLst>
                <a:ext uri="{FF2B5EF4-FFF2-40B4-BE49-F238E27FC236}">
                  <a16:creationId xmlns:a16="http://schemas.microsoft.com/office/drawing/2014/main" id="{F8FA7E6D-BE66-26F3-6E4A-AF414C3B3E53}"/>
                </a:ext>
              </a:extLst>
            </p:cNvPr>
            <p:cNvSpPr/>
            <p:nvPr/>
          </p:nvSpPr>
          <p:spPr>
            <a:xfrm>
              <a:off x="9099975" y="4355225"/>
              <a:ext cx="91225" cy="509900"/>
            </a:xfrm>
            <a:custGeom>
              <a:avLst/>
              <a:gdLst/>
              <a:ahLst/>
              <a:cxnLst/>
              <a:rect l="l" t="t" r="r" b="b"/>
              <a:pathLst>
                <a:path w="3649" h="20396" extrusionOk="0">
                  <a:moveTo>
                    <a:pt x="1" y="0"/>
                  </a:moveTo>
                  <a:lnTo>
                    <a:pt x="1460" y="17417"/>
                  </a:lnTo>
                  <a:lnTo>
                    <a:pt x="3040" y="20396"/>
                  </a:lnTo>
                  <a:lnTo>
                    <a:pt x="3162" y="20335"/>
                  </a:lnTo>
                  <a:lnTo>
                    <a:pt x="3648" y="5654"/>
                  </a:lnTo>
                  <a:lnTo>
                    <a:pt x="1"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344;p79">
              <a:extLst>
                <a:ext uri="{FF2B5EF4-FFF2-40B4-BE49-F238E27FC236}">
                  <a16:creationId xmlns:a16="http://schemas.microsoft.com/office/drawing/2014/main" id="{D809B707-D1C6-94FD-2B97-1FD5DC63B5AA}"/>
                </a:ext>
              </a:extLst>
            </p:cNvPr>
            <p:cNvSpPr/>
            <p:nvPr/>
          </p:nvSpPr>
          <p:spPr>
            <a:xfrm>
              <a:off x="9232200" y="4482875"/>
              <a:ext cx="113250" cy="465075"/>
            </a:xfrm>
            <a:custGeom>
              <a:avLst/>
              <a:gdLst/>
              <a:ahLst/>
              <a:cxnLst/>
              <a:rect l="l" t="t" r="r" b="b"/>
              <a:pathLst>
                <a:path w="4530" h="18603" extrusionOk="0">
                  <a:moveTo>
                    <a:pt x="183" y="1"/>
                  </a:moveTo>
                  <a:lnTo>
                    <a:pt x="1" y="31"/>
                  </a:lnTo>
                  <a:lnTo>
                    <a:pt x="1" y="14499"/>
                  </a:lnTo>
                  <a:lnTo>
                    <a:pt x="3709" y="18603"/>
                  </a:lnTo>
                  <a:lnTo>
                    <a:pt x="3770" y="18572"/>
                  </a:lnTo>
                  <a:lnTo>
                    <a:pt x="4530" y="3587"/>
                  </a:lnTo>
                  <a:lnTo>
                    <a:pt x="183" y="1"/>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345;p79">
              <a:extLst>
                <a:ext uri="{FF2B5EF4-FFF2-40B4-BE49-F238E27FC236}">
                  <a16:creationId xmlns:a16="http://schemas.microsoft.com/office/drawing/2014/main" id="{9E063877-B702-9A55-FF51-DDC0389EDD9A}"/>
                </a:ext>
              </a:extLst>
            </p:cNvPr>
            <p:cNvSpPr/>
            <p:nvPr/>
          </p:nvSpPr>
          <p:spPr>
            <a:xfrm>
              <a:off x="9076425" y="4514700"/>
              <a:ext cx="164925" cy="195400"/>
            </a:xfrm>
            <a:custGeom>
              <a:avLst/>
              <a:gdLst/>
              <a:ahLst/>
              <a:cxnLst/>
              <a:rect l="l" t="t" r="r" b="b"/>
              <a:pathLst>
                <a:path w="6597" h="7816" extrusionOk="0">
                  <a:moveTo>
                    <a:pt x="2693" y="1"/>
                  </a:moveTo>
                  <a:cubicBezTo>
                    <a:pt x="1120" y="1"/>
                    <a:pt x="0" y="4746"/>
                    <a:pt x="0" y="4746"/>
                  </a:cubicBezTo>
                  <a:cubicBezTo>
                    <a:pt x="487" y="6782"/>
                    <a:pt x="2341" y="7816"/>
                    <a:pt x="2341" y="7816"/>
                  </a:cubicBezTo>
                  <a:cubicBezTo>
                    <a:pt x="2341" y="7816"/>
                    <a:pt x="4833" y="6752"/>
                    <a:pt x="5715" y="5658"/>
                  </a:cubicBezTo>
                  <a:cubicBezTo>
                    <a:pt x="6596" y="4533"/>
                    <a:pt x="5289" y="3074"/>
                    <a:pt x="5289" y="3074"/>
                  </a:cubicBezTo>
                  <a:cubicBezTo>
                    <a:pt x="5289" y="3074"/>
                    <a:pt x="6110" y="2588"/>
                    <a:pt x="5897" y="2162"/>
                  </a:cubicBezTo>
                  <a:cubicBezTo>
                    <a:pt x="5857" y="2068"/>
                    <a:pt x="5689" y="2026"/>
                    <a:pt x="5439" y="2026"/>
                  </a:cubicBezTo>
                  <a:cubicBezTo>
                    <a:pt x="4559" y="2026"/>
                    <a:pt x="2663" y="2550"/>
                    <a:pt x="1763" y="3165"/>
                  </a:cubicBezTo>
                  <a:cubicBezTo>
                    <a:pt x="1551" y="2953"/>
                    <a:pt x="3466" y="673"/>
                    <a:pt x="2766" y="4"/>
                  </a:cubicBezTo>
                  <a:cubicBezTo>
                    <a:pt x="2742" y="2"/>
                    <a:pt x="2717" y="1"/>
                    <a:pt x="2693" y="1"/>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346;p79">
              <a:extLst>
                <a:ext uri="{FF2B5EF4-FFF2-40B4-BE49-F238E27FC236}">
                  <a16:creationId xmlns:a16="http://schemas.microsoft.com/office/drawing/2014/main" id="{1163BD00-46CA-B276-F6DB-65A9197CF67D}"/>
                </a:ext>
              </a:extLst>
            </p:cNvPr>
            <p:cNvSpPr/>
            <p:nvPr/>
          </p:nvSpPr>
          <p:spPr>
            <a:xfrm>
              <a:off x="9146325" y="4591550"/>
              <a:ext cx="62350" cy="25100"/>
            </a:xfrm>
            <a:custGeom>
              <a:avLst/>
              <a:gdLst/>
              <a:ahLst/>
              <a:cxnLst/>
              <a:rect l="l" t="t" r="r" b="b"/>
              <a:pathLst>
                <a:path w="2494" h="1004" extrusionOk="0">
                  <a:moveTo>
                    <a:pt x="2493" y="0"/>
                  </a:moveTo>
                  <a:lnTo>
                    <a:pt x="1" y="1003"/>
                  </a:lnTo>
                  <a:cubicBezTo>
                    <a:pt x="700" y="942"/>
                    <a:pt x="2493" y="0"/>
                    <a:pt x="2493" y="0"/>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347;p79">
              <a:extLst>
                <a:ext uri="{FF2B5EF4-FFF2-40B4-BE49-F238E27FC236}">
                  <a16:creationId xmlns:a16="http://schemas.microsoft.com/office/drawing/2014/main" id="{5780BE9E-F0D0-96D6-C41F-32D0461BB05E}"/>
                </a:ext>
              </a:extLst>
            </p:cNvPr>
            <p:cNvSpPr/>
            <p:nvPr/>
          </p:nvSpPr>
          <p:spPr>
            <a:xfrm>
              <a:off x="9163800" y="4616625"/>
              <a:ext cx="60075" cy="28125"/>
            </a:xfrm>
            <a:custGeom>
              <a:avLst/>
              <a:gdLst/>
              <a:ahLst/>
              <a:cxnLst/>
              <a:rect l="l" t="t" r="r" b="b"/>
              <a:pathLst>
                <a:path w="2403" h="1125" extrusionOk="0">
                  <a:moveTo>
                    <a:pt x="2402" y="0"/>
                  </a:moveTo>
                  <a:lnTo>
                    <a:pt x="1" y="1125"/>
                  </a:lnTo>
                  <a:cubicBezTo>
                    <a:pt x="852" y="1125"/>
                    <a:pt x="2402" y="1"/>
                    <a:pt x="2402" y="0"/>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348;p79">
              <a:extLst>
                <a:ext uri="{FF2B5EF4-FFF2-40B4-BE49-F238E27FC236}">
                  <a16:creationId xmlns:a16="http://schemas.microsoft.com/office/drawing/2014/main" id="{0CBDAB12-9341-7F92-83D3-B77C5EFD978C}"/>
                </a:ext>
              </a:extLst>
            </p:cNvPr>
            <p:cNvSpPr/>
            <p:nvPr/>
          </p:nvSpPr>
          <p:spPr>
            <a:xfrm>
              <a:off x="9354400" y="4650409"/>
              <a:ext cx="431775" cy="312875"/>
            </a:xfrm>
            <a:custGeom>
              <a:avLst/>
              <a:gdLst/>
              <a:ahLst/>
              <a:cxnLst/>
              <a:rect l="l" t="t" r="r" b="b"/>
              <a:pathLst>
                <a:path w="17271" h="12515" extrusionOk="0">
                  <a:moveTo>
                    <a:pt x="3551" y="1"/>
                  </a:moveTo>
                  <a:cubicBezTo>
                    <a:pt x="3545" y="1"/>
                    <a:pt x="3539" y="1"/>
                    <a:pt x="3532" y="1"/>
                  </a:cubicBezTo>
                  <a:cubicBezTo>
                    <a:pt x="2681" y="32"/>
                    <a:pt x="2772" y="1369"/>
                    <a:pt x="2772" y="1369"/>
                  </a:cubicBezTo>
                  <a:cubicBezTo>
                    <a:pt x="2772" y="1369"/>
                    <a:pt x="1009" y="3193"/>
                    <a:pt x="1465" y="4713"/>
                  </a:cubicBezTo>
                  <a:cubicBezTo>
                    <a:pt x="584" y="4257"/>
                    <a:pt x="1070" y="2615"/>
                    <a:pt x="523" y="2342"/>
                  </a:cubicBezTo>
                  <a:cubicBezTo>
                    <a:pt x="502" y="2330"/>
                    <a:pt x="482" y="2325"/>
                    <a:pt x="464" y="2325"/>
                  </a:cubicBezTo>
                  <a:cubicBezTo>
                    <a:pt x="0" y="2325"/>
                    <a:pt x="311" y="5855"/>
                    <a:pt x="1101" y="7053"/>
                  </a:cubicBezTo>
                  <a:cubicBezTo>
                    <a:pt x="1724" y="8001"/>
                    <a:pt x="4650" y="12514"/>
                    <a:pt x="9863" y="12514"/>
                  </a:cubicBezTo>
                  <a:cubicBezTo>
                    <a:pt x="11507" y="12514"/>
                    <a:pt x="13379" y="12065"/>
                    <a:pt x="15478" y="10913"/>
                  </a:cubicBezTo>
                  <a:cubicBezTo>
                    <a:pt x="17271" y="7600"/>
                    <a:pt x="16602" y="3436"/>
                    <a:pt x="16602" y="3436"/>
                  </a:cubicBezTo>
                  <a:lnTo>
                    <a:pt x="12134" y="3254"/>
                  </a:lnTo>
                  <a:lnTo>
                    <a:pt x="12134" y="5929"/>
                  </a:lnTo>
                  <a:lnTo>
                    <a:pt x="7453" y="5929"/>
                  </a:lnTo>
                  <a:cubicBezTo>
                    <a:pt x="7453" y="5929"/>
                    <a:pt x="7180" y="3831"/>
                    <a:pt x="6815" y="3497"/>
                  </a:cubicBezTo>
                  <a:cubicBezTo>
                    <a:pt x="6450" y="3163"/>
                    <a:pt x="7180" y="1339"/>
                    <a:pt x="6481" y="1339"/>
                  </a:cubicBezTo>
                  <a:cubicBezTo>
                    <a:pt x="5812" y="1339"/>
                    <a:pt x="5052" y="3071"/>
                    <a:pt x="5356" y="4804"/>
                  </a:cubicBezTo>
                  <a:cubicBezTo>
                    <a:pt x="4783" y="3929"/>
                    <a:pt x="4389" y="1"/>
                    <a:pt x="3551" y="1"/>
                  </a:cubicBezTo>
                  <a:close/>
                </a:path>
              </a:pathLst>
            </a:custGeom>
            <a:solidFill>
              <a:srgbClr val="FFB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349;p79">
              <a:extLst>
                <a:ext uri="{FF2B5EF4-FFF2-40B4-BE49-F238E27FC236}">
                  <a16:creationId xmlns:a16="http://schemas.microsoft.com/office/drawing/2014/main" id="{E9CD44A2-6203-8324-007D-AC8DC52B1CC1}"/>
                </a:ext>
              </a:extLst>
            </p:cNvPr>
            <p:cNvSpPr/>
            <p:nvPr/>
          </p:nvSpPr>
          <p:spPr>
            <a:xfrm>
              <a:off x="9419125" y="4685775"/>
              <a:ext cx="14475" cy="72200"/>
            </a:xfrm>
            <a:custGeom>
              <a:avLst/>
              <a:gdLst/>
              <a:ahLst/>
              <a:cxnLst/>
              <a:rect l="l" t="t" r="r" b="b"/>
              <a:pathLst>
                <a:path w="579" h="2888" extrusionOk="0">
                  <a:moveTo>
                    <a:pt x="183" y="0"/>
                  </a:moveTo>
                  <a:cubicBezTo>
                    <a:pt x="183" y="1"/>
                    <a:pt x="1" y="2098"/>
                    <a:pt x="578" y="2888"/>
                  </a:cubicBezTo>
                  <a:lnTo>
                    <a:pt x="183" y="0"/>
                  </a:ln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350;p79">
              <a:extLst>
                <a:ext uri="{FF2B5EF4-FFF2-40B4-BE49-F238E27FC236}">
                  <a16:creationId xmlns:a16="http://schemas.microsoft.com/office/drawing/2014/main" id="{049D5F20-256A-61F2-F4DF-6BD6D8AEC7A6}"/>
                </a:ext>
              </a:extLst>
            </p:cNvPr>
            <p:cNvSpPr/>
            <p:nvPr/>
          </p:nvSpPr>
          <p:spPr>
            <a:xfrm>
              <a:off x="9391775" y="4718450"/>
              <a:ext cx="16750" cy="46375"/>
            </a:xfrm>
            <a:custGeom>
              <a:avLst/>
              <a:gdLst/>
              <a:ahLst/>
              <a:cxnLst/>
              <a:rect l="l" t="t" r="r" b="b"/>
              <a:pathLst>
                <a:path w="670" h="1855" extrusionOk="0">
                  <a:moveTo>
                    <a:pt x="335" y="0"/>
                  </a:moveTo>
                  <a:cubicBezTo>
                    <a:pt x="335" y="1"/>
                    <a:pt x="1" y="1064"/>
                    <a:pt x="669" y="1854"/>
                  </a:cubicBezTo>
                  <a:lnTo>
                    <a:pt x="335" y="0"/>
                  </a:ln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351;p79">
              <a:extLst>
                <a:ext uri="{FF2B5EF4-FFF2-40B4-BE49-F238E27FC236}">
                  <a16:creationId xmlns:a16="http://schemas.microsoft.com/office/drawing/2014/main" id="{759A1322-412E-F459-1464-7779EF73846D}"/>
                </a:ext>
              </a:extLst>
            </p:cNvPr>
            <p:cNvSpPr/>
            <p:nvPr/>
          </p:nvSpPr>
          <p:spPr>
            <a:xfrm>
              <a:off x="9536150" y="4795950"/>
              <a:ext cx="172525" cy="6875"/>
            </a:xfrm>
            <a:custGeom>
              <a:avLst/>
              <a:gdLst/>
              <a:ahLst/>
              <a:cxnLst/>
              <a:rect l="l" t="t" r="r" b="b"/>
              <a:pathLst>
                <a:path w="6901" h="275" extrusionOk="0">
                  <a:moveTo>
                    <a:pt x="183" y="1"/>
                  </a:moveTo>
                  <a:cubicBezTo>
                    <a:pt x="1" y="1"/>
                    <a:pt x="1" y="274"/>
                    <a:pt x="183" y="274"/>
                  </a:cubicBezTo>
                  <a:lnTo>
                    <a:pt x="6718" y="274"/>
                  </a:lnTo>
                  <a:cubicBezTo>
                    <a:pt x="6901" y="274"/>
                    <a:pt x="6901" y="1"/>
                    <a:pt x="6718" y="1"/>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352;p79">
              <a:extLst>
                <a:ext uri="{FF2B5EF4-FFF2-40B4-BE49-F238E27FC236}">
                  <a16:creationId xmlns:a16="http://schemas.microsoft.com/office/drawing/2014/main" id="{8EA869D8-83C1-1D07-AAF4-32936B1AFD10}"/>
                </a:ext>
              </a:extLst>
            </p:cNvPr>
            <p:cNvSpPr/>
            <p:nvPr/>
          </p:nvSpPr>
          <p:spPr>
            <a:xfrm>
              <a:off x="9120500" y="5818000"/>
              <a:ext cx="89700" cy="118825"/>
            </a:xfrm>
            <a:custGeom>
              <a:avLst/>
              <a:gdLst/>
              <a:ahLst/>
              <a:cxnLst/>
              <a:rect l="l" t="t" r="r" b="b"/>
              <a:pathLst>
                <a:path w="3588" h="4753" extrusionOk="0">
                  <a:moveTo>
                    <a:pt x="2687" y="0"/>
                  </a:moveTo>
                  <a:cubicBezTo>
                    <a:pt x="1831" y="0"/>
                    <a:pt x="2280" y="4134"/>
                    <a:pt x="2280" y="4134"/>
                  </a:cubicBezTo>
                  <a:cubicBezTo>
                    <a:pt x="2280" y="4134"/>
                    <a:pt x="1513" y="2012"/>
                    <a:pt x="870" y="2012"/>
                  </a:cubicBezTo>
                  <a:cubicBezTo>
                    <a:pt x="812" y="2012"/>
                    <a:pt x="755" y="2030"/>
                    <a:pt x="699" y="2068"/>
                  </a:cubicBezTo>
                  <a:cubicBezTo>
                    <a:pt x="0" y="2523"/>
                    <a:pt x="1885" y="4742"/>
                    <a:pt x="1885" y="4742"/>
                  </a:cubicBezTo>
                  <a:cubicBezTo>
                    <a:pt x="1885" y="4742"/>
                    <a:pt x="1935" y="4752"/>
                    <a:pt x="2011" y="4752"/>
                  </a:cubicBezTo>
                  <a:cubicBezTo>
                    <a:pt x="2263" y="4752"/>
                    <a:pt x="2799" y="4644"/>
                    <a:pt x="2706" y="3709"/>
                  </a:cubicBezTo>
                  <a:cubicBezTo>
                    <a:pt x="2706" y="3709"/>
                    <a:pt x="3587" y="61"/>
                    <a:pt x="2706" y="1"/>
                  </a:cubicBezTo>
                  <a:cubicBezTo>
                    <a:pt x="2699" y="0"/>
                    <a:pt x="2693" y="0"/>
                    <a:pt x="2687" y="0"/>
                  </a:cubicBezTo>
                  <a:close/>
                </a:path>
              </a:pathLst>
            </a:custGeom>
            <a:solidFill>
              <a:srgbClr val="B3D1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353;p79">
              <a:extLst>
                <a:ext uri="{FF2B5EF4-FFF2-40B4-BE49-F238E27FC236}">
                  <a16:creationId xmlns:a16="http://schemas.microsoft.com/office/drawing/2014/main" id="{A7F69579-50FE-068B-79F3-3A26ABB0A3BA}"/>
                </a:ext>
              </a:extLst>
            </p:cNvPr>
            <p:cNvSpPr/>
            <p:nvPr/>
          </p:nvSpPr>
          <p:spPr>
            <a:xfrm>
              <a:off x="10027050" y="5802050"/>
              <a:ext cx="102475" cy="156350"/>
            </a:xfrm>
            <a:custGeom>
              <a:avLst/>
              <a:gdLst/>
              <a:ahLst/>
              <a:cxnLst/>
              <a:rect l="l" t="t" r="r" b="b"/>
              <a:pathLst>
                <a:path w="4099" h="6254" extrusionOk="0">
                  <a:moveTo>
                    <a:pt x="2022" y="0"/>
                  </a:moveTo>
                  <a:cubicBezTo>
                    <a:pt x="2017" y="0"/>
                    <a:pt x="2012" y="0"/>
                    <a:pt x="2007" y="0"/>
                  </a:cubicBezTo>
                  <a:cubicBezTo>
                    <a:pt x="0" y="61"/>
                    <a:pt x="1429" y="6049"/>
                    <a:pt x="1429" y="6049"/>
                  </a:cubicBezTo>
                  <a:cubicBezTo>
                    <a:pt x="1752" y="6192"/>
                    <a:pt x="2041" y="6253"/>
                    <a:pt x="2296" y="6253"/>
                  </a:cubicBezTo>
                  <a:cubicBezTo>
                    <a:pt x="3721" y="6253"/>
                    <a:pt x="4098" y="4350"/>
                    <a:pt x="3557" y="4195"/>
                  </a:cubicBezTo>
                  <a:cubicBezTo>
                    <a:pt x="3531" y="4189"/>
                    <a:pt x="3505" y="4186"/>
                    <a:pt x="3479" y="4186"/>
                  </a:cubicBezTo>
                  <a:cubicBezTo>
                    <a:pt x="2847" y="4186"/>
                    <a:pt x="2007" y="5867"/>
                    <a:pt x="2007" y="5867"/>
                  </a:cubicBezTo>
                  <a:cubicBezTo>
                    <a:pt x="2007" y="5867"/>
                    <a:pt x="4002" y="0"/>
                    <a:pt x="2022" y="0"/>
                  </a:cubicBezTo>
                  <a:close/>
                </a:path>
              </a:pathLst>
            </a:custGeom>
            <a:solidFill>
              <a:srgbClr val="B3D1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 name="Google Shape;1270;p65">
            <a:extLst>
              <a:ext uri="{FF2B5EF4-FFF2-40B4-BE49-F238E27FC236}">
                <a16:creationId xmlns:a16="http://schemas.microsoft.com/office/drawing/2014/main" id="{547F837B-2E8A-5AE1-409C-C641DAEED12D}"/>
              </a:ext>
            </a:extLst>
          </p:cNvPr>
          <p:cNvGrpSpPr/>
          <p:nvPr/>
        </p:nvGrpSpPr>
        <p:grpSpPr>
          <a:xfrm>
            <a:off x="1481547" y="3057106"/>
            <a:ext cx="968635" cy="2493462"/>
            <a:chOff x="1866537" y="1554935"/>
            <a:chExt cx="1719439" cy="4280996"/>
          </a:xfrm>
        </p:grpSpPr>
        <p:sp>
          <p:nvSpPr>
            <p:cNvPr id="66" name="Google Shape;1271;p65">
              <a:extLst>
                <a:ext uri="{FF2B5EF4-FFF2-40B4-BE49-F238E27FC236}">
                  <a16:creationId xmlns:a16="http://schemas.microsoft.com/office/drawing/2014/main" id="{CE860F60-4E82-131A-0AF5-38EDC3DA61AD}"/>
                </a:ext>
              </a:extLst>
            </p:cNvPr>
            <p:cNvSpPr/>
            <p:nvPr/>
          </p:nvSpPr>
          <p:spPr>
            <a:xfrm flipH="1">
              <a:off x="2895338" y="3644991"/>
              <a:ext cx="359583" cy="477917"/>
            </a:xfrm>
            <a:custGeom>
              <a:avLst/>
              <a:gdLst/>
              <a:ahLst/>
              <a:cxnLst/>
              <a:rect l="l" t="t" r="r" b="b"/>
              <a:pathLst>
                <a:path w="7296" h="9697" extrusionOk="0">
                  <a:moveTo>
                    <a:pt x="1824" y="0"/>
                  </a:moveTo>
                  <a:cubicBezTo>
                    <a:pt x="943" y="4347"/>
                    <a:pt x="1" y="8967"/>
                    <a:pt x="1" y="8967"/>
                  </a:cubicBezTo>
                  <a:lnTo>
                    <a:pt x="7296" y="9697"/>
                  </a:lnTo>
                  <a:lnTo>
                    <a:pt x="6201" y="1064"/>
                  </a:lnTo>
                  <a:cubicBezTo>
                    <a:pt x="5989" y="1003"/>
                    <a:pt x="3466" y="244"/>
                    <a:pt x="1824" y="0"/>
                  </a:cubicBezTo>
                  <a:close/>
                </a:path>
              </a:pathLst>
            </a:custGeom>
            <a:solidFill>
              <a:srgbClr val="FFA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272;p65">
              <a:extLst>
                <a:ext uri="{FF2B5EF4-FFF2-40B4-BE49-F238E27FC236}">
                  <a16:creationId xmlns:a16="http://schemas.microsoft.com/office/drawing/2014/main" id="{A1765780-F9FD-353E-F008-249CC7C4A032}"/>
                </a:ext>
              </a:extLst>
            </p:cNvPr>
            <p:cNvSpPr/>
            <p:nvPr/>
          </p:nvSpPr>
          <p:spPr>
            <a:xfrm flipH="1">
              <a:off x="1915594" y="3065293"/>
              <a:ext cx="1047208" cy="1081559"/>
            </a:xfrm>
            <a:custGeom>
              <a:avLst/>
              <a:gdLst/>
              <a:ahLst/>
              <a:cxnLst/>
              <a:rect l="l" t="t" r="r" b="b"/>
              <a:pathLst>
                <a:path w="21248" h="21945" extrusionOk="0">
                  <a:moveTo>
                    <a:pt x="6411" y="1"/>
                  </a:moveTo>
                  <a:cubicBezTo>
                    <a:pt x="3877" y="1"/>
                    <a:pt x="1623" y="537"/>
                    <a:pt x="1" y="1489"/>
                  </a:cubicBezTo>
                  <a:lnTo>
                    <a:pt x="274" y="12826"/>
                  </a:lnTo>
                  <a:lnTo>
                    <a:pt x="1369" y="21459"/>
                  </a:lnTo>
                  <a:lnTo>
                    <a:pt x="6354" y="21945"/>
                  </a:lnTo>
                  <a:lnTo>
                    <a:pt x="17174" y="21033"/>
                  </a:lnTo>
                  <a:cubicBezTo>
                    <a:pt x="17144" y="21033"/>
                    <a:pt x="21247" y="12006"/>
                    <a:pt x="18755" y="6929"/>
                  </a:cubicBezTo>
                  <a:cubicBezTo>
                    <a:pt x="16232" y="1853"/>
                    <a:pt x="9606" y="273"/>
                    <a:pt x="9606" y="273"/>
                  </a:cubicBezTo>
                  <a:cubicBezTo>
                    <a:pt x="8510" y="89"/>
                    <a:pt x="7438" y="1"/>
                    <a:pt x="6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273;p65">
              <a:extLst>
                <a:ext uri="{FF2B5EF4-FFF2-40B4-BE49-F238E27FC236}">
                  <a16:creationId xmlns:a16="http://schemas.microsoft.com/office/drawing/2014/main" id="{B5F56091-ECA5-93A6-D5B8-9EF2217D7C1F}"/>
                </a:ext>
              </a:extLst>
            </p:cNvPr>
            <p:cNvSpPr/>
            <p:nvPr/>
          </p:nvSpPr>
          <p:spPr>
            <a:xfrm flipH="1">
              <a:off x="2940620" y="3138625"/>
              <a:ext cx="224405" cy="558843"/>
            </a:xfrm>
            <a:custGeom>
              <a:avLst/>
              <a:gdLst/>
              <a:ahLst/>
              <a:cxnLst/>
              <a:rect l="l" t="t" r="r" b="b"/>
              <a:pathLst>
                <a:path w="4378" h="11339" extrusionOk="0">
                  <a:moveTo>
                    <a:pt x="4104" y="1"/>
                  </a:moveTo>
                  <a:cubicBezTo>
                    <a:pt x="2766" y="761"/>
                    <a:pt x="1855" y="1824"/>
                    <a:pt x="1551" y="3131"/>
                  </a:cubicBezTo>
                  <a:cubicBezTo>
                    <a:pt x="1307" y="4043"/>
                    <a:pt x="669" y="7083"/>
                    <a:pt x="0" y="10274"/>
                  </a:cubicBezTo>
                  <a:cubicBezTo>
                    <a:pt x="1703" y="10518"/>
                    <a:pt x="4377" y="11338"/>
                    <a:pt x="4377" y="11338"/>
                  </a:cubicBezTo>
                  <a:lnTo>
                    <a:pt x="410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274;p65">
              <a:extLst>
                <a:ext uri="{FF2B5EF4-FFF2-40B4-BE49-F238E27FC236}">
                  <a16:creationId xmlns:a16="http://schemas.microsoft.com/office/drawing/2014/main" id="{CD85CD42-6767-BD83-5BE2-AD39F9B857E2}"/>
                </a:ext>
              </a:extLst>
            </p:cNvPr>
            <p:cNvSpPr/>
            <p:nvPr/>
          </p:nvSpPr>
          <p:spPr>
            <a:xfrm flipH="1">
              <a:off x="2962761" y="5150520"/>
              <a:ext cx="353571" cy="480627"/>
            </a:xfrm>
            <a:custGeom>
              <a:avLst/>
              <a:gdLst/>
              <a:ahLst/>
              <a:cxnLst/>
              <a:rect l="l" t="t" r="r" b="b"/>
              <a:pathLst>
                <a:path w="7174" h="9752" extrusionOk="0">
                  <a:moveTo>
                    <a:pt x="3800" y="1"/>
                  </a:moveTo>
                  <a:cubicBezTo>
                    <a:pt x="3800" y="1"/>
                    <a:pt x="1" y="6840"/>
                    <a:pt x="1004" y="9332"/>
                  </a:cubicBezTo>
                  <a:cubicBezTo>
                    <a:pt x="1122" y="9624"/>
                    <a:pt x="1299" y="9752"/>
                    <a:pt x="1519" y="9752"/>
                  </a:cubicBezTo>
                  <a:cubicBezTo>
                    <a:pt x="3156" y="9752"/>
                    <a:pt x="7174" y="2615"/>
                    <a:pt x="7174" y="2615"/>
                  </a:cubicBezTo>
                  <a:lnTo>
                    <a:pt x="3800" y="1"/>
                  </a:lnTo>
                  <a:close/>
                </a:path>
              </a:pathLst>
            </a:custGeom>
            <a:solidFill>
              <a:schemeClr val="accent6">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275;p65">
              <a:extLst>
                <a:ext uri="{FF2B5EF4-FFF2-40B4-BE49-F238E27FC236}">
                  <a16:creationId xmlns:a16="http://schemas.microsoft.com/office/drawing/2014/main" id="{2CF47F9C-5173-7624-3336-F0E678EB9BF9}"/>
                </a:ext>
              </a:extLst>
            </p:cNvPr>
            <p:cNvSpPr/>
            <p:nvPr/>
          </p:nvSpPr>
          <p:spPr>
            <a:xfrm flipH="1">
              <a:off x="3049303" y="5301827"/>
              <a:ext cx="169639" cy="95711"/>
            </a:xfrm>
            <a:custGeom>
              <a:avLst/>
              <a:gdLst/>
              <a:ahLst/>
              <a:cxnLst/>
              <a:rect l="l" t="t" r="r" b="b"/>
              <a:pathLst>
                <a:path w="3442" h="1942" extrusionOk="0">
                  <a:moveTo>
                    <a:pt x="183" y="1"/>
                  </a:moveTo>
                  <a:cubicBezTo>
                    <a:pt x="9" y="1"/>
                    <a:pt x="1" y="277"/>
                    <a:pt x="158" y="277"/>
                  </a:cubicBezTo>
                  <a:cubicBezTo>
                    <a:pt x="166" y="277"/>
                    <a:pt x="174" y="276"/>
                    <a:pt x="183" y="274"/>
                  </a:cubicBezTo>
                  <a:cubicBezTo>
                    <a:pt x="234" y="273"/>
                    <a:pt x="285" y="272"/>
                    <a:pt x="336" y="272"/>
                  </a:cubicBezTo>
                  <a:cubicBezTo>
                    <a:pt x="1115" y="272"/>
                    <a:pt x="1953" y="489"/>
                    <a:pt x="2523" y="974"/>
                  </a:cubicBezTo>
                  <a:cubicBezTo>
                    <a:pt x="2797" y="1217"/>
                    <a:pt x="3009" y="1490"/>
                    <a:pt x="3131" y="1855"/>
                  </a:cubicBezTo>
                  <a:cubicBezTo>
                    <a:pt x="3155" y="1914"/>
                    <a:pt x="3211" y="1941"/>
                    <a:pt x="3267" y="1941"/>
                  </a:cubicBezTo>
                  <a:cubicBezTo>
                    <a:pt x="3354" y="1941"/>
                    <a:pt x="3442" y="1875"/>
                    <a:pt x="3405" y="1764"/>
                  </a:cubicBezTo>
                  <a:cubicBezTo>
                    <a:pt x="3009" y="548"/>
                    <a:pt x="1702" y="62"/>
                    <a:pt x="51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276;p65">
              <a:extLst>
                <a:ext uri="{FF2B5EF4-FFF2-40B4-BE49-F238E27FC236}">
                  <a16:creationId xmlns:a16="http://schemas.microsoft.com/office/drawing/2014/main" id="{201810EB-0777-AA79-C1CC-4D877AEFBCB3}"/>
                </a:ext>
              </a:extLst>
            </p:cNvPr>
            <p:cNvSpPr/>
            <p:nvPr/>
          </p:nvSpPr>
          <p:spPr>
            <a:xfrm flipH="1">
              <a:off x="3092773" y="5343769"/>
              <a:ext cx="169639" cy="96451"/>
            </a:xfrm>
            <a:custGeom>
              <a:avLst/>
              <a:gdLst/>
              <a:ahLst/>
              <a:cxnLst/>
              <a:rect l="l" t="t" r="r" b="b"/>
              <a:pathLst>
                <a:path w="3442" h="1957" extrusionOk="0">
                  <a:moveTo>
                    <a:pt x="214" y="1"/>
                  </a:moveTo>
                  <a:cubicBezTo>
                    <a:pt x="1" y="31"/>
                    <a:pt x="1" y="305"/>
                    <a:pt x="214" y="305"/>
                  </a:cubicBezTo>
                  <a:cubicBezTo>
                    <a:pt x="263" y="303"/>
                    <a:pt x="312" y="302"/>
                    <a:pt x="362" y="302"/>
                  </a:cubicBezTo>
                  <a:cubicBezTo>
                    <a:pt x="1116" y="302"/>
                    <a:pt x="1953" y="519"/>
                    <a:pt x="2524" y="1004"/>
                  </a:cubicBezTo>
                  <a:cubicBezTo>
                    <a:pt x="2828" y="1217"/>
                    <a:pt x="3010" y="1521"/>
                    <a:pt x="3132" y="1855"/>
                  </a:cubicBezTo>
                  <a:cubicBezTo>
                    <a:pt x="3155" y="1927"/>
                    <a:pt x="3212" y="1956"/>
                    <a:pt x="3269" y="1956"/>
                  </a:cubicBezTo>
                  <a:cubicBezTo>
                    <a:pt x="3356" y="1956"/>
                    <a:pt x="3442" y="1886"/>
                    <a:pt x="3405" y="1794"/>
                  </a:cubicBezTo>
                  <a:cubicBezTo>
                    <a:pt x="3010" y="578"/>
                    <a:pt x="1703" y="92"/>
                    <a:pt x="548" y="31"/>
                  </a:cubicBezTo>
                  <a:cubicBezTo>
                    <a:pt x="426" y="1"/>
                    <a:pt x="305" y="1"/>
                    <a:pt x="2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277;p65">
              <a:extLst>
                <a:ext uri="{FF2B5EF4-FFF2-40B4-BE49-F238E27FC236}">
                  <a16:creationId xmlns:a16="http://schemas.microsoft.com/office/drawing/2014/main" id="{175AE629-6BF9-8DF6-84FA-407F34D54A88}"/>
                </a:ext>
              </a:extLst>
            </p:cNvPr>
            <p:cNvSpPr/>
            <p:nvPr/>
          </p:nvSpPr>
          <p:spPr>
            <a:xfrm flipH="1">
              <a:off x="2797952" y="5472601"/>
              <a:ext cx="524392" cy="363329"/>
            </a:xfrm>
            <a:custGeom>
              <a:avLst/>
              <a:gdLst/>
              <a:ahLst/>
              <a:cxnLst/>
              <a:rect l="l" t="t" r="r" b="b"/>
              <a:pathLst>
                <a:path w="10640" h="7372" extrusionOk="0">
                  <a:moveTo>
                    <a:pt x="10639" y="1"/>
                  </a:moveTo>
                  <a:cubicBezTo>
                    <a:pt x="7509" y="427"/>
                    <a:pt x="6050" y="4256"/>
                    <a:pt x="3527" y="4955"/>
                  </a:cubicBezTo>
                  <a:cubicBezTo>
                    <a:pt x="3175" y="5049"/>
                    <a:pt x="2851" y="5090"/>
                    <a:pt x="2553" y="5090"/>
                  </a:cubicBezTo>
                  <a:cubicBezTo>
                    <a:pt x="1303" y="5090"/>
                    <a:pt x="509" y="4376"/>
                    <a:pt x="92" y="3861"/>
                  </a:cubicBezTo>
                  <a:cubicBezTo>
                    <a:pt x="62" y="4074"/>
                    <a:pt x="31" y="4287"/>
                    <a:pt x="31" y="4530"/>
                  </a:cubicBezTo>
                  <a:cubicBezTo>
                    <a:pt x="1" y="5047"/>
                    <a:pt x="31" y="5624"/>
                    <a:pt x="274" y="6110"/>
                  </a:cubicBezTo>
                  <a:cubicBezTo>
                    <a:pt x="655" y="6939"/>
                    <a:pt x="1812" y="7372"/>
                    <a:pt x="2844" y="7372"/>
                  </a:cubicBezTo>
                  <a:cubicBezTo>
                    <a:pt x="3213" y="7372"/>
                    <a:pt x="3565" y="7317"/>
                    <a:pt x="3861" y="7205"/>
                  </a:cubicBezTo>
                  <a:cubicBezTo>
                    <a:pt x="5776" y="6475"/>
                    <a:pt x="6962" y="2676"/>
                    <a:pt x="10244" y="1855"/>
                  </a:cubicBezTo>
                  <a:cubicBezTo>
                    <a:pt x="10457" y="1247"/>
                    <a:pt x="10579" y="578"/>
                    <a:pt x="10639" y="1"/>
                  </a:cubicBezTo>
                  <a:close/>
                </a:path>
              </a:pathLst>
            </a:custGeom>
            <a:solidFill>
              <a:schemeClr val="accent6">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278;p65">
              <a:extLst>
                <a:ext uri="{FF2B5EF4-FFF2-40B4-BE49-F238E27FC236}">
                  <a16:creationId xmlns:a16="http://schemas.microsoft.com/office/drawing/2014/main" id="{B1CC431D-10FA-52B3-0EE6-06A739F4BF56}"/>
                </a:ext>
              </a:extLst>
            </p:cNvPr>
            <p:cNvSpPr/>
            <p:nvPr/>
          </p:nvSpPr>
          <p:spPr>
            <a:xfrm flipH="1">
              <a:off x="3066112" y="5496603"/>
              <a:ext cx="251698" cy="226859"/>
            </a:xfrm>
            <a:custGeom>
              <a:avLst/>
              <a:gdLst/>
              <a:ahLst/>
              <a:cxnLst/>
              <a:rect l="l" t="t" r="r" b="b"/>
              <a:pathLst>
                <a:path w="5107" h="4603" extrusionOk="0">
                  <a:moveTo>
                    <a:pt x="1581" y="0"/>
                  </a:moveTo>
                  <a:cubicBezTo>
                    <a:pt x="1246" y="365"/>
                    <a:pt x="912" y="791"/>
                    <a:pt x="669" y="1277"/>
                  </a:cubicBezTo>
                  <a:cubicBezTo>
                    <a:pt x="304" y="1915"/>
                    <a:pt x="91" y="2645"/>
                    <a:pt x="0" y="3374"/>
                  </a:cubicBezTo>
                  <a:cubicBezTo>
                    <a:pt x="417" y="3889"/>
                    <a:pt x="1211" y="4603"/>
                    <a:pt x="2461" y="4603"/>
                  </a:cubicBezTo>
                  <a:cubicBezTo>
                    <a:pt x="2759" y="4603"/>
                    <a:pt x="3083" y="4562"/>
                    <a:pt x="3435" y="4468"/>
                  </a:cubicBezTo>
                  <a:cubicBezTo>
                    <a:pt x="4043" y="4316"/>
                    <a:pt x="4590" y="3952"/>
                    <a:pt x="5107" y="3526"/>
                  </a:cubicBezTo>
                  <a:cubicBezTo>
                    <a:pt x="4438" y="760"/>
                    <a:pt x="2766" y="122"/>
                    <a:pt x="1581" y="0"/>
                  </a:cubicBezTo>
                  <a:close/>
                </a:path>
              </a:pathLst>
            </a:custGeom>
            <a:solidFill>
              <a:schemeClr val="accent6">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279;p65">
              <a:extLst>
                <a:ext uri="{FF2B5EF4-FFF2-40B4-BE49-F238E27FC236}">
                  <a16:creationId xmlns:a16="http://schemas.microsoft.com/office/drawing/2014/main" id="{1B29001D-26A0-A9FC-2FEA-D1986C6500F7}"/>
                </a:ext>
              </a:extLst>
            </p:cNvPr>
            <p:cNvSpPr/>
            <p:nvPr/>
          </p:nvSpPr>
          <p:spPr>
            <a:xfrm flipH="1">
              <a:off x="2790459" y="5295863"/>
              <a:ext cx="449479" cy="374566"/>
            </a:xfrm>
            <a:custGeom>
              <a:avLst/>
              <a:gdLst/>
              <a:ahLst/>
              <a:cxnLst/>
              <a:rect l="l" t="t" r="r" b="b"/>
              <a:pathLst>
                <a:path w="9120" h="7600" extrusionOk="0">
                  <a:moveTo>
                    <a:pt x="3891" y="0"/>
                  </a:moveTo>
                  <a:cubicBezTo>
                    <a:pt x="3162" y="1003"/>
                    <a:pt x="2432" y="1976"/>
                    <a:pt x="1490" y="2736"/>
                  </a:cubicBezTo>
                  <a:cubicBezTo>
                    <a:pt x="973" y="3131"/>
                    <a:pt x="457" y="3587"/>
                    <a:pt x="1" y="4073"/>
                  </a:cubicBezTo>
                  <a:cubicBezTo>
                    <a:pt x="1186" y="4164"/>
                    <a:pt x="2858" y="4833"/>
                    <a:pt x="3527" y="7599"/>
                  </a:cubicBezTo>
                  <a:cubicBezTo>
                    <a:pt x="5198" y="6201"/>
                    <a:pt x="6597" y="3921"/>
                    <a:pt x="8967" y="3587"/>
                  </a:cubicBezTo>
                  <a:cubicBezTo>
                    <a:pt x="9119" y="2310"/>
                    <a:pt x="9089" y="1277"/>
                    <a:pt x="9089" y="1277"/>
                  </a:cubicBezTo>
                  <a:lnTo>
                    <a:pt x="3891" y="0"/>
                  </a:lnTo>
                  <a:close/>
                </a:path>
              </a:pathLst>
            </a:custGeom>
            <a:solidFill>
              <a:schemeClr val="accent6">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280;p65">
              <a:extLst>
                <a:ext uri="{FF2B5EF4-FFF2-40B4-BE49-F238E27FC236}">
                  <a16:creationId xmlns:a16="http://schemas.microsoft.com/office/drawing/2014/main" id="{A4F41502-0761-5281-17CF-499BB9ED8000}"/>
                </a:ext>
              </a:extLst>
            </p:cNvPr>
            <p:cNvSpPr/>
            <p:nvPr/>
          </p:nvSpPr>
          <p:spPr>
            <a:xfrm flipH="1">
              <a:off x="2856404" y="4161603"/>
              <a:ext cx="452436" cy="1068499"/>
            </a:xfrm>
            <a:custGeom>
              <a:avLst/>
              <a:gdLst/>
              <a:ahLst/>
              <a:cxnLst/>
              <a:rect l="l" t="t" r="r" b="b"/>
              <a:pathLst>
                <a:path w="9180" h="21680" extrusionOk="0">
                  <a:moveTo>
                    <a:pt x="7682" y="0"/>
                  </a:moveTo>
                  <a:cubicBezTo>
                    <a:pt x="7515" y="0"/>
                    <a:pt x="4920" y="1284"/>
                    <a:pt x="4773" y="1373"/>
                  </a:cubicBezTo>
                  <a:cubicBezTo>
                    <a:pt x="3222" y="2285"/>
                    <a:pt x="1611" y="3622"/>
                    <a:pt x="821" y="5294"/>
                  </a:cubicBezTo>
                  <a:cubicBezTo>
                    <a:pt x="0" y="7117"/>
                    <a:pt x="0" y="9215"/>
                    <a:pt x="365" y="11160"/>
                  </a:cubicBezTo>
                  <a:cubicBezTo>
                    <a:pt x="760" y="13166"/>
                    <a:pt x="1429" y="15203"/>
                    <a:pt x="2067" y="17148"/>
                  </a:cubicBezTo>
                  <a:cubicBezTo>
                    <a:pt x="2584" y="18668"/>
                    <a:pt x="3557" y="20339"/>
                    <a:pt x="4925" y="21251"/>
                  </a:cubicBezTo>
                  <a:cubicBezTo>
                    <a:pt x="5237" y="21479"/>
                    <a:pt x="5630" y="21680"/>
                    <a:pt x="6028" y="21680"/>
                  </a:cubicBezTo>
                  <a:cubicBezTo>
                    <a:pt x="6055" y="21680"/>
                    <a:pt x="6083" y="21679"/>
                    <a:pt x="6110" y="21677"/>
                  </a:cubicBezTo>
                  <a:cubicBezTo>
                    <a:pt x="7721" y="21555"/>
                    <a:pt x="8116" y="16874"/>
                    <a:pt x="8299" y="15689"/>
                  </a:cubicBezTo>
                  <a:cubicBezTo>
                    <a:pt x="8633" y="13318"/>
                    <a:pt x="8876" y="10917"/>
                    <a:pt x="9028" y="8516"/>
                  </a:cubicBezTo>
                  <a:cubicBezTo>
                    <a:pt x="9089" y="7604"/>
                    <a:pt x="9150" y="6661"/>
                    <a:pt x="9180" y="5719"/>
                  </a:cubicBezTo>
                  <a:cubicBezTo>
                    <a:pt x="9180" y="5719"/>
                    <a:pt x="7691" y="5"/>
                    <a:pt x="7691" y="5"/>
                  </a:cubicBezTo>
                  <a:cubicBezTo>
                    <a:pt x="7691" y="2"/>
                    <a:pt x="7688" y="0"/>
                    <a:pt x="7682" y="0"/>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281;p65">
              <a:extLst>
                <a:ext uri="{FF2B5EF4-FFF2-40B4-BE49-F238E27FC236}">
                  <a16:creationId xmlns:a16="http://schemas.microsoft.com/office/drawing/2014/main" id="{CE759E83-BF1E-0E67-5FE4-D43B70E87A2F}"/>
                </a:ext>
              </a:extLst>
            </p:cNvPr>
            <p:cNvSpPr/>
            <p:nvPr/>
          </p:nvSpPr>
          <p:spPr>
            <a:xfrm flipH="1">
              <a:off x="2878875" y="4984279"/>
              <a:ext cx="331097" cy="274271"/>
            </a:xfrm>
            <a:custGeom>
              <a:avLst/>
              <a:gdLst/>
              <a:ahLst/>
              <a:cxnLst/>
              <a:rect l="l" t="t" r="r" b="b"/>
              <a:pathLst>
                <a:path w="6718" h="5565" extrusionOk="0">
                  <a:moveTo>
                    <a:pt x="6475" y="0"/>
                  </a:moveTo>
                  <a:cubicBezTo>
                    <a:pt x="5483" y="1221"/>
                    <a:pt x="3187" y="1448"/>
                    <a:pt x="1614" y="1448"/>
                  </a:cubicBezTo>
                  <a:cubicBezTo>
                    <a:pt x="680" y="1448"/>
                    <a:pt x="1" y="1368"/>
                    <a:pt x="1" y="1368"/>
                  </a:cubicBezTo>
                  <a:lnTo>
                    <a:pt x="1" y="1368"/>
                  </a:lnTo>
                  <a:cubicBezTo>
                    <a:pt x="1" y="1368"/>
                    <a:pt x="1745" y="5565"/>
                    <a:pt x="3717" y="5565"/>
                  </a:cubicBezTo>
                  <a:cubicBezTo>
                    <a:pt x="3744" y="5565"/>
                    <a:pt x="3772" y="5564"/>
                    <a:pt x="3800" y="5562"/>
                  </a:cubicBezTo>
                  <a:cubicBezTo>
                    <a:pt x="5806" y="5441"/>
                    <a:pt x="6718" y="3070"/>
                    <a:pt x="6475"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282;p65">
              <a:extLst>
                <a:ext uri="{FF2B5EF4-FFF2-40B4-BE49-F238E27FC236}">
                  <a16:creationId xmlns:a16="http://schemas.microsoft.com/office/drawing/2014/main" id="{268BF770-022C-7082-733C-55E16C4A4A19}"/>
                </a:ext>
              </a:extLst>
            </p:cNvPr>
            <p:cNvSpPr/>
            <p:nvPr/>
          </p:nvSpPr>
          <p:spPr>
            <a:xfrm flipH="1">
              <a:off x="1963552" y="4006008"/>
              <a:ext cx="1152037" cy="1386239"/>
            </a:xfrm>
            <a:custGeom>
              <a:avLst/>
              <a:gdLst/>
              <a:ahLst/>
              <a:cxnLst/>
              <a:rect l="l" t="t" r="r" b="b"/>
              <a:pathLst>
                <a:path w="23375" h="28127" extrusionOk="0">
                  <a:moveTo>
                    <a:pt x="19697" y="1"/>
                  </a:moveTo>
                  <a:cubicBezTo>
                    <a:pt x="19697" y="1"/>
                    <a:pt x="10700" y="2463"/>
                    <a:pt x="4833" y="5381"/>
                  </a:cubicBezTo>
                  <a:cubicBezTo>
                    <a:pt x="821" y="7387"/>
                    <a:pt x="1" y="12706"/>
                    <a:pt x="578" y="16718"/>
                  </a:cubicBezTo>
                  <a:cubicBezTo>
                    <a:pt x="882" y="18724"/>
                    <a:pt x="1490" y="20670"/>
                    <a:pt x="1308" y="22706"/>
                  </a:cubicBezTo>
                  <a:cubicBezTo>
                    <a:pt x="1216" y="23618"/>
                    <a:pt x="1216" y="24530"/>
                    <a:pt x="1125" y="25411"/>
                  </a:cubicBezTo>
                  <a:cubicBezTo>
                    <a:pt x="1125" y="25533"/>
                    <a:pt x="943" y="26597"/>
                    <a:pt x="1034" y="26658"/>
                  </a:cubicBezTo>
                  <a:cubicBezTo>
                    <a:pt x="2068" y="27414"/>
                    <a:pt x="3572" y="28126"/>
                    <a:pt x="4948" y="28126"/>
                  </a:cubicBezTo>
                  <a:cubicBezTo>
                    <a:pt x="5838" y="28126"/>
                    <a:pt x="6675" y="27829"/>
                    <a:pt x="7296" y="27053"/>
                  </a:cubicBezTo>
                  <a:cubicBezTo>
                    <a:pt x="7721" y="26536"/>
                    <a:pt x="7995" y="25898"/>
                    <a:pt x="8177" y="25229"/>
                  </a:cubicBezTo>
                  <a:cubicBezTo>
                    <a:pt x="8603" y="23800"/>
                    <a:pt x="8724" y="22281"/>
                    <a:pt x="8633" y="20791"/>
                  </a:cubicBezTo>
                  <a:cubicBezTo>
                    <a:pt x="8572" y="19788"/>
                    <a:pt x="8390" y="18846"/>
                    <a:pt x="8116" y="17904"/>
                  </a:cubicBezTo>
                  <a:cubicBezTo>
                    <a:pt x="7873" y="16961"/>
                    <a:pt x="8086" y="16506"/>
                    <a:pt x="8633" y="15715"/>
                  </a:cubicBezTo>
                  <a:cubicBezTo>
                    <a:pt x="8724" y="15563"/>
                    <a:pt x="9180" y="14803"/>
                    <a:pt x="9393" y="14773"/>
                  </a:cubicBezTo>
                  <a:cubicBezTo>
                    <a:pt x="9393" y="14773"/>
                    <a:pt x="17569" y="14317"/>
                    <a:pt x="20487" y="10214"/>
                  </a:cubicBezTo>
                  <a:cubicBezTo>
                    <a:pt x="23375" y="6110"/>
                    <a:pt x="19697" y="1"/>
                    <a:pt x="19697"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283;p65">
              <a:extLst>
                <a:ext uri="{FF2B5EF4-FFF2-40B4-BE49-F238E27FC236}">
                  <a16:creationId xmlns:a16="http://schemas.microsoft.com/office/drawing/2014/main" id="{37512E04-D89F-886E-5E88-7BA45A2F69F3}"/>
                </a:ext>
              </a:extLst>
            </p:cNvPr>
            <p:cNvSpPr/>
            <p:nvPr/>
          </p:nvSpPr>
          <p:spPr>
            <a:xfrm flipH="1">
              <a:off x="2678085" y="5150520"/>
              <a:ext cx="401525" cy="255592"/>
            </a:xfrm>
            <a:custGeom>
              <a:avLst/>
              <a:gdLst/>
              <a:ahLst/>
              <a:cxnLst/>
              <a:rect l="l" t="t" r="r" b="b"/>
              <a:pathLst>
                <a:path w="8147" h="5186" extrusionOk="0">
                  <a:moveTo>
                    <a:pt x="0" y="1"/>
                  </a:moveTo>
                  <a:lnTo>
                    <a:pt x="0" y="3101"/>
                  </a:lnTo>
                  <a:cubicBezTo>
                    <a:pt x="1184" y="4801"/>
                    <a:pt x="2970" y="5185"/>
                    <a:pt x="4343" y="5185"/>
                  </a:cubicBezTo>
                  <a:cubicBezTo>
                    <a:pt x="5473" y="5185"/>
                    <a:pt x="6322" y="4925"/>
                    <a:pt x="6322" y="4925"/>
                  </a:cubicBezTo>
                  <a:cubicBezTo>
                    <a:pt x="6322" y="4925"/>
                    <a:pt x="7873" y="2098"/>
                    <a:pt x="8146" y="578"/>
                  </a:cubicBezTo>
                  <a:lnTo>
                    <a:pt x="8146" y="578"/>
                  </a:lnTo>
                  <a:cubicBezTo>
                    <a:pt x="7161" y="1438"/>
                    <a:pt x="6050" y="1741"/>
                    <a:pt x="4973" y="1741"/>
                  </a:cubicBezTo>
                  <a:cubicBezTo>
                    <a:pt x="2391" y="1741"/>
                    <a:pt x="0" y="1"/>
                    <a:pt x="0"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284;p65">
              <a:extLst>
                <a:ext uri="{FF2B5EF4-FFF2-40B4-BE49-F238E27FC236}">
                  <a16:creationId xmlns:a16="http://schemas.microsoft.com/office/drawing/2014/main" id="{8A74CF31-0A19-24DE-CF9E-30068B73443C}"/>
                </a:ext>
              </a:extLst>
            </p:cNvPr>
            <p:cNvSpPr/>
            <p:nvPr/>
          </p:nvSpPr>
          <p:spPr>
            <a:xfrm flipH="1">
              <a:off x="3040333" y="5451655"/>
              <a:ext cx="169590" cy="95662"/>
            </a:xfrm>
            <a:custGeom>
              <a:avLst/>
              <a:gdLst/>
              <a:ahLst/>
              <a:cxnLst/>
              <a:rect l="l" t="t" r="r" b="b"/>
              <a:pathLst>
                <a:path w="3441" h="1941" extrusionOk="0">
                  <a:moveTo>
                    <a:pt x="182" y="0"/>
                  </a:moveTo>
                  <a:cubicBezTo>
                    <a:pt x="8" y="0"/>
                    <a:pt x="0" y="276"/>
                    <a:pt x="157" y="276"/>
                  </a:cubicBezTo>
                  <a:cubicBezTo>
                    <a:pt x="165" y="276"/>
                    <a:pt x="173" y="275"/>
                    <a:pt x="182" y="274"/>
                  </a:cubicBezTo>
                  <a:cubicBezTo>
                    <a:pt x="231" y="272"/>
                    <a:pt x="281" y="271"/>
                    <a:pt x="331" y="271"/>
                  </a:cubicBezTo>
                  <a:cubicBezTo>
                    <a:pt x="1088" y="271"/>
                    <a:pt x="1952" y="488"/>
                    <a:pt x="2522" y="973"/>
                  </a:cubicBezTo>
                  <a:cubicBezTo>
                    <a:pt x="2796" y="1186"/>
                    <a:pt x="3009" y="1490"/>
                    <a:pt x="3130" y="1855"/>
                  </a:cubicBezTo>
                  <a:cubicBezTo>
                    <a:pt x="3154" y="1914"/>
                    <a:pt x="3210" y="1941"/>
                    <a:pt x="3266" y="1941"/>
                  </a:cubicBezTo>
                  <a:cubicBezTo>
                    <a:pt x="3354" y="1941"/>
                    <a:pt x="3441" y="1875"/>
                    <a:pt x="3404" y="1763"/>
                  </a:cubicBezTo>
                  <a:cubicBezTo>
                    <a:pt x="3009" y="548"/>
                    <a:pt x="1702" y="61"/>
                    <a:pt x="5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285;p65">
              <a:extLst>
                <a:ext uri="{FF2B5EF4-FFF2-40B4-BE49-F238E27FC236}">
                  <a16:creationId xmlns:a16="http://schemas.microsoft.com/office/drawing/2014/main" id="{B7A1F89E-CBC0-8DD5-0026-3265C2DA4DF8}"/>
                </a:ext>
              </a:extLst>
            </p:cNvPr>
            <p:cNvSpPr/>
            <p:nvPr/>
          </p:nvSpPr>
          <p:spPr>
            <a:xfrm flipH="1">
              <a:off x="2995384" y="5406706"/>
              <a:ext cx="168160" cy="95662"/>
            </a:xfrm>
            <a:custGeom>
              <a:avLst/>
              <a:gdLst/>
              <a:ahLst/>
              <a:cxnLst/>
              <a:rect l="l" t="t" r="r" b="b"/>
              <a:pathLst>
                <a:path w="3412" h="1941" extrusionOk="0">
                  <a:moveTo>
                    <a:pt x="183" y="1"/>
                  </a:moveTo>
                  <a:cubicBezTo>
                    <a:pt x="1" y="1"/>
                    <a:pt x="1" y="305"/>
                    <a:pt x="183" y="305"/>
                  </a:cubicBezTo>
                  <a:cubicBezTo>
                    <a:pt x="271" y="298"/>
                    <a:pt x="359" y="294"/>
                    <a:pt x="449" y="294"/>
                  </a:cubicBezTo>
                  <a:cubicBezTo>
                    <a:pt x="1172" y="294"/>
                    <a:pt x="1956" y="514"/>
                    <a:pt x="2524" y="973"/>
                  </a:cubicBezTo>
                  <a:cubicBezTo>
                    <a:pt x="2797" y="1216"/>
                    <a:pt x="3010" y="1520"/>
                    <a:pt x="3101" y="1855"/>
                  </a:cubicBezTo>
                  <a:cubicBezTo>
                    <a:pt x="3125" y="1914"/>
                    <a:pt x="3181" y="1941"/>
                    <a:pt x="3237" y="1941"/>
                  </a:cubicBezTo>
                  <a:cubicBezTo>
                    <a:pt x="3324" y="1941"/>
                    <a:pt x="3412" y="1875"/>
                    <a:pt x="3375" y="1764"/>
                  </a:cubicBezTo>
                  <a:cubicBezTo>
                    <a:pt x="2980" y="548"/>
                    <a:pt x="1703" y="92"/>
                    <a:pt x="51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286;p65">
              <a:extLst>
                <a:ext uri="{FF2B5EF4-FFF2-40B4-BE49-F238E27FC236}">
                  <a16:creationId xmlns:a16="http://schemas.microsoft.com/office/drawing/2014/main" id="{04B7CB93-1058-99E0-475A-3687A3688702}"/>
                </a:ext>
              </a:extLst>
            </p:cNvPr>
            <p:cNvSpPr/>
            <p:nvPr/>
          </p:nvSpPr>
          <p:spPr>
            <a:xfrm flipH="1">
              <a:off x="2955019" y="5364764"/>
              <a:ext cx="168062" cy="96845"/>
            </a:xfrm>
            <a:custGeom>
              <a:avLst/>
              <a:gdLst/>
              <a:ahLst/>
              <a:cxnLst/>
              <a:rect l="l" t="t" r="r" b="b"/>
              <a:pathLst>
                <a:path w="3410" h="1965" extrusionOk="0">
                  <a:moveTo>
                    <a:pt x="183" y="0"/>
                  </a:moveTo>
                  <a:cubicBezTo>
                    <a:pt x="1" y="31"/>
                    <a:pt x="1" y="304"/>
                    <a:pt x="183" y="304"/>
                  </a:cubicBezTo>
                  <a:cubicBezTo>
                    <a:pt x="232" y="303"/>
                    <a:pt x="281" y="302"/>
                    <a:pt x="331" y="302"/>
                  </a:cubicBezTo>
                  <a:cubicBezTo>
                    <a:pt x="1085" y="302"/>
                    <a:pt x="1925" y="519"/>
                    <a:pt x="2523" y="1004"/>
                  </a:cubicBezTo>
                  <a:cubicBezTo>
                    <a:pt x="2797" y="1216"/>
                    <a:pt x="3010" y="1520"/>
                    <a:pt x="3101" y="1855"/>
                  </a:cubicBezTo>
                  <a:cubicBezTo>
                    <a:pt x="3126" y="1931"/>
                    <a:pt x="3189" y="1965"/>
                    <a:pt x="3249" y="1965"/>
                  </a:cubicBezTo>
                  <a:cubicBezTo>
                    <a:pt x="3332" y="1965"/>
                    <a:pt x="3410" y="1900"/>
                    <a:pt x="3374" y="1794"/>
                  </a:cubicBezTo>
                  <a:cubicBezTo>
                    <a:pt x="2979" y="578"/>
                    <a:pt x="1672" y="92"/>
                    <a:pt x="517" y="31"/>
                  </a:cubicBezTo>
                  <a:cubicBezTo>
                    <a:pt x="396" y="0"/>
                    <a:pt x="274" y="0"/>
                    <a:pt x="1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287;p65">
              <a:extLst>
                <a:ext uri="{FF2B5EF4-FFF2-40B4-BE49-F238E27FC236}">
                  <a16:creationId xmlns:a16="http://schemas.microsoft.com/office/drawing/2014/main" id="{E1F4F930-9860-2E56-82B5-03C2F0261CA4}"/>
                </a:ext>
              </a:extLst>
            </p:cNvPr>
            <p:cNvSpPr/>
            <p:nvPr/>
          </p:nvSpPr>
          <p:spPr>
            <a:xfrm flipH="1">
              <a:off x="3072124" y="2609155"/>
              <a:ext cx="224395" cy="202364"/>
            </a:xfrm>
            <a:custGeom>
              <a:avLst/>
              <a:gdLst/>
              <a:ahLst/>
              <a:cxnLst/>
              <a:rect l="l" t="t" r="r" b="b"/>
              <a:pathLst>
                <a:path w="4553" h="4106" extrusionOk="0">
                  <a:moveTo>
                    <a:pt x="2092" y="1"/>
                  </a:moveTo>
                  <a:cubicBezTo>
                    <a:pt x="1700" y="1"/>
                    <a:pt x="1306" y="117"/>
                    <a:pt x="966" y="440"/>
                  </a:cubicBezTo>
                  <a:cubicBezTo>
                    <a:pt x="1" y="1381"/>
                    <a:pt x="742" y="4106"/>
                    <a:pt x="2747" y="4106"/>
                  </a:cubicBezTo>
                  <a:cubicBezTo>
                    <a:pt x="3267" y="4106"/>
                    <a:pt x="3871" y="3923"/>
                    <a:pt x="4553" y="3479"/>
                  </a:cubicBezTo>
                  <a:cubicBezTo>
                    <a:pt x="4553" y="2051"/>
                    <a:pt x="4097" y="774"/>
                    <a:pt x="4097" y="774"/>
                  </a:cubicBezTo>
                  <a:cubicBezTo>
                    <a:pt x="4097" y="774"/>
                    <a:pt x="3103" y="1"/>
                    <a:pt x="2092" y="1"/>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288;p65">
              <a:extLst>
                <a:ext uri="{FF2B5EF4-FFF2-40B4-BE49-F238E27FC236}">
                  <a16:creationId xmlns:a16="http://schemas.microsoft.com/office/drawing/2014/main" id="{E2510F54-2195-E52F-F3E8-F59BED663E71}"/>
                </a:ext>
              </a:extLst>
            </p:cNvPr>
            <p:cNvSpPr/>
            <p:nvPr/>
          </p:nvSpPr>
          <p:spPr>
            <a:xfrm flipH="1">
              <a:off x="2261630" y="1986628"/>
              <a:ext cx="966331" cy="1261745"/>
            </a:xfrm>
            <a:custGeom>
              <a:avLst/>
              <a:gdLst/>
              <a:ahLst/>
              <a:cxnLst/>
              <a:rect l="l" t="t" r="r" b="b"/>
              <a:pathLst>
                <a:path w="19607" h="25601" extrusionOk="0">
                  <a:moveTo>
                    <a:pt x="17904" y="3040"/>
                  </a:moveTo>
                  <a:lnTo>
                    <a:pt x="17904" y="3040"/>
                  </a:lnTo>
                  <a:cubicBezTo>
                    <a:pt x="17903" y="3040"/>
                    <a:pt x="17903" y="3041"/>
                    <a:pt x="17902" y="3041"/>
                  </a:cubicBezTo>
                  <a:lnTo>
                    <a:pt x="17902" y="3041"/>
                  </a:lnTo>
                  <a:cubicBezTo>
                    <a:pt x="17903" y="3041"/>
                    <a:pt x="17903" y="3040"/>
                    <a:pt x="17904" y="3040"/>
                  </a:cubicBezTo>
                  <a:close/>
                  <a:moveTo>
                    <a:pt x="18542" y="23344"/>
                  </a:moveTo>
                  <a:lnTo>
                    <a:pt x="18542" y="23344"/>
                  </a:lnTo>
                  <a:cubicBezTo>
                    <a:pt x="18257" y="23376"/>
                    <a:pt x="18269" y="23597"/>
                    <a:pt x="18277" y="23798"/>
                  </a:cubicBezTo>
                  <a:lnTo>
                    <a:pt x="18277" y="23798"/>
                  </a:lnTo>
                  <a:cubicBezTo>
                    <a:pt x="18383" y="23653"/>
                    <a:pt x="18470" y="23501"/>
                    <a:pt x="18542" y="23344"/>
                  </a:cubicBezTo>
                  <a:close/>
                  <a:moveTo>
                    <a:pt x="3588" y="0"/>
                  </a:moveTo>
                  <a:cubicBezTo>
                    <a:pt x="1247" y="1855"/>
                    <a:pt x="1" y="4955"/>
                    <a:pt x="761" y="8055"/>
                  </a:cubicBezTo>
                  <a:lnTo>
                    <a:pt x="2645" y="15989"/>
                  </a:lnTo>
                  <a:cubicBezTo>
                    <a:pt x="3436" y="19302"/>
                    <a:pt x="6080" y="21490"/>
                    <a:pt x="9272" y="21855"/>
                  </a:cubicBezTo>
                  <a:lnTo>
                    <a:pt x="8664" y="22159"/>
                  </a:lnTo>
                  <a:cubicBezTo>
                    <a:pt x="8664" y="22159"/>
                    <a:pt x="8013" y="25601"/>
                    <a:pt x="12700" y="25601"/>
                  </a:cubicBezTo>
                  <a:cubicBezTo>
                    <a:pt x="12977" y="25601"/>
                    <a:pt x="13272" y="25589"/>
                    <a:pt x="13588" y="25563"/>
                  </a:cubicBezTo>
                  <a:cubicBezTo>
                    <a:pt x="15938" y="25381"/>
                    <a:pt x="17260" y="24856"/>
                    <a:pt x="17992" y="24129"/>
                  </a:cubicBezTo>
                  <a:lnTo>
                    <a:pt x="17992" y="24129"/>
                  </a:lnTo>
                  <a:cubicBezTo>
                    <a:pt x="18013" y="24131"/>
                    <a:pt x="18035" y="24133"/>
                    <a:pt x="18056" y="24135"/>
                  </a:cubicBezTo>
                  <a:cubicBezTo>
                    <a:pt x="18065" y="24135"/>
                    <a:pt x="18075" y="24135"/>
                    <a:pt x="18083" y="24135"/>
                  </a:cubicBezTo>
                  <a:cubicBezTo>
                    <a:pt x="18289" y="24135"/>
                    <a:pt x="18284" y="23975"/>
                    <a:pt x="18277" y="23798"/>
                  </a:cubicBezTo>
                  <a:lnTo>
                    <a:pt x="18277" y="23798"/>
                  </a:lnTo>
                  <a:cubicBezTo>
                    <a:pt x="18194" y="23912"/>
                    <a:pt x="18100" y="24023"/>
                    <a:pt x="17992" y="24129"/>
                  </a:cubicBezTo>
                  <a:lnTo>
                    <a:pt x="17992" y="24129"/>
                  </a:lnTo>
                  <a:cubicBezTo>
                    <a:pt x="16423" y="23988"/>
                    <a:pt x="15617" y="23052"/>
                    <a:pt x="15047" y="21642"/>
                  </a:cubicBezTo>
                  <a:cubicBezTo>
                    <a:pt x="14804" y="21065"/>
                    <a:pt x="14104" y="19150"/>
                    <a:pt x="14712" y="18724"/>
                  </a:cubicBezTo>
                  <a:cubicBezTo>
                    <a:pt x="14925" y="18572"/>
                    <a:pt x="15199" y="18511"/>
                    <a:pt x="15472" y="18481"/>
                  </a:cubicBezTo>
                  <a:cubicBezTo>
                    <a:pt x="16354" y="18299"/>
                    <a:pt x="17235" y="17995"/>
                    <a:pt x="17904" y="17387"/>
                  </a:cubicBezTo>
                  <a:cubicBezTo>
                    <a:pt x="19606" y="15776"/>
                    <a:pt x="19424" y="12827"/>
                    <a:pt x="19272" y="10700"/>
                  </a:cubicBezTo>
                  <a:cubicBezTo>
                    <a:pt x="19150" y="9393"/>
                    <a:pt x="18968" y="8086"/>
                    <a:pt x="18725" y="6779"/>
                  </a:cubicBezTo>
                  <a:cubicBezTo>
                    <a:pt x="18634" y="6415"/>
                    <a:pt x="17727" y="3180"/>
                    <a:pt x="17902" y="3041"/>
                  </a:cubicBezTo>
                  <a:lnTo>
                    <a:pt x="17902" y="3041"/>
                  </a:lnTo>
                  <a:cubicBezTo>
                    <a:pt x="16092" y="4360"/>
                    <a:pt x="13863" y="5150"/>
                    <a:pt x="11609" y="5150"/>
                  </a:cubicBezTo>
                  <a:cubicBezTo>
                    <a:pt x="11215" y="5150"/>
                    <a:pt x="10820" y="5126"/>
                    <a:pt x="10427" y="5077"/>
                  </a:cubicBezTo>
                  <a:cubicBezTo>
                    <a:pt x="7752" y="4742"/>
                    <a:pt x="5229" y="3162"/>
                    <a:pt x="3952" y="821"/>
                  </a:cubicBezTo>
                  <a:cubicBezTo>
                    <a:pt x="3831" y="548"/>
                    <a:pt x="3709" y="274"/>
                    <a:pt x="3588" y="0"/>
                  </a:cubicBezTo>
                  <a:close/>
                </a:path>
              </a:pathLst>
            </a:custGeom>
            <a:solidFill>
              <a:srgbClr val="FFA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289;p65">
              <a:extLst>
                <a:ext uri="{FF2B5EF4-FFF2-40B4-BE49-F238E27FC236}">
                  <a16:creationId xmlns:a16="http://schemas.microsoft.com/office/drawing/2014/main" id="{F2683ACD-BD0F-8A8D-AC9A-695CA02A2C09}"/>
                </a:ext>
              </a:extLst>
            </p:cNvPr>
            <p:cNvSpPr/>
            <p:nvPr/>
          </p:nvSpPr>
          <p:spPr>
            <a:xfrm flipH="1">
              <a:off x="2026438" y="1842714"/>
              <a:ext cx="1024734" cy="1333455"/>
            </a:xfrm>
            <a:custGeom>
              <a:avLst/>
              <a:gdLst/>
              <a:ahLst/>
              <a:cxnLst/>
              <a:rect l="l" t="t" r="r" b="b"/>
              <a:pathLst>
                <a:path w="20792" h="27056" extrusionOk="0">
                  <a:moveTo>
                    <a:pt x="10233" y="1"/>
                  </a:moveTo>
                  <a:cubicBezTo>
                    <a:pt x="9634" y="1"/>
                    <a:pt x="9026" y="70"/>
                    <a:pt x="8420" y="215"/>
                  </a:cubicBezTo>
                  <a:lnTo>
                    <a:pt x="3010" y="1492"/>
                  </a:lnTo>
                  <a:cubicBezTo>
                    <a:pt x="1885" y="1765"/>
                    <a:pt x="882" y="2252"/>
                    <a:pt x="1" y="2920"/>
                  </a:cubicBezTo>
                  <a:cubicBezTo>
                    <a:pt x="122" y="3194"/>
                    <a:pt x="244" y="3468"/>
                    <a:pt x="365" y="3711"/>
                  </a:cubicBezTo>
                  <a:cubicBezTo>
                    <a:pt x="1642" y="6082"/>
                    <a:pt x="4165" y="7662"/>
                    <a:pt x="6840" y="7997"/>
                  </a:cubicBezTo>
                  <a:cubicBezTo>
                    <a:pt x="7233" y="8046"/>
                    <a:pt x="7628" y="8070"/>
                    <a:pt x="8022" y="8070"/>
                  </a:cubicBezTo>
                  <a:cubicBezTo>
                    <a:pt x="10276" y="8070"/>
                    <a:pt x="12505" y="7280"/>
                    <a:pt x="14315" y="5961"/>
                  </a:cubicBezTo>
                  <a:lnTo>
                    <a:pt x="14315" y="5961"/>
                  </a:lnTo>
                  <a:cubicBezTo>
                    <a:pt x="14140" y="6100"/>
                    <a:pt x="15047" y="9335"/>
                    <a:pt x="15138" y="9699"/>
                  </a:cubicBezTo>
                  <a:cubicBezTo>
                    <a:pt x="15381" y="11006"/>
                    <a:pt x="15563" y="12313"/>
                    <a:pt x="15685" y="13620"/>
                  </a:cubicBezTo>
                  <a:cubicBezTo>
                    <a:pt x="15837" y="15747"/>
                    <a:pt x="16019" y="18696"/>
                    <a:pt x="14317" y="20276"/>
                  </a:cubicBezTo>
                  <a:cubicBezTo>
                    <a:pt x="13648" y="20915"/>
                    <a:pt x="12767" y="21219"/>
                    <a:pt x="11885" y="21371"/>
                  </a:cubicBezTo>
                  <a:cubicBezTo>
                    <a:pt x="11612" y="21431"/>
                    <a:pt x="11338" y="21462"/>
                    <a:pt x="11125" y="21644"/>
                  </a:cubicBezTo>
                  <a:cubicBezTo>
                    <a:pt x="10517" y="22070"/>
                    <a:pt x="11217" y="23985"/>
                    <a:pt x="11460" y="24562"/>
                  </a:cubicBezTo>
                  <a:cubicBezTo>
                    <a:pt x="12037" y="25991"/>
                    <a:pt x="12858" y="26933"/>
                    <a:pt x="14469" y="27055"/>
                  </a:cubicBezTo>
                  <a:cubicBezTo>
                    <a:pt x="14478" y="27055"/>
                    <a:pt x="14488" y="27055"/>
                    <a:pt x="14496" y="27055"/>
                  </a:cubicBezTo>
                  <a:cubicBezTo>
                    <a:pt x="14934" y="27055"/>
                    <a:pt x="14419" y="26324"/>
                    <a:pt x="14955" y="26295"/>
                  </a:cubicBezTo>
                  <a:cubicBezTo>
                    <a:pt x="11723" y="24130"/>
                    <a:pt x="12984" y="24076"/>
                    <a:pt x="13120" y="24076"/>
                  </a:cubicBezTo>
                  <a:cubicBezTo>
                    <a:pt x="13127" y="24076"/>
                    <a:pt x="13131" y="24076"/>
                    <a:pt x="13131" y="24076"/>
                  </a:cubicBezTo>
                  <a:lnTo>
                    <a:pt x="13071" y="23681"/>
                  </a:lnTo>
                  <a:lnTo>
                    <a:pt x="13952" y="23468"/>
                  </a:lnTo>
                  <a:cubicBezTo>
                    <a:pt x="18147" y="22465"/>
                    <a:pt x="20791" y="18209"/>
                    <a:pt x="19788" y="13984"/>
                  </a:cubicBezTo>
                  <a:lnTo>
                    <a:pt x="17873" y="6021"/>
                  </a:lnTo>
                  <a:cubicBezTo>
                    <a:pt x="17015" y="2433"/>
                    <a:pt x="13777" y="1"/>
                    <a:pt x="10233" y="1"/>
                  </a:cubicBezTo>
                  <a:close/>
                </a:path>
              </a:pathLst>
            </a:custGeom>
            <a:solidFill>
              <a:srgbClr val="F898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290;p65">
              <a:extLst>
                <a:ext uri="{FF2B5EF4-FFF2-40B4-BE49-F238E27FC236}">
                  <a16:creationId xmlns:a16="http://schemas.microsoft.com/office/drawing/2014/main" id="{7060D902-5464-2C3F-C2E6-CA03ECCC7F99}"/>
                </a:ext>
              </a:extLst>
            </p:cNvPr>
            <p:cNvSpPr/>
            <p:nvPr/>
          </p:nvSpPr>
          <p:spPr>
            <a:xfrm flipH="1">
              <a:off x="1933568" y="3278651"/>
              <a:ext cx="374566" cy="604579"/>
            </a:xfrm>
            <a:custGeom>
              <a:avLst/>
              <a:gdLst/>
              <a:ahLst/>
              <a:cxnLst/>
              <a:rect l="l" t="t" r="r" b="b"/>
              <a:pathLst>
                <a:path w="7600" h="12267" extrusionOk="0">
                  <a:moveTo>
                    <a:pt x="3388" y="0"/>
                  </a:moveTo>
                  <a:cubicBezTo>
                    <a:pt x="1847" y="0"/>
                    <a:pt x="1" y="6035"/>
                    <a:pt x="1" y="6035"/>
                  </a:cubicBezTo>
                  <a:lnTo>
                    <a:pt x="1" y="10807"/>
                  </a:lnTo>
                  <a:cubicBezTo>
                    <a:pt x="426" y="10762"/>
                    <a:pt x="928" y="10727"/>
                    <a:pt x="1468" y="10727"/>
                  </a:cubicBezTo>
                  <a:cubicBezTo>
                    <a:pt x="3090" y="10727"/>
                    <a:pt x="5062" y="11035"/>
                    <a:pt x="6384" y="12266"/>
                  </a:cubicBezTo>
                  <a:cubicBezTo>
                    <a:pt x="7600" y="2084"/>
                    <a:pt x="3618" y="47"/>
                    <a:pt x="3618" y="47"/>
                  </a:cubicBezTo>
                  <a:cubicBezTo>
                    <a:pt x="3542" y="15"/>
                    <a:pt x="3466" y="0"/>
                    <a:pt x="33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291;p65">
              <a:extLst>
                <a:ext uri="{FF2B5EF4-FFF2-40B4-BE49-F238E27FC236}">
                  <a16:creationId xmlns:a16="http://schemas.microsoft.com/office/drawing/2014/main" id="{279E77A9-7593-5200-6BB4-722DFE07B2DF}"/>
                </a:ext>
              </a:extLst>
            </p:cNvPr>
            <p:cNvSpPr/>
            <p:nvPr/>
          </p:nvSpPr>
          <p:spPr>
            <a:xfrm flipH="1">
              <a:off x="2703559" y="2658490"/>
              <a:ext cx="103400" cy="204533"/>
            </a:xfrm>
            <a:custGeom>
              <a:avLst/>
              <a:gdLst/>
              <a:ahLst/>
              <a:cxnLst/>
              <a:rect l="l" t="t" r="r" b="b"/>
              <a:pathLst>
                <a:path w="2098" h="4150" extrusionOk="0">
                  <a:moveTo>
                    <a:pt x="137" y="1"/>
                  </a:moveTo>
                  <a:cubicBezTo>
                    <a:pt x="68" y="1"/>
                    <a:pt x="0" y="46"/>
                    <a:pt x="0" y="138"/>
                  </a:cubicBezTo>
                  <a:lnTo>
                    <a:pt x="0" y="3512"/>
                  </a:lnTo>
                  <a:lnTo>
                    <a:pt x="0" y="3998"/>
                  </a:lnTo>
                  <a:cubicBezTo>
                    <a:pt x="0" y="4059"/>
                    <a:pt x="61" y="4150"/>
                    <a:pt x="122" y="4150"/>
                  </a:cubicBezTo>
                  <a:lnTo>
                    <a:pt x="1915" y="4150"/>
                  </a:lnTo>
                  <a:cubicBezTo>
                    <a:pt x="2097" y="4150"/>
                    <a:pt x="2097" y="3846"/>
                    <a:pt x="1915" y="3846"/>
                  </a:cubicBezTo>
                  <a:lnTo>
                    <a:pt x="274" y="3846"/>
                  </a:lnTo>
                  <a:lnTo>
                    <a:pt x="274" y="624"/>
                  </a:lnTo>
                  <a:lnTo>
                    <a:pt x="274" y="138"/>
                  </a:lnTo>
                  <a:cubicBezTo>
                    <a:pt x="274" y="46"/>
                    <a:pt x="205" y="1"/>
                    <a:pt x="1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292;p65">
              <a:extLst>
                <a:ext uri="{FF2B5EF4-FFF2-40B4-BE49-F238E27FC236}">
                  <a16:creationId xmlns:a16="http://schemas.microsoft.com/office/drawing/2014/main" id="{3277632D-138B-47F8-358F-8743732430E4}"/>
                </a:ext>
              </a:extLst>
            </p:cNvPr>
            <p:cNvSpPr/>
            <p:nvPr/>
          </p:nvSpPr>
          <p:spPr>
            <a:xfrm flipH="1">
              <a:off x="2463879" y="2648682"/>
              <a:ext cx="49482" cy="87087"/>
            </a:xfrm>
            <a:custGeom>
              <a:avLst/>
              <a:gdLst/>
              <a:ahLst/>
              <a:cxnLst/>
              <a:rect l="l" t="t" r="r" b="b"/>
              <a:pathLst>
                <a:path w="1004" h="1767" extrusionOk="0">
                  <a:moveTo>
                    <a:pt x="486" y="1"/>
                  </a:moveTo>
                  <a:cubicBezTo>
                    <a:pt x="476" y="1"/>
                    <a:pt x="466" y="1"/>
                    <a:pt x="457" y="2"/>
                  </a:cubicBezTo>
                  <a:cubicBezTo>
                    <a:pt x="213" y="2"/>
                    <a:pt x="1" y="397"/>
                    <a:pt x="31" y="914"/>
                  </a:cubicBezTo>
                  <a:cubicBezTo>
                    <a:pt x="31" y="1383"/>
                    <a:pt x="257" y="1767"/>
                    <a:pt x="518" y="1767"/>
                  </a:cubicBezTo>
                  <a:cubicBezTo>
                    <a:pt x="528" y="1767"/>
                    <a:pt x="538" y="1766"/>
                    <a:pt x="548" y="1765"/>
                  </a:cubicBezTo>
                  <a:cubicBezTo>
                    <a:pt x="791" y="1765"/>
                    <a:pt x="1004" y="1370"/>
                    <a:pt x="973" y="853"/>
                  </a:cubicBezTo>
                  <a:cubicBezTo>
                    <a:pt x="944" y="385"/>
                    <a:pt x="745" y="1"/>
                    <a:pt x="4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293;p65">
              <a:extLst>
                <a:ext uri="{FF2B5EF4-FFF2-40B4-BE49-F238E27FC236}">
                  <a16:creationId xmlns:a16="http://schemas.microsoft.com/office/drawing/2014/main" id="{A6C4655D-14BB-E72E-B1BF-05B6BE1786F4}"/>
                </a:ext>
              </a:extLst>
            </p:cNvPr>
            <p:cNvSpPr/>
            <p:nvPr/>
          </p:nvSpPr>
          <p:spPr>
            <a:xfrm flipH="1">
              <a:off x="2943286" y="2672635"/>
              <a:ext cx="50961" cy="87136"/>
            </a:xfrm>
            <a:custGeom>
              <a:avLst/>
              <a:gdLst/>
              <a:ahLst/>
              <a:cxnLst/>
              <a:rect l="l" t="t" r="r" b="b"/>
              <a:pathLst>
                <a:path w="1034" h="1768" extrusionOk="0">
                  <a:moveTo>
                    <a:pt x="458" y="1"/>
                  </a:moveTo>
                  <a:cubicBezTo>
                    <a:pt x="447" y="1"/>
                    <a:pt x="437" y="1"/>
                    <a:pt x="426" y="3"/>
                  </a:cubicBezTo>
                  <a:cubicBezTo>
                    <a:pt x="153" y="33"/>
                    <a:pt x="1" y="459"/>
                    <a:pt x="61" y="945"/>
                  </a:cubicBezTo>
                  <a:cubicBezTo>
                    <a:pt x="91" y="1412"/>
                    <a:pt x="344" y="1767"/>
                    <a:pt x="580" y="1767"/>
                  </a:cubicBezTo>
                  <a:cubicBezTo>
                    <a:pt x="589" y="1767"/>
                    <a:pt x="599" y="1767"/>
                    <a:pt x="609" y="1766"/>
                  </a:cubicBezTo>
                  <a:cubicBezTo>
                    <a:pt x="882" y="1735"/>
                    <a:pt x="1034" y="1340"/>
                    <a:pt x="1004" y="823"/>
                  </a:cubicBezTo>
                  <a:cubicBezTo>
                    <a:pt x="945" y="356"/>
                    <a:pt x="718" y="1"/>
                    <a:pt x="4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294;p65">
              <a:extLst>
                <a:ext uri="{FF2B5EF4-FFF2-40B4-BE49-F238E27FC236}">
                  <a16:creationId xmlns:a16="http://schemas.microsoft.com/office/drawing/2014/main" id="{791FE9F1-1BB0-29C5-4D63-41CDF3C587FA}"/>
                </a:ext>
              </a:extLst>
            </p:cNvPr>
            <p:cNvSpPr/>
            <p:nvPr/>
          </p:nvSpPr>
          <p:spPr>
            <a:xfrm flipH="1">
              <a:off x="2863890" y="2803094"/>
              <a:ext cx="214242" cy="221733"/>
            </a:xfrm>
            <a:custGeom>
              <a:avLst/>
              <a:gdLst/>
              <a:ahLst/>
              <a:cxnLst/>
              <a:rect l="l" t="t" r="r" b="b"/>
              <a:pathLst>
                <a:path w="4347" h="4499" extrusionOk="0">
                  <a:moveTo>
                    <a:pt x="1733" y="0"/>
                  </a:moveTo>
                  <a:cubicBezTo>
                    <a:pt x="1064" y="0"/>
                    <a:pt x="456" y="243"/>
                    <a:pt x="0" y="669"/>
                  </a:cubicBezTo>
                  <a:cubicBezTo>
                    <a:pt x="700" y="2371"/>
                    <a:pt x="1976" y="3678"/>
                    <a:pt x="3526" y="4499"/>
                  </a:cubicBezTo>
                  <a:cubicBezTo>
                    <a:pt x="4043" y="4012"/>
                    <a:pt x="4347" y="3344"/>
                    <a:pt x="4347" y="2584"/>
                  </a:cubicBezTo>
                  <a:cubicBezTo>
                    <a:pt x="4347" y="1155"/>
                    <a:pt x="3192" y="0"/>
                    <a:pt x="1733" y="0"/>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295;p65">
              <a:extLst>
                <a:ext uri="{FF2B5EF4-FFF2-40B4-BE49-F238E27FC236}">
                  <a16:creationId xmlns:a16="http://schemas.microsoft.com/office/drawing/2014/main" id="{F7B1BBB8-6955-8172-1E3C-04B3CA21A228}"/>
                </a:ext>
              </a:extLst>
            </p:cNvPr>
            <p:cNvSpPr/>
            <p:nvPr/>
          </p:nvSpPr>
          <p:spPr>
            <a:xfrm flipH="1">
              <a:off x="2255650" y="2722167"/>
              <a:ext cx="256183" cy="256233"/>
            </a:xfrm>
            <a:custGeom>
              <a:avLst/>
              <a:gdLst/>
              <a:ahLst/>
              <a:cxnLst/>
              <a:rect l="l" t="t" r="r" b="b"/>
              <a:pathLst>
                <a:path w="5198" h="5199" extrusionOk="0">
                  <a:moveTo>
                    <a:pt x="2584" y="1"/>
                  </a:moveTo>
                  <a:cubicBezTo>
                    <a:pt x="1155" y="1"/>
                    <a:pt x="0" y="1156"/>
                    <a:pt x="0" y="2584"/>
                  </a:cubicBezTo>
                  <a:cubicBezTo>
                    <a:pt x="0" y="4043"/>
                    <a:pt x="1155" y="5198"/>
                    <a:pt x="2584" y="5198"/>
                  </a:cubicBezTo>
                  <a:cubicBezTo>
                    <a:pt x="4043" y="5198"/>
                    <a:pt x="5198" y="4043"/>
                    <a:pt x="5198" y="2584"/>
                  </a:cubicBezTo>
                  <a:cubicBezTo>
                    <a:pt x="5198" y="1156"/>
                    <a:pt x="4043" y="1"/>
                    <a:pt x="2584" y="1"/>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296;p65">
              <a:extLst>
                <a:ext uri="{FF2B5EF4-FFF2-40B4-BE49-F238E27FC236}">
                  <a16:creationId xmlns:a16="http://schemas.microsoft.com/office/drawing/2014/main" id="{C90FE2FA-808B-58D9-9A75-2E2F0C085112}"/>
                </a:ext>
              </a:extLst>
            </p:cNvPr>
            <p:cNvSpPr/>
            <p:nvPr/>
          </p:nvSpPr>
          <p:spPr>
            <a:xfrm flipH="1">
              <a:off x="2536431" y="2814134"/>
              <a:ext cx="170181" cy="127106"/>
            </a:xfrm>
            <a:custGeom>
              <a:avLst/>
              <a:gdLst/>
              <a:ahLst/>
              <a:cxnLst/>
              <a:rect l="l" t="t" r="r" b="b"/>
              <a:pathLst>
                <a:path w="3453" h="2579" extrusionOk="0">
                  <a:moveTo>
                    <a:pt x="3288" y="0"/>
                  </a:moveTo>
                  <a:cubicBezTo>
                    <a:pt x="3230" y="0"/>
                    <a:pt x="3174" y="34"/>
                    <a:pt x="3162" y="110"/>
                  </a:cubicBezTo>
                  <a:cubicBezTo>
                    <a:pt x="3071" y="840"/>
                    <a:pt x="2675" y="1478"/>
                    <a:pt x="2007" y="1873"/>
                  </a:cubicBezTo>
                  <a:cubicBezTo>
                    <a:pt x="1551" y="2117"/>
                    <a:pt x="1034" y="2238"/>
                    <a:pt x="517" y="2299"/>
                  </a:cubicBezTo>
                  <a:lnTo>
                    <a:pt x="183" y="2299"/>
                  </a:lnTo>
                  <a:cubicBezTo>
                    <a:pt x="1" y="2299"/>
                    <a:pt x="1" y="2572"/>
                    <a:pt x="183" y="2572"/>
                  </a:cubicBezTo>
                  <a:cubicBezTo>
                    <a:pt x="252" y="2577"/>
                    <a:pt x="323" y="2579"/>
                    <a:pt x="393" y="2579"/>
                  </a:cubicBezTo>
                  <a:cubicBezTo>
                    <a:pt x="1314" y="2579"/>
                    <a:pt x="2324" y="2212"/>
                    <a:pt x="2888" y="1478"/>
                  </a:cubicBezTo>
                  <a:cubicBezTo>
                    <a:pt x="3192" y="1113"/>
                    <a:pt x="3374" y="658"/>
                    <a:pt x="3435" y="171"/>
                  </a:cubicBezTo>
                  <a:cubicBezTo>
                    <a:pt x="3453" y="65"/>
                    <a:pt x="3368" y="0"/>
                    <a:pt x="32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297;p65">
              <a:extLst>
                <a:ext uri="{FF2B5EF4-FFF2-40B4-BE49-F238E27FC236}">
                  <a16:creationId xmlns:a16="http://schemas.microsoft.com/office/drawing/2014/main" id="{607BD460-4029-697E-68AE-E8A4B6BCA864}"/>
                </a:ext>
              </a:extLst>
            </p:cNvPr>
            <p:cNvSpPr/>
            <p:nvPr/>
          </p:nvSpPr>
          <p:spPr>
            <a:xfrm flipH="1">
              <a:off x="2465360" y="2486483"/>
              <a:ext cx="127402" cy="46969"/>
            </a:xfrm>
            <a:custGeom>
              <a:avLst/>
              <a:gdLst/>
              <a:ahLst/>
              <a:cxnLst/>
              <a:rect l="l" t="t" r="r" b="b"/>
              <a:pathLst>
                <a:path w="2585" h="953" extrusionOk="0">
                  <a:moveTo>
                    <a:pt x="1401" y="0"/>
                  </a:moveTo>
                  <a:cubicBezTo>
                    <a:pt x="1339" y="0"/>
                    <a:pt x="1278" y="4"/>
                    <a:pt x="1216" y="11"/>
                  </a:cubicBezTo>
                  <a:cubicBezTo>
                    <a:pt x="943" y="71"/>
                    <a:pt x="669" y="193"/>
                    <a:pt x="457" y="345"/>
                  </a:cubicBezTo>
                  <a:cubicBezTo>
                    <a:pt x="274" y="527"/>
                    <a:pt x="92" y="710"/>
                    <a:pt x="1" y="953"/>
                  </a:cubicBezTo>
                  <a:cubicBezTo>
                    <a:pt x="426" y="679"/>
                    <a:pt x="821" y="467"/>
                    <a:pt x="1247" y="406"/>
                  </a:cubicBezTo>
                  <a:cubicBezTo>
                    <a:pt x="1328" y="383"/>
                    <a:pt x="1414" y="373"/>
                    <a:pt x="1501" y="373"/>
                  </a:cubicBezTo>
                  <a:cubicBezTo>
                    <a:pt x="1641" y="373"/>
                    <a:pt x="1784" y="399"/>
                    <a:pt x="1916" y="436"/>
                  </a:cubicBezTo>
                  <a:cubicBezTo>
                    <a:pt x="2128" y="497"/>
                    <a:pt x="2341" y="588"/>
                    <a:pt x="2584" y="679"/>
                  </a:cubicBezTo>
                  <a:cubicBezTo>
                    <a:pt x="2432" y="467"/>
                    <a:pt x="2250" y="284"/>
                    <a:pt x="2007" y="163"/>
                  </a:cubicBezTo>
                  <a:cubicBezTo>
                    <a:pt x="1818" y="45"/>
                    <a:pt x="1611" y="0"/>
                    <a:pt x="14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298;p65">
              <a:extLst>
                <a:ext uri="{FF2B5EF4-FFF2-40B4-BE49-F238E27FC236}">
                  <a16:creationId xmlns:a16="http://schemas.microsoft.com/office/drawing/2014/main" id="{C030C277-6A77-F0B6-CCBD-CEC952EC3972}"/>
                </a:ext>
              </a:extLst>
            </p:cNvPr>
            <p:cNvSpPr/>
            <p:nvPr/>
          </p:nvSpPr>
          <p:spPr>
            <a:xfrm flipH="1">
              <a:off x="2934267" y="2541831"/>
              <a:ext cx="86939" cy="48546"/>
            </a:xfrm>
            <a:custGeom>
              <a:avLst/>
              <a:gdLst/>
              <a:ahLst/>
              <a:cxnLst/>
              <a:rect l="l" t="t" r="r" b="b"/>
              <a:pathLst>
                <a:path w="1764" h="985" extrusionOk="0">
                  <a:moveTo>
                    <a:pt x="1015" y="0"/>
                  </a:moveTo>
                  <a:cubicBezTo>
                    <a:pt x="903" y="0"/>
                    <a:pt x="786" y="23"/>
                    <a:pt x="669" y="73"/>
                  </a:cubicBezTo>
                  <a:cubicBezTo>
                    <a:pt x="487" y="134"/>
                    <a:pt x="304" y="286"/>
                    <a:pt x="213" y="438"/>
                  </a:cubicBezTo>
                  <a:cubicBezTo>
                    <a:pt x="92" y="590"/>
                    <a:pt x="0" y="772"/>
                    <a:pt x="0" y="985"/>
                  </a:cubicBezTo>
                  <a:cubicBezTo>
                    <a:pt x="304" y="742"/>
                    <a:pt x="548" y="529"/>
                    <a:pt x="821" y="438"/>
                  </a:cubicBezTo>
                  <a:cubicBezTo>
                    <a:pt x="943" y="377"/>
                    <a:pt x="1064" y="347"/>
                    <a:pt x="1247" y="347"/>
                  </a:cubicBezTo>
                  <a:cubicBezTo>
                    <a:pt x="1399" y="347"/>
                    <a:pt x="1551" y="377"/>
                    <a:pt x="1763" y="407"/>
                  </a:cubicBezTo>
                  <a:cubicBezTo>
                    <a:pt x="1642" y="255"/>
                    <a:pt x="1490" y="103"/>
                    <a:pt x="1277" y="43"/>
                  </a:cubicBezTo>
                  <a:cubicBezTo>
                    <a:pt x="1195" y="15"/>
                    <a:pt x="1107" y="0"/>
                    <a:pt x="10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299;p65">
              <a:extLst>
                <a:ext uri="{FF2B5EF4-FFF2-40B4-BE49-F238E27FC236}">
                  <a16:creationId xmlns:a16="http://schemas.microsoft.com/office/drawing/2014/main" id="{56C1F144-DA03-6CB1-1F12-024054662735}"/>
                </a:ext>
              </a:extLst>
            </p:cNvPr>
            <p:cNvSpPr/>
            <p:nvPr/>
          </p:nvSpPr>
          <p:spPr>
            <a:xfrm flipH="1">
              <a:off x="2059389" y="1568685"/>
              <a:ext cx="101921" cy="221733"/>
            </a:xfrm>
            <a:custGeom>
              <a:avLst/>
              <a:gdLst/>
              <a:ahLst/>
              <a:cxnLst/>
              <a:rect l="l" t="t" r="r" b="b"/>
              <a:pathLst>
                <a:path w="2068" h="4499" extrusionOk="0">
                  <a:moveTo>
                    <a:pt x="1034" y="0"/>
                  </a:moveTo>
                  <a:cubicBezTo>
                    <a:pt x="1" y="0"/>
                    <a:pt x="61" y="4499"/>
                    <a:pt x="61" y="4499"/>
                  </a:cubicBezTo>
                  <a:cubicBezTo>
                    <a:pt x="61" y="4499"/>
                    <a:pt x="2068" y="0"/>
                    <a:pt x="1034" y="0"/>
                  </a:cubicBezTo>
                  <a:close/>
                </a:path>
              </a:pathLst>
            </a:custGeom>
            <a:solidFill>
              <a:srgbClr val="FFC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300;p65">
              <a:extLst>
                <a:ext uri="{FF2B5EF4-FFF2-40B4-BE49-F238E27FC236}">
                  <a16:creationId xmlns:a16="http://schemas.microsoft.com/office/drawing/2014/main" id="{CFC5FF33-B237-B1AE-8178-0F1929188F7F}"/>
                </a:ext>
              </a:extLst>
            </p:cNvPr>
            <p:cNvSpPr/>
            <p:nvPr/>
          </p:nvSpPr>
          <p:spPr>
            <a:xfrm flipH="1">
              <a:off x="2146282" y="1554935"/>
              <a:ext cx="148348" cy="211531"/>
            </a:xfrm>
            <a:custGeom>
              <a:avLst/>
              <a:gdLst/>
              <a:ahLst/>
              <a:cxnLst/>
              <a:rect l="l" t="t" r="r" b="b"/>
              <a:pathLst>
                <a:path w="3010" h="4292" extrusionOk="0">
                  <a:moveTo>
                    <a:pt x="1030" y="0"/>
                  </a:moveTo>
                  <a:cubicBezTo>
                    <a:pt x="1011" y="0"/>
                    <a:pt x="992" y="2"/>
                    <a:pt x="973" y="6"/>
                  </a:cubicBezTo>
                  <a:cubicBezTo>
                    <a:pt x="0" y="158"/>
                    <a:pt x="3010" y="4291"/>
                    <a:pt x="3010" y="4291"/>
                  </a:cubicBezTo>
                  <a:cubicBezTo>
                    <a:pt x="3010" y="4291"/>
                    <a:pt x="1959" y="0"/>
                    <a:pt x="1030" y="0"/>
                  </a:cubicBezTo>
                  <a:close/>
                </a:path>
              </a:pathLst>
            </a:custGeom>
            <a:solidFill>
              <a:srgbClr val="FFC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301;p65">
              <a:extLst>
                <a:ext uri="{FF2B5EF4-FFF2-40B4-BE49-F238E27FC236}">
                  <a16:creationId xmlns:a16="http://schemas.microsoft.com/office/drawing/2014/main" id="{651BD656-67A6-8B84-5001-4FCCC35900FB}"/>
                </a:ext>
              </a:extLst>
            </p:cNvPr>
            <p:cNvSpPr/>
            <p:nvPr/>
          </p:nvSpPr>
          <p:spPr>
            <a:xfrm flipH="1">
              <a:off x="2517810" y="3719905"/>
              <a:ext cx="531884" cy="650168"/>
            </a:xfrm>
            <a:custGeom>
              <a:avLst/>
              <a:gdLst/>
              <a:ahLst/>
              <a:cxnLst/>
              <a:rect l="l" t="t" r="r" b="b"/>
              <a:pathLst>
                <a:path w="10792" h="13192" extrusionOk="0">
                  <a:moveTo>
                    <a:pt x="10487" y="0"/>
                  </a:moveTo>
                  <a:lnTo>
                    <a:pt x="1" y="2645"/>
                  </a:lnTo>
                  <a:lnTo>
                    <a:pt x="1065" y="13192"/>
                  </a:lnTo>
                  <a:lnTo>
                    <a:pt x="10791" y="9605"/>
                  </a:lnTo>
                  <a:cubicBezTo>
                    <a:pt x="10731" y="9453"/>
                    <a:pt x="10487" y="0"/>
                    <a:pt x="10487" y="0"/>
                  </a:cubicBezTo>
                  <a:close/>
                </a:path>
              </a:pathLst>
            </a:custGeom>
            <a:solidFill>
              <a:srgbClr val="F48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302;p65">
              <a:extLst>
                <a:ext uri="{FF2B5EF4-FFF2-40B4-BE49-F238E27FC236}">
                  <a16:creationId xmlns:a16="http://schemas.microsoft.com/office/drawing/2014/main" id="{A58D4269-E367-C07D-6C3E-8DFDB0E031FD}"/>
                </a:ext>
              </a:extLst>
            </p:cNvPr>
            <p:cNvSpPr/>
            <p:nvPr/>
          </p:nvSpPr>
          <p:spPr>
            <a:xfrm flipH="1">
              <a:off x="2532792" y="3684321"/>
              <a:ext cx="509410" cy="165943"/>
            </a:xfrm>
            <a:custGeom>
              <a:avLst/>
              <a:gdLst/>
              <a:ahLst/>
              <a:cxnLst/>
              <a:rect l="l" t="t" r="r" b="b"/>
              <a:pathLst>
                <a:path w="10336" h="3367" extrusionOk="0">
                  <a:moveTo>
                    <a:pt x="6438" y="1"/>
                  </a:moveTo>
                  <a:cubicBezTo>
                    <a:pt x="2356" y="1"/>
                    <a:pt x="1" y="2485"/>
                    <a:pt x="1" y="2485"/>
                  </a:cubicBezTo>
                  <a:lnTo>
                    <a:pt x="153" y="3367"/>
                  </a:lnTo>
                  <a:cubicBezTo>
                    <a:pt x="153" y="3367"/>
                    <a:pt x="7083" y="1543"/>
                    <a:pt x="10335" y="722"/>
                  </a:cubicBezTo>
                  <a:cubicBezTo>
                    <a:pt x="8906" y="203"/>
                    <a:pt x="7601" y="1"/>
                    <a:pt x="6438" y="1"/>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303;p65">
              <a:extLst>
                <a:ext uri="{FF2B5EF4-FFF2-40B4-BE49-F238E27FC236}">
                  <a16:creationId xmlns:a16="http://schemas.microsoft.com/office/drawing/2014/main" id="{50CFD6CB-F6E2-E301-3261-6E3CCC5A5BC9}"/>
                </a:ext>
              </a:extLst>
            </p:cNvPr>
            <p:cNvSpPr/>
            <p:nvPr/>
          </p:nvSpPr>
          <p:spPr>
            <a:xfrm flipH="1">
              <a:off x="2997211" y="3459233"/>
              <a:ext cx="305616" cy="912364"/>
            </a:xfrm>
            <a:custGeom>
              <a:avLst/>
              <a:gdLst/>
              <a:ahLst/>
              <a:cxnLst/>
              <a:rect l="l" t="t" r="r" b="b"/>
              <a:pathLst>
                <a:path w="6201" h="18512" extrusionOk="0">
                  <a:moveTo>
                    <a:pt x="0" y="0"/>
                  </a:moveTo>
                  <a:lnTo>
                    <a:pt x="2128" y="13952"/>
                  </a:lnTo>
                  <a:lnTo>
                    <a:pt x="6201" y="18511"/>
                  </a:lnTo>
                  <a:lnTo>
                    <a:pt x="5441" y="7934"/>
                  </a:lnTo>
                  <a:lnTo>
                    <a:pt x="4833" y="6900"/>
                  </a:lnTo>
                  <a:lnTo>
                    <a:pt x="0" y="0"/>
                  </a:lnTo>
                  <a:close/>
                </a:path>
              </a:pathLst>
            </a:custGeom>
            <a:solidFill>
              <a:srgbClr val="F48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304;p65">
              <a:extLst>
                <a:ext uri="{FF2B5EF4-FFF2-40B4-BE49-F238E27FC236}">
                  <a16:creationId xmlns:a16="http://schemas.microsoft.com/office/drawing/2014/main" id="{D79BB3E6-3E95-4F29-601E-CA3849BF1640}"/>
                </a:ext>
              </a:extLst>
            </p:cNvPr>
            <p:cNvSpPr/>
            <p:nvPr/>
          </p:nvSpPr>
          <p:spPr>
            <a:xfrm flipH="1">
              <a:off x="3027176" y="3459233"/>
              <a:ext cx="275651" cy="391027"/>
            </a:xfrm>
            <a:custGeom>
              <a:avLst/>
              <a:gdLst/>
              <a:ahLst/>
              <a:cxnLst/>
              <a:rect l="l" t="t" r="r" b="b"/>
              <a:pathLst>
                <a:path w="5593" h="7934" extrusionOk="0">
                  <a:moveTo>
                    <a:pt x="0" y="0"/>
                  </a:moveTo>
                  <a:cubicBezTo>
                    <a:pt x="1" y="1"/>
                    <a:pt x="4012" y="5897"/>
                    <a:pt x="5441" y="7934"/>
                  </a:cubicBezTo>
                  <a:cubicBezTo>
                    <a:pt x="5593" y="3435"/>
                    <a:pt x="1" y="1"/>
                    <a:pt x="0" y="0"/>
                  </a:cubicBezTo>
                  <a:close/>
                </a:path>
              </a:pathLst>
            </a:custGeom>
            <a:solidFill>
              <a:srgbClr val="DEE4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305;p65">
              <a:extLst>
                <a:ext uri="{FF2B5EF4-FFF2-40B4-BE49-F238E27FC236}">
                  <a16:creationId xmlns:a16="http://schemas.microsoft.com/office/drawing/2014/main" id="{EC6E0226-79A8-E6CE-FC52-555B0D4CF68C}"/>
                </a:ext>
              </a:extLst>
            </p:cNvPr>
            <p:cNvSpPr/>
            <p:nvPr/>
          </p:nvSpPr>
          <p:spPr>
            <a:xfrm flipH="1">
              <a:off x="3049653" y="3599353"/>
              <a:ext cx="359583" cy="640606"/>
            </a:xfrm>
            <a:custGeom>
              <a:avLst/>
              <a:gdLst/>
              <a:ahLst/>
              <a:cxnLst/>
              <a:rect l="l" t="t" r="r" b="b"/>
              <a:pathLst>
                <a:path w="7296" h="12998" extrusionOk="0">
                  <a:moveTo>
                    <a:pt x="3564" y="1"/>
                  </a:moveTo>
                  <a:cubicBezTo>
                    <a:pt x="3120" y="1"/>
                    <a:pt x="1907" y="214"/>
                    <a:pt x="791" y="2325"/>
                  </a:cubicBezTo>
                  <a:cubicBezTo>
                    <a:pt x="761" y="2355"/>
                    <a:pt x="730" y="2416"/>
                    <a:pt x="730" y="2446"/>
                  </a:cubicBezTo>
                  <a:cubicBezTo>
                    <a:pt x="1" y="3905"/>
                    <a:pt x="1" y="5577"/>
                    <a:pt x="275" y="7127"/>
                  </a:cubicBezTo>
                  <a:cubicBezTo>
                    <a:pt x="487" y="8191"/>
                    <a:pt x="609" y="9285"/>
                    <a:pt x="1156" y="10197"/>
                  </a:cubicBezTo>
                  <a:cubicBezTo>
                    <a:pt x="1794" y="11291"/>
                    <a:pt x="3041" y="11899"/>
                    <a:pt x="4165" y="12386"/>
                  </a:cubicBezTo>
                  <a:cubicBezTo>
                    <a:pt x="4252" y="12415"/>
                    <a:pt x="5780" y="12998"/>
                    <a:pt x="5945" y="12998"/>
                  </a:cubicBezTo>
                  <a:cubicBezTo>
                    <a:pt x="5952" y="12998"/>
                    <a:pt x="5957" y="12996"/>
                    <a:pt x="5959" y="12993"/>
                  </a:cubicBezTo>
                  <a:cubicBezTo>
                    <a:pt x="7296" y="8920"/>
                    <a:pt x="3588" y="5729"/>
                    <a:pt x="3588" y="5729"/>
                  </a:cubicBezTo>
                  <a:lnTo>
                    <a:pt x="4895" y="4787"/>
                  </a:lnTo>
                  <a:cubicBezTo>
                    <a:pt x="5290" y="4513"/>
                    <a:pt x="5381" y="3936"/>
                    <a:pt x="5077" y="3571"/>
                  </a:cubicBezTo>
                  <a:cubicBezTo>
                    <a:pt x="4986" y="3480"/>
                    <a:pt x="4925" y="3388"/>
                    <a:pt x="4834" y="3388"/>
                  </a:cubicBezTo>
                  <a:cubicBezTo>
                    <a:pt x="5266" y="3334"/>
                    <a:pt x="5266" y="2367"/>
                    <a:pt x="4598" y="2367"/>
                  </a:cubicBezTo>
                  <a:cubicBezTo>
                    <a:pt x="4515" y="2367"/>
                    <a:pt x="4422" y="2382"/>
                    <a:pt x="4317" y="2416"/>
                  </a:cubicBezTo>
                  <a:cubicBezTo>
                    <a:pt x="4530" y="1990"/>
                    <a:pt x="4591" y="1352"/>
                    <a:pt x="3740" y="1261"/>
                  </a:cubicBezTo>
                  <a:cubicBezTo>
                    <a:pt x="4408" y="258"/>
                    <a:pt x="3740" y="15"/>
                    <a:pt x="3740" y="15"/>
                  </a:cubicBezTo>
                  <a:cubicBezTo>
                    <a:pt x="3740" y="15"/>
                    <a:pt x="3677" y="1"/>
                    <a:pt x="3564" y="1"/>
                  </a:cubicBezTo>
                  <a:close/>
                </a:path>
              </a:pathLst>
            </a:custGeom>
            <a:solidFill>
              <a:srgbClr val="FFA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306;p65">
              <a:extLst>
                <a:ext uri="{FF2B5EF4-FFF2-40B4-BE49-F238E27FC236}">
                  <a16:creationId xmlns:a16="http://schemas.microsoft.com/office/drawing/2014/main" id="{2DA37DF0-BDBE-8419-ED00-26CD11EFBB99}"/>
                </a:ext>
              </a:extLst>
            </p:cNvPr>
            <p:cNvSpPr/>
            <p:nvPr/>
          </p:nvSpPr>
          <p:spPr>
            <a:xfrm flipH="1">
              <a:off x="2997205" y="3799304"/>
              <a:ext cx="71956" cy="572297"/>
            </a:xfrm>
            <a:custGeom>
              <a:avLst/>
              <a:gdLst/>
              <a:ahLst/>
              <a:cxnLst/>
              <a:rect l="l" t="t" r="r" b="b"/>
              <a:pathLst>
                <a:path w="1460" h="11612" extrusionOk="0">
                  <a:moveTo>
                    <a:pt x="1" y="0"/>
                  </a:moveTo>
                  <a:lnTo>
                    <a:pt x="791" y="10851"/>
                  </a:lnTo>
                  <a:lnTo>
                    <a:pt x="1460" y="11611"/>
                  </a:lnTo>
                  <a:lnTo>
                    <a:pt x="700" y="1034"/>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307;p65">
              <a:extLst>
                <a:ext uri="{FF2B5EF4-FFF2-40B4-BE49-F238E27FC236}">
                  <a16:creationId xmlns:a16="http://schemas.microsoft.com/office/drawing/2014/main" id="{C9EF45D5-704D-3D6A-1DA9-099625136C51}"/>
                </a:ext>
              </a:extLst>
            </p:cNvPr>
            <p:cNvSpPr/>
            <p:nvPr/>
          </p:nvSpPr>
          <p:spPr>
            <a:xfrm flipH="1">
              <a:off x="2116337" y="1639076"/>
              <a:ext cx="934838" cy="341406"/>
            </a:xfrm>
            <a:custGeom>
              <a:avLst/>
              <a:gdLst/>
              <a:ahLst/>
              <a:cxnLst/>
              <a:rect l="l" t="t" r="r" b="b"/>
              <a:pathLst>
                <a:path w="18968" h="6610" extrusionOk="0">
                  <a:moveTo>
                    <a:pt x="730" y="1"/>
                  </a:moveTo>
                  <a:cubicBezTo>
                    <a:pt x="426" y="305"/>
                    <a:pt x="244" y="669"/>
                    <a:pt x="153" y="1065"/>
                  </a:cubicBezTo>
                  <a:cubicBezTo>
                    <a:pt x="1" y="1855"/>
                    <a:pt x="213" y="2676"/>
                    <a:pt x="608" y="3375"/>
                  </a:cubicBezTo>
                  <a:cubicBezTo>
                    <a:pt x="1551" y="5077"/>
                    <a:pt x="3405" y="6141"/>
                    <a:pt x="5320" y="6475"/>
                  </a:cubicBezTo>
                  <a:cubicBezTo>
                    <a:pt x="5852" y="6568"/>
                    <a:pt x="6390" y="6609"/>
                    <a:pt x="6928" y="6609"/>
                  </a:cubicBezTo>
                  <a:cubicBezTo>
                    <a:pt x="8324" y="6609"/>
                    <a:pt x="9726" y="6331"/>
                    <a:pt x="11065" y="5958"/>
                  </a:cubicBezTo>
                  <a:cubicBezTo>
                    <a:pt x="12341" y="5563"/>
                    <a:pt x="13557" y="5107"/>
                    <a:pt x="14864" y="4894"/>
                  </a:cubicBezTo>
                  <a:cubicBezTo>
                    <a:pt x="15266" y="4829"/>
                    <a:pt x="15676" y="4792"/>
                    <a:pt x="16086" y="4792"/>
                  </a:cubicBezTo>
                  <a:cubicBezTo>
                    <a:pt x="17008" y="4792"/>
                    <a:pt x="17924" y="4978"/>
                    <a:pt x="18724" y="5442"/>
                  </a:cubicBezTo>
                  <a:cubicBezTo>
                    <a:pt x="18815" y="5502"/>
                    <a:pt x="18876" y="5563"/>
                    <a:pt x="18967" y="5624"/>
                  </a:cubicBezTo>
                  <a:lnTo>
                    <a:pt x="18785" y="4317"/>
                  </a:lnTo>
                  <a:cubicBezTo>
                    <a:pt x="18724" y="3739"/>
                    <a:pt x="18633" y="3162"/>
                    <a:pt x="18542" y="2584"/>
                  </a:cubicBezTo>
                  <a:cubicBezTo>
                    <a:pt x="18451" y="1916"/>
                    <a:pt x="18572" y="1703"/>
                    <a:pt x="17934" y="1612"/>
                  </a:cubicBezTo>
                  <a:cubicBezTo>
                    <a:pt x="17296" y="1520"/>
                    <a:pt x="16627" y="1551"/>
                    <a:pt x="15989" y="1520"/>
                  </a:cubicBezTo>
                  <a:cubicBezTo>
                    <a:pt x="14925" y="1460"/>
                    <a:pt x="13770" y="1520"/>
                    <a:pt x="12706" y="1308"/>
                  </a:cubicBezTo>
                  <a:cubicBezTo>
                    <a:pt x="10122" y="1004"/>
                    <a:pt x="7569" y="548"/>
                    <a:pt x="4985" y="274"/>
                  </a:cubicBezTo>
                  <a:cubicBezTo>
                    <a:pt x="3587" y="122"/>
                    <a:pt x="2159" y="1"/>
                    <a:pt x="730" y="1"/>
                  </a:cubicBezTo>
                  <a:close/>
                </a:path>
              </a:pathLst>
            </a:custGeom>
            <a:solidFill>
              <a:srgbClr val="FFC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308;p65">
              <a:extLst>
                <a:ext uri="{FF2B5EF4-FFF2-40B4-BE49-F238E27FC236}">
                  <a16:creationId xmlns:a16="http://schemas.microsoft.com/office/drawing/2014/main" id="{04D4A8C3-6197-CDA1-AE81-A8602184506A}"/>
                </a:ext>
              </a:extLst>
            </p:cNvPr>
            <p:cNvSpPr/>
            <p:nvPr/>
          </p:nvSpPr>
          <p:spPr>
            <a:xfrm flipH="1">
              <a:off x="2033942" y="1639065"/>
              <a:ext cx="1552034" cy="891418"/>
            </a:xfrm>
            <a:custGeom>
              <a:avLst/>
              <a:gdLst/>
              <a:ahLst/>
              <a:cxnLst/>
              <a:rect l="l" t="t" r="r" b="b"/>
              <a:pathLst>
                <a:path w="31491" h="18087" extrusionOk="0">
                  <a:moveTo>
                    <a:pt x="11581" y="1"/>
                  </a:moveTo>
                  <a:cubicBezTo>
                    <a:pt x="10943" y="1"/>
                    <a:pt x="10335" y="1"/>
                    <a:pt x="9697" y="61"/>
                  </a:cubicBezTo>
                  <a:cubicBezTo>
                    <a:pt x="8754" y="122"/>
                    <a:pt x="4256" y="274"/>
                    <a:pt x="4256" y="1642"/>
                  </a:cubicBezTo>
                  <a:cubicBezTo>
                    <a:pt x="4256" y="2514"/>
                    <a:pt x="5310" y="2748"/>
                    <a:pt x="6443" y="2748"/>
                  </a:cubicBezTo>
                  <a:cubicBezTo>
                    <a:pt x="7758" y="2748"/>
                    <a:pt x="9179" y="2432"/>
                    <a:pt x="9180" y="2432"/>
                  </a:cubicBezTo>
                  <a:lnTo>
                    <a:pt x="9180" y="2432"/>
                  </a:lnTo>
                  <a:cubicBezTo>
                    <a:pt x="9179" y="2433"/>
                    <a:pt x="1611" y="4864"/>
                    <a:pt x="2432" y="5958"/>
                  </a:cubicBezTo>
                  <a:cubicBezTo>
                    <a:pt x="2644" y="6252"/>
                    <a:pt x="2984" y="6360"/>
                    <a:pt x="3367" y="6360"/>
                  </a:cubicBezTo>
                  <a:cubicBezTo>
                    <a:pt x="4410" y="6360"/>
                    <a:pt x="5775" y="5564"/>
                    <a:pt x="5775" y="5563"/>
                  </a:cubicBezTo>
                  <a:lnTo>
                    <a:pt x="5775" y="5563"/>
                  </a:lnTo>
                  <a:cubicBezTo>
                    <a:pt x="5774" y="5564"/>
                    <a:pt x="0" y="9849"/>
                    <a:pt x="1338" y="10457"/>
                  </a:cubicBezTo>
                  <a:cubicBezTo>
                    <a:pt x="1460" y="10510"/>
                    <a:pt x="1600" y="10534"/>
                    <a:pt x="1752" y="10534"/>
                  </a:cubicBezTo>
                  <a:cubicBezTo>
                    <a:pt x="3255" y="10534"/>
                    <a:pt x="5988" y="8178"/>
                    <a:pt x="5988" y="8177"/>
                  </a:cubicBezTo>
                  <a:lnTo>
                    <a:pt x="5988" y="8177"/>
                  </a:lnTo>
                  <a:cubicBezTo>
                    <a:pt x="5988" y="8178"/>
                    <a:pt x="2797" y="13466"/>
                    <a:pt x="3678" y="13740"/>
                  </a:cubicBezTo>
                  <a:cubicBezTo>
                    <a:pt x="3704" y="13748"/>
                    <a:pt x="3733" y="13752"/>
                    <a:pt x="3765" y="13752"/>
                  </a:cubicBezTo>
                  <a:cubicBezTo>
                    <a:pt x="4751" y="13752"/>
                    <a:pt x="8176" y="9728"/>
                    <a:pt x="8177" y="9727"/>
                  </a:cubicBezTo>
                  <a:lnTo>
                    <a:pt x="8177" y="9727"/>
                  </a:lnTo>
                  <a:cubicBezTo>
                    <a:pt x="8176" y="9728"/>
                    <a:pt x="5988" y="13800"/>
                    <a:pt x="6900" y="14226"/>
                  </a:cubicBezTo>
                  <a:cubicBezTo>
                    <a:pt x="6931" y="14241"/>
                    <a:pt x="6967" y="14248"/>
                    <a:pt x="7006" y="14248"/>
                  </a:cubicBezTo>
                  <a:cubicBezTo>
                    <a:pt x="8151" y="14248"/>
                    <a:pt x="12554" y="8056"/>
                    <a:pt x="12554" y="8056"/>
                  </a:cubicBezTo>
                  <a:cubicBezTo>
                    <a:pt x="12554" y="8056"/>
                    <a:pt x="15290" y="10933"/>
                    <a:pt x="18559" y="10933"/>
                  </a:cubicBezTo>
                  <a:cubicBezTo>
                    <a:pt x="19001" y="10933"/>
                    <a:pt x="19453" y="10880"/>
                    <a:pt x="19909" y="10761"/>
                  </a:cubicBezTo>
                  <a:cubicBezTo>
                    <a:pt x="23645" y="9812"/>
                    <a:pt x="24691" y="7504"/>
                    <a:pt x="26518" y="7504"/>
                  </a:cubicBezTo>
                  <a:cubicBezTo>
                    <a:pt x="26564" y="7504"/>
                    <a:pt x="26610" y="7505"/>
                    <a:pt x="26657" y="7508"/>
                  </a:cubicBezTo>
                  <a:cubicBezTo>
                    <a:pt x="28572" y="7630"/>
                    <a:pt x="29484" y="18086"/>
                    <a:pt x="29484" y="18086"/>
                  </a:cubicBezTo>
                  <a:lnTo>
                    <a:pt x="31490" y="17600"/>
                  </a:lnTo>
                  <a:cubicBezTo>
                    <a:pt x="30943" y="13618"/>
                    <a:pt x="30396" y="9606"/>
                    <a:pt x="29818" y="5593"/>
                  </a:cubicBezTo>
                  <a:cubicBezTo>
                    <a:pt x="29727" y="5533"/>
                    <a:pt x="29666" y="5472"/>
                    <a:pt x="29575" y="5442"/>
                  </a:cubicBezTo>
                  <a:cubicBezTo>
                    <a:pt x="29180" y="5198"/>
                    <a:pt x="28785" y="5046"/>
                    <a:pt x="28359" y="4955"/>
                  </a:cubicBezTo>
                  <a:cubicBezTo>
                    <a:pt x="27843" y="5046"/>
                    <a:pt x="27326" y="5198"/>
                    <a:pt x="26840" y="5411"/>
                  </a:cubicBezTo>
                  <a:cubicBezTo>
                    <a:pt x="24712" y="6353"/>
                    <a:pt x="23131" y="8329"/>
                    <a:pt x="20943" y="9028"/>
                  </a:cubicBezTo>
                  <a:cubicBezTo>
                    <a:pt x="20542" y="9162"/>
                    <a:pt x="20117" y="9248"/>
                    <a:pt x="19698" y="9248"/>
                  </a:cubicBezTo>
                  <a:cubicBezTo>
                    <a:pt x="19450" y="9248"/>
                    <a:pt x="19204" y="9218"/>
                    <a:pt x="18967" y="9150"/>
                  </a:cubicBezTo>
                  <a:cubicBezTo>
                    <a:pt x="18329" y="8998"/>
                    <a:pt x="17721" y="8572"/>
                    <a:pt x="17447" y="7934"/>
                  </a:cubicBezTo>
                  <a:cubicBezTo>
                    <a:pt x="17295" y="7508"/>
                    <a:pt x="17295" y="7022"/>
                    <a:pt x="17508" y="6597"/>
                  </a:cubicBezTo>
                  <a:cubicBezTo>
                    <a:pt x="17052" y="6597"/>
                    <a:pt x="16596" y="6536"/>
                    <a:pt x="16171" y="6475"/>
                  </a:cubicBezTo>
                  <a:cubicBezTo>
                    <a:pt x="14256" y="6141"/>
                    <a:pt x="12402" y="5077"/>
                    <a:pt x="11459" y="3375"/>
                  </a:cubicBezTo>
                  <a:cubicBezTo>
                    <a:pt x="11064" y="2676"/>
                    <a:pt x="10852" y="1855"/>
                    <a:pt x="11004" y="1065"/>
                  </a:cubicBezTo>
                  <a:cubicBezTo>
                    <a:pt x="11095" y="669"/>
                    <a:pt x="11277" y="305"/>
                    <a:pt x="11581"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309;p65">
              <a:extLst>
                <a:ext uri="{FF2B5EF4-FFF2-40B4-BE49-F238E27FC236}">
                  <a16:creationId xmlns:a16="http://schemas.microsoft.com/office/drawing/2014/main" id="{6AD8C104-5B99-D313-B6AB-4667575F93B9}"/>
                </a:ext>
              </a:extLst>
            </p:cNvPr>
            <p:cNvSpPr/>
            <p:nvPr/>
          </p:nvSpPr>
          <p:spPr>
            <a:xfrm flipH="1">
              <a:off x="2188233" y="1874996"/>
              <a:ext cx="545339" cy="219220"/>
            </a:xfrm>
            <a:custGeom>
              <a:avLst/>
              <a:gdLst/>
              <a:ahLst/>
              <a:cxnLst/>
              <a:rect l="l" t="t" r="r" b="b"/>
              <a:pathLst>
                <a:path w="11065" h="4448" extrusionOk="0">
                  <a:moveTo>
                    <a:pt x="9642" y="0"/>
                  </a:moveTo>
                  <a:cubicBezTo>
                    <a:pt x="9234" y="0"/>
                    <a:pt x="8824" y="38"/>
                    <a:pt x="8420" y="107"/>
                  </a:cubicBezTo>
                  <a:cubicBezTo>
                    <a:pt x="7113" y="320"/>
                    <a:pt x="5897" y="776"/>
                    <a:pt x="4621" y="1141"/>
                  </a:cubicBezTo>
                  <a:cubicBezTo>
                    <a:pt x="3264" y="1545"/>
                    <a:pt x="1853" y="1812"/>
                    <a:pt x="439" y="1812"/>
                  </a:cubicBezTo>
                  <a:cubicBezTo>
                    <a:pt x="364" y="1812"/>
                    <a:pt x="289" y="1811"/>
                    <a:pt x="213" y="1810"/>
                  </a:cubicBezTo>
                  <a:cubicBezTo>
                    <a:pt x="0" y="2205"/>
                    <a:pt x="0" y="2721"/>
                    <a:pt x="152" y="3147"/>
                  </a:cubicBezTo>
                  <a:cubicBezTo>
                    <a:pt x="426" y="3755"/>
                    <a:pt x="1034" y="4211"/>
                    <a:pt x="1672" y="4363"/>
                  </a:cubicBezTo>
                  <a:cubicBezTo>
                    <a:pt x="1913" y="4420"/>
                    <a:pt x="2163" y="4447"/>
                    <a:pt x="2415" y="4447"/>
                  </a:cubicBezTo>
                  <a:cubicBezTo>
                    <a:pt x="2830" y="4447"/>
                    <a:pt x="3251" y="4374"/>
                    <a:pt x="3648" y="4241"/>
                  </a:cubicBezTo>
                  <a:cubicBezTo>
                    <a:pt x="5836" y="3542"/>
                    <a:pt x="7417" y="1566"/>
                    <a:pt x="9545" y="655"/>
                  </a:cubicBezTo>
                  <a:cubicBezTo>
                    <a:pt x="10031" y="442"/>
                    <a:pt x="10548" y="290"/>
                    <a:pt x="11064" y="168"/>
                  </a:cubicBezTo>
                  <a:cubicBezTo>
                    <a:pt x="10603" y="53"/>
                    <a:pt x="10124" y="0"/>
                    <a:pt x="9642" y="0"/>
                  </a:cubicBezTo>
                  <a:close/>
                </a:path>
              </a:pathLst>
            </a:custGeom>
            <a:solidFill>
              <a:srgbClr val="FFC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310;p65">
              <a:extLst>
                <a:ext uri="{FF2B5EF4-FFF2-40B4-BE49-F238E27FC236}">
                  <a16:creationId xmlns:a16="http://schemas.microsoft.com/office/drawing/2014/main" id="{34FCAB65-5289-9D86-C60E-EA73C1078CC9}"/>
                </a:ext>
              </a:extLst>
            </p:cNvPr>
            <p:cNvSpPr/>
            <p:nvPr/>
          </p:nvSpPr>
          <p:spPr>
            <a:xfrm flipH="1">
              <a:off x="1866537" y="2424038"/>
              <a:ext cx="323211" cy="289944"/>
            </a:xfrm>
            <a:custGeom>
              <a:avLst/>
              <a:gdLst/>
              <a:ahLst/>
              <a:cxnLst/>
              <a:rect l="l" t="t" r="r" b="b"/>
              <a:pathLst>
                <a:path w="6558" h="5883" extrusionOk="0">
                  <a:moveTo>
                    <a:pt x="2689" y="1"/>
                  </a:moveTo>
                  <a:cubicBezTo>
                    <a:pt x="1162" y="1"/>
                    <a:pt x="182" y="1855"/>
                    <a:pt x="182" y="1855"/>
                  </a:cubicBezTo>
                  <a:cubicBezTo>
                    <a:pt x="182" y="1855"/>
                    <a:pt x="0" y="3831"/>
                    <a:pt x="942" y="5867"/>
                  </a:cubicBezTo>
                  <a:cubicBezTo>
                    <a:pt x="1078" y="5878"/>
                    <a:pt x="1211" y="5883"/>
                    <a:pt x="1341" y="5883"/>
                  </a:cubicBezTo>
                  <a:cubicBezTo>
                    <a:pt x="5064" y="5883"/>
                    <a:pt x="6557" y="1802"/>
                    <a:pt x="3708" y="275"/>
                  </a:cubicBezTo>
                  <a:cubicBezTo>
                    <a:pt x="3347" y="81"/>
                    <a:pt x="3006" y="1"/>
                    <a:pt x="2689" y="1"/>
                  </a:cubicBez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311;p65">
              <a:extLst>
                <a:ext uri="{FF2B5EF4-FFF2-40B4-BE49-F238E27FC236}">
                  <a16:creationId xmlns:a16="http://schemas.microsoft.com/office/drawing/2014/main" id="{5A537D0D-5002-99D5-EA26-CECBF9445DB2}"/>
                </a:ext>
              </a:extLst>
            </p:cNvPr>
            <p:cNvSpPr/>
            <p:nvPr/>
          </p:nvSpPr>
          <p:spPr>
            <a:xfrm flipH="1">
              <a:off x="2004435" y="2485349"/>
              <a:ext cx="102956" cy="186692"/>
            </a:xfrm>
            <a:custGeom>
              <a:avLst/>
              <a:gdLst/>
              <a:ahLst/>
              <a:cxnLst/>
              <a:rect l="l" t="t" r="r" b="b"/>
              <a:pathLst>
                <a:path w="2089" h="3788" extrusionOk="0">
                  <a:moveTo>
                    <a:pt x="1853" y="1"/>
                  </a:moveTo>
                  <a:cubicBezTo>
                    <a:pt x="1843" y="1"/>
                    <a:pt x="1834" y="2"/>
                    <a:pt x="1825" y="3"/>
                  </a:cubicBezTo>
                  <a:cubicBezTo>
                    <a:pt x="396" y="246"/>
                    <a:pt x="31" y="1857"/>
                    <a:pt x="1" y="3104"/>
                  </a:cubicBezTo>
                  <a:cubicBezTo>
                    <a:pt x="1" y="3286"/>
                    <a:pt x="31" y="3468"/>
                    <a:pt x="31" y="3651"/>
                  </a:cubicBezTo>
                  <a:cubicBezTo>
                    <a:pt x="31" y="3742"/>
                    <a:pt x="100" y="3787"/>
                    <a:pt x="168" y="3787"/>
                  </a:cubicBezTo>
                  <a:cubicBezTo>
                    <a:pt x="236" y="3787"/>
                    <a:pt x="305" y="3742"/>
                    <a:pt x="305" y="3651"/>
                  </a:cubicBezTo>
                  <a:cubicBezTo>
                    <a:pt x="305" y="2708"/>
                    <a:pt x="274" y="1553"/>
                    <a:pt x="943" y="793"/>
                  </a:cubicBezTo>
                  <a:cubicBezTo>
                    <a:pt x="1186" y="520"/>
                    <a:pt x="1521" y="338"/>
                    <a:pt x="1916" y="277"/>
                  </a:cubicBezTo>
                  <a:cubicBezTo>
                    <a:pt x="2089" y="248"/>
                    <a:pt x="2016" y="1"/>
                    <a:pt x="18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312;p65">
              <a:extLst>
                <a:ext uri="{FF2B5EF4-FFF2-40B4-BE49-F238E27FC236}">
                  <a16:creationId xmlns:a16="http://schemas.microsoft.com/office/drawing/2014/main" id="{48FE6239-FA73-408C-0811-CD265E3A0C38}"/>
                </a:ext>
              </a:extLst>
            </p:cNvPr>
            <p:cNvSpPr/>
            <p:nvPr/>
          </p:nvSpPr>
          <p:spPr>
            <a:xfrm flipH="1">
              <a:off x="1967274" y="2554103"/>
              <a:ext cx="137456" cy="43272"/>
            </a:xfrm>
            <a:custGeom>
              <a:avLst/>
              <a:gdLst/>
              <a:ahLst/>
              <a:cxnLst/>
              <a:rect l="l" t="t" r="r" b="b"/>
              <a:pathLst>
                <a:path w="2789" h="878" extrusionOk="0">
                  <a:moveTo>
                    <a:pt x="1873" y="1"/>
                  </a:moveTo>
                  <a:cubicBezTo>
                    <a:pt x="1548" y="1"/>
                    <a:pt x="1220" y="72"/>
                    <a:pt x="920" y="189"/>
                  </a:cubicBezTo>
                  <a:cubicBezTo>
                    <a:pt x="646" y="280"/>
                    <a:pt x="372" y="402"/>
                    <a:pt x="129" y="584"/>
                  </a:cubicBezTo>
                  <a:cubicBezTo>
                    <a:pt x="0" y="687"/>
                    <a:pt x="90" y="877"/>
                    <a:pt x="213" y="877"/>
                  </a:cubicBezTo>
                  <a:cubicBezTo>
                    <a:pt x="235" y="877"/>
                    <a:pt x="258" y="871"/>
                    <a:pt x="281" y="857"/>
                  </a:cubicBezTo>
                  <a:cubicBezTo>
                    <a:pt x="726" y="519"/>
                    <a:pt x="1289" y="298"/>
                    <a:pt x="1846" y="298"/>
                  </a:cubicBezTo>
                  <a:cubicBezTo>
                    <a:pt x="2089" y="298"/>
                    <a:pt x="2330" y="340"/>
                    <a:pt x="2561" y="432"/>
                  </a:cubicBezTo>
                  <a:cubicBezTo>
                    <a:pt x="2579" y="438"/>
                    <a:pt x="2596" y="441"/>
                    <a:pt x="2611" y="441"/>
                  </a:cubicBezTo>
                  <a:cubicBezTo>
                    <a:pt x="2753" y="441"/>
                    <a:pt x="2789" y="213"/>
                    <a:pt x="2652" y="158"/>
                  </a:cubicBezTo>
                  <a:cubicBezTo>
                    <a:pt x="2405" y="49"/>
                    <a:pt x="2140" y="1"/>
                    <a:pt x="18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313;p65">
              <a:extLst>
                <a:ext uri="{FF2B5EF4-FFF2-40B4-BE49-F238E27FC236}">
                  <a16:creationId xmlns:a16="http://schemas.microsoft.com/office/drawing/2014/main" id="{46A6152F-0B7E-4F9E-874D-21FB243E07ED}"/>
                </a:ext>
              </a:extLst>
            </p:cNvPr>
            <p:cNvSpPr/>
            <p:nvPr/>
          </p:nvSpPr>
          <p:spPr>
            <a:xfrm flipH="1">
              <a:off x="2543289" y="3758841"/>
              <a:ext cx="453964" cy="572297"/>
            </a:xfrm>
            <a:custGeom>
              <a:avLst/>
              <a:gdLst/>
              <a:ahLst/>
              <a:cxnLst/>
              <a:rect l="l" t="t" r="r" b="b"/>
              <a:pathLst>
                <a:path w="9211" h="11612" extrusionOk="0">
                  <a:moveTo>
                    <a:pt x="8846" y="0"/>
                  </a:moveTo>
                  <a:lnTo>
                    <a:pt x="1" y="2371"/>
                  </a:lnTo>
                  <a:lnTo>
                    <a:pt x="548" y="11612"/>
                  </a:lnTo>
                  <a:lnTo>
                    <a:pt x="9211" y="8815"/>
                  </a:lnTo>
                  <a:lnTo>
                    <a:pt x="88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314;p65">
              <a:extLst>
                <a:ext uri="{FF2B5EF4-FFF2-40B4-BE49-F238E27FC236}">
                  <a16:creationId xmlns:a16="http://schemas.microsoft.com/office/drawing/2014/main" id="{E0200572-7A7C-E20D-FB9B-625D07D92774}"/>
                </a:ext>
              </a:extLst>
            </p:cNvPr>
            <p:cNvSpPr/>
            <p:nvPr/>
          </p:nvSpPr>
          <p:spPr>
            <a:xfrm flipH="1">
              <a:off x="2495333" y="3892159"/>
              <a:ext cx="443466" cy="471953"/>
            </a:xfrm>
            <a:custGeom>
              <a:avLst/>
              <a:gdLst/>
              <a:ahLst/>
              <a:cxnLst/>
              <a:rect l="l" t="t" r="r" b="b"/>
              <a:pathLst>
                <a:path w="8998" h="9576" extrusionOk="0">
                  <a:moveTo>
                    <a:pt x="5988" y="1"/>
                  </a:moveTo>
                  <a:cubicBezTo>
                    <a:pt x="5289" y="1"/>
                    <a:pt x="5988" y="3192"/>
                    <a:pt x="5988" y="3192"/>
                  </a:cubicBezTo>
                  <a:cubicBezTo>
                    <a:pt x="5988" y="3192"/>
                    <a:pt x="2385" y="1764"/>
                    <a:pt x="982" y="1764"/>
                  </a:cubicBezTo>
                  <a:cubicBezTo>
                    <a:pt x="710" y="1764"/>
                    <a:pt x="520" y="1818"/>
                    <a:pt x="456" y="1946"/>
                  </a:cubicBezTo>
                  <a:cubicBezTo>
                    <a:pt x="183" y="2493"/>
                    <a:pt x="2584" y="4074"/>
                    <a:pt x="2584" y="4074"/>
                  </a:cubicBezTo>
                  <a:lnTo>
                    <a:pt x="730" y="3952"/>
                  </a:lnTo>
                  <a:cubicBezTo>
                    <a:pt x="213" y="4043"/>
                    <a:pt x="0" y="4621"/>
                    <a:pt x="395" y="5046"/>
                  </a:cubicBezTo>
                  <a:cubicBezTo>
                    <a:pt x="183" y="5441"/>
                    <a:pt x="152" y="5928"/>
                    <a:pt x="395" y="6384"/>
                  </a:cubicBezTo>
                  <a:cubicBezTo>
                    <a:pt x="1003" y="7630"/>
                    <a:pt x="2310" y="9089"/>
                    <a:pt x="4833" y="9575"/>
                  </a:cubicBezTo>
                  <a:cubicBezTo>
                    <a:pt x="8997" y="9575"/>
                    <a:pt x="7751" y="3435"/>
                    <a:pt x="7751" y="3435"/>
                  </a:cubicBezTo>
                  <a:cubicBezTo>
                    <a:pt x="7751" y="3435"/>
                    <a:pt x="6687" y="1"/>
                    <a:pt x="5988" y="1"/>
                  </a:cubicBezTo>
                  <a:close/>
                </a:path>
              </a:pathLst>
            </a:custGeom>
            <a:solidFill>
              <a:srgbClr val="FFA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315;p65">
              <a:extLst>
                <a:ext uri="{FF2B5EF4-FFF2-40B4-BE49-F238E27FC236}">
                  <a16:creationId xmlns:a16="http://schemas.microsoft.com/office/drawing/2014/main" id="{05AD9EEE-24BE-3ADA-ECED-DE0F85FF07F3}"/>
                </a:ext>
              </a:extLst>
            </p:cNvPr>
            <p:cNvSpPr/>
            <p:nvPr/>
          </p:nvSpPr>
          <p:spPr>
            <a:xfrm flipH="1">
              <a:off x="1991980" y="3807338"/>
              <a:ext cx="708620" cy="557265"/>
            </a:xfrm>
            <a:custGeom>
              <a:avLst/>
              <a:gdLst/>
              <a:ahLst/>
              <a:cxnLst/>
              <a:rect l="l" t="t" r="r" b="b"/>
              <a:pathLst>
                <a:path w="14378" h="11307" extrusionOk="0">
                  <a:moveTo>
                    <a:pt x="9445" y="0"/>
                  </a:moveTo>
                  <a:cubicBezTo>
                    <a:pt x="8902" y="0"/>
                    <a:pt x="8397" y="35"/>
                    <a:pt x="7964" y="80"/>
                  </a:cubicBezTo>
                  <a:lnTo>
                    <a:pt x="7964" y="1387"/>
                  </a:lnTo>
                  <a:lnTo>
                    <a:pt x="2918" y="5156"/>
                  </a:lnTo>
                  <a:lnTo>
                    <a:pt x="0" y="11296"/>
                  </a:lnTo>
                  <a:cubicBezTo>
                    <a:pt x="0" y="11296"/>
                    <a:pt x="149" y="11307"/>
                    <a:pt x="422" y="11307"/>
                  </a:cubicBezTo>
                  <a:cubicBezTo>
                    <a:pt x="2140" y="11307"/>
                    <a:pt x="8763" y="10899"/>
                    <a:pt x="13800" y="4944"/>
                  </a:cubicBezTo>
                  <a:cubicBezTo>
                    <a:pt x="14043" y="3728"/>
                    <a:pt x="14225" y="2603"/>
                    <a:pt x="14377" y="1539"/>
                  </a:cubicBezTo>
                  <a:cubicBezTo>
                    <a:pt x="13032" y="308"/>
                    <a:pt x="11072" y="0"/>
                    <a:pt x="9445" y="0"/>
                  </a:cubicBezTo>
                  <a:close/>
                </a:path>
              </a:pathLst>
            </a:custGeom>
            <a:solidFill>
              <a:srgbClr val="FFAD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316;p65">
              <a:extLst>
                <a:ext uri="{FF2B5EF4-FFF2-40B4-BE49-F238E27FC236}">
                  <a16:creationId xmlns:a16="http://schemas.microsoft.com/office/drawing/2014/main" id="{5B87004F-163D-0F11-21E7-70A0B6996F57}"/>
                </a:ext>
              </a:extLst>
            </p:cNvPr>
            <p:cNvSpPr/>
            <p:nvPr/>
          </p:nvSpPr>
          <p:spPr>
            <a:xfrm flipH="1">
              <a:off x="1991980" y="3841246"/>
              <a:ext cx="714633" cy="523210"/>
            </a:xfrm>
            <a:custGeom>
              <a:avLst/>
              <a:gdLst/>
              <a:ahLst/>
              <a:cxnLst/>
              <a:rect l="l" t="t" r="r" b="b"/>
              <a:pathLst>
                <a:path w="14500" h="10616" extrusionOk="0">
                  <a:moveTo>
                    <a:pt x="13162" y="0"/>
                  </a:moveTo>
                  <a:lnTo>
                    <a:pt x="13162" y="0"/>
                  </a:lnTo>
                  <a:cubicBezTo>
                    <a:pt x="13375" y="6566"/>
                    <a:pt x="1" y="10578"/>
                    <a:pt x="1" y="10578"/>
                  </a:cubicBezTo>
                  <a:cubicBezTo>
                    <a:pt x="350" y="10603"/>
                    <a:pt x="696" y="10616"/>
                    <a:pt x="1036" y="10616"/>
                  </a:cubicBezTo>
                  <a:cubicBezTo>
                    <a:pt x="8789" y="10616"/>
                    <a:pt x="13922" y="4256"/>
                    <a:pt x="13922" y="4256"/>
                  </a:cubicBezTo>
                  <a:cubicBezTo>
                    <a:pt x="13922" y="4256"/>
                    <a:pt x="14378" y="1794"/>
                    <a:pt x="14499" y="851"/>
                  </a:cubicBezTo>
                  <a:cubicBezTo>
                    <a:pt x="13983" y="335"/>
                    <a:pt x="13162" y="0"/>
                    <a:pt x="13162" y="0"/>
                  </a:cubicBezTo>
                  <a:close/>
                </a:path>
              </a:pathLst>
            </a:custGeom>
            <a:solidFill>
              <a:srgbClr val="F898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317;p65">
              <a:extLst>
                <a:ext uri="{FF2B5EF4-FFF2-40B4-BE49-F238E27FC236}">
                  <a16:creationId xmlns:a16="http://schemas.microsoft.com/office/drawing/2014/main" id="{2933D747-2B12-A75A-8E10-AD1C7B45D3F7}"/>
                </a:ext>
              </a:extLst>
            </p:cNvPr>
            <p:cNvSpPr/>
            <p:nvPr/>
          </p:nvSpPr>
          <p:spPr>
            <a:xfrm flipH="1">
              <a:off x="2788973" y="4146817"/>
              <a:ext cx="133365" cy="59980"/>
            </a:xfrm>
            <a:custGeom>
              <a:avLst/>
              <a:gdLst/>
              <a:ahLst/>
              <a:cxnLst/>
              <a:rect l="l" t="t" r="r" b="b"/>
              <a:pathLst>
                <a:path w="2706" h="1217" extrusionOk="0">
                  <a:moveTo>
                    <a:pt x="1" y="1"/>
                  </a:moveTo>
                  <a:cubicBezTo>
                    <a:pt x="1" y="1"/>
                    <a:pt x="1247" y="822"/>
                    <a:pt x="2706" y="1217"/>
                  </a:cubicBezTo>
                  <a:lnTo>
                    <a:pt x="1" y="1"/>
                  </a:lnTo>
                  <a:close/>
                </a:path>
              </a:pathLst>
            </a:custGeom>
            <a:solidFill>
              <a:srgbClr val="F898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318;p65">
              <a:extLst>
                <a:ext uri="{FF2B5EF4-FFF2-40B4-BE49-F238E27FC236}">
                  <a16:creationId xmlns:a16="http://schemas.microsoft.com/office/drawing/2014/main" id="{F542EAD5-26EE-C93A-408A-4D644604985F}"/>
                </a:ext>
              </a:extLst>
            </p:cNvPr>
            <p:cNvSpPr/>
            <p:nvPr/>
          </p:nvSpPr>
          <p:spPr>
            <a:xfrm flipH="1">
              <a:off x="2607705" y="3697431"/>
              <a:ext cx="417986" cy="127352"/>
            </a:xfrm>
            <a:custGeom>
              <a:avLst/>
              <a:gdLst/>
              <a:ahLst/>
              <a:cxnLst/>
              <a:rect l="l" t="t" r="r" b="b"/>
              <a:pathLst>
                <a:path w="8481" h="2584" extrusionOk="0">
                  <a:moveTo>
                    <a:pt x="8481" y="0"/>
                  </a:moveTo>
                  <a:lnTo>
                    <a:pt x="8481" y="0"/>
                  </a:lnTo>
                  <a:cubicBezTo>
                    <a:pt x="7052" y="365"/>
                    <a:pt x="5623" y="791"/>
                    <a:pt x="4195" y="1216"/>
                  </a:cubicBezTo>
                  <a:cubicBezTo>
                    <a:pt x="2797" y="1642"/>
                    <a:pt x="1368" y="2098"/>
                    <a:pt x="0" y="2584"/>
                  </a:cubicBezTo>
                  <a:cubicBezTo>
                    <a:pt x="1429" y="2219"/>
                    <a:pt x="2857" y="1824"/>
                    <a:pt x="4256" y="1398"/>
                  </a:cubicBezTo>
                  <a:cubicBezTo>
                    <a:pt x="5684" y="942"/>
                    <a:pt x="7082" y="517"/>
                    <a:pt x="84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319;p65">
              <a:extLst>
                <a:ext uri="{FF2B5EF4-FFF2-40B4-BE49-F238E27FC236}">
                  <a16:creationId xmlns:a16="http://schemas.microsoft.com/office/drawing/2014/main" id="{0F87BF0B-C138-216C-6D3E-A3A7407FEBD4}"/>
                </a:ext>
              </a:extLst>
            </p:cNvPr>
            <p:cNvSpPr/>
            <p:nvPr/>
          </p:nvSpPr>
          <p:spPr>
            <a:xfrm flipH="1">
              <a:off x="2616674" y="3712414"/>
              <a:ext cx="385064" cy="121389"/>
            </a:xfrm>
            <a:custGeom>
              <a:avLst/>
              <a:gdLst/>
              <a:ahLst/>
              <a:cxnLst/>
              <a:rect l="l" t="t" r="r" b="b"/>
              <a:pathLst>
                <a:path w="7813" h="2463" extrusionOk="0">
                  <a:moveTo>
                    <a:pt x="7812" y="0"/>
                  </a:moveTo>
                  <a:cubicBezTo>
                    <a:pt x="6475" y="335"/>
                    <a:pt x="5168" y="760"/>
                    <a:pt x="3861" y="1155"/>
                  </a:cubicBezTo>
                  <a:cubicBezTo>
                    <a:pt x="2584" y="1550"/>
                    <a:pt x="1277" y="1976"/>
                    <a:pt x="1" y="2462"/>
                  </a:cubicBezTo>
                  <a:cubicBezTo>
                    <a:pt x="1308" y="2128"/>
                    <a:pt x="2615" y="1733"/>
                    <a:pt x="3922" y="1338"/>
                  </a:cubicBezTo>
                  <a:cubicBezTo>
                    <a:pt x="5229" y="912"/>
                    <a:pt x="6536" y="487"/>
                    <a:pt x="781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320;p65">
              <a:extLst>
                <a:ext uri="{FF2B5EF4-FFF2-40B4-BE49-F238E27FC236}">
                  <a16:creationId xmlns:a16="http://schemas.microsoft.com/office/drawing/2014/main" id="{DABB8160-1E29-A24C-ECDC-72A3A670E7DE}"/>
                </a:ext>
              </a:extLst>
            </p:cNvPr>
            <p:cNvSpPr/>
            <p:nvPr/>
          </p:nvSpPr>
          <p:spPr>
            <a:xfrm flipH="1">
              <a:off x="2300593" y="3579835"/>
              <a:ext cx="15032" cy="302659"/>
            </a:xfrm>
            <a:custGeom>
              <a:avLst/>
              <a:gdLst/>
              <a:ahLst/>
              <a:cxnLst/>
              <a:rect l="l" t="t" r="r" b="b"/>
              <a:pathLst>
                <a:path w="305" h="6141" extrusionOk="0">
                  <a:moveTo>
                    <a:pt x="153" y="0"/>
                  </a:moveTo>
                  <a:cubicBezTo>
                    <a:pt x="77" y="0"/>
                    <a:pt x="1" y="46"/>
                    <a:pt x="1" y="137"/>
                  </a:cubicBezTo>
                  <a:lnTo>
                    <a:pt x="1" y="5274"/>
                  </a:lnTo>
                  <a:lnTo>
                    <a:pt x="1" y="6003"/>
                  </a:lnTo>
                  <a:cubicBezTo>
                    <a:pt x="1" y="6094"/>
                    <a:pt x="77" y="6140"/>
                    <a:pt x="153" y="6140"/>
                  </a:cubicBezTo>
                  <a:cubicBezTo>
                    <a:pt x="229" y="6140"/>
                    <a:pt x="305" y="6094"/>
                    <a:pt x="305" y="6003"/>
                  </a:cubicBezTo>
                  <a:lnTo>
                    <a:pt x="305" y="866"/>
                  </a:lnTo>
                  <a:lnTo>
                    <a:pt x="305" y="137"/>
                  </a:lnTo>
                  <a:cubicBezTo>
                    <a:pt x="305" y="46"/>
                    <a:pt x="229" y="0"/>
                    <a:pt x="1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321;p65">
              <a:extLst>
                <a:ext uri="{FF2B5EF4-FFF2-40B4-BE49-F238E27FC236}">
                  <a16:creationId xmlns:a16="http://schemas.microsoft.com/office/drawing/2014/main" id="{4194D4AA-2EFE-48EE-1F61-76E9FCA81EFD}"/>
                </a:ext>
              </a:extLst>
            </p:cNvPr>
            <p:cNvSpPr/>
            <p:nvPr/>
          </p:nvSpPr>
          <p:spPr>
            <a:xfrm flipH="1">
              <a:off x="3224908" y="3661452"/>
              <a:ext cx="77920" cy="62986"/>
            </a:xfrm>
            <a:custGeom>
              <a:avLst/>
              <a:gdLst/>
              <a:ahLst/>
              <a:cxnLst/>
              <a:rect l="l" t="t" r="r" b="b"/>
              <a:pathLst>
                <a:path w="1581" h="1278" extrusionOk="0">
                  <a:moveTo>
                    <a:pt x="1581" y="1"/>
                  </a:moveTo>
                  <a:cubicBezTo>
                    <a:pt x="1580" y="1"/>
                    <a:pt x="456" y="274"/>
                    <a:pt x="0" y="1277"/>
                  </a:cubicBezTo>
                  <a:lnTo>
                    <a:pt x="1581" y="1"/>
                  </a:ln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322;p65">
              <a:extLst>
                <a:ext uri="{FF2B5EF4-FFF2-40B4-BE49-F238E27FC236}">
                  <a16:creationId xmlns:a16="http://schemas.microsoft.com/office/drawing/2014/main" id="{C07B4AE5-E4C0-D54D-0BF7-646186448A89}"/>
                </a:ext>
              </a:extLst>
            </p:cNvPr>
            <p:cNvSpPr/>
            <p:nvPr/>
          </p:nvSpPr>
          <p:spPr>
            <a:xfrm flipH="1">
              <a:off x="3196420" y="3718377"/>
              <a:ext cx="67471" cy="49482"/>
            </a:xfrm>
            <a:custGeom>
              <a:avLst/>
              <a:gdLst/>
              <a:ahLst/>
              <a:cxnLst/>
              <a:rect l="l" t="t" r="r" b="b"/>
              <a:pathLst>
                <a:path w="1369" h="1004" extrusionOk="0">
                  <a:moveTo>
                    <a:pt x="1368" y="1"/>
                  </a:moveTo>
                  <a:lnTo>
                    <a:pt x="1368" y="1"/>
                  </a:lnTo>
                  <a:cubicBezTo>
                    <a:pt x="1368" y="1"/>
                    <a:pt x="517" y="335"/>
                    <a:pt x="0" y="1004"/>
                  </a:cubicBezTo>
                  <a:lnTo>
                    <a:pt x="1368" y="1"/>
                  </a:ln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323;p65">
              <a:extLst>
                <a:ext uri="{FF2B5EF4-FFF2-40B4-BE49-F238E27FC236}">
                  <a16:creationId xmlns:a16="http://schemas.microsoft.com/office/drawing/2014/main" id="{57364172-D13E-063E-DB06-FEE8B544A16E}"/>
                </a:ext>
              </a:extLst>
            </p:cNvPr>
            <p:cNvSpPr/>
            <p:nvPr/>
          </p:nvSpPr>
          <p:spPr>
            <a:xfrm flipH="1">
              <a:off x="3170988" y="3767811"/>
              <a:ext cx="58452" cy="36027"/>
            </a:xfrm>
            <a:custGeom>
              <a:avLst/>
              <a:gdLst/>
              <a:ahLst/>
              <a:cxnLst/>
              <a:rect l="l" t="t" r="r" b="b"/>
              <a:pathLst>
                <a:path w="1186" h="731" extrusionOk="0">
                  <a:moveTo>
                    <a:pt x="1186" y="1"/>
                  </a:moveTo>
                  <a:lnTo>
                    <a:pt x="1186" y="1"/>
                  </a:lnTo>
                  <a:cubicBezTo>
                    <a:pt x="1186" y="1"/>
                    <a:pt x="456" y="214"/>
                    <a:pt x="0" y="730"/>
                  </a:cubicBezTo>
                  <a:lnTo>
                    <a:pt x="1186" y="1"/>
                  </a:lnTo>
                  <a:close/>
                </a:path>
              </a:pathLst>
            </a:custGeom>
            <a:solidFill>
              <a:srgbClr val="FB8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324;p65">
              <a:extLst>
                <a:ext uri="{FF2B5EF4-FFF2-40B4-BE49-F238E27FC236}">
                  <a16:creationId xmlns:a16="http://schemas.microsoft.com/office/drawing/2014/main" id="{69342385-EB0B-9607-98DC-23BCE4BF8A70}"/>
                </a:ext>
              </a:extLst>
            </p:cNvPr>
            <p:cNvSpPr/>
            <p:nvPr/>
          </p:nvSpPr>
          <p:spPr>
            <a:xfrm flipH="1">
              <a:off x="2934268" y="3418935"/>
              <a:ext cx="15032" cy="302659"/>
            </a:xfrm>
            <a:custGeom>
              <a:avLst/>
              <a:gdLst/>
              <a:ahLst/>
              <a:cxnLst/>
              <a:rect l="l" t="t" r="r" b="b"/>
              <a:pathLst>
                <a:path w="305" h="6141" extrusionOk="0">
                  <a:moveTo>
                    <a:pt x="153" y="0"/>
                  </a:moveTo>
                  <a:cubicBezTo>
                    <a:pt x="77" y="0"/>
                    <a:pt x="1" y="46"/>
                    <a:pt x="1" y="137"/>
                  </a:cubicBezTo>
                  <a:lnTo>
                    <a:pt x="1" y="5274"/>
                  </a:lnTo>
                  <a:lnTo>
                    <a:pt x="1" y="6003"/>
                  </a:lnTo>
                  <a:cubicBezTo>
                    <a:pt x="1" y="6094"/>
                    <a:pt x="77" y="6140"/>
                    <a:pt x="153" y="6140"/>
                  </a:cubicBezTo>
                  <a:cubicBezTo>
                    <a:pt x="229" y="6140"/>
                    <a:pt x="305" y="6094"/>
                    <a:pt x="305" y="6003"/>
                  </a:cubicBezTo>
                  <a:lnTo>
                    <a:pt x="305" y="866"/>
                  </a:lnTo>
                  <a:lnTo>
                    <a:pt x="305" y="137"/>
                  </a:lnTo>
                  <a:cubicBezTo>
                    <a:pt x="305" y="46"/>
                    <a:pt x="229" y="0"/>
                    <a:pt x="1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 name="Google Shape;1425;p34">
            <a:extLst>
              <a:ext uri="{FF2B5EF4-FFF2-40B4-BE49-F238E27FC236}">
                <a16:creationId xmlns:a16="http://schemas.microsoft.com/office/drawing/2014/main" id="{275AD00B-5696-2F41-7077-EF8FF59696C9}"/>
              </a:ext>
            </a:extLst>
          </p:cNvPr>
          <p:cNvSpPr txBox="1">
            <a:spLocks/>
          </p:cNvSpPr>
          <p:nvPr/>
        </p:nvSpPr>
        <p:spPr>
          <a:xfrm>
            <a:off x="2634914" y="333584"/>
            <a:ext cx="4421116" cy="124869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200"/>
              <a:buFont typeface="Cardo"/>
              <a:buNone/>
              <a:defRPr sz="6000" b="1" i="0" u="none" strike="noStrike" cap="none">
                <a:solidFill>
                  <a:schemeClr val="dk1"/>
                </a:solidFill>
                <a:latin typeface="Cardo"/>
                <a:ea typeface="Cardo"/>
                <a:cs typeface="Cardo"/>
                <a:sym typeface="Cardo"/>
              </a:defRPr>
            </a:lvl1pPr>
            <a:lvl2pPr marR="0" lvl="1"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2pPr>
            <a:lvl3pPr marR="0" lvl="2"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3pPr>
            <a:lvl4pPr marR="0" lvl="3"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4pPr>
            <a:lvl5pPr marR="0" lvl="4"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5pPr>
            <a:lvl6pPr marR="0" lvl="5"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6pPr>
            <a:lvl7pPr marR="0" lvl="6"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7pPr>
            <a:lvl8pPr marR="0" lvl="7"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8pPr>
            <a:lvl9pPr marR="0" lvl="8"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9pPr>
          </a:lstStyle>
          <a:p>
            <a:pPr algn="ctr"/>
            <a:r>
              <a:rPr lang="en-US" sz="4000" b="0" dirty="0">
                <a:solidFill>
                  <a:schemeClr val="accent6">
                    <a:lumMod val="50000"/>
                  </a:schemeClr>
                </a:solidFill>
                <a:latin typeface="Times New Roman" panose="02020603050405020304" pitchFamily="18" charset="0"/>
                <a:cs typeface="Times New Roman" panose="02020603050405020304" pitchFamily="18" charset="0"/>
              </a:rPr>
              <a:t>VẬN DỤNG</a:t>
            </a:r>
            <a:br>
              <a:rPr lang="en-US" sz="3600" dirty="0">
                <a:solidFill>
                  <a:schemeClr val="accent1">
                    <a:lumMod val="50000"/>
                  </a:schemeClr>
                </a:solidFill>
                <a:latin typeface="Times New Roman" panose="02020603050405020304" pitchFamily="18" charset="0"/>
                <a:cs typeface="Times New Roman" panose="02020603050405020304" pitchFamily="18" charset="0"/>
              </a:rPr>
            </a:br>
            <a:endParaRPr lang="en-US" sz="3600" dirty="0">
              <a:solidFill>
                <a:schemeClr val="accent1">
                  <a:lumMod val="50000"/>
                </a:schemeClr>
              </a:solidFill>
              <a:latin typeface="Times New Roman" panose="02020603050405020304" pitchFamily="18" charset="0"/>
              <a:cs typeface="Times New Roman" panose="02020603050405020304" pitchFamily="18" charset="0"/>
            </a:endParaRPr>
          </a:p>
        </p:txBody>
      </p:sp>
      <p:grpSp>
        <p:nvGrpSpPr>
          <p:cNvPr id="121" name="Google Shape;1107;p64">
            <a:extLst>
              <a:ext uri="{FF2B5EF4-FFF2-40B4-BE49-F238E27FC236}">
                <a16:creationId xmlns:a16="http://schemas.microsoft.com/office/drawing/2014/main" id="{F8600F0C-D29A-9F20-82D0-00EFD707FCEC}"/>
              </a:ext>
            </a:extLst>
          </p:cNvPr>
          <p:cNvGrpSpPr/>
          <p:nvPr/>
        </p:nvGrpSpPr>
        <p:grpSpPr>
          <a:xfrm rot="10800000">
            <a:off x="6343001" y="310950"/>
            <a:ext cx="4545173" cy="5340275"/>
            <a:chOff x="-1304773" y="-1131675"/>
            <a:chExt cx="4545173" cy="5340275"/>
          </a:xfrm>
        </p:grpSpPr>
        <p:pic>
          <p:nvPicPr>
            <p:cNvPr id="122" name="Google Shape;1108;p64">
              <a:extLst>
                <a:ext uri="{FF2B5EF4-FFF2-40B4-BE49-F238E27FC236}">
                  <a16:creationId xmlns:a16="http://schemas.microsoft.com/office/drawing/2014/main" id="{D1BDED11-0E7F-18E2-0459-51CDEE60DEEB}"/>
                </a:ext>
              </a:extLst>
            </p:cNvPr>
            <p:cNvPicPr preferRelativeResize="0"/>
            <p:nvPr/>
          </p:nvPicPr>
          <p:blipFill>
            <a:blip r:embed="rId2">
              <a:alphaModFix/>
            </a:blip>
            <a:stretch>
              <a:fillRect/>
            </a:stretch>
          </p:blipFill>
          <p:spPr>
            <a:xfrm rot="10800000" flipH="1">
              <a:off x="-54324" y="2539975"/>
              <a:ext cx="1184750" cy="1668625"/>
            </a:xfrm>
            <a:prstGeom prst="rect">
              <a:avLst/>
            </a:prstGeom>
            <a:noFill/>
            <a:ln>
              <a:noFill/>
            </a:ln>
          </p:spPr>
        </p:pic>
        <p:pic>
          <p:nvPicPr>
            <p:cNvPr id="123" name="Google Shape;1109;p64">
              <a:extLst>
                <a:ext uri="{FF2B5EF4-FFF2-40B4-BE49-F238E27FC236}">
                  <a16:creationId xmlns:a16="http://schemas.microsoft.com/office/drawing/2014/main" id="{1775DA54-31CB-0850-4227-0AC06503CB00}"/>
                </a:ext>
              </a:extLst>
            </p:cNvPr>
            <p:cNvPicPr preferRelativeResize="0"/>
            <p:nvPr/>
          </p:nvPicPr>
          <p:blipFill>
            <a:blip r:embed="rId3">
              <a:alphaModFix/>
            </a:blip>
            <a:stretch>
              <a:fillRect/>
            </a:stretch>
          </p:blipFill>
          <p:spPr>
            <a:xfrm rot="4065820">
              <a:off x="1802577" y="-593946"/>
              <a:ext cx="1167272" cy="1368418"/>
            </a:xfrm>
            <a:prstGeom prst="rect">
              <a:avLst/>
            </a:prstGeom>
            <a:noFill/>
            <a:ln>
              <a:noFill/>
            </a:ln>
          </p:spPr>
        </p:pic>
        <p:pic>
          <p:nvPicPr>
            <p:cNvPr id="124" name="Google Shape;1110;p64">
              <a:extLst>
                <a:ext uri="{FF2B5EF4-FFF2-40B4-BE49-F238E27FC236}">
                  <a16:creationId xmlns:a16="http://schemas.microsoft.com/office/drawing/2014/main" id="{B17E812C-C757-3834-592C-C39C3A92588F}"/>
                </a:ext>
              </a:extLst>
            </p:cNvPr>
            <p:cNvPicPr preferRelativeResize="0"/>
            <p:nvPr/>
          </p:nvPicPr>
          <p:blipFill>
            <a:blip r:embed="rId4">
              <a:alphaModFix/>
            </a:blip>
            <a:stretch>
              <a:fillRect/>
            </a:stretch>
          </p:blipFill>
          <p:spPr>
            <a:xfrm>
              <a:off x="-1075509" y="-1131675"/>
              <a:ext cx="3641590" cy="3060143"/>
            </a:xfrm>
            <a:prstGeom prst="rect">
              <a:avLst/>
            </a:prstGeom>
            <a:noFill/>
            <a:ln>
              <a:noFill/>
            </a:ln>
          </p:spPr>
        </p:pic>
        <p:pic>
          <p:nvPicPr>
            <p:cNvPr id="125" name="Google Shape;1111;p64">
              <a:extLst>
                <a:ext uri="{FF2B5EF4-FFF2-40B4-BE49-F238E27FC236}">
                  <a16:creationId xmlns:a16="http://schemas.microsoft.com/office/drawing/2014/main" id="{684F664E-E791-B8A1-AC11-9ACF10D09EAB}"/>
                </a:ext>
              </a:extLst>
            </p:cNvPr>
            <p:cNvPicPr preferRelativeResize="0"/>
            <p:nvPr/>
          </p:nvPicPr>
          <p:blipFill>
            <a:blip r:embed="rId5">
              <a:alphaModFix/>
            </a:blip>
            <a:stretch>
              <a:fillRect/>
            </a:stretch>
          </p:blipFill>
          <p:spPr>
            <a:xfrm rot="1392348">
              <a:off x="-938027" y="929395"/>
              <a:ext cx="2726349" cy="2421263"/>
            </a:xfrm>
            <a:prstGeom prst="rect">
              <a:avLst/>
            </a:prstGeom>
            <a:noFill/>
            <a:ln>
              <a:noFill/>
            </a:ln>
          </p:spPr>
        </p:pic>
      </p:grpSp>
      <p:pic>
        <p:nvPicPr>
          <p:cNvPr id="126" name="Google Shape;1117;p64">
            <a:extLst>
              <a:ext uri="{FF2B5EF4-FFF2-40B4-BE49-F238E27FC236}">
                <a16:creationId xmlns:a16="http://schemas.microsoft.com/office/drawing/2014/main" id="{F3C122AB-C389-3050-E2E0-871B05CD2E6B}"/>
              </a:ext>
            </a:extLst>
          </p:cNvPr>
          <p:cNvPicPr preferRelativeResize="0"/>
          <p:nvPr/>
        </p:nvPicPr>
        <p:blipFill>
          <a:blip r:embed="rId6">
            <a:alphaModFix/>
          </a:blip>
          <a:stretch>
            <a:fillRect/>
          </a:stretch>
        </p:blipFill>
        <p:spPr>
          <a:xfrm rot="7910329">
            <a:off x="-744606" y="-507147"/>
            <a:ext cx="1864251" cy="2150240"/>
          </a:xfrm>
          <a:prstGeom prst="rect">
            <a:avLst/>
          </a:prstGeom>
          <a:noFill/>
          <a:ln>
            <a:noFill/>
          </a:ln>
        </p:spPr>
      </p:pic>
      <p:pic>
        <p:nvPicPr>
          <p:cNvPr id="127" name="Google Shape;1118;p64">
            <a:extLst>
              <a:ext uri="{FF2B5EF4-FFF2-40B4-BE49-F238E27FC236}">
                <a16:creationId xmlns:a16="http://schemas.microsoft.com/office/drawing/2014/main" id="{AB2FFAF9-A86E-DFDE-38A6-5E65137E794D}"/>
              </a:ext>
            </a:extLst>
          </p:cNvPr>
          <p:cNvPicPr preferRelativeResize="0"/>
          <p:nvPr/>
        </p:nvPicPr>
        <p:blipFill>
          <a:blip r:embed="rId7">
            <a:alphaModFix/>
          </a:blip>
          <a:stretch>
            <a:fillRect/>
          </a:stretch>
        </p:blipFill>
        <p:spPr>
          <a:xfrm rot="5219239">
            <a:off x="477541" y="-721542"/>
            <a:ext cx="1184749" cy="1668629"/>
          </a:xfrm>
          <a:prstGeom prst="rect">
            <a:avLst/>
          </a:prstGeom>
          <a:noFill/>
          <a:ln>
            <a:noFill/>
          </a:ln>
        </p:spPr>
      </p:pic>
      <p:sp>
        <p:nvSpPr>
          <p:cNvPr id="4" name="TextBox 3">
            <a:extLst>
              <a:ext uri="{FF2B5EF4-FFF2-40B4-BE49-F238E27FC236}">
                <a16:creationId xmlns:a16="http://schemas.microsoft.com/office/drawing/2014/main" id="{FD9C266B-A091-B2B8-EFCD-CA9538B918F2}"/>
              </a:ext>
            </a:extLst>
          </p:cNvPr>
          <p:cNvSpPr txBox="1"/>
          <p:nvPr/>
        </p:nvSpPr>
        <p:spPr>
          <a:xfrm>
            <a:off x="1377189" y="1324536"/>
            <a:ext cx="6676548" cy="1938992"/>
          </a:xfrm>
          <a:prstGeom prst="rect">
            <a:avLst/>
          </a:prstGeom>
          <a:noFill/>
        </p:spPr>
        <p:txBody>
          <a:bodyPr wrap="square" rtlCol="0">
            <a:spAutoFit/>
          </a:bodyPr>
          <a:lstStyle/>
          <a:p>
            <a:pPr marL="342900" indent="-342900">
              <a:buFontTx/>
              <a:buChar char="-"/>
            </a:pPr>
            <a:r>
              <a:rPr lang="en-VN" sz="2000" dirty="0">
                <a:solidFill>
                  <a:schemeClr val="bg2"/>
                </a:solidFill>
                <a:latin typeface="Times New Roman" panose="02020603050405020304" pitchFamily="18" charset="0"/>
                <a:cs typeface="Times New Roman" panose="02020603050405020304" pitchFamily="18" charset="0"/>
              </a:rPr>
              <a:t>Nghe và so sánh, phân biệt về âm sắc, hình dáng, hình thức biểu diễn…của 2 nhạc cụ</a:t>
            </a:r>
          </a:p>
          <a:p>
            <a:pPr marL="342900" indent="-342900">
              <a:buFontTx/>
              <a:buChar char="-"/>
            </a:pPr>
            <a:r>
              <a:rPr lang="en-VN" sz="2000" dirty="0">
                <a:solidFill>
                  <a:schemeClr val="bg2"/>
                </a:solidFill>
                <a:latin typeface="Times New Roman" panose="02020603050405020304" pitchFamily="18" charset="0"/>
                <a:cs typeface="Times New Roman" panose="02020603050405020304" pitchFamily="18" charset="0"/>
              </a:rPr>
              <a:t>Vẽ tranh hoặc làm mô hình đàn nguyệt, đàn tính bằng vật liệu trong đời sống để chia sẻ với bạn ở phần Vận dụng sáng tạo.</a:t>
            </a:r>
          </a:p>
          <a:p>
            <a:endParaRPr lang="en-VN" sz="2000"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1371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865B279-D221-ED12-3D48-EBA4D50447AB}"/>
              </a:ext>
            </a:extLst>
          </p:cNvPr>
          <p:cNvSpPr>
            <a:spLocks noGrp="1"/>
          </p:cNvSpPr>
          <p:nvPr>
            <p:ph type="subTitle" idx="1"/>
          </p:nvPr>
        </p:nvSpPr>
        <p:spPr>
          <a:xfrm flipH="1">
            <a:off x="558433" y="1893525"/>
            <a:ext cx="7921740" cy="667500"/>
          </a:xfrm>
        </p:spPr>
        <p:txBody>
          <a:bodyPr/>
          <a:lstStyle/>
          <a:p>
            <a:pPr algn="ctr"/>
            <a:r>
              <a:rPr lang="en-US" sz="5400" b="1" dirty="0" err="1">
                <a:solidFill>
                  <a:schemeClr val="bg2"/>
                </a:solidFill>
                <a:latin typeface="Times New Roman" panose="02020603050405020304" pitchFamily="18" charset="0"/>
                <a:cs typeface="Times New Roman" panose="02020603050405020304" pitchFamily="18" charset="0"/>
              </a:rPr>
              <a:t>Ôn</a:t>
            </a:r>
            <a:r>
              <a:rPr lang="en-US" sz="5400" b="1" dirty="0">
                <a:solidFill>
                  <a:schemeClr val="bg2"/>
                </a:solidFill>
                <a:latin typeface="Times New Roman" panose="02020603050405020304" pitchFamily="18" charset="0"/>
                <a:cs typeface="Times New Roman" panose="02020603050405020304" pitchFamily="18" charset="0"/>
              </a:rPr>
              <a:t> </a:t>
            </a:r>
            <a:r>
              <a:rPr lang="en-US" sz="5400" b="1" dirty="0" err="1">
                <a:solidFill>
                  <a:schemeClr val="bg2"/>
                </a:solidFill>
                <a:latin typeface="Times New Roman" panose="02020603050405020304" pitchFamily="18" charset="0"/>
                <a:cs typeface="Times New Roman" panose="02020603050405020304" pitchFamily="18" charset="0"/>
              </a:rPr>
              <a:t>bài</a:t>
            </a:r>
            <a:r>
              <a:rPr lang="en-US" sz="5400" b="1" dirty="0">
                <a:solidFill>
                  <a:schemeClr val="bg2"/>
                </a:solidFill>
                <a:latin typeface="Times New Roman" panose="02020603050405020304" pitchFamily="18" charset="0"/>
                <a:cs typeface="Times New Roman" panose="02020603050405020304" pitchFamily="18" charset="0"/>
              </a:rPr>
              <a:t> </a:t>
            </a:r>
            <a:r>
              <a:rPr lang="en-US" sz="5400" b="1" dirty="0" err="1">
                <a:solidFill>
                  <a:schemeClr val="bg2"/>
                </a:solidFill>
                <a:latin typeface="Times New Roman" panose="02020603050405020304" pitchFamily="18" charset="0"/>
                <a:cs typeface="Times New Roman" panose="02020603050405020304" pitchFamily="18" charset="0"/>
              </a:rPr>
              <a:t>hát</a:t>
            </a:r>
            <a:r>
              <a:rPr lang="en-US" sz="5400" b="1" dirty="0">
                <a:solidFill>
                  <a:schemeClr val="bg2"/>
                </a:solidFill>
                <a:latin typeface="Times New Roman" panose="02020603050405020304" pitchFamily="18" charset="0"/>
                <a:cs typeface="Times New Roman" panose="02020603050405020304" pitchFamily="18" charset="0"/>
              </a:rPr>
              <a:t>:</a:t>
            </a:r>
          </a:p>
          <a:p>
            <a:pPr algn="ctr"/>
            <a:r>
              <a:rPr lang="en-US" sz="5400" b="1" i="1" dirty="0">
                <a:solidFill>
                  <a:schemeClr val="bg2"/>
                </a:solidFill>
                <a:latin typeface="Times New Roman" panose="02020603050405020304" pitchFamily="18" charset="0"/>
                <a:cs typeface="Times New Roman" panose="02020603050405020304" pitchFamily="18" charset="0"/>
              </a:rPr>
              <a:t>Soi </a:t>
            </a:r>
            <a:r>
              <a:rPr lang="en-US" sz="5400" b="1" i="1" dirty="0" err="1">
                <a:solidFill>
                  <a:schemeClr val="bg2"/>
                </a:solidFill>
                <a:latin typeface="Times New Roman" panose="02020603050405020304" pitchFamily="18" charset="0"/>
                <a:cs typeface="Times New Roman" panose="02020603050405020304" pitchFamily="18" charset="0"/>
              </a:rPr>
              <a:t>bóng</a:t>
            </a:r>
            <a:r>
              <a:rPr lang="en-US" sz="5400" b="1" i="1" dirty="0">
                <a:solidFill>
                  <a:schemeClr val="bg2"/>
                </a:solidFill>
                <a:latin typeface="Times New Roman" panose="02020603050405020304" pitchFamily="18" charset="0"/>
                <a:cs typeface="Times New Roman" panose="02020603050405020304" pitchFamily="18" charset="0"/>
              </a:rPr>
              <a:t> </a:t>
            </a:r>
            <a:r>
              <a:rPr lang="en-US" sz="5400" b="1" i="1" dirty="0" err="1">
                <a:solidFill>
                  <a:schemeClr val="bg2"/>
                </a:solidFill>
                <a:latin typeface="Times New Roman" panose="02020603050405020304" pitchFamily="18" charset="0"/>
                <a:cs typeface="Times New Roman" panose="02020603050405020304" pitchFamily="18" charset="0"/>
              </a:rPr>
              <a:t>bên</a:t>
            </a:r>
            <a:r>
              <a:rPr lang="en-US" sz="5400" b="1" i="1" dirty="0">
                <a:solidFill>
                  <a:schemeClr val="bg2"/>
                </a:solidFill>
                <a:latin typeface="Times New Roman" panose="02020603050405020304" pitchFamily="18" charset="0"/>
                <a:cs typeface="Times New Roman" panose="02020603050405020304" pitchFamily="18" charset="0"/>
              </a:rPr>
              <a:t> </a:t>
            </a:r>
            <a:r>
              <a:rPr lang="en-US" sz="5400" b="1" i="1" dirty="0" err="1">
                <a:solidFill>
                  <a:schemeClr val="bg2"/>
                </a:solidFill>
                <a:latin typeface="Times New Roman" panose="02020603050405020304" pitchFamily="18" charset="0"/>
                <a:cs typeface="Times New Roman" panose="02020603050405020304" pitchFamily="18" charset="0"/>
              </a:rPr>
              <a:t>hồ</a:t>
            </a:r>
            <a:endParaRPr lang="en-US" sz="5400" b="1" i="1" dirty="0">
              <a:solidFill>
                <a:schemeClr val="bg2"/>
              </a:solidFill>
              <a:latin typeface="Times New Roman" panose="02020603050405020304" pitchFamily="18" charset="0"/>
              <a:cs typeface="Times New Roman" panose="02020603050405020304" pitchFamily="18" charset="0"/>
            </a:endParaRPr>
          </a:p>
          <a:p>
            <a:endParaRPr lang="en-VN" sz="1400" dirty="0">
              <a:solidFill>
                <a:schemeClr val="bg2"/>
              </a:solidFill>
            </a:endParaRPr>
          </a:p>
        </p:txBody>
      </p:sp>
      <p:sp>
        <p:nvSpPr>
          <p:cNvPr id="4" name="Title 3">
            <a:extLst>
              <a:ext uri="{FF2B5EF4-FFF2-40B4-BE49-F238E27FC236}">
                <a16:creationId xmlns:a16="http://schemas.microsoft.com/office/drawing/2014/main" id="{3E611F85-146F-F70D-F6EE-DF464E81B8B4}"/>
              </a:ext>
            </a:extLst>
          </p:cNvPr>
          <p:cNvSpPr>
            <a:spLocks noGrp="1"/>
          </p:cNvSpPr>
          <p:nvPr>
            <p:ph type="title" idx="2"/>
          </p:nvPr>
        </p:nvSpPr>
        <p:spPr>
          <a:xfrm flipH="1">
            <a:off x="2764363" y="532318"/>
            <a:ext cx="4208382" cy="1417200"/>
          </a:xfrm>
        </p:spPr>
        <p:txBody>
          <a:bodyPr/>
          <a:lstStyle/>
          <a:p>
            <a:r>
              <a:rPr lang="en" sz="6000" b="1" i="0" dirty="0" err="1">
                <a:latin typeface="Times New Roman" panose="02020603050405020304" pitchFamily="18" charset="0"/>
                <a:cs typeface="Times New Roman" panose="02020603050405020304" pitchFamily="18" charset="0"/>
              </a:rPr>
              <a:t>Nội</a:t>
            </a:r>
            <a:r>
              <a:rPr lang="en" sz="6000" b="1" i="0" dirty="0">
                <a:latin typeface="Times New Roman" panose="02020603050405020304" pitchFamily="18" charset="0"/>
                <a:cs typeface="Times New Roman" panose="02020603050405020304" pitchFamily="18" charset="0"/>
              </a:rPr>
              <a:t> dung 2</a:t>
            </a:r>
            <a:endParaRPr lang="en-VN" sz="5400" b="1" i="0" dirty="0">
              <a:latin typeface="Times New Roman" panose="02020603050405020304" pitchFamily="18" charset="0"/>
              <a:cs typeface="Times New Roman" panose="02020603050405020304" pitchFamily="18" charset="0"/>
            </a:endParaRPr>
          </a:p>
        </p:txBody>
      </p:sp>
      <p:pic>
        <p:nvPicPr>
          <p:cNvPr id="5" name="Google Shape;1117;p64">
            <a:extLst>
              <a:ext uri="{FF2B5EF4-FFF2-40B4-BE49-F238E27FC236}">
                <a16:creationId xmlns:a16="http://schemas.microsoft.com/office/drawing/2014/main" id="{CADE320C-2BEC-854A-7C5B-6BA9B0DC1FA2}"/>
              </a:ext>
            </a:extLst>
          </p:cNvPr>
          <p:cNvPicPr preferRelativeResize="0"/>
          <p:nvPr/>
        </p:nvPicPr>
        <p:blipFill>
          <a:blip r:embed="rId2">
            <a:alphaModFix/>
          </a:blip>
          <a:stretch>
            <a:fillRect/>
          </a:stretch>
        </p:blipFill>
        <p:spPr>
          <a:xfrm rot="7910329">
            <a:off x="-932013" y="-689121"/>
            <a:ext cx="1864251" cy="2150240"/>
          </a:xfrm>
          <a:prstGeom prst="rect">
            <a:avLst/>
          </a:prstGeom>
          <a:noFill/>
          <a:ln>
            <a:noFill/>
          </a:ln>
        </p:spPr>
      </p:pic>
      <p:pic>
        <p:nvPicPr>
          <p:cNvPr id="6" name="Google Shape;1118;p64">
            <a:extLst>
              <a:ext uri="{FF2B5EF4-FFF2-40B4-BE49-F238E27FC236}">
                <a16:creationId xmlns:a16="http://schemas.microsoft.com/office/drawing/2014/main" id="{78D4D1AA-F7FF-0BAD-457E-845584398476}"/>
              </a:ext>
            </a:extLst>
          </p:cNvPr>
          <p:cNvPicPr preferRelativeResize="0"/>
          <p:nvPr/>
        </p:nvPicPr>
        <p:blipFill>
          <a:blip r:embed="rId3">
            <a:alphaModFix/>
          </a:blip>
          <a:stretch>
            <a:fillRect/>
          </a:stretch>
        </p:blipFill>
        <p:spPr>
          <a:xfrm rot="5219239">
            <a:off x="477541" y="-721542"/>
            <a:ext cx="1184749" cy="1668629"/>
          </a:xfrm>
          <a:prstGeom prst="rect">
            <a:avLst/>
          </a:prstGeom>
          <a:noFill/>
          <a:ln>
            <a:noFill/>
          </a:ln>
        </p:spPr>
      </p:pic>
      <p:grpSp>
        <p:nvGrpSpPr>
          <p:cNvPr id="7" name="Google Shape;1107;p64">
            <a:extLst>
              <a:ext uri="{FF2B5EF4-FFF2-40B4-BE49-F238E27FC236}">
                <a16:creationId xmlns:a16="http://schemas.microsoft.com/office/drawing/2014/main" id="{CAD3EE97-7DC8-DCE8-45BE-5CC649B18950}"/>
              </a:ext>
            </a:extLst>
          </p:cNvPr>
          <p:cNvGrpSpPr/>
          <p:nvPr/>
        </p:nvGrpSpPr>
        <p:grpSpPr>
          <a:xfrm rot="10800000">
            <a:off x="6343001" y="310950"/>
            <a:ext cx="4545173" cy="5340275"/>
            <a:chOff x="-1304773" y="-1131675"/>
            <a:chExt cx="4545173" cy="5340275"/>
          </a:xfrm>
        </p:grpSpPr>
        <p:pic>
          <p:nvPicPr>
            <p:cNvPr id="8" name="Google Shape;1108;p64">
              <a:extLst>
                <a:ext uri="{FF2B5EF4-FFF2-40B4-BE49-F238E27FC236}">
                  <a16:creationId xmlns:a16="http://schemas.microsoft.com/office/drawing/2014/main" id="{E04BE725-D9EE-A1EA-5C04-BCC65E6963CC}"/>
                </a:ext>
              </a:extLst>
            </p:cNvPr>
            <p:cNvPicPr preferRelativeResize="0"/>
            <p:nvPr/>
          </p:nvPicPr>
          <p:blipFill>
            <a:blip r:embed="rId4">
              <a:alphaModFix/>
            </a:blip>
            <a:stretch>
              <a:fillRect/>
            </a:stretch>
          </p:blipFill>
          <p:spPr>
            <a:xfrm rot="10800000" flipH="1">
              <a:off x="-54324" y="2539975"/>
              <a:ext cx="1184750" cy="1668625"/>
            </a:xfrm>
            <a:prstGeom prst="rect">
              <a:avLst/>
            </a:prstGeom>
            <a:noFill/>
            <a:ln>
              <a:noFill/>
            </a:ln>
          </p:spPr>
        </p:pic>
        <p:pic>
          <p:nvPicPr>
            <p:cNvPr id="9" name="Google Shape;1109;p64">
              <a:extLst>
                <a:ext uri="{FF2B5EF4-FFF2-40B4-BE49-F238E27FC236}">
                  <a16:creationId xmlns:a16="http://schemas.microsoft.com/office/drawing/2014/main" id="{0B3BE1F0-9D15-F0EA-DB95-5DE5F90F5EA9}"/>
                </a:ext>
              </a:extLst>
            </p:cNvPr>
            <p:cNvPicPr preferRelativeResize="0"/>
            <p:nvPr/>
          </p:nvPicPr>
          <p:blipFill>
            <a:blip r:embed="rId5">
              <a:alphaModFix/>
            </a:blip>
            <a:stretch>
              <a:fillRect/>
            </a:stretch>
          </p:blipFill>
          <p:spPr>
            <a:xfrm rot="4065820">
              <a:off x="1802577" y="-593946"/>
              <a:ext cx="1167272" cy="1368418"/>
            </a:xfrm>
            <a:prstGeom prst="rect">
              <a:avLst/>
            </a:prstGeom>
            <a:noFill/>
            <a:ln>
              <a:noFill/>
            </a:ln>
          </p:spPr>
        </p:pic>
        <p:pic>
          <p:nvPicPr>
            <p:cNvPr id="10" name="Google Shape;1110;p64">
              <a:extLst>
                <a:ext uri="{FF2B5EF4-FFF2-40B4-BE49-F238E27FC236}">
                  <a16:creationId xmlns:a16="http://schemas.microsoft.com/office/drawing/2014/main" id="{698E1BF1-596C-BB79-C9AF-9AA16C466A9A}"/>
                </a:ext>
              </a:extLst>
            </p:cNvPr>
            <p:cNvPicPr preferRelativeResize="0"/>
            <p:nvPr/>
          </p:nvPicPr>
          <p:blipFill>
            <a:blip r:embed="rId6">
              <a:alphaModFix/>
            </a:blip>
            <a:stretch>
              <a:fillRect/>
            </a:stretch>
          </p:blipFill>
          <p:spPr>
            <a:xfrm>
              <a:off x="-1075509" y="-1131675"/>
              <a:ext cx="3641590" cy="3060143"/>
            </a:xfrm>
            <a:prstGeom prst="rect">
              <a:avLst/>
            </a:prstGeom>
            <a:noFill/>
            <a:ln>
              <a:noFill/>
            </a:ln>
          </p:spPr>
        </p:pic>
        <p:pic>
          <p:nvPicPr>
            <p:cNvPr id="11" name="Google Shape;1111;p64">
              <a:extLst>
                <a:ext uri="{FF2B5EF4-FFF2-40B4-BE49-F238E27FC236}">
                  <a16:creationId xmlns:a16="http://schemas.microsoft.com/office/drawing/2014/main" id="{FF402064-DB93-216D-62E4-0D025AA00D76}"/>
                </a:ext>
              </a:extLst>
            </p:cNvPr>
            <p:cNvPicPr preferRelativeResize="0"/>
            <p:nvPr/>
          </p:nvPicPr>
          <p:blipFill>
            <a:blip r:embed="rId7">
              <a:alphaModFix/>
            </a:blip>
            <a:stretch>
              <a:fillRect/>
            </a:stretch>
          </p:blipFill>
          <p:spPr>
            <a:xfrm rot="1392348">
              <a:off x="-938027" y="929395"/>
              <a:ext cx="2726349" cy="2421263"/>
            </a:xfrm>
            <a:prstGeom prst="rect">
              <a:avLst/>
            </a:prstGeom>
            <a:noFill/>
            <a:ln>
              <a:noFill/>
            </a:ln>
          </p:spPr>
        </p:pic>
      </p:grpSp>
      <p:pic>
        <p:nvPicPr>
          <p:cNvPr id="12" name="Google Shape;1113;p64">
            <a:extLst>
              <a:ext uri="{FF2B5EF4-FFF2-40B4-BE49-F238E27FC236}">
                <a16:creationId xmlns:a16="http://schemas.microsoft.com/office/drawing/2014/main" id="{E687FCE2-0416-4579-7044-2FA7D1AD5EFA}"/>
              </a:ext>
            </a:extLst>
          </p:cNvPr>
          <p:cNvPicPr preferRelativeResize="0"/>
          <p:nvPr/>
        </p:nvPicPr>
        <p:blipFill>
          <a:blip r:embed="rId8">
            <a:alphaModFix/>
          </a:blip>
          <a:stretch>
            <a:fillRect/>
          </a:stretch>
        </p:blipFill>
        <p:spPr>
          <a:xfrm rot="9149420" flipH="1">
            <a:off x="620268" y="2322083"/>
            <a:ext cx="971950" cy="316093"/>
          </a:xfrm>
          <a:prstGeom prst="rect">
            <a:avLst/>
          </a:prstGeom>
          <a:noFill/>
          <a:ln>
            <a:noFill/>
          </a:ln>
        </p:spPr>
      </p:pic>
      <p:pic>
        <p:nvPicPr>
          <p:cNvPr id="13" name="Google Shape;1113;p64">
            <a:extLst>
              <a:ext uri="{FF2B5EF4-FFF2-40B4-BE49-F238E27FC236}">
                <a16:creationId xmlns:a16="http://schemas.microsoft.com/office/drawing/2014/main" id="{BC9548D4-1613-6FFC-8635-3A1DD29E73AC}"/>
              </a:ext>
            </a:extLst>
          </p:cNvPr>
          <p:cNvPicPr preferRelativeResize="0"/>
          <p:nvPr/>
        </p:nvPicPr>
        <p:blipFill>
          <a:blip r:embed="rId8">
            <a:alphaModFix/>
          </a:blip>
          <a:stretch>
            <a:fillRect/>
          </a:stretch>
        </p:blipFill>
        <p:spPr>
          <a:xfrm rot="9149420" flipH="1">
            <a:off x="3435597" y="4225375"/>
            <a:ext cx="971950" cy="316093"/>
          </a:xfrm>
          <a:prstGeom prst="rect">
            <a:avLst/>
          </a:prstGeom>
          <a:noFill/>
          <a:ln>
            <a:noFill/>
          </a:ln>
        </p:spPr>
      </p:pic>
    </p:spTree>
    <p:extLst>
      <p:ext uri="{BB962C8B-B14F-4D97-AF65-F5344CB8AC3E}">
        <p14:creationId xmlns:p14="http://schemas.microsoft.com/office/powerpoint/2010/main" val="1904507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51"/>
          <p:cNvSpPr/>
          <p:nvPr/>
        </p:nvSpPr>
        <p:spPr>
          <a:xfrm>
            <a:off x="4810891" y="1857388"/>
            <a:ext cx="937500" cy="937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51"/>
          <p:cNvSpPr/>
          <p:nvPr/>
        </p:nvSpPr>
        <p:spPr>
          <a:xfrm>
            <a:off x="4874119" y="3280763"/>
            <a:ext cx="937500" cy="937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51"/>
          <p:cNvSpPr/>
          <p:nvPr/>
        </p:nvSpPr>
        <p:spPr>
          <a:xfrm>
            <a:off x="843523" y="1857388"/>
            <a:ext cx="937500" cy="937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51"/>
          <p:cNvSpPr/>
          <p:nvPr/>
        </p:nvSpPr>
        <p:spPr>
          <a:xfrm>
            <a:off x="843523" y="3280763"/>
            <a:ext cx="937500" cy="937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51"/>
          <p:cNvSpPr txBox="1">
            <a:spLocks noGrp="1"/>
          </p:cNvSpPr>
          <p:nvPr>
            <p:ph type="subTitle" idx="1"/>
          </p:nvPr>
        </p:nvSpPr>
        <p:spPr>
          <a:xfrm>
            <a:off x="1775733" y="2246262"/>
            <a:ext cx="2439900" cy="42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i="0" dirty="0" err="1"/>
              <a:t>Hát</a:t>
            </a:r>
            <a:r>
              <a:rPr lang="en" i="0" dirty="0"/>
              <a:t>: </a:t>
            </a:r>
            <a:r>
              <a:rPr lang="en" i="0" dirty="0" err="1"/>
              <a:t>Bài</a:t>
            </a:r>
            <a:r>
              <a:rPr lang="en" i="0" dirty="0"/>
              <a:t> </a:t>
            </a:r>
            <a:r>
              <a:rPr lang="en" i="0" dirty="0" err="1"/>
              <a:t>hát</a:t>
            </a:r>
            <a:r>
              <a:rPr lang="en" i="0" dirty="0"/>
              <a:t> </a:t>
            </a:r>
          </a:p>
          <a:p>
            <a:pPr marL="0" lvl="0" indent="0" algn="l" rtl="0">
              <a:spcBef>
                <a:spcPts val="0"/>
              </a:spcBef>
              <a:spcAft>
                <a:spcPts val="0"/>
              </a:spcAft>
              <a:buNone/>
            </a:pPr>
            <a:r>
              <a:rPr lang="en" dirty="0"/>
              <a:t>  Soi </a:t>
            </a:r>
            <a:r>
              <a:rPr lang="en" dirty="0" err="1"/>
              <a:t>bóng</a:t>
            </a:r>
            <a:r>
              <a:rPr lang="en" dirty="0"/>
              <a:t> </a:t>
            </a:r>
            <a:r>
              <a:rPr lang="en" dirty="0" err="1"/>
              <a:t>bên</a:t>
            </a:r>
            <a:r>
              <a:rPr lang="en" dirty="0"/>
              <a:t> </a:t>
            </a:r>
            <a:r>
              <a:rPr lang="en" dirty="0" err="1"/>
              <a:t>hồ</a:t>
            </a:r>
            <a:endParaRPr dirty="0"/>
          </a:p>
        </p:txBody>
      </p:sp>
      <p:sp>
        <p:nvSpPr>
          <p:cNvPr id="558" name="Google Shape;558;p51"/>
          <p:cNvSpPr txBox="1">
            <a:spLocks noGrp="1"/>
          </p:cNvSpPr>
          <p:nvPr>
            <p:ph type="title" idx="15"/>
          </p:nvPr>
        </p:nvSpPr>
        <p:spPr>
          <a:xfrm>
            <a:off x="720300" y="452325"/>
            <a:ext cx="717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b="1" dirty="0">
                <a:latin typeface="Times New Roman" panose="02020603050405020304" pitchFamily="18" charset="0"/>
                <a:cs typeface="Times New Roman" panose="02020603050405020304" pitchFamily="18" charset="0"/>
              </a:rPr>
              <a:t>CHỦ ĐỀ 7</a:t>
            </a:r>
            <a:endParaRPr sz="4800" b="1" dirty="0">
              <a:latin typeface="Times New Roman" panose="02020603050405020304" pitchFamily="18" charset="0"/>
              <a:cs typeface="Times New Roman" panose="02020603050405020304" pitchFamily="18" charset="0"/>
            </a:endParaRPr>
          </a:p>
        </p:txBody>
      </p:sp>
      <p:sp>
        <p:nvSpPr>
          <p:cNvPr id="559" name="Google Shape;559;p51"/>
          <p:cNvSpPr txBox="1">
            <a:spLocks noGrp="1"/>
          </p:cNvSpPr>
          <p:nvPr>
            <p:ph type="title"/>
          </p:nvPr>
        </p:nvSpPr>
        <p:spPr>
          <a:xfrm>
            <a:off x="972489" y="2088088"/>
            <a:ext cx="623100" cy="476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28</a:t>
            </a:r>
            <a:endParaRPr b="1" dirty="0"/>
          </a:p>
        </p:txBody>
      </p:sp>
      <p:sp>
        <p:nvSpPr>
          <p:cNvPr id="561" name="Google Shape;561;p51"/>
          <p:cNvSpPr txBox="1">
            <a:spLocks noGrp="1"/>
          </p:cNvSpPr>
          <p:nvPr>
            <p:ph type="title" idx="3"/>
          </p:nvPr>
        </p:nvSpPr>
        <p:spPr>
          <a:xfrm>
            <a:off x="4939864" y="2088088"/>
            <a:ext cx="623100" cy="476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29</a:t>
            </a:r>
            <a:endParaRPr b="1" dirty="0"/>
          </a:p>
        </p:txBody>
      </p:sp>
      <p:sp>
        <p:nvSpPr>
          <p:cNvPr id="563" name="Google Shape;563;p51"/>
          <p:cNvSpPr txBox="1">
            <a:spLocks noGrp="1"/>
          </p:cNvSpPr>
          <p:nvPr>
            <p:ph type="title" idx="4"/>
          </p:nvPr>
        </p:nvSpPr>
        <p:spPr>
          <a:xfrm>
            <a:off x="972488" y="3514913"/>
            <a:ext cx="623100" cy="469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30</a:t>
            </a:r>
            <a:endParaRPr b="1" dirty="0"/>
          </a:p>
        </p:txBody>
      </p:sp>
      <p:sp>
        <p:nvSpPr>
          <p:cNvPr id="564" name="Google Shape;564;p51"/>
          <p:cNvSpPr txBox="1">
            <a:spLocks noGrp="1"/>
          </p:cNvSpPr>
          <p:nvPr>
            <p:ph type="title" idx="5"/>
          </p:nvPr>
        </p:nvSpPr>
        <p:spPr>
          <a:xfrm>
            <a:off x="4990115" y="3527991"/>
            <a:ext cx="623100" cy="469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t>31</a:t>
            </a:r>
            <a:endParaRPr b="1" dirty="0"/>
          </a:p>
        </p:txBody>
      </p:sp>
      <p:sp>
        <p:nvSpPr>
          <p:cNvPr id="565" name="Google Shape;565;p51"/>
          <p:cNvSpPr txBox="1">
            <a:spLocks noGrp="1"/>
          </p:cNvSpPr>
          <p:nvPr>
            <p:ph type="subTitle" idx="6"/>
          </p:nvPr>
        </p:nvSpPr>
        <p:spPr>
          <a:xfrm>
            <a:off x="5727746" y="2390980"/>
            <a:ext cx="3395609" cy="42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i="0" dirty="0" err="1"/>
              <a:t>Thường</a:t>
            </a:r>
            <a:r>
              <a:rPr lang="en" i="0" dirty="0"/>
              <a:t> </a:t>
            </a:r>
            <a:r>
              <a:rPr lang="en" i="0" dirty="0" err="1"/>
              <a:t>thức</a:t>
            </a:r>
            <a:r>
              <a:rPr lang="en" i="0" dirty="0"/>
              <a:t> </a:t>
            </a:r>
            <a:r>
              <a:rPr lang="en" i="0" dirty="0" err="1"/>
              <a:t>âm</a:t>
            </a:r>
            <a:r>
              <a:rPr lang="en" i="0" dirty="0"/>
              <a:t> </a:t>
            </a:r>
            <a:r>
              <a:rPr lang="en" i="0" dirty="0" err="1"/>
              <a:t>nhạc</a:t>
            </a:r>
            <a:r>
              <a:rPr lang="en" i="0" dirty="0"/>
              <a:t>: </a:t>
            </a:r>
          </a:p>
          <a:p>
            <a:pPr marL="0" lvl="0" indent="0" algn="l" rtl="0">
              <a:spcBef>
                <a:spcPts val="0"/>
              </a:spcBef>
              <a:spcAft>
                <a:spcPts val="0"/>
              </a:spcAft>
              <a:buNone/>
            </a:pPr>
            <a:r>
              <a:rPr lang="en" dirty="0"/>
              <a:t>  </a:t>
            </a:r>
            <a:r>
              <a:rPr lang="en" dirty="0" err="1"/>
              <a:t>Đàn</a:t>
            </a:r>
            <a:r>
              <a:rPr lang="en" dirty="0"/>
              <a:t> </a:t>
            </a:r>
            <a:r>
              <a:rPr lang="en" dirty="0" err="1"/>
              <a:t>nguyệt</a:t>
            </a:r>
            <a:r>
              <a:rPr lang="en" dirty="0"/>
              <a:t> </a:t>
            </a:r>
            <a:r>
              <a:rPr lang="en" dirty="0" err="1"/>
              <a:t>và</a:t>
            </a:r>
            <a:r>
              <a:rPr lang="en" dirty="0"/>
              <a:t> </a:t>
            </a:r>
            <a:r>
              <a:rPr lang="en" dirty="0" err="1"/>
              <a:t>đàn</a:t>
            </a:r>
            <a:r>
              <a:rPr lang="en" dirty="0"/>
              <a:t> </a:t>
            </a:r>
            <a:r>
              <a:rPr lang="en" dirty="0" err="1"/>
              <a:t>tính</a:t>
            </a:r>
            <a:endParaRPr lang="en" dirty="0"/>
          </a:p>
          <a:p>
            <a:pPr marL="0" lvl="0" indent="0" algn="l" rtl="0">
              <a:spcBef>
                <a:spcPts val="0"/>
              </a:spcBef>
              <a:spcAft>
                <a:spcPts val="0"/>
              </a:spcAft>
              <a:buNone/>
            </a:pPr>
            <a:r>
              <a:rPr lang="en" i="0" dirty="0" err="1"/>
              <a:t>Ôn</a:t>
            </a:r>
            <a:r>
              <a:rPr lang="en" i="0" dirty="0"/>
              <a:t> </a:t>
            </a:r>
            <a:r>
              <a:rPr lang="en" i="0" dirty="0" err="1"/>
              <a:t>bài</a:t>
            </a:r>
            <a:r>
              <a:rPr lang="en" i="0" dirty="0"/>
              <a:t> </a:t>
            </a:r>
            <a:r>
              <a:rPr lang="en" i="0" dirty="0" err="1"/>
              <a:t>hát</a:t>
            </a:r>
            <a:r>
              <a:rPr lang="en" i="0" dirty="0"/>
              <a:t>: </a:t>
            </a:r>
            <a:r>
              <a:rPr lang="en" dirty="0"/>
              <a:t>Soi </a:t>
            </a:r>
            <a:r>
              <a:rPr lang="en" dirty="0" err="1"/>
              <a:t>bóng</a:t>
            </a:r>
            <a:r>
              <a:rPr lang="en" dirty="0"/>
              <a:t> </a:t>
            </a:r>
            <a:r>
              <a:rPr lang="en" dirty="0" err="1"/>
              <a:t>bên</a:t>
            </a:r>
            <a:r>
              <a:rPr lang="en" dirty="0"/>
              <a:t> </a:t>
            </a:r>
            <a:r>
              <a:rPr lang="en" dirty="0" err="1"/>
              <a:t>hồ</a:t>
            </a:r>
            <a:endParaRPr dirty="0"/>
          </a:p>
        </p:txBody>
      </p:sp>
      <p:sp>
        <p:nvSpPr>
          <p:cNvPr id="567" name="Google Shape;567;p51"/>
          <p:cNvSpPr txBox="1">
            <a:spLocks noGrp="1"/>
          </p:cNvSpPr>
          <p:nvPr>
            <p:ph type="subTitle" idx="8"/>
          </p:nvPr>
        </p:nvSpPr>
        <p:spPr>
          <a:xfrm>
            <a:off x="1664942" y="3858930"/>
            <a:ext cx="3222117" cy="42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i="0" dirty="0" err="1"/>
              <a:t>Lí</a:t>
            </a:r>
            <a:r>
              <a:rPr lang="en" i="0" dirty="0"/>
              <a:t> </a:t>
            </a:r>
            <a:r>
              <a:rPr lang="en" i="0" dirty="0" err="1"/>
              <a:t>thuyết</a:t>
            </a:r>
            <a:r>
              <a:rPr lang="en" i="0" dirty="0"/>
              <a:t> </a:t>
            </a:r>
            <a:r>
              <a:rPr lang="en" i="0" dirty="0" err="1"/>
              <a:t>âm</a:t>
            </a:r>
            <a:r>
              <a:rPr lang="en" i="0" dirty="0"/>
              <a:t> </a:t>
            </a:r>
            <a:r>
              <a:rPr lang="en" i="0" dirty="0" err="1"/>
              <a:t>nhạc</a:t>
            </a:r>
            <a:r>
              <a:rPr lang="en" i="0" dirty="0"/>
              <a:t>: </a:t>
            </a:r>
          </a:p>
          <a:p>
            <a:pPr marL="0" lvl="0" indent="0" algn="l" rtl="0">
              <a:spcBef>
                <a:spcPts val="0"/>
              </a:spcBef>
              <a:spcAft>
                <a:spcPts val="0"/>
              </a:spcAft>
              <a:buNone/>
            </a:pPr>
            <a:r>
              <a:rPr lang="en" i="0" dirty="0"/>
              <a:t>  </a:t>
            </a:r>
            <a:r>
              <a:rPr lang="en" dirty="0" err="1"/>
              <a:t>Đảo</a:t>
            </a:r>
            <a:r>
              <a:rPr lang="en" dirty="0"/>
              <a:t> </a:t>
            </a:r>
            <a:r>
              <a:rPr lang="en" dirty="0" err="1"/>
              <a:t>phách</a:t>
            </a:r>
            <a:endParaRPr lang="en" dirty="0"/>
          </a:p>
          <a:p>
            <a:pPr marL="0" lvl="0" indent="0" algn="l" rtl="0">
              <a:spcBef>
                <a:spcPts val="0"/>
              </a:spcBef>
              <a:spcAft>
                <a:spcPts val="0"/>
              </a:spcAft>
              <a:buNone/>
            </a:pPr>
            <a:r>
              <a:rPr lang="en" i="0" dirty="0" err="1"/>
              <a:t>Đọc</a:t>
            </a:r>
            <a:r>
              <a:rPr lang="en" i="0" dirty="0"/>
              <a:t> </a:t>
            </a:r>
            <a:r>
              <a:rPr lang="en" i="0" dirty="0" err="1"/>
              <a:t>nhạc</a:t>
            </a:r>
            <a:r>
              <a:rPr lang="en" i="0" dirty="0"/>
              <a:t>: </a:t>
            </a:r>
            <a:r>
              <a:rPr lang="en" dirty="0" err="1"/>
              <a:t>Bài</a:t>
            </a:r>
            <a:r>
              <a:rPr lang="en" dirty="0"/>
              <a:t> </a:t>
            </a:r>
            <a:r>
              <a:rPr lang="en" dirty="0" err="1"/>
              <a:t>đọc</a:t>
            </a:r>
            <a:r>
              <a:rPr lang="en" dirty="0"/>
              <a:t> </a:t>
            </a:r>
            <a:r>
              <a:rPr lang="en" dirty="0" err="1"/>
              <a:t>nhạc</a:t>
            </a:r>
            <a:r>
              <a:rPr lang="en" dirty="0"/>
              <a:t> </a:t>
            </a:r>
            <a:r>
              <a:rPr lang="en" dirty="0" err="1"/>
              <a:t>số</a:t>
            </a:r>
            <a:r>
              <a:rPr lang="en" dirty="0"/>
              <a:t> 5</a:t>
            </a:r>
            <a:endParaRPr dirty="0"/>
          </a:p>
        </p:txBody>
      </p:sp>
      <p:sp>
        <p:nvSpPr>
          <p:cNvPr id="569" name="Google Shape;569;p51"/>
          <p:cNvSpPr txBox="1">
            <a:spLocks noGrp="1"/>
          </p:cNvSpPr>
          <p:nvPr>
            <p:ph type="subTitle" idx="13"/>
          </p:nvPr>
        </p:nvSpPr>
        <p:spPr>
          <a:xfrm>
            <a:off x="5877364" y="3563513"/>
            <a:ext cx="2439900" cy="42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i="0" dirty="0" err="1"/>
              <a:t>Vận</a:t>
            </a:r>
            <a:r>
              <a:rPr lang="en" i="0" dirty="0"/>
              <a:t> </a:t>
            </a:r>
            <a:r>
              <a:rPr lang="en" i="0" dirty="0" err="1"/>
              <a:t>dụng</a:t>
            </a:r>
            <a:r>
              <a:rPr lang="en" i="0" dirty="0"/>
              <a:t> </a:t>
            </a:r>
            <a:r>
              <a:rPr lang="en" i="0" dirty="0" err="1"/>
              <a:t>sáng</a:t>
            </a:r>
            <a:r>
              <a:rPr lang="en" i="0" dirty="0"/>
              <a:t> </a:t>
            </a:r>
            <a:r>
              <a:rPr lang="en" i="0" dirty="0" err="1"/>
              <a:t>tạo</a:t>
            </a:r>
            <a:endParaRPr i="0" dirty="0"/>
          </a:p>
        </p:txBody>
      </p:sp>
      <p:pic>
        <p:nvPicPr>
          <p:cNvPr id="570" name="Google Shape;570;p51"/>
          <p:cNvPicPr preferRelativeResize="0"/>
          <p:nvPr/>
        </p:nvPicPr>
        <p:blipFill>
          <a:blip r:embed="rId3">
            <a:alphaModFix/>
          </a:blip>
          <a:stretch>
            <a:fillRect/>
          </a:stretch>
        </p:blipFill>
        <p:spPr>
          <a:xfrm rot="-1016633">
            <a:off x="4614135" y="1586785"/>
            <a:ext cx="615730" cy="867208"/>
          </a:xfrm>
          <a:prstGeom prst="rect">
            <a:avLst/>
          </a:prstGeom>
          <a:noFill/>
          <a:ln>
            <a:noFill/>
          </a:ln>
        </p:spPr>
      </p:pic>
      <p:pic>
        <p:nvPicPr>
          <p:cNvPr id="571" name="Google Shape;571;p51"/>
          <p:cNvPicPr preferRelativeResize="0"/>
          <p:nvPr/>
        </p:nvPicPr>
        <p:blipFill>
          <a:blip r:embed="rId4">
            <a:alphaModFix/>
          </a:blip>
          <a:stretch>
            <a:fillRect/>
          </a:stretch>
        </p:blipFill>
        <p:spPr>
          <a:xfrm rot="850657" flipH="1">
            <a:off x="488634" y="1710689"/>
            <a:ext cx="637629" cy="747498"/>
          </a:xfrm>
          <a:prstGeom prst="rect">
            <a:avLst/>
          </a:prstGeom>
          <a:noFill/>
          <a:ln>
            <a:noFill/>
          </a:ln>
        </p:spPr>
      </p:pic>
      <p:pic>
        <p:nvPicPr>
          <p:cNvPr id="572" name="Google Shape;572;p51"/>
          <p:cNvPicPr preferRelativeResize="0"/>
          <p:nvPr/>
        </p:nvPicPr>
        <p:blipFill>
          <a:blip r:embed="rId3">
            <a:alphaModFix/>
          </a:blip>
          <a:stretch>
            <a:fillRect/>
          </a:stretch>
        </p:blipFill>
        <p:spPr>
          <a:xfrm rot="-1016633">
            <a:off x="634827" y="3030337"/>
            <a:ext cx="615730" cy="867208"/>
          </a:xfrm>
          <a:prstGeom prst="rect">
            <a:avLst/>
          </a:prstGeom>
          <a:noFill/>
          <a:ln>
            <a:noFill/>
          </a:ln>
        </p:spPr>
      </p:pic>
      <p:pic>
        <p:nvPicPr>
          <p:cNvPr id="573" name="Google Shape;573;p51"/>
          <p:cNvPicPr preferRelativeResize="0"/>
          <p:nvPr/>
        </p:nvPicPr>
        <p:blipFill>
          <a:blip r:embed="rId4">
            <a:alphaModFix/>
          </a:blip>
          <a:stretch>
            <a:fillRect/>
          </a:stretch>
        </p:blipFill>
        <p:spPr>
          <a:xfrm rot="850657" flipH="1">
            <a:off x="4552879" y="3154242"/>
            <a:ext cx="637629" cy="74749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Google Shape;1118;p64">
            <a:extLst>
              <a:ext uri="{FF2B5EF4-FFF2-40B4-BE49-F238E27FC236}">
                <a16:creationId xmlns:a16="http://schemas.microsoft.com/office/drawing/2014/main" id="{7A8F5B2B-D5F5-7282-0030-A2A21529C3BE}"/>
              </a:ext>
            </a:extLst>
          </p:cNvPr>
          <p:cNvPicPr preferRelativeResize="0"/>
          <p:nvPr/>
        </p:nvPicPr>
        <p:blipFill>
          <a:blip r:embed="rId2">
            <a:alphaModFix/>
          </a:blip>
          <a:stretch>
            <a:fillRect/>
          </a:stretch>
        </p:blipFill>
        <p:spPr>
          <a:xfrm rot="5219239">
            <a:off x="477541" y="-721542"/>
            <a:ext cx="1184749" cy="1668629"/>
          </a:xfrm>
          <a:prstGeom prst="rect">
            <a:avLst/>
          </a:prstGeom>
          <a:noFill/>
          <a:ln>
            <a:noFill/>
          </a:ln>
        </p:spPr>
      </p:pic>
      <p:pic>
        <p:nvPicPr>
          <p:cNvPr id="6" name="Google Shape;1117;p64">
            <a:extLst>
              <a:ext uri="{FF2B5EF4-FFF2-40B4-BE49-F238E27FC236}">
                <a16:creationId xmlns:a16="http://schemas.microsoft.com/office/drawing/2014/main" id="{319DBFAE-50FC-F78D-FE90-97193283EA34}"/>
              </a:ext>
            </a:extLst>
          </p:cNvPr>
          <p:cNvPicPr preferRelativeResize="0"/>
          <p:nvPr/>
        </p:nvPicPr>
        <p:blipFill>
          <a:blip r:embed="rId3">
            <a:alphaModFix/>
          </a:blip>
          <a:stretch>
            <a:fillRect/>
          </a:stretch>
        </p:blipFill>
        <p:spPr>
          <a:xfrm rot="7910329">
            <a:off x="-932013" y="-689121"/>
            <a:ext cx="1864251" cy="2150240"/>
          </a:xfrm>
          <a:prstGeom prst="rect">
            <a:avLst/>
          </a:prstGeom>
          <a:noFill/>
          <a:ln>
            <a:noFill/>
          </a:ln>
        </p:spPr>
      </p:pic>
      <p:grpSp>
        <p:nvGrpSpPr>
          <p:cNvPr id="7" name="Google Shape;1107;p64">
            <a:extLst>
              <a:ext uri="{FF2B5EF4-FFF2-40B4-BE49-F238E27FC236}">
                <a16:creationId xmlns:a16="http://schemas.microsoft.com/office/drawing/2014/main" id="{E8CEDE34-5285-D2F2-2916-55A247760866}"/>
              </a:ext>
            </a:extLst>
          </p:cNvPr>
          <p:cNvGrpSpPr/>
          <p:nvPr/>
        </p:nvGrpSpPr>
        <p:grpSpPr>
          <a:xfrm rot="10800000">
            <a:off x="6343001" y="310950"/>
            <a:ext cx="4545173" cy="5340275"/>
            <a:chOff x="-1304773" y="-1131675"/>
            <a:chExt cx="4545173" cy="5340275"/>
          </a:xfrm>
        </p:grpSpPr>
        <p:pic>
          <p:nvPicPr>
            <p:cNvPr id="8" name="Google Shape;1108;p64">
              <a:extLst>
                <a:ext uri="{FF2B5EF4-FFF2-40B4-BE49-F238E27FC236}">
                  <a16:creationId xmlns:a16="http://schemas.microsoft.com/office/drawing/2014/main" id="{5FF1688F-DDE2-D1B9-41D5-11BE6456DC15}"/>
                </a:ext>
              </a:extLst>
            </p:cNvPr>
            <p:cNvPicPr preferRelativeResize="0"/>
            <p:nvPr/>
          </p:nvPicPr>
          <p:blipFill>
            <a:blip r:embed="rId4">
              <a:alphaModFix/>
            </a:blip>
            <a:stretch>
              <a:fillRect/>
            </a:stretch>
          </p:blipFill>
          <p:spPr>
            <a:xfrm rot="10800000" flipH="1">
              <a:off x="-54324" y="2539975"/>
              <a:ext cx="1184750" cy="1668625"/>
            </a:xfrm>
            <a:prstGeom prst="rect">
              <a:avLst/>
            </a:prstGeom>
            <a:noFill/>
            <a:ln>
              <a:noFill/>
            </a:ln>
          </p:spPr>
        </p:pic>
        <p:pic>
          <p:nvPicPr>
            <p:cNvPr id="9" name="Google Shape;1109;p64">
              <a:extLst>
                <a:ext uri="{FF2B5EF4-FFF2-40B4-BE49-F238E27FC236}">
                  <a16:creationId xmlns:a16="http://schemas.microsoft.com/office/drawing/2014/main" id="{41E2D86E-D449-E659-A3E8-23258498EBB2}"/>
                </a:ext>
              </a:extLst>
            </p:cNvPr>
            <p:cNvPicPr preferRelativeResize="0"/>
            <p:nvPr/>
          </p:nvPicPr>
          <p:blipFill>
            <a:blip r:embed="rId5">
              <a:alphaModFix/>
            </a:blip>
            <a:stretch>
              <a:fillRect/>
            </a:stretch>
          </p:blipFill>
          <p:spPr>
            <a:xfrm rot="4065820">
              <a:off x="1802577" y="-593946"/>
              <a:ext cx="1167272" cy="1368418"/>
            </a:xfrm>
            <a:prstGeom prst="rect">
              <a:avLst/>
            </a:prstGeom>
            <a:noFill/>
            <a:ln>
              <a:noFill/>
            </a:ln>
          </p:spPr>
        </p:pic>
        <p:pic>
          <p:nvPicPr>
            <p:cNvPr id="10" name="Google Shape;1110;p64">
              <a:extLst>
                <a:ext uri="{FF2B5EF4-FFF2-40B4-BE49-F238E27FC236}">
                  <a16:creationId xmlns:a16="http://schemas.microsoft.com/office/drawing/2014/main" id="{7BDB30BD-7D10-1342-7AD8-D225BA3F64A3}"/>
                </a:ext>
              </a:extLst>
            </p:cNvPr>
            <p:cNvPicPr preferRelativeResize="0"/>
            <p:nvPr/>
          </p:nvPicPr>
          <p:blipFill>
            <a:blip r:embed="rId6">
              <a:alphaModFix/>
            </a:blip>
            <a:stretch>
              <a:fillRect/>
            </a:stretch>
          </p:blipFill>
          <p:spPr>
            <a:xfrm>
              <a:off x="-1075509" y="-1131675"/>
              <a:ext cx="3641590" cy="3060143"/>
            </a:xfrm>
            <a:prstGeom prst="rect">
              <a:avLst/>
            </a:prstGeom>
            <a:noFill/>
            <a:ln>
              <a:noFill/>
            </a:ln>
          </p:spPr>
        </p:pic>
        <p:pic>
          <p:nvPicPr>
            <p:cNvPr id="11" name="Google Shape;1111;p64">
              <a:extLst>
                <a:ext uri="{FF2B5EF4-FFF2-40B4-BE49-F238E27FC236}">
                  <a16:creationId xmlns:a16="http://schemas.microsoft.com/office/drawing/2014/main" id="{1EF4DC0E-38CE-80CD-CD2D-8F02FBA7B3C5}"/>
                </a:ext>
              </a:extLst>
            </p:cNvPr>
            <p:cNvPicPr preferRelativeResize="0"/>
            <p:nvPr/>
          </p:nvPicPr>
          <p:blipFill>
            <a:blip r:embed="rId7">
              <a:alphaModFix/>
            </a:blip>
            <a:stretch>
              <a:fillRect/>
            </a:stretch>
          </p:blipFill>
          <p:spPr>
            <a:xfrm rot="1392348">
              <a:off x="-938027" y="929395"/>
              <a:ext cx="2726349" cy="2421263"/>
            </a:xfrm>
            <a:prstGeom prst="rect">
              <a:avLst/>
            </a:prstGeom>
            <a:noFill/>
            <a:ln>
              <a:noFill/>
            </a:ln>
          </p:spPr>
        </p:pic>
      </p:grpSp>
      <p:sp>
        <p:nvSpPr>
          <p:cNvPr id="12" name="Title 1">
            <a:extLst>
              <a:ext uri="{FF2B5EF4-FFF2-40B4-BE49-F238E27FC236}">
                <a16:creationId xmlns:a16="http://schemas.microsoft.com/office/drawing/2014/main" id="{33B47198-2AF3-6850-4E1C-80B5B0C8332B}"/>
              </a:ext>
            </a:extLst>
          </p:cNvPr>
          <p:cNvSpPr txBox="1">
            <a:spLocks/>
          </p:cNvSpPr>
          <p:nvPr/>
        </p:nvSpPr>
        <p:spPr>
          <a:xfrm>
            <a:off x="2269481" y="225884"/>
            <a:ext cx="6727161" cy="176637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400"/>
              <a:buFont typeface="Cardo"/>
              <a:buNone/>
              <a:defRPr sz="3400" b="1" i="0" u="none" strike="noStrike" cap="none">
                <a:solidFill>
                  <a:schemeClr val="dk1"/>
                </a:solidFill>
                <a:latin typeface="Cardo"/>
                <a:ea typeface="Cardo"/>
                <a:cs typeface="Cardo"/>
                <a:sym typeface="Cardo"/>
              </a:defRPr>
            </a:lvl1pPr>
            <a:lvl2pPr marR="0" lvl="1" algn="ctr" rtl="0">
              <a:lnSpc>
                <a:spcPct val="100000"/>
              </a:lnSpc>
              <a:spcBef>
                <a:spcPts val="0"/>
              </a:spcBef>
              <a:spcAft>
                <a:spcPts val="0"/>
              </a:spcAft>
              <a:buClr>
                <a:schemeClr val="dk1"/>
              </a:buClr>
              <a:buSzPts val="3400"/>
              <a:buFont typeface="Cardo"/>
              <a:buNone/>
              <a:defRPr sz="3400" b="1" i="0" u="none" strike="noStrike" cap="none">
                <a:solidFill>
                  <a:schemeClr val="dk1"/>
                </a:solidFill>
                <a:latin typeface="Cardo"/>
                <a:ea typeface="Cardo"/>
                <a:cs typeface="Cardo"/>
                <a:sym typeface="Cardo"/>
              </a:defRPr>
            </a:lvl2pPr>
            <a:lvl3pPr marR="0" lvl="2" algn="ctr" rtl="0">
              <a:lnSpc>
                <a:spcPct val="100000"/>
              </a:lnSpc>
              <a:spcBef>
                <a:spcPts val="0"/>
              </a:spcBef>
              <a:spcAft>
                <a:spcPts val="0"/>
              </a:spcAft>
              <a:buClr>
                <a:schemeClr val="dk1"/>
              </a:buClr>
              <a:buSzPts val="3400"/>
              <a:buFont typeface="Cardo"/>
              <a:buNone/>
              <a:defRPr sz="3400" b="1" i="0" u="none" strike="noStrike" cap="none">
                <a:solidFill>
                  <a:schemeClr val="dk1"/>
                </a:solidFill>
                <a:latin typeface="Cardo"/>
                <a:ea typeface="Cardo"/>
                <a:cs typeface="Cardo"/>
                <a:sym typeface="Cardo"/>
              </a:defRPr>
            </a:lvl3pPr>
            <a:lvl4pPr marR="0" lvl="3" algn="ctr" rtl="0">
              <a:lnSpc>
                <a:spcPct val="100000"/>
              </a:lnSpc>
              <a:spcBef>
                <a:spcPts val="0"/>
              </a:spcBef>
              <a:spcAft>
                <a:spcPts val="0"/>
              </a:spcAft>
              <a:buClr>
                <a:schemeClr val="dk1"/>
              </a:buClr>
              <a:buSzPts val="3400"/>
              <a:buFont typeface="Cardo"/>
              <a:buNone/>
              <a:defRPr sz="3400" b="1" i="0" u="none" strike="noStrike" cap="none">
                <a:solidFill>
                  <a:schemeClr val="dk1"/>
                </a:solidFill>
                <a:latin typeface="Cardo"/>
                <a:ea typeface="Cardo"/>
                <a:cs typeface="Cardo"/>
                <a:sym typeface="Cardo"/>
              </a:defRPr>
            </a:lvl4pPr>
            <a:lvl5pPr marR="0" lvl="4" algn="ctr" rtl="0">
              <a:lnSpc>
                <a:spcPct val="100000"/>
              </a:lnSpc>
              <a:spcBef>
                <a:spcPts val="0"/>
              </a:spcBef>
              <a:spcAft>
                <a:spcPts val="0"/>
              </a:spcAft>
              <a:buClr>
                <a:schemeClr val="dk1"/>
              </a:buClr>
              <a:buSzPts val="3400"/>
              <a:buFont typeface="Cardo"/>
              <a:buNone/>
              <a:defRPr sz="3400" b="1" i="0" u="none" strike="noStrike" cap="none">
                <a:solidFill>
                  <a:schemeClr val="dk1"/>
                </a:solidFill>
                <a:latin typeface="Cardo"/>
                <a:ea typeface="Cardo"/>
                <a:cs typeface="Cardo"/>
                <a:sym typeface="Cardo"/>
              </a:defRPr>
            </a:lvl5pPr>
            <a:lvl6pPr marR="0" lvl="5" algn="ctr" rtl="0">
              <a:lnSpc>
                <a:spcPct val="100000"/>
              </a:lnSpc>
              <a:spcBef>
                <a:spcPts val="0"/>
              </a:spcBef>
              <a:spcAft>
                <a:spcPts val="0"/>
              </a:spcAft>
              <a:buClr>
                <a:schemeClr val="dk1"/>
              </a:buClr>
              <a:buSzPts val="3400"/>
              <a:buFont typeface="Cardo"/>
              <a:buNone/>
              <a:defRPr sz="3400" b="1" i="0" u="none" strike="noStrike" cap="none">
                <a:solidFill>
                  <a:schemeClr val="dk1"/>
                </a:solidFill>
                <a:latin typeface="Cardo"/>
                <a:ea typeface="Cardo"/>
                <a:cs typeface="Cardo"/>
                <a:sym typeface="Cardo"/>
              </a:defRPr>
            </a:lvl6pPr>
            <a:lvl7pPr marR="0" lvl="6" algn="ctr" rtl="0">
              <a:lnSpc>
                <a:spcPct val="100000"/>
              </a:lnSpc>
              <a:spcBef>
                <a:spcPts val="0"/>
              </a:spcBef>
              <a:spcAft>
                <a:spcPts val="0"/>
              </a:spcAft>
              <a:buClr>
                <a:schemeClr val="dk1"/>
              </a:buClr>
              <a:buSzPts val="3400"/>
              <a:buFont typeface="Cardo"/>
              <a:buNone/>
              <a:defRPr sz="3400" b="1" i="0" u="none" strike="noStrike" cap="none">
                <a:solidFill>
                  <a:schemeClr val="dk1"/>
                </a:solidFill>
                <a:latin typeface="Cardo"/>
                <a:ea typeface="Cardo"/>
                <a:cs typeface="Cardo"/>
                <a:sym typeface="Cardo"/>
              </a:defRPr>
            </a:lvl7pPr>
            <a:lvl8pPr marR="0" lvl="7" algn="ctr" rtl="0">
              <a:lnSpc>
                <a:spcPct val="100000"/>
              </a:lnSpc>
              <a:spcBef>
                <a:spcPts val="0"/>
              </a:spcBef>
              <a:spcAft>
                <a:spcPts val="0"/>
              </a:spcAft>
              <a:buClr>
                <a:schemeClr val="dk1"/>
              </a:buClr>
              <a:buSzPts val="3400"/>
              <a:buFont typeface="Cardo"/>
              <a:buNone/>
              <a:defRPr sz="3400" b="1" i="0" u="none" strike="noStrike" cap="none">
                <a:solidFill>
                  <a:schemeClr val="dk1"/>
                </a:solidFill>
                <a:latin typeface="Cardo"/>
                <a:ea typeface="Cardo"/>
                <a:cs typeface="Cardo"/>
                <a:sym typeface="Cardo"/>
              </a:defRPr>
            </a:lvl8pPr>
            <a:lvl9pPr marR="0" lvl="8" algn="ctr" rtl="0">
              <a:lnSpc>
                <a:spcPct val="100000"/>
              </a:lnSpc>
              <a:spcBef>
                <a:spcPts val="0"/>
              </a:spcBef>
              <a:spcAft>
                <a:spcPts val="0"/>
              </a:spcAft>
              <a:buClr>
                <a:schemeClr val="dk1"/>
              </a:buClr>
              <a:buSzPts val="3400"/>
              <a:buFont typeface="Cardo"/>
              <a:buNone/>
              <a:defRPr sz="3400" b="1" i="0" u="none" strike="noStrike" cap="none">
                <a:solidFill>
                  <a:schemeClr val="dk1"/>
                </a:solidFill>
                <a:latin typeface="Cardo"/>
                <a:ea typeface="Cardo"/>
                <a:cs typeface="Cardo"/>
                <a:sym typeface="Cardo"/>
              </a:defRPr>
            </a:lvl9pPr>
          </a:lstStyle>
          <a:p>
            <a:r>
              <a:rPr lang="en-VN" sz="4000" b="0" dirty="0">
                <a:solidFill>
                  <a:schemeClr val="accent1">
                    <a:lumMod val="25000"/>
                  </a:schemeClr>
                </a:solidFill>
                <a:latin typeface="Times New Roman" panose="02020603050405020304" pitchFamily="18" charset="0"/>
                <a:cs typeface="Times New Roman" panose="02020603050405020304" pitchFamily="18" charset="0"/>
              </a:rPr>
              <a:t>Khởi động giọng</a:t>
            </a:r>
          </a:p>
        </p:txBody>
      </p:sp>
      <p:pic>
        <p:nvPicPr>
          <p:cNvPr id="13" name="Picture 12">
            <a:extLst>
              <a:ext uri="{FF2B5EF4-FFF2-40B4-BE49-F238E27FC236}">
                <a16:creationId xmlns:a16="http://schemas.microsoft.com/office/drawing/2014/main" id="{33846351-1F0B-A7AA-1D49-EE6F74B5A8B4}"/>
              </a:ext>
            </a:extLst>
          </p:cNvPr>
          <p:cNvPicPr>
            <a:picLocks/>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31226" r="1538" b="29800"/>
          <a:stretch>
            <a:fillRect/>
          </a:stretch>
        </p:blipFill>
        <p:spPr bwMode="auto">
          <a:xfrm>
            <a:off x="1130256" y="1766374"/>
            <a:ext cx="7027907" cy="1605475"/>
          </a:xfrm>
          <a:prstGeom prst="rect">
            <a:avLst/>
          </a:prstGeom>
          <a:noFill/>
          <a:ln>
            <a:noFill/>
          </a:ln>
        </p:spPr>
      </p:pic>
      <p:sp>
        <p:nvSpPr>
          <p:cNvPr id="14" name="TextBox 13">
            <a:hlinkClick r:id="rId9"/>
            <a:extLst>
              <a:ext uri="{FF2B5EF4-FFF2-40B4-BE49-F238E27FC236}">
                <a16:creationId xmlns:a16="http://schemas.microsoft.com/office/drawing/2014/main" id="{15E2F169-786E-0A51-6878-DBF1F24E9EC4}"/>
              </a:ext>
            </a:extLst>
          </p:cNvPr>
          <p:cNvSpPr txBox="1"/>
          <p:nvPr/>
        </p:nvSpPr>
        <p:spPr>
          <a:xfrm>
            <a:off x="1934211" y="4029348"/>
            <a:ext cx="4622378"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chemeClr val="bg2">
                    <a:lumMod val="75000"/>
                  </a:schemeClr>
                </a:solidFill>
                <a:effectLst/>
                <a:uLnTx/>
                <a:uFillTx/>
                <a:latin typeface="Arial"/>
                <a:cs typeface="Arial"/>
                <a:sym typeface="Arial"/>
                <a:hlinkClick r:id="rId10">
                  <a:extLst>
                    <a:ext uri="{A12FA001-AC4F-418D-AE19-62706E023703}">
                      <ahyp:hlinkClr xmlns:ahyp="http://schemas.microsoft.com/office/drawing/2018/hyperlinkcolor" val="tx"/>
                    </a:ext>
                  </a:extLst>
                </a:hlinkClick>
              </a:rPr>
              <a:t>https://www.youtube.com/watch?v=x5SnkcNrjSg</a:t>
            </a:r>
            <a:endParaRPr kumimoji="0" lang="en-GB" sz="1600" b="0" i="0" u="none" strike="noStrike" kern="0" cap="none" spc="0" normalizeH="0" baseline="0" noProof="0" dirty="0">
              <a:ln>
                <a:noFill/>
              </a:ln>
              <a:solidFill>
                <a:schemeClr val="bg2">
                  <a:lumMod val="75000"/>
                </a:schemeClr>
              </a:solidFill>
              <a:effectLst/>
              <a:uLnTx/>
              <a:uFillTx/>
              <a:latin typeface="Arial"/>
              <a:cs typeface="Arial"/>
              <a:sym typeface="Arial"/>
            </a:endParaRPr>
          </a:p>
        </p:txBody>
      </p:sp>
    </p:spTree>
    <p:extLst>
      <p:ext uri="{BB962C8B-B14F-4D97-AF65-F5344CB8AC3E}">
        <p14:creationId xmlns:p14="http://schemas.microsoft.com/office/powerpoint/2010/main" val="28688696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1107;p64">
            <a:extLst>
              <a:ext uri="{FF2B5EF4-FFF2-40B4-BE49-F238E27FC236}">
                <a16:creationId xmlns:a16="http://schemas.microsoft.com/office/drawing/2014/main" id="{4AB78411-CA4B-8319-BA6E-ADD5BC2E82B8}"/>
              </a:ext>
            </a:extLst>
          </p:cNvPr>
          <p:cNvGrpSpPr/>
          <p:nvPr/>
        </p:nvGrpSpPr>
        <p:grpSpPr>
          <a:xfrm rot="10800000">
            <a:off x="6343001" y="310950"/>
            <a:ext cx="4545173" cy="5340275"/>
            <a:chOff x="-1304773" y="-1131675"/>
            <a:chExt cx="4545173" cy="5340275"/>
          </a:xfrm>
        </p:grpSpPr>
        <p:pic>
          <p:nvPicPr>
            <p:cNvPr id="6" name="Google Shape;1108;p64">
              <a:extLst>
                <a:ext uri="{FF2B5EF4-FFF2-40B4-BE49-F238E27FC236}">
                  <a16:creationId xmlns:a16="http://schemas.microsoft.com/office/drawing/2014/main" id="{D2545C48-87DF-65F5-B597-AC4E7C3F540D}"/>
                </a:ext>
              </a:extLst>
            </p:cNvPr>
            <p:cNvPicPr preferRelativeResize="0"/>
            <p:nvPr/>
          </p:nvPicPr>
          <p:blipFill>
            <a:blip r:embed="rId2">
              <a:alphaModFix/>
            </a:blip>
            <a:stretch>
              <a:fillRect/>
            </a:stretch>
          </p:blipFill>
          <p:spPr>
            <a:xfrm rot="10800000" flipH="1">
              <a:off x="-54324" y="2539975"/>
              <a:ext cx="1184750" cy="1668625"/>
            </a:xfrm>
            <a:prstGeom prst="rect">
              <a:avLst/>
            </a:prstGeom>
            <a:noFill/>
            <a:ln>
              <a:noFill/>
            </a:ln>
          </p:spPr>
        </p:pic>
        <p:pic>
          <p:nvPicPr>
            <p:cNvPr id="7" name="Google Shape;1109;p64">
              <a:extLst>
                <a:ext uri="{FF2B5EF4-FFF2-40B4-BE49-F238E27FC236}">
                  <a16:creationId xmlns:a16="http://schemas.microsoft.com/office/drawing/2014/main" id="{D2101EA2-31C2-5569-3E63-C4ABEECADD0C}"/>
                </a:ext>
              </a:extLst>
            </p:cNvPr>
            <p:cNvPicPr preferRelativeResize="0"/>
            <p:nvPr/>
          </p:nvPicPr>
          <p:blipFill>
            <a:blip r:embed="rId3">
              <a:alphaModFix/>
            </a:blip>
            <a:stretch>
              <a:fillRect/>
            </a:stretch>
          </p:blipFill>
          <p:spPr>
            <a:xfrm rot="4065820">
              <a:off x="1802577" y="-593946"/>
              <a:ext cx="1167272" cy="1368418"/>
            </a:xfrm>
            <a:prstGeom prst="rect">
              <a:avLst/>
            </a:prstGeom>
            <a:noFill/>
            <a:ln>
              <a:noFill/>
            </a:ln>
          </p:spPr>
        </p:pic>
        <p:pic>
          <p:nvPicPr>
            <p:cNvPr id="8" name="Google Shape;1110;p64">
              <a:extLst>
                <a:ext uri="{FF2B5EF4-FFF2-40B4-BE49-F238E27FC236}">
                  <a16:creationId xmlns:a16="http://schemas.microsoft.com/office/drawing/2014/main" id="{BFF94D6D-7D33-0D00-4E50-E27047F6D971}"/>
                </a:ext>
              </a:extLst>
            </p:cNvPr>
            <p:cNvPicPr preferRelativeResize="0"/>
            <p:nvPr/>
          </p:nvPicPr>
          <p:blipFill>
            <a:blip r:embed="rId4">
              <a:alphaModFix/>
            </a:blip>
            <a:stretch>
              <a:fillRect/>
            </a:stretch>
          </p:blipFill>
          <p:spPr>
            <a:xfrm>
              <a:off x="-1075509" y="-1131675"/>
              <a:ext cx="3641590" cy="3060143"/>
            </a:xfrm>
            <a:prstGeom prst="rect">
              <a:avLst/>
            </a:prstGeom>
            <a:noFill/>
            <a:ln>
              <a:noFill/>
            </a:ln>
          </p:spPr>
        </p:pic>
        <p:pic>
          <p:nvPicPr>
            <p:cNvPr id="9" name="Google Shape;1111;p64">
              <a:extLst>
                <a:ext uri="{FF2B5EF4-FFF2-40B4-BE49-F238E27FC236}">
                  <a16:creationId xmlns:a16="http://schemas.microsoft.com/office/drawing/2014/main" id="{C0212CC1-9A62-CFED-A147-EEDF2DF44F17}"/>
                </a:ext>
              </a:extLst>
            </p:cNvPr>
            <p:cNvPicPr preferRelativeResize="0"/>
            <p:nvPr/>
          </p:nvPicPr>
          <p:blipFill>
            <a:blip r:embed="rId5">
              <a:alphaModFix/>
            </a:blip>
            <a:stretch>
              <a:fillRect/>
            </a:stretch>
          </p:blipFill>
          <p:spPr>
            <a:xfrm rot="1392348">
              <a:off x="-938027" y="929395"/>
              <a:ext cx="2726349" cy="2421263"/>
            </a:xfrm>
            <a:prstGeom prst="rect">
              <a:avLst/>
            </a:prstGeom>
            <a:noFill/>
            <a:ln>
              <a:noFill/>
            </a:ln>
          </p:spPr>
        </p:pic>
      </p:grpSp>
      <p:pic>
        <p:nvPicPr>
          <p:cNvPr id="10" name="Google Shape;1117;p64">
            <a:extLst>
              <a:ext uri="{FF2B5EF4-FFF2-40B4-BE49-F238E27FC236}">
                <a16:creationId xmlns:a16="http://schemas.microsoft.com/office/drawing/2014/main" id="{E476DB84-9602-C150-E992-1DD96E81C0BB}"/>
              </a:ext>
            </a:extLst>
          </p:cNvPr>
          <p:cNvPicPr preferRelativeResize="0"/>
          <p:nvPr/>
        </p:nvPicPr>
        <p:blipFill>
          <a:blip r:embed="rId6">
            <a:alphaModFix/>
          </a:blip>
          <a:stretch>
            <a:fillRect/>
          </a:stretch>
        </p:blipFill>
        <p:spPr>
          <a:xfrm rot="7910329">
            <a:off x="-932013" y="-689121"/>
            <a:ext cx="1864251" cy="2150240"/>
          </a:xfrm>
          <a:prstGeom prst="rect">
            <a:avLst/>
          </a:prstGeom>
          <a:noFill/>
          <a:ln>
            <a:noFill/>
          </a:ln>
        </p:spPr>
      </p:pic>
      <p:pic>
        <p:nvPicPr>
          <p:cNvPr id="11" name="Google Shape;1118;p64">
            <a:extLst>
              <a:ext uri="{FF2B5EF4-FFF2-40B4-BE49-F238E27FC236}">
                <a16:creationId xmlns:a16="http://schemas.microsoft.com/office/drawing/2014/main" id="{A7F3B0DC-D5DD-A62D-AB1A-56FEA9483DC5}"/>
              </a:ext>
            </a:extLst>
          </p:cNvPr>
          <p:cNvPicPr preferRelativeResize="0"/>
          <p:nvPr/>
        </p:nvPicPr>
        <p:blipFill>
          <a:blip r:embed="rId7">
            <a:alphaModFix/>
          </a:blip>
          <a:stretch>
            <a:fillRect/>
          </a:stretch>
        </p:blipFill>
        <p:spPr>
          <a:xfrm rot="5219239">
            <a:off x="477541" y="-721542"/>
            <a:ext cx="1184749" cy="1668629"/>
          </a:xfrm>
          <a:prstGeom prst="rect">
            <a:avLst/>
          </a:prstGeom>
          <a:noFill/>
          <a:ln>
            <a:noFill/>
          </a:ln>
        </p:spPr>
      </p:pic>
      <p:sp>
        <p:nvSpPr>
          <p:cNvPr id="12" name="Google Shape;1425;p34">
            <a:extLst>
              <a:ext uri="{FF2B5EF4-FFF2-40B4-BE49-F238E27FC236}">
                <a16:creationId xmlns:a16="http://schemas.microsoft.com/office/drawing/2014/main" id="{FF0D7CCE-AB81-251A-D481-1FC5A34A97DC}"/>
              </a:ext>
            </a:extLst>
          </p:cNvPr>
          <p:cNvSpPr txBox="1">
            <a:spLocks/>
          </p:cNvSpPr>
          <p:nvPr/>
        </p:nvSpPr>
        <p:spPr>
          <a:xfrm>
            <a:off x="4416999" y="301245"/>
            <a:ext cx="4421116" cy="124869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200"/>
              <a:buFont typeface="Cardo"/>
              <a:buNone/>
              <a:defRPr sz="6000" b="1" i="0" u="none" strike="noStrike" cap="none">
                <a:solidFill>
                  <a:schemeClr val="dk1"/>
                </a:solidFill>
                <a:latin typeface="Cardo"/>
                <a:ea typeface="Cardo"/>
                <a:cs typeface="Cardo"/>
                <a:sym typeface="Cardo"/>
              </a:defRPr>
            </a:lvl1pPr>
            <a:lvl2pPr marR="0" lvl="1"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2pPr>
            <a:lvl3pPr marR="0" lvl="2"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3pPr>
            <a:lvl4pPr marR="0" lvl="3"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4pPr>
            <a:lvl5pPr marR="0" lvl="4"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5pPr>
            <a:lvl6pPr marR="0" lvl="5"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6pPr>
            <a:lvl7pPr marR="0" lvl="6"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7pPr>
            <a:lvl8pPr marR="0" lvl="7"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8pPr>
            <a:lvl9pPr marR="0" lvl="8" algn="ctr" rtl="0">
              <a:lnSpc>
                <a:spcPct val="100000"/>
              </a:lnSpc>
              <a:spcBef>
                <a:spcPts val="0"/>
              </a:spcBef>
              <a:spcAft>
                <a:spcPts val="0"/>
              </a:spcAft>
              <a:buClr>
                <a:schemeClr val="dk1"/>
              </a:buClr>
              <a:buSzPts val="5200"/>
              <a:buFont typeface="Cardo"/>
              <a:buNone/>
              <a:defRPr sz="5200" b="1" i="0" u="none" strike="noStrike" cap="none">
                <a:solidFill>
                  <a:schemeClr val="dk1"/>
                </a:solidFill>
                <a:latin typeface="Cardo"/>
                <a:ea typeface="Cardo"/>
                <a:cs typeface="Cardo"/>
                <a:sym typeface="Cardo"/>
              </a:defRPr>
            </a:lvl9pPr>
          </a:lstStyle>
          <a:p>
            <a:pPr algn="ctr"/>
            <a:endParaRPr lang="en-US" sz="3600" dirty="0">
              <a:solidFill>
                <a:schemeClr val="accent6">
                  <a:lumMod val="50000"/>
                </a:schemeClr>
              </a:solidFill>
              <a:latin typeface="American Typewriter" panose="02090604020004020304" pitchFamily="18" charset="77"/>
              <a:cs typeface="Times New Roman" panose="02020603050405020304" pitchFamily="18" charset="0"/>
            </a:endParaRPr>
          </a:p>
          <a:p>
            <a:pPr algn="ctr"/>
            <a:r>
              <a:rPr lang="en-US" sz="4000" b="0" dirty="0">
                <a:solidFill>
                  <a:schemeClr val="accent6">
                    <a:lumMod val="50000"/>
                  </a:schemeClr>
                </a:solidFill>
                <a:latin typeface="Times New Roman" panose="02020603050405020304" pitchFamily="18" charset="0"/>
                <a:cs typeface="Times New Roman" panose="02020603050405020304" pitchFamily="18" charset="0"/>
              </a:rPr>
              <a:t>LUYỆN TẬP</a:t>
            </a:r>
          </a:p>
          <a:p>
            <a:pPr algn="ctr"/>
            <a:br>
              <a:rPr lang="en-US" sz="3600" dirty="0">
                <a:solidFill>
                  <a:schemeClr val="accent1">
                    <a:lumMod val="50000"/>
                  </a:schemeClr>
                </a:solidFill>
                <a:latin typeface="American Typewriter" panose="02090604020004020304" pitchFamily="18" charset="77"/>
                <a:cs typeface="Times New Roman" panose="02020603050405020304" pitchFamily="18" charset="0"/>
              </a:rPr>
            </a:br>
            <a:endParaRPr lang="en-US" sz="3600" dirty="0">
              <a:solidFill>
                <a:schemeClr val="accent1">
                  <a:lumMod val="50000"/>
                </a:schemeClr>
              </a:solidFill>
              <a:latin typeface="American Typewriter" panose="02090604020004020304" pitchFamily="18" charset="77"/>
              <a:cs typeface="Times New Roman" panose="02020603050405020304" pitchFamily="18" charset="0"/>
            </a:endParaRPr>
          </a:p>
        </p:txBody>
      </p:sp>
      <p:sp>
        <p:nvSpPr>
          <p:cNvPr id="13" name="Google Shape;1883;p35">
            <a:extLst>
              <a:ext uri="{FF2B5EF4-FFF2-40B4-BE49-F238E27FC236}">
                <a16:creationId xmlns:a16="http://schemas.microsoft.com/office/drawing/2014/main" id="{BEA417FF-DF3E-45F8-618D-5BA8E2382B7D}"/>
              </a:ext>
            </a:extLst>
          </p:cNvPr>
          <p:cNvSpPr txBox="1">
            <a:spLocks/>
          </p:cNvSpPr>
          <p:nvPr/>
        </p:nvSpPr>
        <p:spPr>
          <a:xfrm>
            <a:off x="5054483" y="975485"/>
            <a:ext cx="3621458" cy="2430963"/>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chemeClr val="accent4">
                    <a:lumMod val="25000"/>
                  </a:schemeClr>
                </a:solidFill>
                <a:effectLst/>
                <a:uLnTx/>
                <a:uFillTx/>
                <a:latin typeface="Arial"/>
                <a:cs typeface="Arial"/>
                <a:sym typeface="Arial"/>
              </a:rPr>
              <a:t>- </a:t>
            </a:r>
            <a:r>
              <a:rPr kumimoji="0" lang="en-US" sz="2000" b="0" i="0" u="none" strike="noStrike" kern="0" cap="none" spc="0" normalizeH="0" baseline="0" noProof="0" dirty="0" err="1">
                <a:ln>
                  <a:noFill/>
                </a:ln>
                <a:solidFill>
                  <a:schemeClr val="accent4">
                    <a:lumMod val="25000"/>
                  </a:schemeClr>
                </a:solidFill>
                <a:effectLst/>
                <a:uLnTx/>
                <a:uFillTx/>
                <a:latin typeface="Arial"/>
                <a:cs typeface="Arial"/>
                <a:sym typeface="Arial"/>
              </a:rPr>
              <a:t>Hát</a:t>
            </a:r>
            <a:r>
              <a:rPr kumimoji="0" lang="en-US" sz="2000" b="0" i="0" u="none" strike="noStrike" kern="0" cap="none" spc="0" normalizeH="0" baseline="0" noProof="0" dirty="0">
                <a:ln>
                  <a:noFill/>
                </a:ln>
                <a:solidFill>
                  <a:schemeClr val="accent4">
                    <a:lumMod val="25000"/>
                  </a:schemeClr>
                </a:solidFill>
                <a:effectLst/>
                <a:uLnTx/>
                <a:uFillTx/>
                <a:latin typeface="Arial"/>
                <a:cs typeface="Arial"/>
                <a:sym typeface="Arial"/>
              </a:rPr>
              <a:t> </a:t>
            </a:r>
            <a:r>
              <a:rPr kumimoji="0" lang="en-US" sz="2000" b="0" i="0" u="none" strike="noStrike" kern="0" cap="none" spc="0" normalizeH="0" baseline="0" noProof="0" dirty="0" err="1">
                <a:ln>
                  <a:noFill/>
                </a:ln>
                <a:solidFill>
                  <a:schemeClr val="accent4">
                    <a:lumMod val="25000"/>
                  </a:schemeClr>
                </a:solidFill>
                <a:effectLst/>
                <a:uLnTx/>
                <a:uFillTx/>
                <a:latin typeface="Arial"/>
                <a:cs typeface="Arial"/>
                <a:sym typeface="Arial"/>
              </a:rPr>
              <a:t>kết</a:t>
            </a:r>
            <a:r>
              <a:rPr kumimoji="0" lang="en-US" sz="2000" b="0" i="0" u="none" strike="noStrike" kern="0" cap="none" spc="0" normalizeH="0" baseline="0" noProof="0" dirty="0">
                <a:ln>
                  <a:noFill/>
                </a:ln>
                <a:solidFill>
                  <a:schemeClr val="accent4">
                    <a:lumMod val="25000"/>
                  </a:schemeClr>
                </a:solidFill>
                <a:effectLst/>
                <a:uLnTx/>
                <a:uFillTx/>
                <a:latin typeface="Arial"/>
                <a:cs typeface="Arial"/>
                <a:sym typeface="Arial"/>
              </a:rPr>
              <a:t> </a:t>
            </a:r>
            <a:r>
              <a:rPr kumimoji="0" lang="en-US" sz="2000" b="0" i="0" u="none" strike="noStrike" kern="0" cap="none" spc="0" normalizeH="0" baseline="0" noProof="0" dirty="0" err="1">
                <a:ln>
                  <a:noFill/>
                </a:ln>
                <a:solidFill>
                  <a:schemeClr val="accent4">
                    <a:lumMod val="25000"/>
                  </a:schemeClr>
                </a:solidFill>
                <a:effectLst/>
                <a:uLnTx/>
                <a:uFillTx/>
                <a:latin typeface="Arial"/>
                <a:cs typeface="Arial"/>
                <a:sym typeface="Arial"/>
              </a:rPr>
              <a:t>hợp</a:t>
            </a:r>
            <a:r>
              <a:rPr kumimoji="0" lang="en-US" sz="2000" b="0" i="0" u="none" strike="noStrike" kern="0" cap="none" spc="0" normalizeH="0" baseline="0" noProof="0" dirty="0">
                <a:ln>
                  <a:noFill/>
                </a:ln>
                <a:solidFill>
                  <a:schemeClr val="accent4">
                    <a:lumMod val="25000"/>
                  </a:schemeClr>
                </a:solidFill>
                <a:effectLst/>
                <a:uLnTx/>
                <a:uFillTx/>
                <a:latin typeface="Arial"/>
                <a:cs typeface="Arial"/>
                <a:sym typeface="Arial"/>
              </a:rPr>
              <a:t> </a:t>
            </a:r>
            <a:r>
              <a:rPr kumimoji="0" lang="en-US" sz="2000" b="0" i="0" u="none" strike="noStrike" kern="0" cap="none" spc="0" normalizeH="0" baseline="0" noProof="0" dirty="0" err="1">
                <a:ln>
                  <a:noFill/>
                </a:ln>
                <a:solidFill>
                  <a:schemeClr val="accent4">
                    <a:lumMod val="25000"/>
                  </a:schemeClr>
                </a:solidFill>
                <a:effectLst/>
                <a:uLnTx/>
                <a:uFillTx/>
                <a:latin typeface="Arial"/>
                <a:cs typeface="Arial"/>
                <a:sym typeface="Arial"/>
              </a:rPr>
              <a:t>gõ</a:t>
            </a:r>
            <a:r>
              <a:rPr kumimoji="0" lang="en-US" sz="2000" b="0" i="0" u="none" strike="noStrike" kern="0" cap="none" spc="0" normalizeH="0" baseline="0" noProof="0" dirty="0">
                <a:ln>
                  <a:noFill/>
                </a:ln>
                <a:solidFill>
                  <a:schemeClr val="accent4">
                    <a:lumMod val="25000"/>
                  </a:schemeClr>
                </a:solidFill>
                <a:effectLst/>
                <a:uLnTx/>
                <a:uFillTx/>
                <a:latin typeface="Arial"/>
                <a:cs typeface="Arial"/>
                <a:sym typeface="Arial"/>
              </a:rPr>
              <a:t> </a:t>
            </a:r>
            <a:r>
              <a:rPr kumimoji="0" lang="en-US" sz="2000" b="0" i="0" u="none" strike="noStrike" kern="0" cap="none" spc="0" normalizeH="0" baseline="0" noProof="0" dirty="0" err="1">
                <a:ln>
                  <a:noFill/>
                </a:ln>
                <a:solidFill>
                  <a:schemeClr val="accent4">
                    <a:lumMod val="25000"/>
                  </a:schemeClr>
                </a:solidFill>
                <a:effectLst/>
                <a:uLnTx/>
                <a:uFillTx/>
                <a:latin typeface="Arial"/>
                <a:cs typeface="Arial"/>
                <a:sym typeface="Arial"/>
              </a:rPr>
              <a:t>đệm</a:t>
            </a:r>
            <a:r>
              <a:rPr kumimoji="0" lang="en-US" sz="2000" b="0" i="0" u="none" strike="noStrike" kern="0" cap="none" spc="0" normalizeH="0" baseline="0" noProof="0" dirty="0">
                <a:ln>
                  <a:noFill/>
                </a:ln>
                <a:solidFill>
                  <a:schemeClr val="accent4">
                    <a:lumMod val="25000"/>
                  </a:schemeClr>
                </a:solidFill>
                <a:effectLst/>
                <a:uLnTx/>
                <a:uFillTx/>
                <a:latin typeface="Arial"/>
                <a:cs typeface="Arial"/>
                <a:sym typeface="Arial"/>
              </a:rPr>
              <a:t> </a:t>
            </a:r>
            <a:r>
              <a:rPr kumimoji="0" lang="en-US" sz="2000" b="0" i="0" u="none" strike="noStrike" kern="0" cap="none" spc="0" normalizeH="0" baseline="0" noProof="0" dirty="0" err="1">
                <a:ln>
                  <a:noFill/>
                </a:ln>
                <a:solidFill>
                  <a:schemeClr val="accent4">
                    <a:lumMod val="25000"/>
                  </a:schemeClr>
                </a:solidFill>
                <a:effectLst/>
                <a:uLnTx/>
                <a:uFillTx/>
                <a:latin typeface="Arial"/>
                <a:cs typeface="Arial"/>
                <a:sym typeface="Arial"/>
              </a:rPr>
              <a:t>đệm</a:t>
            </a:r>
            <a:r>
              <a:rPr kumimoji="0" lang="en-US" sz="2000" b="0" i="0" u="none" strike="noStrike" kern="0" cap="none" spc="0" normalizeH="0" baseline="0" noProof="0" dirty="0">
                <a:ln>
                  <a:noFill/>
                </a:ln>
                <a:solidFill>
                  <a:schemeClr val="accent4">
                    <a:lumMod val="25000"/>
                  </a:schemeClr>
                </a:solidFill>
                <a:effectLst/>
                <a:uLnTx/>
                <a:uFillTx/>
                <a:latin typeface="Arial"/>
                <a:cs typeface="Arial"/>
                <a:sym typeface="Arial"/>
              </a:rPr>
              <a:t> </a:t>
            </a:r>
            <a:r>
              <a:rPr kumimoji="0" lang="en-US" sz="2000" b="0" i="0" u="none" strike="noStrike" kern="0" cap="none" spc="0" normalizeH="0" baseline="0" noProof="0" dirty="0" err="1">
                <a:ln>
                  <a:noFill/>
                </a:ln>
                <a:solidFill>
                  <a:schemeClr val="accent4">
                    <a:lumMod val="25000"/>
                  </a:schemeClr>
                </a:solidFill>
                <a:effectLst/>
                <a:uLnTx/>
                <a:uFillTx/>
                <a:latin typeface="Arial"/>
                <a:cs typeface="Arial"/>
                <a:sym typeface="Arial"/>
              </a:rPr>
              <a:t>theo</a:t>
            </a:r>
            <a:r>
              <a:rPr kumimoji="0" lang="en-US" sz="2000" b="0" i="0" u="none" strike="noStrike" kern="0" cap="none" spc="0" normalizeH="0" baseline="0" noProof="0" dirty="0">
                <a:ln>
                  <a:noFill/>
                </a:ln>
                <a:solidFill>
                  <a:schemeClr val="accent4">
                    <a:lumMod val="25000"/>
                  </a:schemeClr>
                </a:solidFill>
                <a:effectLst/>
                <a:uLnTx/>
                <a:uFillTx/>
                <a:latin typeface="Arial"/>
                <a:cs typeface="Arial"/>
                <a:sym typeface="Arial"/>
              </a:rPr>
              <a:t> </a:t>
            </a:r>
            <a:r>
              <a:rPr kumimoji="0" lang="en-US" sz="2000" b="0" i="0" u="none" strike="noStrike" kern="0" cap="none" spc="0" normalizeH="0" baseline="0" noProof="0" dirty="0" err="1">
                <a:ln>
                  <a:noFill/>
                </a:ln>
                <a:solidFill>
                  <a:schemeClr val="accent4">
                    <a:lumMod val="25000"/>
                  </a:schemeClr>
                </a:solidFill>
                <a:effectLst/>
                <a:uLnTx/>
                <a:uFillTx/>
                <a:latin typeface="Arial"/>
                <a:cs typeface="Arial"/>
                <a:sym typeface="Arial"/>
              </a:rPr>
              <a:t>tiết</a:t>
            </a:r>
            <a:r>
              <a:rPr kumimoji="0" lang="en-US" sz="2000" b="0" i="0" u="none" strike="noStrike" kern="0" cap="none" spc="0" normalizeH="0" baseline="0" noProof="0" dirty="0">
                <a:ln>
                  <a:noFill/>
                </a:ln>
                <a:solidFill>
                  <a:schemeClr val="accent4">
                    <a:lumMod val="25000"/>
                  </a:schemeClr>
                </a:solidFill>
                <a:effectLst/>
                <a:uLnTx/>
                <a:uFillTx/>
                <a:latin typeface="Arial"/>
                <a:cs typeface="Arial"/>
                <a:sym typeface="Arial"/>
              </a:rPr>
              <a:t> </a:t>
            </a:r>
            <a:r>
              <a:rPr kumimoji="0" lang="en-US" sz="2000" b="0" i="0" u="none" strike="noStrike" kern="0" cap="none" spc="0" normalizeH="0" baseline="0" noProof="0" dirty="0" err="1">
                <a:ln>
                  <a:noFill/>
                </a:ln>
                <a:solidFill>
                  <a:schemeClr val="accent4">
                    <a:lumMod val="25000"/>
                  </a:schemeClr>
                </a:solidFill>
                <a:effectLst/>
                <a:uLnTx/>
                <a:uFillTx/>
                <a:latin typeface="Arial"/>
                <a:cs typeface="Arial"/>
                <a:sym typeface="Arial"/>
              </a:rPr>
              <a:t>tấu</a:t>
            </a:r>
            <a:endParaRPr kumimoji="0" lang="en-US" sz="2000" b="0" i="0" u="none" strike="noStrike" kern="0" cap="none" spc="0" normalizeH="0" baseline="0" noProof="0" dirty="0">
              <a:ln>
                <a:noFill/>
              </a:ln>
              <a:solidFill>
                <a:schemeClr val="accent4">
                  <a:lumMod val="25000"/>
                </a:schemeClr>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000" b="0" i="1" u="none" strike="noStrike" kern="0" cap="none" spc="0" normalizeH="0" baseline="0" noProof="0" dirty="0">
                <a:ln>
                  <a:noFill/>
                </a:ln>
                <a:solidFill>
                  <a:schemeClr val="accent4">
                    <a:lumMod val="25000"/>
                  </a:schemeClr>
                </a:solidFill>
                <a:effectLst/>
                <a:uLnTx/>
                <a:uFillTx/>
                <a:latin typeface="Arial" panose="020B0604020202020204" pitchFamily="34" charset="0"/>
                <a:cs typeface="Arial"/>
                <a:sym typeface="Arial"/>
              </a:rPr>
              <a:t>- </a:t>
            </a:r>
            <a:r>
              <a:rPr kumimoji="0" lang="en-GB" sz="2000" b="0" i="0" u="none" strike="noStrike" kern="0" cap="none" spc="0" normalizeH="0" baseline="0" noProof="0" dirty="0" err="1">
                <a:ln>
                  <a:noFill/>
                </a:ln>
                <a:solidFill>
                  <a:schemeClr val="accent4">
                    <a:lumMod val="25000"/>
                  </a:schemeClr>
                </a:solidFill>
                <a:effectLst/>
                <a:uLnTx/>
                <a:uFillTx/>
                <a:latin typeface="Arial" panose="020B0604020202020204" pitchFamily="34" charset="0"/>
                <a:cs typeface="Arial"/>
                <a:sym typeface="Arial"/>
              </a:rPr>
              <a:t>Hát</a:t>
            </a:r>
            <a:r>
              <a:rPr kumimoji="0" lang="en-GB" sz="2000" b="0" i="0" u="none" strike="noStrike" kern="0" cap="none" spc="0" normalizeH="0" baseline="0" noProof="0" dirty="0">
                <a:ln>
                  <a:noFill/>
                </a:ln>
                <a:solidFill>
                  <a:schemeClr val="accent4">
                    <a:lumMod val="25000"/>
                  </a:schemeClr>
                </a:solidFill>
                <a:effectLst/>
                <a:uLnTx/>
                <a:uFillTx/>
                <a:latin typeface="Arial" panose="020B0604020202020204" pitchFamily="34" charset="0"/>
                <a:cs typeface="Arial"/>
                <a:sym typeface="Arial"/>
              </a:rPr>
              <a:t> </a:t>
            </a:r>
            <a:r>
              <a:rPr kumimoji="0" lang="en-GB" sz="2000" b="0" i="0" u="none" strike="noStrike" kern="0" cap="none" spc="0" normalizeH="0" baseline="0" noProof="0" dirty="0" err="1">
                <a:ln>
                  <a:noFill/>
                </a:ln>
                <a:solidFill>
                  <a:schemeClr val="accent4">
                    <a:lumMod val="25000"/>
                  </a:schemeClr>
                </a:solidFill>
                <a:effectLst/>
                <a:uLnTx/>
                <a:uFillTx/>
                <a:latin typeface="Arial" panose="020B0604020202020204" pitchFamily="34" charset="0"/>
                <a:cs typeface="Arial"/>
                <a:sym typeface="Arial"/>
              </a:rPr>
              <a:t>kết</a:t>
            </a:r>
            <a:r>
              <a:rPr kumimoji="0" lang="en-GB" sz="2000" b="0" i="0" u="none" strike="noStrike" kern="0" cap="none" spc="0" normalizeH="0" baseline="0" noProof="0" dirty="0">
                <a:ln>
                  <a:noFill/>
                </a:ln>
                <a:solidFill>
                  <a:schemeClr val="accent4">
                    <a:lumMod val="25000"/>
                  </a:schemeClr>
                </a:solidFill>
                <a:effectLst/>
                <a:uLnTx/>
                <a:uFillTx/>
                <a:latin typeface="Arial" panose="020B0604020202020204" pitchFamily="34" charset="0"/>
                <a:cs typeface="Arial"/>
                <a:sym typeface="Arial"/>
              </a:rPr>
              <a:t> </a:t>
            </a:r>
            <a:r>
              <a:rPr kumimoji="0" lang="en-GB" sz="2000" b="0" i="0" u="none" strike="noStrike" kern="0" cap="none" spc="0" normalizeH="0" baseline="0" noProof="0" dirty="0" err="1">
                <a:ln>
                  <a:noFill/>
                </a:ln>
                <a:solidFill>
                  <a:schemeClr val="accent4">
                    <a:lumMod val="25000"/>
                  </a:schemeClr>
                </a:solidFill>
                <a:effectLst/>
                <a:uLnTx/>
                <a:uFillTx/>
                <a:latin typeface="Arial" panose="020B0604020202020204" pitchFamily="34" charset="0"/>
                <a:cs typeface="Arial"/>
                <a:sym typeface="Arial"/>
              </a:rPr>
              <a:t>hợp</a:t>
            </a:r>
            <a:r>
              <a:rPr kumimoji="0" lang="en-GB" sz="2000" b="0" i="0" u="none" strike="noStrike" kern="0" cap="none" spc="0" normalizeH="0" baseline="0" noProof="0" dirty="0">
                <a:ln>
                  <a:noFill/>
                </a:ln>
                <a:solidFill>
                  <a:schemeClr val="accent4">
                    <a:lumMod val="25000"/>
                  </a:schemeClr>
                </a:solidFill>
                <a:effectLst/>
                <a:uLnTx/>
                <a:uFillTx/>
                <a:latin typeface="Arial" panose="020B0604020202020204" pitchFamily="34" charset="0"/>
                <a:cs typeface="Arial"/>
                <a:sym typeface="Arial"/>
              </a:rPr>
              <a:t> </a:t>
            </a:r>
            <a:r>
              <a:rPr kumimoji="0" lang="en-GB" sz="2000" b="0" i="0" u="none" strike="noStrike" kern="0" cap="none" spc="0" normalizeH="0" baseline="0" noProof="0" dirty="0" err="1">
                <a:ln>
                  <a:noFill/>
                </a:ln>
                <a:solidFill>
                  <a:schemeClr val="accent4">
                    <a:lumMod val="25000"/>
                  </a:schemeClr>
                </a:solidFill>
                <a:effectLst/>
                <a:uLnTx/>
                <a:uFillTx/>
                <a:latin typeface="Arial" panose="020B0604020202020204" pitchFamily="34" charset="0"/>
                <a:cs typeface="Arial"/>
                <a:sym typeface="Arial"/>
              </a:rPr>
              <a:t>vận</a:t>
            </a:r>
            <a:r>
              <a:rPr kumimoji="0" lang="en-GB" sz="2000" b="0" i="0" u="none" strike="noStrike" kern="0" cap="none" spc="0" normalizeH="0" baseline="0" noProof="0" dirty="0">
                <a:ln>
                  <a:noFill/>
                </a:ln>
                <a:solidFill>
                  <a:schemeClr val="accent4">
                    <a:lumMod val="25000"/>
                  </a:schemeClr>
                </a:solidFill>
                <a:effectLst/>
                <a:uLnTx/>
                <a:uFillTx/>
                <a:latin typeface="Arial" panose="020B0604020202020204" pitchFamily="34" charset="0"/>
                <a:cs typeface="Arial"/>
                <a:sym typeface="Arial"/>
              </a:rPr>
              <a:t> </a:t>
            </a:r>
            <a:r>
              <a:rPr kumimoji="0" lang="en-GB" sz="2000" b="0" i="0" u="none" strike="noStrike" kern="0" cap="none" spc="0" normalizeH="0" baseline="0" noProof="0" dirty="0" err="1">
                <a:ln>
                  <a:noFill/>
                </a:ln>
                <a:solidFill>
                  <a:schemeClr val="accent4">
                    <a:lumMod val="25000"/>
                  </a:schemeClr>
                </a:solidFill>
                <a:effectLst/>
                <a:uLnTx/>
                <a:uFillTx/>
                <a:latin typeface="Arial" panose="020B0604020202020204" pitchFamily="34" charset="0"/>
                <a:cs typeface="Arial"/>
                <a:sym typeface="Arial"/>
              </a:rPr>
              <a:t>động</a:t>
            </a:r>
            <a:r>
              <a:rPr kumimoji="0" lang="en-GB" sz="2000" b="0" i="0" u="none" strike="noStrike" kern="0" cap="none" spc="0" normalizeH="0" baseline="0" noProof="0" dirty="0">
                <a:ln>
                  <a:noFill/>
                </a:ln>
                <a:solidFill>
                  <a:schemeClr val="accent4">
                    <a:lumMod val="25000"/>
                  </a:schemeClr>
                </a:solidFill>
                <a:effectLst/>
                <a:uLnTx/>
                <a:uFillTx/>
                <a:latin typeface="Arial" panose="020B0604020202020204" pitchFamily="34" charset="0"/>
                <a:cs typeface="Arial"/>
                <a:sym typeface="Arial"/>
              </a:rPr>
              <a:t> </a:t>
            </a:r>
            <a:r>
              <a:rPr kumimoji="0" lang="en-GB" sz="2000" b="0" i="0" u="none" strike="noStrike" kern="0" cap="none" spc="0" normalizeH="0" baseline="0" noProof="0" dirty="0" err="1">
                <a:ln>
                  <a:noFill/>
                </a:ln>
                <a:solidFill>
                  <a:schemeClr val="accent4">
                    <a:lumMod val="25000"/>
                  </a:schemeClr>
                </a:solidFill>
                <a:effectLst/>
                <a:uLnTx/>
                <a:uFillTx/>
                <a:latin typeface="Arial" panose="020B0604020202020204" pitchFamily="34" charset="0"/>
                <a:cs typeface="Arial"/>
                <a:sym typeface="Arial"/>
              </a:rPr>
              <a:t>phụ</a:t>
            </a:r>
            <a:r>
              <a:rPr kumimoji="0" lang="en-GB" sz="2000" b="0" i="0" u="none" strike="noStrike" kern="0" cap="none" spc="0" normalizeH="0" baseline="0" noProof="0" dirty="0">
                <a:ln>
                  <a:noFill/>
                </a:ln>
                <a:solidFill>
                  <a:schemeClr val="accent4">
                    <a:lumMod val="25000"/>
                  </a:schemeClr>
                </a:solidFill>
                <a:effectLst/>
                <a:uLnTx/>
                <a:uFillTx/>
                <a:latin typeface="Arial" panose="020B0604020202020204" pitchFamily="34" charset="0"/>
                <a:cs typeface="Arial"/>
                <a:sym typeface="Arial"/>
              </a:rPr>
              <a:t> </a:t>
            </a:r>
            <a:r>
              <a:rPr kumimoji="0" lang="en-GB" sz="2000" b="0" i="0" u="none" strike="noStrike" kern="0" cap="none" spc="0" normalizeH="0" baseline="0" noProof="0" dirty="0" err="1">
                <a:ln>
                  <a:noFill/>
                </a:ln>
                <a:solidFill>
                  <a:schemeClr val="accent4">
                    <a:lumMod val="25000"/>
                  </a:schemeClr>
                </a:solidFill>
                <a:effectLst/>
                <a:uLnTx/>
                <a:uFillTx/>
                <a:latin typeface="Arial" panose="020B0604020202020204" pitchFamily="34" charset="0"/>
                <a:cs typeface="Arial"/>
                <a:sym typeface="Arial"/>
              </a:rPr>
              <a:t>hoạ</a:t>
            </a:r>
            <a:endParaRPr kumimoji="0" lang="en-US" sz="2000" b="0" i="0" u="none" strike="noStrike" kern="0" cap="none" spc="0" normalizeH="0" baseline="0" noProof="0" dirty="0">
              <a:ln>
                <a:noFill/>
              </a:ln>
              <a:solidFill>
                <a:schemeClr val="accent4">
                  <a:lumMod val="25000"/>
                </a:schemeClr>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1" u="none" strike="noStrike" kern="0" cap="none" spc="0" normalizeH="0" baseline="0" noProof="0" dirty="0">
                <a:ln>
                  <a:noFill/>
                </a:ln>
                <a:solidFill>
                  <a:srgbClr val="000000"/>
                </a:solidFill>
                <a:effectLst/>
                <a:uLnTx/>
                <a:uFillTx/>
                <a:latin typeface="Arial" panose="020B0604020202020204" pitchFamily="34" charset="0"/>
                <a:cs typeface="Arial"/>
                <a:sym typeface="Arial"/>
              </a:rPr>
              <a:t>  </a:t>
            </a:r>
            <a:endParaRPr kumimoji="0" lang="vi-VN" sz="1600" b="0" i="0" u="none" strike="noStrike" kern="0" cap="none" spc="0" normalizeH="0" baseline="0" noProof="0" dirty="0">
              <a:ln>
                <a:noFill/>
              </a:ln>
              <a:solidFill>
                <a:srgbClr val="000000"/>
              </a:solidFill>
              <a:effectLst/>
              <a:uLnTx/>
              <a:uFillTx/>
              <a:latin typeface="Times New Roman" panose="02020603050405020304" pitchFamily="18" charset="0"/>
              <a:cs typeface="Arial"/>
              <a:sym typeface="Arial"/>
            </a:endParaRPr>
          </a:p>
        </p:txBody>
      </p:sp>
      <p:pic>
        <p:nvPicPr>
          <p:cNvPr id="3" name="Picture 2" descr="A sheet music with musical notes&#10;&#10;Description automatically generated">
            <a:extLst>
              <a:ext uri="{FF2B5EF4-FFF2-40B4-BE49-F238E27FC236}">
                <a16:creationId xmlns:a16="http://schemas.microsoft.com/office/drawing/2014/main" id="{70EF39F8-1281-8CD3-C65F-8B81CDD87C58}"/>
              </a:ext>
            </a:extLst>
          </p:cNvPr>
          <p:cNvPicPr>
            <a:picLocks noChangeAspect="1"/>
          </p:cNvPicPr>
          <p:nvPr/>
        </p:nvPicPr>
        <p:blipFill>
          <a:blip r:embed="rId8"/>
          <a:stretch>
            <a:fillRect/>
          </a:stretch>
        </p:blipFill>
        <p:spPr>
          <a:xfrm>
            <a:off x="23379" y="310950"/>
            <a:ext cx="4643469" cy="483647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TextBox 3">
            <a:extLst>
              <a:ext uri="{FF2B5EF4-FFF2-40B4-BE49-F238E27FC236}">
                <a16:creationId xmlns:a16="http://schemas.microsoft.com/office/drawing/2014/main" id="{2A3D8C17-E4D3-78F0-DB14-E564A83727E7}"/>
              </a:ext>
            </a:extLst>
          </p:cNvPr>
          <p:cNvSpPr txBox="1"/>
          <p:nvPr/>
        </p:nvSpPr>
        <p:spPr>
          <a:xfrm>
            <a:off x="4680117" y="3551853"/>
            <a:ext cx="4721164" cy="307777"/>
          </a:xfrm>
          <a:prstGeom prst="rect">
            <a:avLst/>
          </a:prstGeom>
          <a:noFill/>
        </p:spPr>
        <p:txBody>
          <a:bodyPr wrap="none" rtlCol="0">
            <a:spAutoFit/>
          </a:bodyPr>
          <a:lstStyle/>
          <a:p>
            <a:r>
              <a:rPr lang="en-US" dirty="0">
                <a:solidFill>
                  <a:schemeClr val="bg2">
                    <a:lumMod val="75000"/>
                  </a:schemeClr>
                </a:solidFill>
                <a:hlinkClick r:id="rId9">
                  <a:extLst>
                    <a:ext uri="{A12FA001-AC4F-418D-AE19-62706E023703}">
                      <ahyp:hlinkClr xmlns:ahyp="http://schemas.microsoft.com/office/drawing/2018/hyperlinkcolor" val="tx"/>
                    </a:ext>
                  </a:extLst>
                </a:hlinkClick>
              </a:rPr>
              <a:t>https://youtu.be/IvXyJQ_q5qQ?si=Yh6CPGGz3xYxoWmr</a:t>
            </a:r>
            <a:endParaRPr lang="en-VN" dirty="0">
              <a:solidFill>
                <a:schemeClr val="bg2">
                  <a:lumMod val="75000"/>
                </a:schemeClr>
              </a:solidFill>
            </a:endParaRPr>
          </a:p>
        </p:txBody>
      </p:sp>
    </p:spTree>
    <p:extLst>
      <p:ext uri="{BB962C8B-B14F-4D97-AF65-F5344CB8AC3E}">
        <p14:creationId xmlns:p14="http://schemas.microsoft.com/office/powerpoint/2010/main" val="14570455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1643C1C-DC19-8F37-16C5-310A6132ECE2}"/>
              </a:ext>
            </a:extLst>
          </p:cNvPr>
          <p:cNvSpPr txBox="1"/>
          <p:nvPr/>
        </p:nvSpPr>
        <p:spPr>
          <a:xfrm>
            <a:off x="3214354" y="455790"/>
            <a:ext cx="3372960" cy="58477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L="0" indent="0" algn="ctr">
              <a:buClr>
                <a:schemeClr val="dk1"/>
              </a:buClr>
              <a:buSzPts val="1100"/>
              <a:buNone/>
              <a:defRPr sz="3200" b="1" spc="50">
                <a:ln w="0">
                  <a:solidFill>
                    <a:srgbClr val="FF0000"/>
                  </a:solidFill>
                </a:ln>
                <a:solidFill>
                  <a:schemeClr val="bg1"/>
                </a:solidFill>
                <a:effectLst>
                  <a:outerShdw blurRad="50800" dist="38100" dir="10800000" algn="r" rotWithShape="0">
                    <a:prstClr val="black">
                      <a:alpha val="40000"/>
                    </a:prstClr>
                  </a:outerShdw>
                </a:effectLst>
                <a:latin typeface="Bahnschrift Condensed" panose="020B0502040204020203" pitchFamily="34" charset="0"/>
                <a:ea typeface="Sue Ellen Francisco"/>
                <a:cs typeface="Sue Ellen Francisco"/>
              </a:defRPr>
            </a:lvl1pPr>
            <a:lvl2pPr algn="ctr">
              <a:buClr>
                <a:schemeClr val="accent1"/>
              </a:buClr>
              <a:buSzPts val="5200"/>
              <a:buFont typeface="Sue Ellen Francisco"/>
              <a:buNone/>
              <a:defRPr sz="5200">
                <a:solidFill>
                  <a:schemeClr val="accent1"/>
                </a:solidFill>
                <a:latin typeface="Sue Ellen Francisco"/>
                <a:ea typeface="Sue Ellen Francisco"/>
                <a:cs typeface="Sue Ellen Francisco"/>
              </a:defRPr>
            </a:lvl2pPr>
            <a:lvl3pPr algn="ctr">
              <a:buClr>
                <a:schemeClr val="accent1"/>
              </a:buClr>
              <a:buSzPts val="5200"/>
              <a:buFont typeface="Sue Ellen Francisco"/>
              <a:buNone/>
              <a:defRPr sz="5200">
                <a:solidFill>
                  <a:schemeClr val="accent1"/>
                </a:solidFill>
                <a:latin typeface="Sue Ellen Francisco"/>
                <a:ea typeface="Sue Ellen Francisco"/>
                <a:cs typeface="Sue Ellen Francisco"/>
              </a:defRPr>
            </a:lvl3pPr>
            <a:lvl4pPr algn="ctr">
              <a:buClr>
                <a:schemeClr val="accent1"/>
              </a:buClr>
              <a:buSzPts val="5200"/>
              <a:buFont typeface="Sue Ellen Francisco"/>
              <a:buNone/>
              <a:defRPr sz="5200">
                <a:solidFill>
                  <a:schemeClr val="accent1"/>
                </a:solidFill>
                <a:latin typeface="Sue Ellen Francisco"/>
                <a:ea typeface="Sue Ellen Francisco"/>
                <a:cs typeface="Sue Ellen Francisco"/>
              </a:defRPr>
            </a:lvl4pPr>
            <a:lvl5pPr algn="ctr">
              <a:buClr>
                <a:schemeClr val="accent1"/>
              </a:buClr>
              <a:buSzPts val="5200"/>
              <a:buFont typeface="Sue Ellen Francisco"/>
              <a:buNone/>
              <a:defRPr sz="5200">
                <a:solidFill>
                  <a:schemeClr val="accent1"/>
                </a:solidFill>
                <a:latin typeface="Sue Ellen Francisco"/>
                <a:ea typeface="Sue Ellen Francisco"/>
                <a:cs typeface="Sue Ellen Francisco"/>
              </a:defRPr>
            </a:lvl5pPr>
            <a:lvl6pPr algn="ctr">
              <a:buClr>
                <a:schemeClr val="accent1"/>
              </a:buClr>
              <a:buSzPts val="5200"/>
              <a:buFont typeface="Sue Ellen Francisco"/>
              <a:buNone/>
              <a:defRPr sz="5200">
                <a:solidFill>
                  <a:schemeClr val="accent1"/>
                </a:solidFill>
                <a:latin typeface="Sue Ellen Francisco"/>
                <a:ea typeface="Sue Ellen Francisco"/>
                <a:cs typeface="Sue Ellen Francisco"/>
              </a:defRPr>
            </a:lvl6pPr>
            <a:lvl7pPr algn="ctr">
              <a:buClr>
                <a:schemeClr val="accent1"/>
              </a:buClr>
              <a:buSzPts val="5200"/>
              <a:buFont typeface="Sue Ellen Francisco"/>
              <a:buNone/>
              <a:defRPr sz="5200">
                <a:solidFill>
                  <a:schemeClr val="accent1"/>
                </a:solidFill>
                <a:latin typeface="Sue Ellen Francisco"/>
                <a:ea typeface="Sue Ellen Francisco"/>
                <a:cs typeface="Sue Ellen Francisco"/>
              </a:defRPr>
            </a:lvl7pPr>
            <a:lvl8pPr algn="ctr">
              <a:buClr>
                <a:schemeClr val="accent1"/>
              </a:buClr>
              <a:buSzPts val="5200"/>
              <a:buFont typeface="Sue Ellen Francisco"/>
              <a:buNone/>
              <a:defRPr sz="5200">
                <a:solidFill>
                  <a:schemeClr val="accent1"/>
                </a:solidFill>
                <a:latin typeface="Sue Ellen Francisco"/>
                <a:ea typeface="Sue Ellen Francisco"/>
                <a:cs typeface="Sue Ellen Francisco"/>
              </a:defRPr>
            </a:lvl8pPr>
            <a:lvl9pPr algn="ctr">
              <a:buClr>
                <a:schemeClr val="accent1"/>
              </a:buClr>
              <a:buSzPts val="5200"/>
              <a:buFont typeface="Sue Ellen Francisco"/>
              <a:buNone/>
              <a:defRPr sz="5200">
                <a:solidFill>
                  <a:schemeClr val="accent1"/>
                </a:solidFill>
                <a:latin typeface="Sue Ellen Francisco"/>
                <a:ea typeface="Sue Ellen Francisco"/>
                <a:cs typeface="Sue Ellen Francisco"/>
              </a:defRPr>
            </a:lvl9pPr>
          </a:lstStyle>
          <a:p>
            <a:pPr marL="0" marR="0" lvl="0" indent="0" algn="ctr" defTabSz="914400" rtl="0" eaLnBrk="1" fontAlgn="auto" latinLnBrk="0" hangingPunct="1">
              <a:lnSpc>
                <a:spcPct val="100000"/>
              </a:lnSpc>
              <a:spcBef>
                <a:spcPts val="0"/>
              </a:spcBef>
              <a:spcAft>
                <a:spcPts val="0"/>
              </a:spcAft>
              <a:buClr>
                <a:srgbClr val="841F00"/>
              </a:buClr>
              <a:buSzPts val="1100"/>
              <a:buFont typeface="Arial"/>
              <a:buNone/>
              <a:tabLst/>
              <a:defRPr/>
            </a:pPr>
            <a:r>
              <a:rPr lang="en-US" sz="4000" b="0"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Sue Ellen Francisco"/>
              </a:rPr>
              <a:t>VẬN DỤNG</a:t>
            </a:r>
            <a:endParaRPr kumimoji="0" lang="en-US" sz="4000" b="0" i="0" u="none" strike="noStrike" kern="0" spc="0" normalizeH="0" baseline="0" noProof="0" dirty="0">
              <a:ln w="0"/>
              <a:solidFill>
                <a:schemeClr val="tx1"/>
              </a:solidFill>
              <a:effectLst>
                <a:outerShdw blurRad="38100" dist="19050" dir="2700000" algn="tl" rotWithShape="0">
                  <a:schemeClr val="dk1">
                    <a:alpha val="40000"/>
                  </a:schemeClr>
                </a:outerShdw>
              </a:effectLst>
              <a:uLnTx/>
              <a:uFillTx/>
              <a:latin typeface="Times New Roman" panose="02020603050405020304" pitchFamily="18" charset="0"/>
              <a:cs typeface="Times New Roman" panose="02020603050405020304" pitchFamily="18" charset="0"/>
              <a:sym typeface="Sue Ellen Francisco"/>
            </a:endParaRPr>
          </a:p>
        </p:txBody>
      </p:sp>
      <p:pic>
        <p:nvPicPr>
          <p:cNvPr id="6" name="Picture 5">
            <a:extLst>
              <a:ext uri="{FF2B5EF4-FFF2-40B4-BE49-F238E27FC236}">
                <a16:creationId xmlns:a16="http://schemas.microsoft.com/office/drawing/2014/main" id="{0BAA4A85-1901-AE45-B9CB-FBA587906B4C}"/>
              </a:ext>
            </a:extLst>
          </p:cNvPr>
          <p:cNvPicPr>
            <a:picLocks noChangeAspect="1"/>
          </p:cNvPicPr>
          <p:nvPr/>
        </p:nvPicPr>
        <p:blipFill>
          <a:blip r:embed="rId2"/>
          <a:stretch>
            <a:fillRect/>
          </a:stretch>
        </p:blipFill>
        <p:spPr>
          <a:xfrm>
            <a:off x="1934212" y="2704140"/>
            <a:ext cx="4707888" cy="2672417"/>
          </a:xfrm>
          <a:prstGeom prst="rect">
            <a:avLst/>
          </a:prstGeom>
        </p:spPr>
      </p:pic>
      <p:sp>
        <p:nvSpPr>
          <p:cNvPr id="7" name="TextBox 6">
            <a:extLst>
              <a:ext uri="{FF2B5EF4-FFF2-40B4-BE49-F238E27FC236}">
                <a16:creationId xmlns:a16="http://schemas.microsoft.com/office/drawing/2014/main" id="{E5ECC502-BA20-ED31-870A-C0668984D227}"/>
              </a:ext>
            </a:extLst>
          </p:cNvPr>
          <p:cNvSpPr txBox="1"/>
          <p:nvPr/>
        </p:nvSpPr>
        <p:spPr>
          <a:xfrm>
            <a:off x="805385" y="1453082"/>
            <a:ext cx="8034020" cy="830997"/>
          </a:xfrm>
          <a:prstGeom prst="rect">
            <a:avLst/>
          </a:prstGeom>
          <a:noFill/>
        </p:spPr>
        <p:txBody>
          <a:bodyPr wrap="square">
            <a:spAutoFit/>
          </a:bodyPr>
          <a:lstStyle/>
          <a:p>
            <a:r>
              <a:rPr lang="en-US" sz="2400" dirty="0" err="1">
                <a:solidFill>
                  <a:schemeClr val="accent6">
                    <a:lumMod val="50000"/>
                  </a:schemeClr>
                </a:solidFill>
                <a:cs typeface="Times New Roman" panose="02020603050405020304" pitchFamily="18" charset="0"/>
              </a:rPr>
              <a:t>Ứng</a:t>
            </a:r>
            <a:r>
              <a:rPr lang="en-US" sz="2400" dirty="0">
                <a:solidFill>
                  <a:schemeClr val="accent6">
                    <a:lumMod val="50000"/>
                  </a:schemeClr>
                </a:solidFill>
                <a:cs typeface="Times New Roman" panose="02020603050405020304" pitchFamily="18" charset="0"/>
              </a:rPr>
              <a:t> </a:t>
            </a:r>
            <a:r>
              <a:rPr lang="en-US" sz="2400" dirty="0" err="1">
                <a:solidFill>
                  <a:schemeClr val="accent6">
                    <a:lumMod val="50000"/>
                  </a:schemeClr>
                </a:solidFill>
                <a:cs typeface="Times New Roman" panose="02020603050405020304" pitchFamily="18" charset="0"/>
              </a:rPr>
              <a:t>dụng</a:t>
            </a:r>
            <a:r>
              <a:rPr lang="en-US" sz="2400" dirty="0">
                <a:solidFill>
                  <a:schemeClr val="accent6">
                    <a:lumMod val="50000"/>
                  </a:schemeClr>
                </a:solidFill>
                <a:cs typeface="Times New Roman" panose="02020603050405020304" pitchFamily="18" charset="0"/>
              </a:rPr>
              <a:t> </a:t>
            </a:r>
            <a:r>
              <a:rPr lang="en-US" sz="2400" dirty="0" err="1">
                <a:solidFill>
                  <a:schemeClr val="accent6">
                    <a:lumMod val="50000"/>
                  </a:schemeClr>
                </a:solidFill>
                <a:cs typeface="Times New Roman" panose="02020603050405020304" pitchFamily="18" charset="0"/>
              </a:rPr>
              <a:t>và</a:t>
            </a:r>
            <a:r>
              <a:rPr lang="en-US" sz="2400" dirty="0">
                <a:solidFill>
                  <a:schemeClr val="accent6">
                    <a:lumMod val="50000"/>
                  </a:schemeClr>
                </a:solidFill>
                <a:cs typeface="Times New Roman" panose="02020603050405020304" pitchFamily="18" charset="0"/>
              </a:rPr>
              <a:t> </a:t>
            </a:r>
            <a:r>
              <a:rPr lang="en-US" sz="2400" dirty="0" err="1">
                <a:solidFill>
                  <a:schemeClr val="accent6">
                    <a:lumMod val="50000"/>
                  </a:schemeClr>
                </a:solidFill>
                <a:cs typeface="Times New Roman" panose="02020603050405020304" pitchFamily="18" charset="0"/>
              </a:rPr>
              <a:t>sáng</a:t>
            </a:r>
            <a:r>
              <a:rPr lang="en-US" sz="2400" dirty="0">
                <a:solidFill>
                  <a:schemeClr val="accent6">
                    <a:lumMod val="50000"/>
                  </a:schemeClr>
                </a:solidFill>
                <a:cs typeface="Times New Roman" panose="02020603050405020304" pitchFamily="18" charset="0"/>
              </a:rPr>
              <a:t> </a:t>
            </a:r>
            <a:r>
              <a:rPr lang="en-US" sz="2400" dirty="0" err="1">
                <a:solidFill>
                  <a:schemeClr val="accent6">
                    <a:lumMod val="50000"/>
                  </a:schemeClr>
                </a:solidFill>
                <a:cs typeface="Times New Roman" panose="02020603050405020304" pitchFamily="18" charset="0"/>
              </a:rPr>
              <a:t>tạo</a:t>
            </a:r>
            <a:r>
              <a:rPr lang="en-US" sz="2400" dirty="0">
                <a:solidFill>
                  <a:schemeClr val="accent6">
                    <a:lumMod val="50000"/>
                  </a:schemeClr>
                </a:solidFill>
                <a:cs typeface="Times New Roman" panose="02020603050405020304" pitchFamily="18" charset="0"/>
              </a:rPr>
              <a:t> </a:t>
            </a:r>
            <a:r>
              <a:rPr lang="en-US" sz="2400" dirty="0" err="1">
                <a:solidFill>
                  <a:schemeClr val="accent6">
                    <a:lumMod val="50000"/>
                  </a:schemeClr>
                </a:solidFill>
                <a:cs typeface="Times New Roman" panose="02020603050405020304" pitchFamily="18" charset="0"/>
              </a:rPr>
              <a:t>thêm</a:t>
            </a:r>
            <a:r>
              <a:rPr lang="en-US" sz="2400" dirty="0">
                <a:solidFill>
                  <a:schemeClr val="accent6">
                    <a:lumMod val="50000"/>
                  </a:schemeClr>
                </a:solidFill>
                <a:cs typeface="Times New Roman" panose="02020603050405020304" pitchFamily="18" charset="0"/>
              </a:rPr>
              <a:t> </a:t>
            </a:r>
            <a:r>
              <a:rPr lang="en-US" sz="2400" dirty="0" err="1">
                <a:solidFill>
                  <a:schemeClr val="accent6">
                    <a:lumMod val="50000"/>
                  </a:schemeClr>
                </a:solidFill>
                <a:cs typeface="Times New Roman" panose="02020603050405020304" pitchFamily="18" charset="0"/>
              </a:rPr>
              <a:t>nhiều</a:t>
            </a:r>
            <a:r>
              <a:rPr lang="en-US" sz="2400" dirty="0">
                <a:solidFill>
                  <a:schemeClr val="accent6">
                    <a:lumMod val="50000"/>
                  </a:schemeClr>
                </a:solidFill>
                <a:cs typeface="Times New Roman" panose="02020603050405020304" pitchFamily="18" charset="0"/>
              </a:rPr>
              <a:t> ý </a:t>
            </a:r>
            <a:r>
              <a:rPr lang="en-US" sz="2400" dirty="0" err="1">
                <a:solidFill>
                  <a:schemeClr val="accent6">
                    <a:lumMod val="50000"/>
                  </a:schemeClr>
                </a:solidFill>
                <a:cs typeface="Times New Roman" panose="02020603050405020304" pitchFamily="18" charset="0"/>
              </a:rPr>
              <a:t>tưởng</a:t>
            </a:r>
            <a:r>
              <a:rPr lang="en-US" sz="2400" dirty="0">
                <a:solidFill>
                  <a:schemeClr val="accent6">
                    <a:lumMod val="50000"/>
                  </a:schemeClr>
                </a:solidFill>
                <a:cs typeface="Times New Roman" panose="02020603050405020304" pitchFamily="18" charset="0"/>
              </a:rPr>
              <a:t> </a:t>
            </a:r>
            <a:r>
              <a:rPr lang="en-US" sz="2400" dirty="0" err="1">
                <a:solidFill>
                  <a:schemeClr val="accent6">
                    <a:lumMod val="50000"/>
                  </a:schemeClr>
                </a:solidFill>
                <a:cs typeface="Times New Roman" panose="02020603050405020304" pitchFamily="18" charset="0"/>
              </a:rPr>
              <a:t>để</a:t>
            </a:r>
            <a:r>
              <a:rPr lang="en-US" sz="2400" dirty="0">
                <a:solidFill>
                  <a:schemeClr val="accent6">
                    <a:lumMod val="50000"/>
                  </a:schemeClr>
                </a:solidFill>
                <a:cs typeface="Times New Roman" panose="02020603050405020304" pitchFamily="18" charset="0"/>
              </a:rPr>
              <a:t> </a:t>
            </a:r>
            <a:r>
              <a:rPr lang="en-US" sz="2400" dirty="0" err="1">
                <a:solidFill>
                  <a:schemeClr val="accent6">
                    <a:lumMod val="50000"/>
                  </a:schemeClr>
                </a:solidFill>
                <a:cs typeface="Times New Roman" panose="02020603050405020304" pitchFamily="18" charset="0"/>
              </a:rPr>
              <a:t>thể</a:t>
            </a:r>
            <a:r>
              <a:rPr lang="en-US" sz="2400" dirty="0">
                <a:solidFill>
                  <a:schemeClr val="accent6">
                    <a:lumMod val="50000"/>
                  </a:schemeClr>
                </a:solidFill>
                <a:cs typeface="Times New Roman" panose="02020603050405020304" pitchFamily="18" charset="0"/>
              </a:rPr>
              <a:t> </a:t>
            </a:r>
            <a:r>
              <a:rPr lang="en-US" sz="2400" dirty="0" err="1">
                <a:solidFill>
                  <a:schemeClr val="accent6">
                    <a:lumMod val="50000"/>
                  </a:schemeClr>
                </a:solidFill>
                <a:cs typeface="Times New Roman" panose="02020603050405020304" pitchFamily="18" charset="0"/>
              </a:rPr>
              <a:t>hiện</a:t>
            </a:r>
            <a:r>
              <a:rPr lang="en-US" sz="2400" dirty="0">
                <a:solidFill>
                  <a:schemeClr val="accent6">
                    <a:lumMod val="50000"/>
                  </a:schemeClr>
                </a:solidFill>
                <a:cs typeface="Times New Roman" panose="02020603050405020304" pitchFamily="18" charset="0"/>
              </a:rPr>
              <a:t> </a:t>
            </a:r>
            <a:r>
              <a:rPr lang="en-US" sz="2400" dirty="0" err="1">
                <a:solidFill>
                  <a:schemeClr val="accent6">
                    <a:lumMod val="50000"/>
                  </a:schemeClr>
                </a:solidFill>
                <a:cs typeface="Times New Roman" panose="02020603050405020304" pitchFamily="18" charset="0"/>
              </a:rPr>
              <a:t>bài</a:t>
            </a:r>
            <a:r>
              <a:rPr lang="en-US" sz="2400" dirty="0">
                <a:solidFill>
                  <a:schemeClr val="accent6">
                    <a:lumMod val="50000"/>
                  </a:schemeClr>
                </a:solidFill>
                <a:cs typeface="Times New Roman" panose="02020603050405020304" pitchFamily="18" charset="0"/>
              </a:rPr>
              <a:t> </a:t>
            </a:r>
            <a:r>
              <a:rPr lang="en-US" sz="2400" dirty="0" err="1">
                <a:solidFill>
                  <a:schemeClr val="accent6">
                    <a:lumMod val="50000"/>
                  </a:schemeClr>
                </a:solidFill>
                <a:cs typeface="Times New Roman" panose="02020603050405020304" pitchFamily="18" charset="0"/>
              </a:rPr>
              <a:t>hát</a:t>
            </a:r>
            <a:r>
              <a:rPr lang="en-US" sz="2400" dirty="0">
                <a:solidFill>
                  <a:schemeClr val="accent6">
                    <a:lumMod val="50000"/>
                  </a:schemeClr>
                </a:solidFill>
                <a:cs typeface="Times New Roman" panose="02020603050405020304" pitchFamily="18" charset="0"/>
              </a:rPr>
              <a:t>.</a:t>
            </a:r>
            <a:endParaRPr lang="en-US" sz="2400" i="1" dirty="0">
              <a:solidFill>
                <a:schemeClr val="accent6">
                  <a:lumMod val="50000"/>
                </a:schemeClr>
              </a:solidFill>
              <a:cs typeface="Times New Roman" panose="02020603050405020304" pitchFamily="18" charset="0"/>
            </a:endParaRPr>
          </a:p>
        </p:txBody>
      </p:sp>
      <p:grpSp>
        <p:nvGrpSpPr>
          <p:cNvPr id="8" name="Google Shape;1107;p64">
            <a:extLst>
              <a:ext uri="{FF2B5EF4-FFF2-40B4-BE49-F238E27FC236}">
                <a16:creationId xmlns:a16="http://schemas.microsoft.com/office/drawing/2014/main" id="{398B55C0-510B-4156-3E77-E82B5428C15C}"/>
              </a:ext>
            </a:extLst>
          </p:cNvPr>
          <p:cNvGrpSpPr/>
          <p:nvPr/>
        </p:nvGrpSpPr>
        <p:grpSpPr>
          <a:xfrm rot="10800000">
            <a:off x="6343001" y="310950"/>
            <a:ext cx="4545173" cy="5340275"/>
            <a:chOff x="-1304773" y="-1131675"/>
            <a:chExt cx="4545173" cy="5340275"/>
          </a:xfrm>
        </p:grpSpPr>
        <p:pic>
          <p:nvPicPr>
            <p:cNvPr id="9" name="Google Shape;1108;p64">
              <a:extLst>
                <a:ext uri="{FF2B5EF4-FFF2-40B4-BE49-F238E27FC236}">
                  <a16:creationId xmlns:a16="http://schemas.microsoft.com/office/drawing/2014/main" id="{941FA2D8-8186-F6CF-46E4-E644F1B64180}"/>
                </a:ext>
              </a:extLst>
            </p:cNvPr>
            <p:cNvPicPr preferRelativeResize="0"/>
            <p:nvPr/>
          </p:nvPicPr>
          <p:blipFill>
            <a:blip r:embed="rId3">
              <a:alphaModFix/>
            </a:blip>
            <a:stretch>
              <a:fillRect/>
            </a:stretch>
          </p:blipFill>
          <p:spPr>
            <a:xfrm rot="10800000" flipH="1">
              <a:off x="-54324" y="2539975"/>
              <a:ext cx="1184750" cy="1668625"/>
            </a:xfrm>
            <a:prstGeom prst="rect">
              <a:avLst/>
            </a:prstGeom>
            <a:noFill/>
            <a:ln>
              <a:noFill/>
            </a:ln>
          </p:spPr>
        </p:pic>
        <p:pic>
          <p:nvPicPr>
            <p:cNvPr id="10" name="Google Shape;1109;p64">
              <a:extLst>
                <a:ext uri="{FF2B5EF4-FFF2-40B4-BE49-F238E27FC236}">
                  <a16:creationId xmlns:a16="http://schemas.microsoft.com/office/drawing/2014/main" id="{80F7F2D6-59E0-9E3D-19B1-E3F640FD3BD5}"/>
                </a:ext>
              </a:extLst>
            </p:cNvPr>
            <p:cNvPicPr preferRelativeResize="0"/>
            <p:nvPr/>
          </p:nvPicPr>
          <p:blipFill>
            <a:blip r:embed="rId4">
              <a:alphaModFix/>
            </a:blip>
            <a:stretch>
              <a:fillRect/>
            </a:stretch>
          </p:blipFill>
          <p:spPr>
            <a:xfrm rot="4065820">
              <a:off x="1802577" y="-593946"/>
              <a:ext cx="1167272" cy="1368418"/>
            </a:xfrm>
            <a:prstGeom prst="rect">
              <a:avLst/>
            </a:prstGeom>
            <a:noFill/>
            <a:ln>
              <a:noFill/>
            </a:ln>
          </p:spPr>
        </p:pic>
        <p:pic>
          <p:nvPicPr>
            <p:cNvPr id="11" name="Google Shape;1110;p64">
              <a:extLst>
                <a:ext uri="{FF2B5EF4-FFF2-40B4-BE49-F238E27FC236}">
                  <a16:creationId xmlns:a16="http://schemas.microsoft.com/office/drawing/2014/main" id="{B39D9639-159C-F34D-A5D4-A1198F8E7FCE}"/>
                </a:ext>
              </a:extLst>
            </p:cNvPr>
            <p:cNvPicPr preferRelativeResize="0"/>
            <p:nvPr/>
          </p:nvPicPr>
          <p:blipFill>
            <a:blip r:embed="rId5">
              <a:alphaModFix/>
            </a:blip>
            <a:stretch>
              <a:fillRect/>
            </a:stretch>
          </p:blipFill>
          <p:spPr>
            <a:xfrm>
              <a:off x="-1075509" y="-1131675"/>
              <a:ext cx="3641590" cy="3060143"/>
            </a:xfrm>
            <a:prstGeom prst="rect">
              <a:avLst/>
            </a:prstGeom>
            <a:noFill/>
            <a:ln>
              <a:noFill/>
            </a:ln>
          </p:spPr>
        </p:pic>
        <p:pic>
          <p:nvPicPr>
            <p:cNvPr id="12" name="Google Shape;1111;p64">
              <a:extLst>
                <a:ext uri="{FF2B5EF4-FFF2-40B4-BE49-F238E27FC236}">
                  <a16:creationId xmlns:a16="http://schemas.microsoft.com/office/drawing/2014/main" id="{C64E64C3-E703-03C6-E434-1F5BCDA0E92D}"/>
                </a:ext>
              </a:extLst>
            </p:cNvPr>
            <p:cNvPicPr preferRelativeResize="0"/>
            <p:nvPr/>
          </p:nvPicPr>
          <p:blipFill>
            <a:blip r:embed="rId6">
              <a:alphaModFix/>
            </a:blip>
            <a:stretch>
              <a:fillRect/>
            </a:stretch>
          </p:blipFill>
          <p:spPr>
            <a:xfrm rot="1392348">
              <a:off x="-938027" y="929395"/>
              <a:ext cx="2726349" cy="2421263"/>
            </a:xfrm>
            <a:prstGeom prst="rect">
              <a:avLst/>
            </a:prstGeom>
            <a:noFill/>
            <a:ln>
              <a:noFill/>
            </a:ln>
          </p:spPr>
        </p:pic>
      </p:grpSp>
      <p:pic>
        <p:nvPicPr>
          <p:cNvPr id="13" name="Google Shape;1117;p64">
            <a:extLst>
              <a:ext uri="{FF2B5EF4-FFF2-40B4-BE49-F238E27FC236}">
                <a16:creationId xmlns:a16="http://schemas.microsoft.com/office/drawing/2014/main" id="{8B5B4FEB-3E85-4D3D-38AD-F19073D73D55}"/>
              </a:ext>
            </a:extLst>
          </p:cNvPr>
          <p:cNvPicPr preferRelativeResize="0"/>
          <p:nvPr/>
        </p:nvPicPr>
        <p:blipFill>
          <a:blip r:embed="rId7">
            <a:alphaModFix/>
          </a:blip>
          <a:stretch>
            <a:fillRect/>
          </a:stretch>
        </p:blipFill>
        <p:spPr>
          <a:xfrm rot="7910329">
            <a:off x="-932013" y="-689121"/>
            <a:ext cx="1864251" cy="2150240"/>
          </a:xfrm>
          <a:prstGeom prst="rect">
            <a:avLst/>
          </a:prstGeom>
          <a:noFill/>
          <a:ln>
            <a:noFill/>
          </a:ln>
        </p:spPr>
      </p:pic>
      <p:pic>
        <p:nvPicPr>
          <p:cNvPr id="14" name="Google Shape;1118;p64">
            <a:extLst>
              <a:ext uri="{FF2B5EF4-FFF2-40B4-BE49-F238E27FC236}">
                <a16:creationId xmlns:a16="http://schemas.microsoft.com/office/drawing/2014/main" id="{697AAE1A-C5FC-BE11-437E-3D31AE05CDFA}"/>
              </a:ext>
            </a:extLst>
          </p:cNvPr>
          <p:cNvPicPr preferRelativeResize="0"/>
          <p:nvPr/>
        </p:nvPicPr>
        <p:blipFill>
          <a:blip r:embed="rId8">
            <a:alphaModFix/>
          </a:blip>
          <a:stretch>
            <a:fillRect/>
          </a:stretch>
        </p:blipFill>
        <p:spPr>
          <a:xfrm rot="5219239">
            <a:off x="477541" y="-721542"/>
            <a:ext cx="1184749" cy="1668629"/>
          </a:xfrm>
          <a:prstGeom prst="rect">
            <a:avLst/>
          </a:prstGeom>
          <a:noFill/>
          <a:ln>
            <a:noFill/>
          </a:ln>
        </p:spPr>
      </p:pic>
    </p:spTree>
    <p:extLst>
      <p:ext uri="{BB962C8B-B14F-4D97-AF65-F5344CB8AC3E}">
        <p14:creationId xmlns:p14="http://schemas.microsoft.com/office/powerpoint/2010/main" val="726237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1107;p64">
            <a:extLst>
              <a:ext uri="{FF2B5EF4-FFF2-40B4-BE49-F238E27FC236}">
                <a16:creationId xmlns:a16="http://schemas.microsoft.com/office/drawing/2014/main" id="{37F8F51B-EA28-737C-4C2D-DED7DE26B8C5}"/>
              </a:ext>
            </a:extLst>
          </p:cNvPr>
          <p:cNvGrpSpPr/>
          <p:nvPr/>
        </p:nvGrpSpPr>
        <p:grpSpPr>
          <a:xfrm rot="10800000">
            <a:off x="6343001" y="310950"/>
            <a:ext cx="4545173" cy="5340275"/>
            <a:chOff x="-1304773" y="-1131675"/>
            <a:chExt cx="4545173" cy="5340275"/>
          </a:xfrm>
        </p:grpSpPr>
        <p:pic>
          <p:nvPicPr>
            <p:cNvPr id="6" name="Google Shape;1108;p64">
              <a:extLst>
                <a:ext uri="{FF2B5EF4-FFF2-40B4-BE49-F238E27FC236}">
                  <a16:creationId xmlns:a16="http://schemas.microsoft.com/office/drawing/2014/main" id="{F9FCC8E4-DE55-6410-9D2D-72092281E0CB}"/>
                </a:ext>
              </a:extLst>
            </p:cNvPr>
            <p:cNvPicPr preferRelativeResize="0"/>
            <p:nvPr/>
          </p:nvPicPr>
          <p:blipFill>
            <a:blip r:embed="rId2">
              <a:alphaModFix/>
            </a:blip>
            <a:stretch>
              <a:fillRect/>
            </a:stretch>
          </p:blipFill>
          <p:spPr>
            <a:xfrm rot="10800000" flipH="1">
              <a:off x="-54324" y="2539975"/>
              <a:ext cx="1184750" cy="1668625"/>
            </a:xfrm>
            <a:prstGeom prst="rect">
              <a:avLst/>
            </a:prstGeom>
            <a:noFill/>
            <a:ln>
              <a:noFill/>
            </a:ln>
          </p:spPr>
        </p:pic>
        <p:pic>
          <p:nvPicPr>
            <p:cNvPr id="7" name="Google Shape;1109;p64">
              <a:extLst>
                <a:ext uri="{FF2B5EF4-FFF2-40B4-BE49-F238E27FC236}">
                  <a16:creationId xmlns:a16="http://schemas.microsoft.com/office/drawing/2014/main" id="{DBD16DCE-2E4E-FD4A-58D2-DDE17CB74BD3}"/>
                </a:ext>
              </a:extLst>
            </p:cNvPr>
            <p:cNvPicPr preferRelativeResize="0"/>
            <p:nvPr/>
          </p:nvPicPr>
          <p:blipFill>
            <a:blip r:embed="rId3">
              <a:alphaModFix/>
            </a:blip>
            <a:stretch>
              <a:fillRect/>
            </a:stretch>
          </p:blipFill>
          <p:spPr>
            <a:xfrm rot="4065820">
              <a:off x="1802577" y="-593946"/>
              <a:ext cx="1167272" cy="1368418"/>
            </a:xfrm>
            <a:prstGeom prst="rect">
              <a:avLst/>
            </a:prstGeom>
            <a:noFill/>
            <a:ln>
              <a:noFill/>
            </a:ln>
          </p:spPr>
        </p:pic>
        <p:pic>
          <p:nvPicPr>
            <p:cNvPr id="8" name="Google Shape;1110;p64">
              <a:extLst>
                <a:ext uri="{FF2B5EF4-FFF2-40B4-BE49-F238E27FC236}">
                  <a16:creationId xmlns:a16="http://schemas.microsoft.com/office/drawing/2014/main" id="{D1A52EA0-5638-1921-F1E0-A866B4699670}"/>
                </a:ext>
              </a:extLst>
            </p:cNvPr>
            <p:cNvPicPr preferRelativeResize="0"/>
            <p:nvPr/>
          </p:nvPicPr>
          <p:blipFill>
            <a:blip r:embed="rId4">
              <a:alphaModFix/>
            </a:blip>
            <a:stretch>
              <a:fillRect/>
            </a:stretch>
          </p:blipFill>
          <p:spPr>
            <a:xfrm>
              <a:off x="-1075509" y="-1131675"/>
              <a:ext cx="3641590" cy="3060143"/>
            </a:xfrm>
            <a:prstGeom prst="rect">
              <a:avLst/>
            </a:prstGeom>
            <a:noFill/>
            <a:ln>
              <a:noFill/>
            </a:ln>
          </p:spPr>
        </p:pic>
        <p:pic>
          <p:nvPicPr>
            <p:cNvPr id="9" name="Google Shape;1111;p64">
              <a:extLst>
                <a:ext uri="{FF2B5EF4-FFF2-40B4-BE49-F238E27FC236}">
                  <a16:creationId xmlns:a16="http://schemas.microsoft.com/office/drawing/2014/main" id="{C75E1A7E-8AFD-1F1C-D7B9-D2DFF32CC458}"/>
                </a:ext>
              </a:extLst>
            </p:cNvPr>
            <p:cNvPicPr preferRelativeResize="0"/>
            <p:nvPr/>
          </p:nvPicPr>
          <p:blipFill>
            <a:blip r:embed="rId5">
              <a:alphaModFix/>
            </a:blip>
            <a:stretch>
              <a:fillRect/>
            </a:stretch>
          </p:blipFill>
          <p:spPr>
            <a:xfrm rot="1392348">
              <a:off x="-938027" y="929395"/>
              <a:ext cx="2726349" cy="2421263"/>
            </a:xfrm>
            <a:prstGeom prst="rect">
              <a:avLst/>
            </a:prstGeom>
            <a:noFill/>
            <a:ln>
              <a:noFill/>
            </a:ln>
          </p:spPr>
        </p:pic>
      </p:grpSp>
      <p:pic>
        <p:nvPicPr>
          <p:cNvPr id="10" name="Google Shape;1118;p64">
            <a:extLst>
              <a:ext uri="{FF2B5EF4-FFF2-40B4-BE49-F238E27FC236}">
                <a16:creationId xmlns:a16="http://schemas.microsoft.com/office/drawing/2014/main" id="{1AA1BB5E-F81E-1DCF-E4A2-47754EEB2262}"/>
              </a:ext>
            </a:extLst>
          </p:cNvPr>
          <p:cNvPicPr preferRelativeResize="0"/>
          <p:nvPr/>
        </p:nvPicPr>
        <p:blipFill>
          <a:blip r:embed="rId6">
            <a:alphaModFix/>
          </a:blip>
          <a:stretch>
            <a:fillRect/>
          </a:stretch>
        </p:blipFill>
        <p:spPr>
          <a:xfrm rot="5219239">
            <a:off x="477541" y="-721542"/>
            <a:ext cx="1184749" cy="1668629"/>
          </a:xfrm>
          <a:prstGeom prst="rect">
            <a:avLst/>
          </a:prstGeom>
          <a:noFill/>
          <a:ln>
            <a:noFill/>
          </a:ln>
        </p:spPr>
      </p:pic>
      <p:pic>
        <p:nvPicPr>
          <p:cNvPr id="11" name="Google Shape;1117;p64">
            <a:extLst>
              <a:ext uri="{FF2B5EF4-FFF2-40B4-BE49-F238E27FC236}">
                <a16:creationId xmlns:a16="http://schemas.microsoft.com/office/drawing/2014/main" id="{A36A6B9D-CDA2-258B-9147-3F2D5A342329}"/>
              </a:ext>
            </a:extLst>
          </p:cNvPr>
          <p:cNvPicPr preferRelativeResize="0"/>
          <p:nvPr/>
        </p:nvPicPr>
        <p:blipFill>
          <a:blip r:embed="rId7">
            <a:alphaModFix/>
          </a:blip>
          <a:stretch>
            <a:fillRect/>
          </a:stretch>
        </p:blipFill>
        <p:spPr>
          <a:xfrm rot="7910329">
            <a:off x="-932013" y="-689121"/>
            <a:ext cx="1864251" cy="2150240"/>
          </a:xfrm>
          <a:prstGeom prst="rect">
            <a:avLst/>
          </a:prstGeom>
          <a:noFill/>
          <a:ln>
            <a:noFill/>
          </a:ln>
        </p:spPr>
      </p:pic>
      <p:sp>
        <p:nvSpPr>
          <p:cNvPr id="12" name="Title 2">
            <a:extLst>
              <a:ext uri="{FF2B5EF4-FFF2-40B4-BE49-F238E27FC236}">
                <a16:creationId xmlns:a16="http://schemas.microsoft.com/office/drawing/2014/main" id="{1D7DFB5C-8854-F5AC-D448-1DF08D3A3925}"/>
              </a:ext>
            </a:extLst>
          </p:cNvPr>
          <p:cNvSpPr txBox="1">
            <a:spLocks noGrp="1"/>
          </p:cNvSpPr>
          <p:nvPr>
            <p:ph type="title"/>
          </p:nvPr>
        </p:nvSpPr>
        <p:spPr>
          <a:xfrm>
            <a:off x="1779794" y="575939"/>
            <a:ext cx="5584411" cy="800189"/>
          </a:xfrm>
          <a:prstGeom prst="rect">
            <a:avLst/>
          </a:prstGeom>
          <a:noFill/>
        </p:spPr>
        <p:txBody>
          <a:bodyPr wrap="square" rtlCol="0">
            <a:spAutoFit/>
          </a:bodyPr>
          <a:lstStyle/>
          <a:p>
            <a:pPr algn="ctr" defTabSz="1219170">
              <a:buClr>
                <a:srgbClr val="000000"/>
              </a:buClr>
            </a:pPr>
            <a:r>
              <a:rPr lang="en-US" sz="4000" dirty="0">
                <a:solidFill>
                  <a:schemeClr val="accent6">
                    <a:lumMod val="50000"/>
                  </a:schemeClr>
                </a:solidFill>
                <a:latin typeface="Times New Roman" panose="02020603050405020304" pitchFamily="18" charset="0"/>
                <a:cs typeface="Times New Roman" panose="02020603050405020304" pitchFamily="18" charset="0"/>
              </a:rPr>
              <a:t>CHUẨN BỊ BÀI MỚI</a:t>
            </a:r>
          </a:p>
        </p:txBody>
      </p:sp>
      <p:sp>
        <p:nvSpPr>
          <p:cNvPr id="17" name="Rectangle 16">
            <a:extLst>
              <a:ext uri="{FF2B5EF4-FFF2-40B4-BE49-F238E27FC236}">
                <a16:creationId xmlns:a16="http://schemas.microsoft.com/office/drawing/2014/main" id="{8AA3B085-2FED-D798-F508-7346B4994C32}"/>
              </a:ext>
            </a:extLst>
          </p:cNvPr>
          <p:cNvSpPr/>
          <p:nvPr/>
        </p:nvSpPr>
        <p:spPr>
          <a:xfrm>
            <a:off x="1481909" y="2773752"/>
            <a:ext cx="2953904" cy="1015663"/>
          </a:xfrm>
          <a:prstGeom prst="rect">
            <a:avLst/>
          </a:prstGeom>
        </p:spPr>
        <p:txBody>
          <a:bodyPr wrap="square">
            <a:spAutoFit/>
          </a:bodyPr>
          <a:lstStyle/>
          <a:p>
            <a:r>
              <a:rPr lang="vi-VN" sz="2000" dirty="0">
                <a:solidFill>
                  <a:schemeClr val="accent4">
                    <a:lumMod val="25000"/>
                  </a:schemeClr>
                </a:solidFill>
                <a:latin typeface="Times New Roman" panose="02020603050405020304" pitchFamily="18" charset="0"/>
                <a:cs typeface="Times New Roman" panose="02020603050405020304" pitchFamily="18" charset="0"/>
              </a:rPr>
              <a:t>Ôn lại nội dung bài đã học qua sgk và khai thác học liệu điện tử.</a:t>
            </a:r>
            <a:endParaRPr lang="en-US" sz="2000" dirty="0">
              <a:solidFill>
                <a:schemeClr val="accent4">
                  <a:lumMod val="25000"/>
                </a:schemeClr>
              </a:solidFill>
              <a:latin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ACC5EA6F-5F95-0726-07B4-E34C848DA25A}"/>
              </a:ext>
            </a:extLst>
          </p:cNvPr>
          <p:cNvSpPr/>
          <p:nvPr/>
        </p:nvSpPr>
        <p:spPr>
          <a:xfrm>
            <a:off x="4660539" y="2801819"/>
            <a:ext cx="2953904" cy="400110"/>
          </a:xfrm>
          <a:prstGeom prst="rect">
            <a:avLst/>
          </a:prstGeom>
        </p:spPr>
        <p:txBody>
          <a:bodyPr wrap="square">
            <a:spAutoFit/>
          </a:bodyPr>
          <a:lstStyle/>
          <a:p>
            <a:r>
              <a:rPr lang="vi-VN" sz="2000" dirty="0">
                <a:solidFill>
                  <a:schemeClr val="accent4">
                    <a:lumMod val="25000"/>
                  </a:schemeClr>
                </a:solidFill>
                <a:latin typeface="Times New Roman" panose="02020603050405020304" pitchFamily="18" charset="0"/>
                <a:cs typeface="Times New Roman" panose="02020603050405020304" pitchFamily="18" charset="0"/>
              </a:rPr>
              <a:t>Chuẩn bị tiết học sau</a:t>
            </a:r>
            <a:endParaRPr lang="en-US" sz="2000" dirty="0">
              <a:solidFill>
                <a:schemeClr val="accent4">
                  <a:lumMod val="25000"/>
                </a:schemeClr>
              </a:solidFill>
              <a:latin typeface="Times New Roman" panose="02020603050405020304" pitchFamily="18" charset="0"/>
              <a:cs typeface="Times New Roman" panose="02020603050405020304" pitchFamily="18" charset="0"/>
            </a:endParaRPr>
          </a:p>
        </p:txBody>
      </p:sp>
      <p:grpSp>
        <p:nvGrpSpPr>
          <p:cNvPr id="19" name="Google Shape;3623;p94">
            <a:extLst>
              <a:ext uri="{FF2B5EF4-FFF2-40B4-BE49-F238E27FC236}">
                <a16:creationId xmlns:a16="http://schemas.microsoft.com/office/drawing/2014/main" id="{122C36ED-8C9F-6214-0CE6-2EA2438C9C83}"/>
              </a:ext>
            </a:extLst>
          </p:cNvPr>
          <p:cNvGrpSpPr/>
          <p:nvPr/>
        </p:nvGrpSpPr>
        <p:grpSpPr>
          <a:xfrm rot="1298042">
            <a:off x="-65270" y="3664219"/>
            <a:ext cx="1899649" cy="904530"/>
            <a:chOff x="853575" y="4182525"/>
            <a:chExt cx="1444575" cy="629425"/>
          </a:xfrm>
        </p:grpSpPr>
        <p:sp>
          <p:nvSpPr>
            <p:cNvPr id="20" name="Google Shape;3624;p94">
              <a:extLst>
                <a:ext uri="{FF2B5EF4-FFF2-40B4-BE49-F238E27FC236}">
                  <a16:creationId xmlns:a16="http://schemas.microsoft.com/office/drawing/2014/main" id="{5E6AA7D9-2701-681D-AF38-E1F6FEE74701}"/>
                </a:ext>
              </a:extLst>
            </p:cNvPr>
            <p:cNvSpPr/>
            <p:nvPr/>
          </p:nvSpPr>
          <p:spPr>
            <a:xfrm>
              <a:off x="1374875" y="4184800"/>
              <a:ext cx="183150" cy="581325"/>
            </a:xfrm>
            <a:custGeom>
              <a:avLst/>
              <a:gdLst/>
              <a:ahLst/>
              <a:cxnLst/>
              <a:rect l="l" t="t" r="r" b="b"/>
              <a:pathLst>
                <a:path w="7326" h="23253" extrusionOk="0">
                  <a:moveTo>
                    <a:pt x="1216" y="0"/>
                  </a:moveTo>
                  <a:lnTo>
                    <a:pt x="821" y="3557"/>
                  </a:lnTo>
                  <a:lnTo>
                    <a:pt x="0" y="17356"/>
                  </a:lnTo>
                  <a:lnTo>
                    <a:pt x="7325" y="23253"/>
                  </a:lnTo>
                  <a:lnTo>
                    <a:pt x="7325" y="7052"/>
                  </a:lnTo>
                  <a:cubicBezTo>
                    <a:pt x="5866" y="3374"/>
                    <a:pt x="1216" y="0"/>
                    <a:pt x="1216" y="0"/>
                  </a:cubicBezTo>
                  <a:close/>
                </a:path>
              </a:pathLst>
            </a:custGeom>
            <a:solidFill>
              <a:srgbClr val="DCDA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625;p94">
              <a:extLst>
                <a:ext uri="{FF2B5EF4-FFF2-40B4-BE49-F238E27FC236}">
                  <a16:creationId xmlns:a16="http://schemas.microsoft.com/office/drawing/2014/main" id="{4515DE9B-A97E-C1E7-F867-6044BA420FD4}"/>
                </a:ext>
              </a:extLst>
            </p:cNvPr>
            <p:cNvSpPr/>
            <p:nvPr/>
          </p:nvSpPr>
          <p:spPr>
            <a:xfrm>
              <a:off x="1543550" y="4182525"/>
              <a:ext cx="183175" cy="582100"/>
            </a:xfrm>
            <a:custGeom>
              <a:avLst/>
              <a:gdLst/>
              <a:ahLst/>
              <a:cxnLst/>
              <a:rect l="l" t="t" r="r" b="b"/>
              <a:pathLst>
                <a:path w="7327" h="23284" extrusionOk="0">
                  <a:moveTo>
                    <a:pt x="6110" y="0"/>
                  </a:moveTo>
                  <a:cubicBezTo>
                    <a:pt x="6110" y="0"/>
                    <a:pt x="1460" y="3405"/>
                    <a:pt x="1" y="7052"/>
                  </a:cubicBezTo>
                  <a:lnTo>
                    <a:pt x="1" y="23283"/>
                  </a:lnTo>
                  <a:lnTo>
                    <a:pt x="7326" y="17356"/>
                  </a:lnTo>
                  <a:lnTo>
                    <a:pt x="6506" y="3556"/>
                  </a:lnTo>
                  <a:lnTo>
                    <a:pt x="6110" y="0"/>
                  </a:lnTo>
                  <a:close/>
                </a:path>
              </a:pathLst>
            </a:custGeom>
            <a:solidFill>
              <a:srgbClr val="DCDA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626;p94">
              <a:extLst>
                <a:ext uri="{FF2B5EF4-FFF2-40B4-BE49-F238E27FC236}">
                  <a16:creationId xmlns:a16="http://schemas.microsoft.com/office/drawing/2014/main" id="{40B46E7D-45DB-C89D-302E-3AFFC4B593D8}"/>
                </a:ext>
              </a:extLst>
            </p:cNvPr>
            <p:cNvSpPr/>
            <p:nvPr/>
          </p:nvSpPr>
          <p:spPr>
            <a:xfrm>
              <a:off x="1289000" y="4194675"/>
              <a:ext cx="268275" cy="582100"/>
            </a:xfrm>
            <a:custGeom>
              <a:avLst/>
              <a:gdLst/>
              <a:ahLst/>
              <a:cxnLst/>
              <a:rect l="l" t="t" r="r" b="b"/>
              <a:pathLst>
                <a:path w="10731" h="23284" extrusionOk="0">
                  <a:moveTo>
                    <a:pt x="1763" y="1"/>
                  </a:moveTo>
                  <a:lnTo>
                    <a:pt x="1186" y="3557"/>
                  </a:lnTo>
                  <a:lnTo>
                    <a:pt x="0" y="17356"/>
                  </a:lnTo>
                  <a:lnTo>
                    <a:pt x="10730" y="23284"/>
                  </a:lnTo>
                  <a:lnTo>
                    <a:pt x="10730" y="7083"/>
                  </a:lnTo>
                  <a:cubicBezTo>
                    <a:pt x="8602" y="3405"/>
                    <a:pt x="1763" y="1"/>
                    <a:pt x="1763" y="1"/>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627;p94">
              <a:extLst>
                <a:ext uri="{FF2B5EF4-FFF2-40B4-BE49-F238E27FC236}">
                  <a16:creationId xmlns:a16="http://schemas.microsoft.com/office/drawing/2014/main" id="{02BD9961-339F-1589-8F15-3F5FE1B3C8E6}"/>
                </a:ext>
              </a:extLst>
            </p:cNvPr>
            <p:cNvSpPr/>
            <p:nvPr/>
          </p:nvSpPr>
          <p:spPr>
            <a:xfrm>
              <a:off x="1545075" y="4192400"/>
              <a:ext cx="268275" cy="582100"/>
            </a:xfrm>
            <a:custGeom>
              <a:avLst/>
              <a:gdLst/>
              <a:ahLst/>
              <a:cxnLst/>
              <a:rect l="l" t="t" r="r" b="b"/>
              <a:pathLst>
                <a:path w="10731" h="23284" extrusionOk="0">
                  <a:moveTo>
                    <a:pt x="8937" y="0"/>
                  </a:moveTo>
                  <a:cubicBezTo>
                    <a:pt x="8937" y="0"/>
                    <a:pt x="2098" y="3405"/>
                    <a:pt x="1" y="7083"/>
                  </a:cubicBezTo>
                  <a:lnTo>
                    <a:pt x="1" y="23283"/>
                  </a:lnTo>
                  <a:lnTo>
                    <a:pt x="10730" y="17356"/>
                  </a:lnTo>
                  <a:lnTo>
                    <a:pt x="9515" y="3587"/>
                  </a:lnTo>
                  <a:lnTo>
                    <a:pt x="8937"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628;p94">
              <a:extLst>
                <a:ext uri="{FF2B5EF4-FFF2-40B4-BE49-F238E27FC236}">
                  <a16:creationId xmlns:a16="http://schemas.microsoft.com/office/drawing/2014/main" id="{D9347A69-5573-41D2-D3C1-5D570CE826F1}"/>
                </a:ext>
              </a:extLst>
            </p:cNvPr>
            <p:cNvSpPr/>
            <p:nvPr/>
          </p:nvSpPr>
          <p:spPr>
            <a:xfrm>
              <a:off x="1395375" y="4184800"/>
              <a:ext cx="9900" cy="88925"/>
            </a:xfrm>
            <a:custGeom>
              <a:avLst/>
              <a:gdLst/>
              <a:ahLst/>
              <a:cxnLst/>
              <a:rect l="l" t="t" r="r" b="b"/>
              <a:pathLst>
                <a:path w="396" h="3557" extrusionOk="0">
                  <a:moveTo>
                    <a:pt x="1" y="3557"/>
                  </a:moveTo>
                  <a:lnTo>
                    <a:pt x="396" y="0"/>
                  </a:lnTo>
                </a:path>
              </a:pathLst>
            </a:custGeom>
            <a:solidFill>
              <a:srgbClr val="DCDA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629;p94">
              <a:extLst>
                <a:ext uri="{FF2B5EF4-FFF2-40B4-BE49-F238E27FC236}">
                  <a16:creationId xmlns:a16="http://schemas.microsoft.com/office/drawing/2014/main" id="{9DF4C195-FEB0-F397-5B88-9221440304A1}"/>
                </a:ext>
              </a:extLst>
            </p:cNvPr>
            <p:cNvSpPr/>
            <p:nvPr/>
          </p:nvSpPr>
          <p:spPr>
            <a:xfrm>
              <a:off x="1208450" y="4209125"/>
              <a:ext cx="334375" cy="582100"/>
            </a:xfrm>
            <a:custGeom>
              <a:avLst/>
              <a:gdLst/>
              <a:ahLst/>
              <a:cxnLst/>
              <a:rect l="l" t="t" r="r" b="b"/>
              <a:pathLst>
                <a:path w="13375" h="23284" extrusionOk="0">
                  <a:moveTo>
                    <a:pt x="2219" y="0"/>
                  </a:moveTo>
                  <a:lnTo>
                    <a:pt x="1490" y="3556"/>
                  </a:lnTo>
                  <a:lnTo>
                    <a:pt x="0" y="17356"/>
                  </a:lnTo>
                  <a:lnTo>
                    <a:pt x="13375" y="23283"/>
                  </a:lnTo>
                  <a:lnTo>
                    <a:pt x="13375" y="7052"/>
                  </a:lnTo>
                  <a:cubicBezTo>
                    <a:pt x="10730" y="3404"/>
                    <a:pt x="2219" y="0"/>
                    <a:pt x="22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630;p94">
              <a:extLst>
                <a:ext uri="{FF2B5EF4-FFF2-40B4-BE49-F238E27FC236}">
                  <a16:creationId xmlns:a16="http://schemas.microsoft.com/office/drawing/2014/main" id="{6C47D82F-913B-B4D2-096B-D20B9CE060F5}"/>
                </a:ext>
              </a:extLst>
            </p:cNvPr>
            <p:cNvSpPr/>
            <p:nvPr/>
          </p:nvSpPr>
          <p:spPr>
            <a:xfrm>
              <a:off x="1558750" y="4206825"/>
              <a:ext cx="334375" cy="582100"/>
            </a:xfrm>
            <a:custGeom>
              <a:avLst/>
              <a:gdLst/>
              <a:ahLst/>
              <a:cxnLst/>
              <a:rect l="l" t="t" r="r" b="b"/>
              <a:pathLst>
                <a:path w="13375" h="23284" extrusionOk="0">
                  <a:moveTo>
                    <a:pt x="11156" y="1"/>
                  </a:moveTo>
                  <a:cubicBezTo>
                    <a:pt x="11156" y="1"/>
                    <a:pt x="2645" y="3405"/>
                    <a:pt x="1" y="7083"/>
                  </a:cubicBezTo>
                  <a:lnTo>
                    <a:pt x="1" y="23284"/>
                  </a:lnTo>
                  <a:lnTo>
                    <a:pt x="13375" y="17357"/>
                  </a:lnTo>
                  <a:lnTo>
                    <a:pt x="11886" y="3588"/>
                  </a:lnTo>
                  <a:lnTo>
                    <a:pt x="11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631;p94">
              <a:extLst>
                <a:ext uri="{FF2B5EF4-FFF2-40B4-BE49-F238E27FC236}">
                  <a16:creationId xmlns:a16="http://schemas.microsoft.com/office/drawing/2014/main" id="{2434E442-3A22-2491-4E30-6B90E80267DE}"/>
                </a:ext>
              </a:extLst>
            </p:cNvPr>
            <p:cNvSpPr/>
            <p:nvPr/>
          </p:nvSpPr>
          <p:spPr>
            <a:xfrm>
              <a:off x="1161925" y="4244775"/>
              <a:ext cx="360375" cy="562400"/>
            </a:xfrm>
            <a:custGeom>
              <a:avLst/>
              <a:gdLst/>
              <a:ahLst/>
              <a:cxnLst/>
              <a:rect l="l" t="t" r="r" b="b"/>
              <a:pathLst>
                <a:path w="14415" h="22496" extrusionOk="0">
                  <a:moveTo>
                    <a:pt x="2011" y="0"/>
                  </a:moveTo>
                  <a:cubicBezTo>
                    <a:pt x="0" y="0"/>
                    <a:pt x="281" y="2373"/>
                    <a:pt x="281" y="2373"/>
                  </a:cubicBezTo>
                  <a:lnTo>
                    <a:pt x="767" y="14562"/>
                  </a:lnTo>
                  <a:cubicBezTo>
                    <a:pt x="767" y="16021"/>
                    <a:pt x="1193" y="17207"/>
                    <a:pt x="3077" y="18027"/>
                  </a:cubicBezTo>
                  <a:cubicBezTo>
                    <a:pt x="7059" y="19790"/>
                    <a:pt x="14415" y="22495"/>
                    <a:pt x="14415" y="22495"/>
                  </a:cubicBezTo>
                  <a:lnTo>
                    <a:pt x="14415" y="5535"/>
                  </a:lnTo>
                  <a:cubicBezTo>
                    <a:pt x="13594" y="4896"/>
                    <a:pt x="5296" y="580"/>
                    <a:pt x="2621" y="63"/>
                  </a:cubicBezTo>
                  <a:cubicBezTo>
                    <a:pt x="2397" y="20"/>
                    <a:pt x="2194" y="0"/>
                    <a:pt x="2011"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 name="Google Shape;3632;p94">
              <a:extLst>
                <a:ext uri="{FF2B5EF4-FFF2-40B4-BE49-F238E27FC236}">
                  <a16:creationId xmlns:a16="http://schemas.microsoft.com/office/drawing/2014/main" id="{D79C3127-DE1A-31AD-14C4-BB528D31D0B3}"/>
                </a:ext>
              </a:extLst>
            </p:cNvPr>
            <p:cNvSpPr/>
            <p:nvPr/>
          </p:nvSpPr>
          <p:spPr>
            <a:xfrm>
              <a:off x="1592950" y="4236400"/>
              <a:ext cx="361150" cy="562400"/>
            </a:xfrm>
            <a:custGeom>
              <a:avLst/>
              <a:gdLst/>
              <a:ahLst/>
              <a:cxnLst/>
              <a:rect l="l" t="t" r="r" b="b"/>
              <a:pathLst>
                <a:path w="14446" h="22496" extrusionOk="0">
                  <a:moveTo>
                    <a:pt x="12435" y="1"/>
                  </a:moveTo>
                  <a:cubicBezTo>
                    <a:pt x="12251" y="1"/>
                    <a:pt x="12049" y="21"/>
                    <a:pt x="11825" y="64"/>
                  </a:cubicBezTo>
                  <a:cubicBezTo>
                    <a:pt x="9119" y="581"/>
                    <a:pt x="852" y="5110"/>
                    <a:pt x="1" y="5778"/>
                  </a:cubicBezTo>
                  <a:lnTo>
                    <a:pt x="1" y="22496"/>
                  </a:lnTo>
                  <a:lnTo>
                    <a:pt x="11612" y="17602"/>
                  </a:lnTo>
                  <a:cubicBezTo>
                    <a:pt x="11612" y="17602"/>
                    <a:pt x="13679" y="17086"/>
                    <a:pt x="13679" y="15414"/>
                  </a:cubicBezTo>
                  <a:lnTo>
                    <a:pt x="14165" y="2374"/>
                  </a:lnTo>
                  <a:cubicBezTo>
                    <a:pt x="14165" y="2374"/>
                    <a:pt x="14446" y="1"/>
                    <a:pt x="12435" y="1"/>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633;p94">
              <a:extLst>
                <a:ext uri="{FF2B5EF4-FFF2-40B4-BE49-F238E27FC236}">
                  <a16:creationId xmlns:a16="http://schemas.microsoft.com/office/drawing/2014/main" id="{93B93BA3-118E-CB5E-B32D-B566604397A8}"/>
                </a:ext>
              </a:extLst>
            </p:cNvPr>
            <p:cNvSpPr/>
            <p:nvPr/>
          </p:nvSpPr>
          <p:spPr>
            <a:xfrm>
              <a:off x="1522275" y="4369925"/>
              <a:ext cx="70700" cy="442025"/>
            </a:xfrm>
            <a:custGeom>
              <a:avLst/>
              <a:gdLst/>
              <a:ahLst/>
              <a:cxnLst/>
              <a:rect l="l" t="t" r="r" b="b"/>
              <a:pathLst>
                <a:path w="2828" h="17681" extrusionOk="0">
                  <a:moveTo>
                    <a:pt x="1732" y="1"/>
                  </a:moveTo>
                  <a:cubicBezTo>
                    <a:pt x="871" y="1"/>
                    <a:pt x="1" y="529"/>
                    <a:pt x="1" y="529"/>
                  </a:cubicBezTo>
                  <a:lnTo>
                    <a:pt x="1" y="17489"/>
                  </a:lnTo>
                  <a:cubicBezTo>
                    <a:pt x="578" y="17628"/>
                    <a:pt x="1042" y="17681"/>
                    <a:pt x="1412" y="17681"/>
                  </a:cubicBezTo>
                  <a:cubicBezTo>
                    <a:pt x="2582" y="17681"/>
                    <a:pt x="2828" y="17155"/>
                    <a:pt x="2828" y="17155"/>
                  </a:cubicBezTo>
                  <a:lnTo>
                    <a:pt x="2828" y="437"/>
                  </a:lnTo>
                  <a:cubicBezTo>
                    <a:pt x="2521" y="112"/>
                    <a:pt x="2128" y="1"/>
                    <a:pt x="1732" y="1"/>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634;p94">
              <a:extLst>
                <a:ext uri="{FF2B5EF4-FFF2-40B4-BE49-F238E27FC236}">
                  <a16:creationId xmlns:a16="http://schemas.microsoft.com/office/drawing/2014/main" id="{62438F71-AA85-616B-FFB2-69BC4A9EBB7B}"/>
                </a:ext>
              </a:extLst>
            </p:cNvPr>
            <p:cNvSpPr/>
            <p:nvPr/>
          </p:nvSpPr>
          <p:spPr>
            <a:xfrm>
              <a:off x="970600" y="4589050"/>
              <a:ext cx="166450" cy="167200"/>
            </a:xfrm>
            <a:custGeom>
              <a:avLst/>
              <a:gdLst/>
              <a:ahLst/>
              <a:cxnLst/>
              <a:rect l="l" t="t" r="r" b="b"/>
              <a:pathLst>
                <a:path w="6658" h="6688" extrusionOk="0">
                  <a:moveTo>
                    <a:pt x="4742" y="1"/>
                  </a:moveTo>
                  <a:lnTo>
                    <a:pt x="2767" y="1916"/>
                  </a:lnTo>
                  <a:lnTo>
                    <a:pt x="1" y="1946"/>
                  </a:lnTo>
                  <a:lnTo>
                    <a:pt x="1916" y="3891"/>
                  </a:lnTo>
                  <a:lnTo>
                    <a:pt x="1946" y="6688"/>
                  </a:lnTo>
                  <a:lnTo>
                    <a:pt x="3891" y="4773"/>
                  </a:lnTo>
                  <a:lnTo>
                    <a:pt x="6657" y="4743"/>
                  </a:lnTo>
                  <a:lnTo>
                    <a:pt x="4742" y="2797"/>
                  </a:lnTo>
                  <a:lnTo>
                    <a:pt x="474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635;p94">
              <a:extLst>
                <a:ext uri="{FF2B5EF4-FFF2-40B4-BE49-F238E27FC236}">
                  <a16:creationId xmlns:a16="http://schemas.microsoft.com/office/drawing/2014/main" id="{1FE68A2F-6EC4-BB19-B844-B8E1E033CDFA}"/>
                </a:ext>
              </a:extLst>
            </p:cNvPr>
            <p:cNvSpPr/>
            <p:nvPr/>
          </p:nvSpPr>
          <p:spPr>
            <a:xfrm>
              <a:off x="2054200" y="4384650"/>
              <a:ext cx="149725" cy="148950"/>
            </a:xfrm>
            <a:custGeom>
              <a:avLst/>
              <a:gdLst/>
              <a:ahLst/>
              <a:cxnLst/>
              <a:rect l="l" t="t" r="r" b="b"/>
              <a:pathLst>
                <a:path w="5989" h="5958" extrusionOk="0">
                  <a:moveTo>
                    <a:pt x="5016" y="0"/>
                  </a:moveTo>
                  <a:lnTo>
                    <a:pt x="2736" y="1490"/>
                  </a:lnTo>
                  <a:lnTo>
                    <a:pt x="1" y="943"/>
                  </a:lnTo>
                  <a:lnTo>
                    <a:pt x="1490" y="3253"/>
                  </a:lnTo>
                  <a:lnTo>
                    <a:pt x="974" y="5958"/>
                  </a:lnTo>
                  <a:lnTo>
                    <a:pt x="3253" y="4469"/>
                  </a:lnTo>
                  <a:lnTo>
                    <a:pt x="5989" y="5016"/>
                  </a:lnTo>
                  <a:lnTo>
                    <a:pt x="5989" y="5016"/>
                  </a:lnTo>
                  <a:lnTo>
                    <a:pt x="4499" y="2706"/>
                  </a:lnTo>
                  <a:lnTo>
                    <a:pt x="501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636;p94">
              <a:extLst>
                <a:ext uri="{FF2B5EF4-FFF2-40B4-BE49-F238E27FC236}">
                  <a16:creationId xmlns:a16="http://schemas.microsoft.com/office/drawing/2014/main" id="{3C28AC35-6B32-D5D7-6BE6-F5E185874B2C}"/>
                </a:ext>
              </a:extLst>
            </p:cNvPr>
            <p:cNvSpPr/>
            <p:nvPr/>
          </p:nvSpPr>
          <p:spPr>
            <a:xfrm>
              <a:off x="1974425" y="4557150"/>
              <a:ext cx="196825" cy="206700"/>
            </a:xfrm>
            <a:custGeom>
              <a:avLst/>
              <a:gdLst/>
              <a:ahLst/>
              <a:cxnLst/>
              <a:rect l="l" t="t" r="r" b="b"/>
              <a:pathLst>
                <a:path w="7873" h="8268" extrusionOk="0">
                  <a:moveTo>
                    <a:pt x="2949" y="2158"/>
                  </a:moveTo>
                  <a:cubicBezTo>
                    <a:pt x="2949" y="2158"/>
                    <a:pt x="4347" y="0"/>
                    <a:pt x="4924" y="274"/>
                  </a:cubicBezTo>
                  <a:cubicBezTo>
                    <a:pt x="5472" y="547"/>
                    <a:pt x="5593" y="2614"/>
                    <a:pt x="5593" y="2614"/>
                  </a:cubicBezTo>
                  <a:cubicBezTo>
                    <a:pt x="5593" y="2614"/>
                    <a:pt x="7873" y="3708"/>
                    <a:pt x="7782" y="4316"/>
                  </a:cubicBezTo>
                  <a:cubicBezTo>
                    <a:pt x="7660" y="4924"/>
                    <a:pt x="5654" y="5259"/>
                    <a:pt x="5654" y="5259"/>
                  </a:cubicBezTo>
                  <a:cubicBezTo>
                    <a:pt x="5654" y="5259"/>
                    <a:pt x="6110" y="7933"/>
                    <a:pt x="5563" y="8116"/>
                  </a:cubicBezTo>
                  <a:cubicBezTo>
                    <a:pt x="5016" y="8268"/>
                    <a:pt x="3344" y="6079"/>
                    <a:pt x="3344" y="6079"/>
                  </a:cubicBezTo>
                  <a:cubicBezTo>
                    <a:pt x="3344" y="6079"/>
                    <a:pt x="943" y="6961"/>
                    <a:pt x="395" y="6535"/>
                  </a:cubicBezTo>
                  <a:cubicBezTo>
                    <a:pt x="61" y="6292"/>
                    <a:pt x="1763" y="4195"/>
                    <a:pt x="1763" y="4195"/>
                  </a:cubicBezTo>
                  <a:cubicBezTo>
                    <a:pt x="1763" y="4195"/>
                    <a:pt x="0" y="2553"/>
                    <a:pt x="335" y="2067"/>
                  </a:cubicBezTo>
                  <a:cubicBezTo>
                    <a:pt x="699" y="1550"/>
                    <a:pt x="2949" y="2158"/>
                    <a:pt x="2949" y="215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637;p94">
              <a:extLst>
                <a:ext uri="{FF2B5EF4-FFF2-40B4-BE49-F238E27FC236}">
                  <a16:creationId xmlns:a16="http://schemas.microsoft.com/office/drawing/2014/main" id="{E4A96A20-BBEB-86EC-8E0D-2E1CC47EE2BD}"/>
                </a:ext>
              </a:extLst>
            </p:cNvPr>
            <p:cNvSpPr/>
            <p:nvPr/>
          </p:nvSpPr>
          <p:spPr>
            <a:xfrm>
              <a:off x="886250" y="4383900"/>
              <a:ext cx="197600" cy="194550"/>
            </a:xfrm>
            <a:custGeom>
              <a:avLst/>
              <a:gdLst/>
              <a:ahLst/>
              <a:cxnLst/>
              <a:rect l="l" t="t" r="r" b="b"/>
              <a:pathLst>
                <a:path w="7904" h="7782" extrusionOk="0">
                  <a:moveTo>
                    <a:pt x="2463" y="2553"/>
                  </a:moveTo>
                  <a:cubicBezTo>
                    <a:pt x="2463" y="2553"/>
                    <a:pt x="2736" y="0"/>
                    <a:pt x="3375" y="0"/>
                  </a:cubicBezTo>
                  <a:cubicBezTo>
                    <a:pt x="4013" y="0"/>
                    <a:pt x="5046" y="1793"/>
                    <a:pt x="5046" y="1793"/>
                  </a:cubicBezTo>
                  <a:cubicBezTo>
                    <a:pt x="5046" y="1793"/>
                    <a:pt x="7569" y="1763"/>
                    <a:pt x="7752" y="2340"/>
                  </a:cubicBezTo>
                  <a:cubicBezTo>
                    <a:pt x="7904" y="2918"/>
                    <a:pt x="6262" y="4134"/>
                    <a:pt x="6262" y="4134"/>
                  </a:cubicBezTo>
                  <a:cubicBezTo>
                    <a:pt x="6262" y="4134"/>
                    <a:pt x="7873" y="6353"/>
                    <a:pt x="7478" y="6748"/>
                  </a:cubicBezTo>
                  <a:cubicBezTo>
                    <a:pt x="7052" y="7143"/>
                    <a:pt x="4560" y="5897"/>
                    <a:pt x="4560" y="5897"/>
                  </a:cubicBezTo>
                  <a:cubicBezTo>
                    <a:pt x="4560" y="5897"/>
                    <a:pt x="2797" y="7781"/>
                    <a:pt x="2128" y="7629"/>
                  </a:cubicBezTo>
                  <a:cubicBezTo>
                    <a:pt x="1733" y="7538"/>
                    <a:pt x="2311" y="4924"/>
                    <a:pt x="2311" y="4924"/>
                  </a:cubicBezTo>
                  <a:cubicBezTo>
                    <a:pt x="2311" y="4924"/>
                    <a:pt x="1" y="4255"/>
                    <a:pt x="92" y="3648"/>
                  </a:cubicBezTo>
                  <a:cubicBezTo>
                    <a:pt x="183" y="3040"/>
                    <a:pt x="2463" y="2553"/>
                    <a:pt x="2463" y="255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638;p94">
              <a:extLst>
                <a:ext uri="{FF2B5EF4-FFF2-40B4-BE49-F238E27FC236}">
                  <a16:creationId xmlns:a16="http://schemas.microsoft.com/office/drawing/2014/main" id="{316242F8-7439-6033-94C3-55A94CFF797A}"/>
                </a:ext>
              </a:extLst>
            </p:cNvPr>
            <p:cNvSpPr/>
            <p:nvPr/>
          </p:nvSpPr>
          <p:spPr>
            <a:xfrm>
              <a:off x="2215300" y="4552025"/>
              <a:ext cx="82850" cy="73875"/>
            </a:xfrm>
            <a:custGeom>
              <a:avLst/>
              <a:gdLst/>
              <a:ahLst/>
              <a:cxnLst/>
              <a:rect l="l" t="t" r="r" b="b"/>
              <a:pathLst>
                <a:path w="3314" h="2955" extrusionOk="0">
                  <a:moveTo>
                    <a:pt x="1656" y="1"/>
                  </a:moveTo>
                  <a:cubicBezTo>
                    <a:pt x="1347" y="1"/>
                    <a:pt x="1034" y="98"/>
                    <a:pt x="761" y="296"/>
                  </a:cubicBezTo>
                  <a:cubicBezTo>
                    <a:pt x="122" y="783"/>
                    <a:pt x="1" y="1695"/>
                    <a:pt x="487" y="2363"/>
                  </a:cubicBezTo>
                  <a:cubicBezTo>
                    <a:pt x="779" y="2746"/>
                    <a:pt x="1224" y="2954"/>
                    <a:pt x="1671" y="2954"/>
                  </a:cubicBezTo>
                  <a:cubicBezTo>
                    <a:pt x="1969" y="2954"/>
                    <a:pt x="2268" y="2862"/>
                    <a:pt x="2524" y="2667"/>
                  </a:cubicBezTo>
                  <a:cubicBezTo>
                    <a:pt x="3192" y="2181"/>
                    <a:pt x="3314" y="1239"/>
                    <a:pt x="2828" y="600"/>
                  </a:cubicBezTo>
                  <a:cubicBezTo>
                    <a:pt x="2540" y="205"/>
                    <a:pt x="2103" y="1"/>
                    <a:pt x="16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639;p94">
              <a:extLst>
                <a:ext uri="{FF2B5EF4-FFF2-40B4-BE49-F238E27FC236}">
                  <a16:creationId xmlns:a16="http://schemas.microsoft.com/office/drawing/2014/main" id="{AEC7E0DD-8A35-58F0-7639-C75CE6E9636D}"/>
                </a:ext>
              </a:extLst>
            </p:cNvPr>
            <p:cNvSpPr/>
            <p:nvPr/>
          </p:nvSpPr>
          <p:spPr>
            <a:xfrm>
              <a:off x="853575" y="4597125"/>
              <a:ext cx="50950" cy="46200"/>
            </a:xfrm>
            <a:custGeom>
              <a:avLst/>
              <a:gdLst/>
              <a:ahLst/>
              <a:cxnLst/>
              <a:rect l="l" t="t" r="r" b="b"/>
              <a:pathLst>
                <a:path w="2038" h="1848" extrusionOk="0">
                  <a:moveTo>
                    <a:pt x="1004" y="1"/>
                  </a:moveTo>
                  <a:cubicBezTo>
                    <a:pt x="913" y="1"/>
                    <a:pt x="821" y="14"/>
                    <a:pt x="730" y="43"/>
                  </a:cubicBezTo>
                  <a:cubicBezTo>
                    <a:pt x="244" y="225"/>
                    <a:pt x="1" y="742"/>
                    <a:pt x="153" y="1198"/>
                  </a:cubicBezTo>
                  <a:cubicBezTo>
                    <a:pt x="276" y="1593"/>
                    <a:pt x="641" y="1848"/>
                    <a:pt x="1034" y="1848"/>
                  </a:cubicBezTo>
                  <a:cubicBezTo>
                    <a:pt x="1124" y="1848"/>
                    <a:pt x="1217" y="1834"/>
                    <a:pt x="1308" y="1806"/>
                  </a:cubicBezTo>
                  <a:cubicBezTo>
                    <a:pt x="1794" y="1654"/>
                    <a:pt x="2037" y="1106"/>
                    <a:pt x="1885" y="650"/>
                  </a:cubicBezTo>
                  <a:cubicBezTo>
                    <a:pt x="1762" y="255"/>
                    <a:pt x="1397" y="1"/>
                    <a:pt x="1004" y="1"/>
                  </a:cubicBezTo>
                  <a:close/>
                </a:path>
              </a:pathLst>
            </a:custGeom>
            <a:solidFill>
              <a:srgbClr val="7CD0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744;p60">
            <a:extLst>
              <a:ext uri="{FF2B5EF4-FFF2-40B4-BE49-F238E27FC236}">
                <a16:creationId xmlns:a16="http://schemas.microsoft.com/office/drawing/2014/main" id="{7EF6C7C6-442B-B115-16B3-564944A315D7}"/>
              </a:ext>
            </a:extLst>
          </p:cNvPr>
          <p:cNvSpPr/>
          <p:nvPr/>
        </p:nvSpPr>
        <p:spPr>
          <a:xfrm>
            <a:off x="2346501" y="1519656"/>
            <a:ext cx="937500" cy="937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44;p60">
            <a:extLst>
              <a:ext uri="{FF2B5EF4-FFF2-40B4-BE49-F238E27FC236}">
                <a16:creationId xmlns:a16="http://schemas.microsoft.com/office/drawing/2014/main" id="{52A996E8-5AD7-A9F3-BB4A-2DF4C629A21F}"/>
              </a:ext>
            </a:extLst>
          </p:cNvPr>
          <p:cNvSpPr/>
          <p:nvPr/>
        </p:nvSpPr>
        <p:spPr>
          <a:xfrm>
            <a:off x="5364407" y="1519692"/>
            <a:ext cx="937500" cy="937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52;p60">
            <a:extLst>
              <a:ext uri="{FF2B5EF4-FFF2-40B4-BE49-F238E27FC236}">
                <a16:creationId xmlns:a16="http://schemas.microsoft.com/office/drawing/2014/main" id="{358D3131-6B97-FA2D-CE50-3E2496AD2E25}"/>
              </a:ext>
            </a:extLst>
          </p:cNvPr>
          <p:cNvSpPr/>
          <p:nvPr/>
        </p:nvSpPr>
        <p:spPr>
          <a:xfrm>
            <a:off x="5613260" y="1458449"/>
            <a:ext cx="535519" cy="998708"/>
          </a:xfrm>
          <a:custGeom>
            <a:avLst/>
            <a:gdLst/>
            <a:ahLst/>
            <a:cxnLst/>
            <a:rect l="l" t="t" r="r" b="b"/>
            <a:pathLst>
              <a:path w="24207" h="51226" extrusionOk="0">
                <a:moveTo>
                  <a:pt x="10478" y="124"/>
                </a:moveTo>
                <a:cubicBezTo>
                  <a:pt x="10490" y="136"/>
                  <a:pt x="10490" y="148"/>
                  <a:pt x="10490" y="148"/>
                </a:cubicBezTo>
                <a:cubicBezTo>
                  <a:pt x="10514" y="208"/>
                  <a:pt x="10550" y="267"/>
                  <a:pt x="10562" y="315"/>
                </a:cubicBezTo>
                <a:lnTo>
                  <a:pt x="10574" y="350"/>
                </a:lnTo>
                <a:lnTo>
                  <a:pt x="10598" y="386"/>
                </a:lnTo>
                <a:cubicBezTo>
                  <a:pt x="10609" y="434"/>
                  <a:pt x="10621" y="469"/>
                  <a:pt x="10633" y="505"/>
                </a:cubicBezTo>
                <a:cubicBezTo>
                  <a:pt x="10633" y="529"/>
                  <a:pt x="10657" y="541"/>
                  <a:pt x="10657" y="565"/>
                </a:cubicBezTo>
                <a:cubicBezTo>
                  <a:pt x="10669" y="612"/>
                  <a:pt x="10681" y="648"/>
                  <a:pt x="10693" y="684"/>
                </a:cubicBezTo>
                <a:cubicBezTo>
                  <a:pt x="10729" y="803"/>
                  <a:pt x="10776" y="946"/>
                  <a:pt x="10800" y="1065"/>
                </a:cubicBezTo>
                <a:cubicBezTo>
                  <a:pt x="10836" y="1160"/>
                  <a:pt x="10848" y="1267"/>
                  <a:pt x="10871" y="1374"/>
                </a:cubicBezTo>
                <a:cubicBezTo>
                  <a:pt x="10919" y="1612"/>
                  <a:pt x="10967" y="1862"/>
                  <a:pt x="11014" y="2148"/>
                </a:cubicBezTo>
                <a:cubicBezTo>
                  <a:pt x="11038" y="2315"/>
                  <a:pt x="11050" y="2458"/>
                  <a:pt x="11074" y="2624"/>
                </a:cubicBezTo>
                <a:cubicBezTo>
                  <a:pt x="11086" y="2732"/>
                  <a:pt x="11098" y="2827"/>
                  <a:pt x="11110" y="2946"/>
                </a:cubicBezTo>
                <a:cubicBezTo>
                  <a:pt x="11145" y="3220"/>
                  <a:pt x="11205" y="3506"/>
                  <a:pt x="11252" y="3756"/>
                </a:cubicBezTo>
                <a:cubicBezTo>
                  <a:pt x="11264" y="3839"/>
                  <a:pt x="11288" y="3934"/>
                  <a:pt x="11312" y="4041"/>
                </a:cubicBezTo>
                <a:lnTo>
                  <a:pt x="11336" y="4172"/>
                </a:lnTo>
                <a:cubicBezTo>
                  <a:pt x="11371" y="4291"/>
                  <a:pt x="11383" y="4410"/>
                  <a:pt x="11395" y="4529"/>
                </a:cubicBezTo>
                <a:lnTo>
                  <a:pt x="11395" y="4553"/>
                </a:lnTo>
                <a:cubicBezTo>
                  <a:pt x="11395" y="4601"/>
                  <a:pt x="11407" y="4649"/>
                  <a:pt x="11407" y="4696"/>
                </a:cubicBezTo>
                <a:lnTo>
                  <a:pt x="11407" y="4720"/>
                </a:lnTo>
                <a:lnTo>
                  <a:pt x="11407" y="4827"/>
                </a:lnTo>
                <a:lnTo>
                  <a:pt x="11407" y="4851"/>
                </a:lnTo>
                <a:lnTo>
                  <a:pt x="11407" y="4970"/>
                </a:lnTo>
                <a:lnTo>
                  <a:pt x="11407" y="5137"/>
                </a:lnTo>
                <a:cubicBezTo>
                  <a:pt x="11407" y="5196"/>
                  <a:pt x="11407" y="5256"/>
                  <a:pt x="11395" y="5315"/>
                </a:cubicBezTo>
                <a:lnTo>
                  <a:pt x="11395" y="5422"/>
                </a:lnTo>
                <a:lnTo>
                  <a:pt x="11395" y="5446"/>
                </a:lnTo>
                <a:cubicBezTo>
                  <a:pt x="11395" y="5542"/>
                  <a:pt x="11383" y="5625"/>
                  <a:pt x="11371" y="5708"/>
                </a:cubicBezTo>
                <a:lnTo>
                  <a:pt x="11371" y="5744"/>
                </a:lnTo>
                <a:lnTo>
                  <a:pt x="11336" y="5887"/>
                </a:lnTo>
                <a:cubicBezTo>
                  <a:pt x="11324" y="5970"/>
                  <a:pt x="11312" y="6042"/>
                  <a:pt x="11288" y="6137"/>
                </a:cubicBezTo>
                <a:lnTo>
                  <a:pt x="11252" y="6363"/>
                </a:lnTo>
                <a:lnTo>
                  <a:pt x="11229" y="6446"/>
                </a:lnTo>
                <a:cubicBezTo>
                  <a:pt x="11205" y="6554"/>
                  <a:pt x="11193" y="6673"/>
                  <a:pt x="11157" y="6780"/>
                </a:cubicBezTo>
                <a:lnTo>
                  <a:pt x="11157" y="6792"/>
                </a:lnTo>
                <a:cubicBezTo>
                  <a:pt x="11145" y="6839"/>
                  <a:pt x="11145" y="6875"/>
                  <a:pt x="11133" y="6911"/>
                </a:cubicBezTo>
                <a:lnTo>
                  <a:pt x="11110" y="6970"/>
                </a:lnTo>
                <a:cubicBezTo>
                  <a:pt x="11098" y="7018"/>
                  <a:pt x="11086" y="7042"/>
                  <a:pt x="11086" y="7089"/>
                </a:cubicBezTo>
                <a:lnTo>
                  <a:pt x="11074" y="7149"/>
                </a:lnTo>
                <a:lnTo>
                  <a:pt x="11026" y="7268"/>
                </a:lnTo>
                <a:cubicBezTo>
                  <a:pt x="11014" y="7292"/>
                  <a:pt x="10990" y="7339"/>
                  <a:pt x="10979" y="7375"/>
                </a:cubicBezTo>
                <a:lnTo>
                  <a:pt x="10967" y="7411"/>
                </a:lnTo>
                <a:lnTo>
                  <a:pt x="10871" y="7637"/>
                </a:lnTo>
                <a:lnTo>
                  <a:pt x="10848" y="7732"/>
                </a:lnTo>
                <a:cubicBezTo>
                  <a:pt x="10812" y="7792"/>
                  <a:pt x="10800" y="7851"/>
                  <a:pt x="10776" y="7911"/>
                </a:cubicBezTo>
                <a:cubicBezTo>
                  <a:pt x="10717" y="8054"/>
                  <a:pt x="10657" y="8185"/>
                  <a:pt x="10598" y="8339"/>
                </a:cubicBezTo>
                <a:cubicBezTo>
                  <a:pt x="10550" y="8447"/>
                  <a:pt x="10502" y="8530"/>
                  <a:pt x="10478" y="8625"/>
                </a:cubicBezTo>
                <a:cubicBezTo>
                  <a:pt x="10443" y="8697"/>
                  <a:pt x="10395" y="8780"/>
                  <a:pt x="10371" y="8863"/>
                </a:cubicBezTo>
                <a:cubicBezTo>
                  <a:pt x="10324" y="8947"/>
                  <a:pt x="10300" y="9054"/>
                  <a:pt x="10252" y="9137"/>
                </a:cubicBezTo>
                <a:cubicBezTo>
                  <a:pt x="10240" y="9197"/>
                  <a:pt x="10205" y="9256"/>
                  <a:pt x="10193" y="9316"/>
                </a:cubicBezTo>
                <a:cubicBezTo>
                  <a:pt x="10181" y="9399"/>
                  <a:pt x="10145" y="9471"/>
                  <a:pt x="10133" y="9530"/>
                </a:cubicBezTo>
                <a:cubicBezTo>
                  <a:pt x="10121" y="9602"/>
                  <a:pt x="10086" y="9661"/>
                  <a:pt x="10074" y="9733"/>
                </a:cubicBezTo>
                <a:cubicBezTo>
                  <a:pt x="10074" y="9756"/>
                  <a:pt x="10062" y="9780"/>
                  <a:pt x="10062" y="9792"/>
                </a:cubicBezTo>
                <a:lnTo>
                  <a:pt x="10062" y="9816"/>
                </a:lnTo>
                <a:cubicBezTo>
                  <a:pt x="10062" y="9828"/>
                  <a:pt x="10062" y="9828"/>
                  <a:pt x="10038" y="9840"/>
                </a:cubicBezTo>
                <a:cubicBezTo>
                  <a:pt x="10038" y="9852"/>
                  <a:pt x="10026" y="9887"/>
                  <a:pt x="10026" y="9899"/>
                </a:cubicBezTo>
                <a:lnTo>
                  <a:pt x="10014" y="9959"/>
                </a:lnTo>
                <a:cubicBezTo>
                  <a:pt x="10002" y="10006"/>
                  <a:pt x="10002" y="10054"/>
                  <a:pt x="9978" y="10090"/>
                </a:cubicBezTo>
                <a:lnTo>
                  <a:pt x="9978" y="10137"/>
                </a:lnTo>
                <a:cubicBezTo>
                  <a:pt x="9967" y="10197"/>
                  <a:pt x="9967" y="10244"/>
                  <a:pt x="9955" y="10304"/>
                </a:cubicBezTo>
                <a:cubicBezTo>
                  <a:pt x="9943" y="10352"/>
                  <a:pt x="9943" y="10411"/>
                  <a:pt x="9919" y="10471"/>
                </a:cubicBezTo>
                <a:cubicBezTo>
                  <a:pt x="9907" y="10530"/>
                  <a:pt x="9907" y="10590"/>
                  <a:pt x="9895" y="10649"/>
                </a:cubicBezTo>
                <a:cubicBezTo>
                  <a:pt x="9895" y="10602"/>
                  <a:pt x="9883" y="10554"/>
                  <a:pt x="9883" y="10506"/>
                </a:cubicBezTo>
                <a:cubicBezTo>
                  <a:pt x="9883" y="10483"/>
                  <a:pt x="9883" y="10447"/>
                  <a:pt x="9859" y="10423"/>
                </a:cubicBezTo>
                <a:cubicBezTo>
                  <a:pt x="9847" y="10256"/>
                  <a:pt x="9824" y="10078"/>
                  <a:pt x="9800" y="9935"/>
                </a:cubicBezTo>
                <a:cubicBezTo>
                  <a:pt x="9788" y="9828"/>
                  <a:pt x="9776" y="9709"/>
                  <a:pt x="9764" y="9602"/>
                </a:cubicBezTo>
                <a:lnTo>
                  <a:pt x="9740" y="9435"/>
                </a:lnTo>
                <a:cubicBezTo>
                  <a:pt x="9716" y="9232"/>
                  <a:pt x="9705" y="9006"/>
                  <a:pt x="9669" y="8744"/>
                </a:cubicBezTo>
                <a:cubicBezTo>
                  <a:pt x="9669" y="8685"/>
                  <a:pt x="9657" y="8601"/>
                  <a:pt x="9657" y="8542"/>
                </a:cubicBezTo>
                <a:cubicBezTo>
                  <a:pt x="9645" y="8399"/>
                  <a:pt x="9621" y="8232"/>
                  <a:pt x="9609" y="8089"/>
                </a:cubicBezTo>
                <a:cubicBezTo>
                  <a:pt x="9597" y="7947"/>
                  <a:pt x="9586" y="7828"/>
                  <a:pt x="9562" y="7697"/>
                </a:cubicBezTo>
                <a:cubicBezTo>
                  <a:pt x="9550" y="7589"/>
                  <a:pt x="9550" y="7470"/>
                  <a:pt x="9550" y="7339"/>
                </a:cubicBezTo>
                <a:cubicBezTo>
                  <a:pt x="9550" y="7208"/>
                  <a:pt x="9538" y="7077"/>
                  <a:pt x="9538" y="6970"/>
                </a:cubicBezTo>
                <a:cubicBezTo>
                  <a:pt x="9526" y="6815"/>
                  <a:pt x="9502" y="6685"/>
                  <a:pt x="9490" y="6577"/>
                </a:cubicBezTo>
                <a:lnTo>
                  <a:pt x="9490" y="6601"/>
                </a:lnTo>
                <a:lnTo>
                  <a:pt x="9490" y="6613"/>
                </a:lnTo>
                <a:cubicBezTo>
                  <a:pt x="9490" y="6637"/>
                  <a:pt x="9478" y="6685"/>
                  <a:pt x="9478" y="6720"/>
                </a:cubicBezTo>
                <a:cubicBezTo>
                  <a:pt x="9466" y="6804"/>
                  <a:pt x="9431" y="6899"/>
                  <a:pt x="9419" y="6982"/>
                </a:cubicBezTo>
                <a:cubicBezTo>
                  <a:pt x="9407" y="7042"/>
                  <a:pt x="9407" y="7101"/>
                  <a:pt x="9383" y="7161"/>
                </a:cubicBezTo>
                <a:lnTo>
                  <a:pt x="9383" y="7173"/>
                </a:lnTo>
                <a:cubicBezTo>
                  <a:pt x="9383" y="7232"/>
                  <a:pt x="9371" y="7292"/>
                  <a:pt x="9371" y="7351"/>
                </a:cubicBezTo>
                <a:cubicBezTo>
                  <a:pt x="9371" y="7470"/>
                  <a:pt x="9371" y="7589"/>
                  <a:pt x="9383" y="7732"/>
                </a:cubicBezTo>
                <a:cubicBezTo>
                  <a:pt x="9407" y="7816"/>
                  <a:pt x="9407" y="7923"/>
                  <a:pt x="9419" y="8006"/>
                </a:cubicBezTo>
                <a:lnTo>
                  <a:pt x="9431" y="8113"/>
                </a:lnTo>
                <a:lnTo>
                  <a:pt x="9431" y="8149"/>
                </a:lnTo>
                <a:cubicBezTo>
                  <a:pt x="9466" y="8399"/>
                  <a:pt x="9478" y="8649"/>
                  <a:pt x="9502" y="8899"/>
                </a:cubicBezTo>
                <a:lnTo>
                  <a:pt x="9502" y="8935"/>
                </a:lnTo>
                <a:cubicBezTo>
                  <a:pt x="9526" y="9185"/>
                  <a:pt x="9550" y="9423"/>
                  <a:pt x="9586" y="9697"/>
                </a:cubicBezTo>
                <a:cubicBezTo>
                  <a:pt x="9609" y="9947"/>
                  <a:pt x="9621" y="10197"/>
                  <a:pt x="9645" y="10447"/>
                </a:cubicBezTo>
                <a:lnTo>
                  <a:pt x="9657" y="10590"/>
                </a:lnTo>
                <a:lnTo>
                  <a:pt x="9705" y="11209"/>
                </a:lnTo>
                <a:cubicBezTo>
                  <a:pt x="9728" y="11292"/>
                  <a:pt x="9740" y="11376"/>
                  <a:pt x="9740" y="11447"/>
                </a:cubicBezTo>
                <a:cubicBezTo>
                  <a:pt x="9716" y="11399"/>
                  <a:pt x="9705" y="11376"/>
                  <a:pt x="9669" y="11340"/>
                </a:cubicBezTo>
                <a:cubicBezTo>
                  <a:pt x="9597" y="11257"/>
                  <a:pt x="9526" y="11149"/>
                  <a:pt x="9443" y="11042"/>
                </a:cubicBezTo>
                <a:cubicBezTo>
                  <a:pt x="9359" y="10935"/>
                  <a:pt x="9264" y="10840"/>
                  <a:pt x="9181" y="10721"/>
                </a:cubicBezTo>
                <a:cubicBezTo>
                  <a:pt x="9121" y="10661"/>
                  <a:pt x="9074" y="10602"/>
                  <a:pt x="9026" y="10542"/>
                </a:cubicBezTo>
                <a:cubicBezTo>
                  <a:pt x="8990" y="10483"/>
                  <a:pt x="8943" y="10423"/>
                  <a:pt x="8895" y="10375"/>
                </a:cubicBezTo>
                <a:lnTo>
                  <a:pt x="8716" y="10149"/>
                </a:lnTo>
                <a:cubicBezTo>
                  <a:pt x="8704" y="10125"/>
                  <a:pt x="8669" y="10090"/>
                  <a:pt x="8657" y="10066"/>
                </a:cubicBezTo>
                <a:lnTo>
                  <a:pt x="8609" y="10006"/>
                </a:lnTo>
                <a:cubicBezTo>
                  <a:pt x="8573" y="9923"/>
                  <a:pt x="8514" y="9852"/>
                  <a:pt x="8466" y="9780"/>
                </a:cubicBezTo>
                <a:lnTo>
                  <a:pt x="8431" y="9733"/>
                </a:lnTo>
                <a:cubicBezTo>
                  <a:pt x="8407" y="9697"/>
                  <a:pt x="8395" y="9661"/>
                  <a:pt x="8359" y="9613"/>
                </a:cubicBezTo>
                <a:lnTo>
                  <a:pt x="8312" y="9542"/>
                </a:lnTo>
                <a:lnTo>
                  <a:pt x="8276" y="9459"/>
                </a:lnTo>
                <a:cubicBezTo>
                  <a:pt x="8240" y="9399"/>
                  <a:pt x="8216" y="9352"/>
                  <a:pt x="8181" y="9292"/>
                </a:cubicBezTo>
                <a:cubicBezTo>
                  <a:pt x="8169" y="9256"/>
                  <a:pt x="8157" y="9232"/>
                  <a:pt x="8133" y="9185"/>
                </a:cubicBezTo>
                <a:lnTo>
                  <a:pt x="8121" y="9161"/>
                </a:lnTo>
                <a:lnTo>
                  <a:pt x="8121" y="9137"/>
                </a:lnTo>
                <a:cubicBezTo>
                  <a:pt x="8109" y="9101"/>
                  <a:pt x="8073" y="9066"/>
                  <a:pt x="8062" y="9018"/>
                </a:cubicBezTo>
                <a:lnTo>
                  <a:pt x="7990" y="8875"/>
                </a:lnTo>
                <a:lnTo>
                  <a:pt x="7978" y="8840"/>
                </a:lnTo>
                <a:lnTo>
                  <a:pt x="7942" y="8756"/>
                </a:lnTo>
                <a:cubicBezTo>
                  <a:pt x="7942" y="8744"/>
                  <a:pt x="7931" y="8720"/>
                  <a:pt x="7931" y="8720"/>
                </a:cubicBezTo>
                <a:cubicBezTo>
                  <a:pt x="7931" y="8709"/>
                  <a:pt x="7919" y="8697"/>
                  <a:pt x="7919" y="8685"/>
                </a:cubicBezTo>
                <a:cubicBezTo>
                  <a:pt x="7919" y="8661"/>
                  <a:pt x="7895" y="8649"/>
                  <a:pt x="7895" y="8637"/>
                </a:cubicBezTo>
                <a:cubicBezTo>
                  <a:pt x="7883" y="8601"/>
                  <a:pt x="7883" y="8566"/>
                  <a:pt x="7871" y="8530"/>
                </a:cubicBezTo>
                <a:cubicBezTo>
                  <a:pt x="7859" y="8506"/>
                  <a:pt x="7859" y="8459"/>
                  <a:pt x="7835" y="8423"/>
                </a:cubicBezTo>
                <a:lnTo>
                  <a:pt x="7800" y="8244"/>
                </a:lnTo>
                <a:cubicBezTo>
                  <a:pt x="7776" y="8209"/>
                  <a:pt x="7776" y="8161"/>
                  <a:pt x="7764" y="8113"/>
                </a:cubicBezTo>
                <a:cubicBezTo>
                  <a:pt x="7752" y="8030"/>
                  <a:pt x="7740" y="7923"/>
                  <a:pt x="7716" y="7804"/>
                </a:cubicBezTo>
                <a:lnTo>
                  <a:pt x="7716" y="7756"/>
                </a:lnTo>
                <a:cubicBezTo>
                  <a:pt x="7716" y="7732"/>
                  <a:pt x="7704" y="7685"/>
                  <a:pt x="7704" y="7649"/>
                </a:cubicBezTo>
                <a:lnTo>
                  <a:pt x="7704" y="7589"/>
                </a:lnTo>
                <a:cubicBezTo>
                  <a:pt x="7704" y="7566"/>
                  <a:pt x="7704" y="7518"/>
                  <a:pt x="7692" y="7494"/>
                </a:cubicBezTo>
                <a:lnTo>
                  <a:pt x="7692" y="7423"/>
                </a:lnTo>
                <a:lnTo>
                  <a:pt x="7692" y="7316"/>
                </a:lnTo>
                <a:lnTo>
                  <a:pt x="7692" y="7220"/>
                </a:lnTo>
                <a:lnTo>
                  <a:pt x="7692" y="7137"/>
                </a:lnTo>
                <a:lnTo>
                  <a:pt x="7692" y="7018"/>
                </a:lnTo>
                <a:lnTo>
                  <a:pt x="7692" y="6982"/>
                </a:lnTo>
                <a:lnTo>
                  <a:pt x="7692" y="6923"/>
                </a:lnTo>
                <a:lnTo>
                  <a:pt x="7704" y="6839"/>
                </a:lnTo>
                <a:cubicBezTo>
                  <a:pt x="7704" y="6792"/>
                  <a:pt x="7716" y="6756"/>
                  <a:pt x="7716" y="6720"/>
                </a:cubicBezTo>
                <a:lnTo>
                  <a:pt x="7716" y="6696"/>
                </a:lnTo>
                <a:lnTo>
                  <a:pt x="7716" y="6685"/>
                </a:lnTo>
                <a:lnTo>
                  <a:pt x="7716" y="6637"/>
                </a:lnTo>
                <a:cubicBezTo>
                  <a:pt x="7740" y="6565"/>
                  <a:pt x="7740" y="6494"/>
                  <a:pt x="7752" y="6423"/>
                </a:cubicBezTo>
                <a:lnTo>
                  <a:pt x="7764" y="6375"/>
                </a:lnTo>
                <a:lnTo>
                  <a:pt x="7811" y="6101"/>
                </a:lnTo>
                <a:cubicBezTo>
                  <a:pt x="7823" y="6006"/>
                  <a:pt x="7859" y="5887"/>
                  <a:pt x="7883" y="5780"/>
                </a:cubicBezTo>
                <a:cubicBezTo>
                  <a:pt x="7895" y="5708"/>
                  <a:pt x="7919" y="5625"/>
                  <a:pt x="7942" y="5553"/>
                </a:cubicBezTo>
                <a:lnTo>
                  <a:pt x="7954" y="5506"/>
                </a:lnTo>
                <a:lnTo>
                  <a:pt x="7990" y="5411"/>
                </a:lnTo>
                <a:lnTo>
                  <a:pt x="8014" y="5315"/>
                </a:lnTo>
                <a:cubicBezTo>
                  <a:pt x="8038" y="5291"/>
                  <a:pt x="8050" y="5244"/>
                  <a:pt x="8062" y="5208"/>
                </a:cubicBezTo>
                <a:lnTo>
                  <a:pt x="8073" y="5184"/>
                </a:lnTo>
                <a:cubicBezTo>
                  <a:pt x="8121" y="5065"/>
                  <a:pt x="8169" y="4958"/>
                  <a:pt x="8216" y="4839"/>
                </a:cubicBezTo>
                <a:cubicBezTo>
                  <a:pt x="8252" y="4720"/>
                  <a:pt x="8300" y="4601"/>
                  <a:pt x="8347" y="4494"/>
                </a:cubicBezTo>
                <a:cubicBezTo>
                  <a:pt x="8395" y="4363"/>
                  <a:pt x="8454" y="4244"/>
                  <a:pt x="8490" y="4113"/>
                </a:cubicBezTo>
                <a:lnTo>
                  <a:pt x="8514" y="4053"/>
                </a:lnTo>
                <a:cubicBezTo>
                  <a:pt x="8550" y="3946"/>
                  <a:pt x="8585" y="3839"/>
                  <a:pt x="8633" y="3744"/>
                </a:cubicBezTo>
                <a:cubicBezTo>
                  <a:pt x="8693" y="3601"/>
                  <a:pt x="8728" y="3470"/>
                  <a:pt x="8788" y="3351"/>
                </a:cubicBezTo>
                <a:cubicBezTo>
                  <a:pt x="8812" y="3327"/>
                  <a:pt x="8824" y="3291"/>
                  <a:pt x="8824" y="3279"/>
                </a:cubicBezTo>
                <a:cubicBezTo>
                  <a:pt x="8883" y="3160"/>
                  <a:pt x="8943" y="3029"/>
                  <a:pt x="9002" y="2910"/>
                </a:cubicBezTo>
                <a:lnTo>
                  <a:pt x="9062" y="2767"/>
                </a:lnTo>
                <a:cubicBezTo>
                  <a:pt x="9109" y="2684"/>
                  <a:pt x="9145" y="2577"/>
                  <a:pt x="9193" y="2494"/>
                </a:cubicBezTo>
                <a:cubicBezTo>
                  <a:pt x="9205" y="2446"/>
                  <a:pt x="9240" y="2398"/>
                  <a:pt x="9252" y="2374"/>
                </a:cubicBezTo>
                <a:lnTo>
                  <a:pt x="9288" y="2327"/>
                </a:lnTo>
                <a:cubicBezTo>
                  <a:pt x="9300" y="2291"/>
                  <a:pt x="9324" y="2255"/>
                  <a:pt x="9347" y="2220"/>
                </a:cubicBezTo>
                <a:lnTo>
                  <a:pt x="9383" y="2148"/>
                </a:lnTo>
                <a:cubicBezTo>
                  <a:pt x="9407" y="2113"/>
                  <a:pt x="9431" y="2077"/>
                  <a:pt x="9443" y="2041"/>
                </a:cubicBezTo>
                <a:cubicBezTo>
                  <a:pt x="9478" y="2017"/>
                  <a:pt x="9490" y="1970"/>
                  <a:pt x="9526" y="1934"/>
                </a:cubicBezTo>
                <a:cubicBezTo>
                  <a:pt x="9538" y="1922"/>
                  <a:pt x="9550" y="1898"/>
                  <a:pt x="9562" y="1874"/>
                </a:cubicBezTo>
                <a:cubicBezTo>
                  <a:pt x="9597" y="1851"/>
                  <a:pt x="9609" y="1803"/>
                  <a:pt x="9645" y="1779"/>
                </a:cubicBezTo>
                <a:cubicBezTo>
                  <a:pt x="9681" y="1696"/>
                  <a:pt x="9740" y="1624"/>
                  <a:pt x="9788" y="1553"/>
                </a:cubicBezTo>
                <a:cubicBezTo>
                  <a:pt x="9836" y="1493"/>
                  <a:pt x="9859" y="1434"/>
                  <a:pt x="9895" y="1374"/>
                </a:cubicBezTo>
                <a:cubicBezTo>
                  <a:pt x="9919" y="1315"/>
                  <a:pt x="9955" y="1267"/>
                  <a:pt x="9978" y="1208"/>
                </a:cubicBezTo>
                <a:lnTo>
                  <a:pt x="10074" y="1029"/>
                </a:lnTo>
                <a:lnTo>
                  <a:pt x="10157" y="850"/>
                </a:lnTo>
                <a:cubicBezTo>
                  <a:pt x="10217" y="719"/>
                  <a:pt x="10276" y="589"/>
                  <a:pt x="10336" y="469"/>
                </a:cubicBezTo>
                <a:cubicBezTo>
                  <a:pt x="10395" y="350"/>
                  <a:pt x="10443" y="231"/>
                  <a:pt x="10478" y="124"/>
                </a:cubicBezTo>
                <a:close/>
                <a:moveTo>
                  <a:pt x="4204" y="10661"/>
                </a:moveTo>
                <a:cubicBezTo>
                  <a:pt x="4323" y="10661"/>
                  <a:pt x="4466" y="10661"/>
                  <a:pt x="4585" y="10673"/>
                </a:cubicBezTo>
                <a:lnTo>
                  <a:pt x="4656" y="10673"/>
                </a:lnTo>
                <a:cubicBezTo>
                  <a:pt x="4704" y="10673"/>
                  <a:pt x="4763" y="10673"/>
                  <a:pt x="4799" y="10685"/>
                </a:cubicBezTo>
                <a:lnTo>
                  <a:pt x="4835" y="10685"/>
                </a:lnTo>
                <a:cubicBezTo>
                  <a:pt x="4942" y="10697"/>
                  <a:pt x="5037" y="10697"/>
                  <a:pt x="5144" y="10721"/>
                </a:cubicBezTo>
                <a:cubicBezTo>
                  <a:pt x="5264" y="10733"/>
                  <a:pt x="5371" y="10756"/>
                  <a:pt x="5454" y="10780"/>
                </a:cubicBezTo>
                <a:cubicBezTo>
                  <a:pt x="5561" y="10804"/>
                  <a:pt x="5668" y="10852"/>
                  <a:pt x="5776" y="10887"/>
                </a:cubicBezTo>
                <a:cubicBezTo>
                  <a:pt x="5811" y="10899"/>
                  <a:pt x="5859" y="10923"/>
                  <a:pt x="5906" y="10947"/>
                </a:cubicBezTo>
                <a:lnTo>
                  <a:pt x="5990" y="10983"/>
                </a:lnTo>
                <a:lnTo>
                  <a:pt x="6014" y="10995"/>
                </a:lnTo>
                <a:lnTo>
                  <a:pt x="6026" y="10995"/>
                </a:lnTo>
                <a:lnTo>
                  <a:pt x="6073" y="11018"/>
                </a:lnTo>
                <a:lnTo>
                  <a:pt x="6097" y="11030"/>
                </a:lnTo>
                <a:lnTo>
                  <a:pt x="6133" y="11042"/>
                </a:lnTo>
                <a:cubicBezTo>
                  <a:pt x="6145" y="11054"/>
                  <a:pt x="6157" y="11054"/>
                  <a:pt x="6168" y="11078"/>
                </a:cubicBezTo>
                <a:cubicBezTo>
                  <a:pt x="6192" y="11090"/>
                  <a:pt x="6216" y="11102"/>
                  <a:pt x="6228" y="11114"/>
                </a:cubicBezTo>
                <a:lnTo>
                  <a:pt x="6264" y="11137"/>
                </a:lnTo>
                <a:cubicBezTo>
                  <a:pt x="6276" y="11137"/>
                  <a:pt x="6276" y="11149"/>
                  <a:pt x="6287" y="11149"/>
                </a:cubicBezTo>
                <a:cubicBezTo>
                  <a:pt x="6311" y="11161"/>
                  <a:pt x="6323" y="11173"/>
                  <a:pt x="6347" y="11173"/>
                </a:cubicBezTo>
                <a:lnTo>
                  <a:pt x="6395" y="11221"/>
                </a:lnTo>
                <a:cubicBezTo>
                  <a:pt x="6442" y="11257"/>
                  <a:pt x="6466" y="11280"/>
                  <a:pt x="6514" y="11316"/>
                </a:cubicBezTo>
                <a:cubicBezTo>
                  <a:pt x="6549" y="11340"/>
                  <a:pt x="6573" y="11352"/>
                  <a:pt x="6609" y="11387"/>
                </a:cubicBezTo>
                <a:lnTo>
                  <a:pt x="6680" y="11447"/>
                </a:lnTo>
                <a:lnTo>
                  <a:pt x="6764" y="11530"/>
                </a:lnTo>
                <a:lnTo>
                  <a:pt x="6799" y="11566"/>
                </a:lnTo>
                <a:lnTo>
                  <a:pt x="6907" y="11673"/>
                </a:lnTo>
                <a:lnTo>
                  <a:pt x="6942" y="11733"/>
                </a:lnTo>
                <a:lnTo>
                  <a:pt x="7038" y="11816"/>
                </a:lnTo>
                <a:cubicBezTo>
                  <a:pt x="7061" y="11864"/>
                  <a:pt x="7109" y="11888"/>
                  <a:pt x="7145" y="11935"/>
                </a:cubicBezTo>
                <a:lnTo>
                  <a:pt x="7180" y="11983"/>
                </a:lnTo>
                <a:cubicBezTo>
                  <a:pt x="7216" y="12007"/>
                  <a:pt x="7240" y="12054"/>
                  <a:pt x="7276" y="12090"/>
                </a:cubicBezTo>
                <a:lnTo>
                  <a:pt x="7300" y="12126"/>
                </a:lnTo>
                <a:cubicBezTo>
                  <a:pt x="7323" y="12149"/>
                  <a:pt x="7335" y="12173"/>
                  <a:pt x="7359" y="12185"/>
                </a:cubicBezTo>
                <a:lnTo>
                  <a:pt x="7347" y="12185"/>
                </a:lnTo>
                <a:cubicBezTo>
                  <a:pt x="7335" y="12185"/>
                  <a:pt x="7300" y="12173"/>
                  <a:pt x="7288" y="12173"/>
                </a:cubicBezTo>
                <a:cubicBezTo>
                  <a:pt x="7264" y="12161"/>
                  <a:pt x="7228" y="12161"/>
                  <a:pt x="7180" y="12149"/>
                </a:cubicBezTo>
                <a:cubicBezTo>
                  <a:pt x="7169" y="12149"/>
                  <a:pt x="7157" y="12126"/>
                  <a:pt x="7145" y="12126"/>
                </a:cubicBezTo>
                <a:cubicBezTo>
                  <a:pt x="7121" y="12126"/>
                  <a:pt x="7097" y="12114"/>
                  <a:pt x="7061" y="12114"/>
                </a:cubicBezTo>
                <a:lnTo>
                  <a:pt x="7002" y="12114"/>
                </a:lnTo>
                <a:cubicBezTo>
                  <a:pt x="6990" y="12114"/>
                  <a:pt x="6978" y="12102"/>
                  <a:pt x="6942" y="12102"/>
                </a:cubicBezTo>
                <a:lnTo>
                  <a:pt x="6907" y="12090"/>
                </a:lnTo>
                <a:cubicBezTo>
                  <a:pt x="6811" y="12078"/>
                  <a:pt x="6728" y="12042"/>
                  <a:pt x="6621" y="12042"/>
                </a:cubicBezTo>
                <a:cubicBezTo>
                  <a:pt x="6514" y="12030"/>
                  <a:pt x="6395" y="12007"/>
                  <a:pt x="6264" y="12007"/>
                </a:cubicBezTo>
                <a:cubicBezTo>
                  <a:pt x="6157" y="11995"/>
                  <a:pt x="6049" y="11995"/>
                  <a:pt x="5966" y="11995"/>
                </a:cubicBezTo>
                <a:cubicBezTo>
                  <a:pt x="5847" y="11995"/>
                  <a:pt x="5728" y="11983"/>
                  <a:pt x="5609" y="11983"/>
                </a:cubicBezTo>
                <a:cubicBezTo>
                  <a:pt x="5383" y="11971"/>
                  <a:pt x="5156" y="11935"/>
                  <a:pt x="4942" y="11911"/>
                </a:cubicBezTo>
                <a:cubicBezTo>
                  <a:pt x="4775" y="11899"/>
                  <a:pt x="4597" y="11864"/>
                  <a:pt x="4430" y="11852"/>
                </a:cubicBezTo>
                <a:lnTo>
                  <a:pt x="4252" y="11840"/>
                </a:lnTo>
                <a:cubicBezTo>
                  <a:pt x="4132" y="11816"/>
                  <a:pt x="4013" y="11804"/>
                  <a:pt x="3906" y="11804"/>
                </a:cubicBezTo>
                <a:cubicBezTo>
                  <a:pt x="3799" y="11792"/>
                  <a:pt x="3704" y="11792"/>
                  <a:pt x="3597" y="11792"/>
                </a:cubicBezTo>
                <a:cubicBezTo>
                  <a:pt x="3537" y="11792"/>
                  <a:pt x="3490" y="11792"/>
                  <a:pt x="3430" y="11780"/>
                </a:cubicBezTo>
                <a:lnTo>
                  <a:pt x="3275" y="11780"/>
                </a:lnTo>
                <a:cubicBezTo>
                  <a:pt x="3228" y="11780"/>
                  <a:pt x="3168" y="11792"/>
                  <a:pt x="3120" y="11804"/>
                </a:cubicBezTo>
                <a:cubicBezTo>
                  <a:pt x="3073" y="11816"/>
                  <a:pt x="3037" y="11840"/>
                  <a:pt x="2989" y="11864"/>
                </a:cubicBezTo>
                <a:cubicBezTo>
                  <a:pt x="3049" y="11923"/>
                  <a:pt x="3120" y="11983"/>
                  <a:pt x="3216" y="11995"/>
                </a:cubicBezTo>
                <a:cubicBezTo>
                  <a:pt x="3239" y="12019"/>
                  <a:pt x="3275" y="12019"/>
                  <a:pt x="3299" y="12019"/>
                </a:cubicBezTo>
                <a:lnTo>
                  <a:pt x="3656" y="12019"/>
                </a:lnTo>
                <a:cubicBezTo>
                  <a:pt x="3775" y="12019"/>
                  <a:pt x="3882" y="12030"/>
                  <a:pt x="4001" y="12042"/>
                </a:cubicBezTo>
                <a:cubicBezTo>
                  <a:pt x="4121" y="12054"/>
                  <a:pt x="4216" y="12054"/>
                  <a:pt x="4335" y="12078"/>
                </a:cubicBezTo>
                <a:cubicBezTo>
                  <a:pt x="4394" y="12078"/>
                  <a:pt x="4478" y="12090"/>
                  <a:pt x="4537" y="12090"/>
                </a:cubicBezTo>
                <a:cubicBezTo>
                  <a:pt x="4680" y="12102"/>
                  <a:pt x="4847" y="12114"/>
                  <a:pt x="5014" y="12138"/>
                </a:cubicBezTo>
                <a:lnTo>
                  <a:pt x="5037" y="12138"/>
                </a:lnTo>
                <a:cubicBezTo>
                  <a:pt x="5252" y="12161"/>
                  <a:pt x="5454" y="12173"/>
                  <a:pt x="5668" y="12209"/>
                </a:cubicBezTo>
                <a:cubicBezTo>
                  <a:pt x="5728" y="12209"/>
                  <a:pt x="5787" y="12221"/>
                  <a:pt x="5847" y="12221"/>
                </a:cubicBezTo>
                <a:cubicBezTo>
                  <a:pt x="5883" y="12221"/>
                  <a:pt x="5930" y="12221"/>
                  <a:pt x="5978" y="12233"/>
                </a:cubicBezTo>
                <a:cubicBezTo>
                  <a:pt x="6037" y="12233"/>
                  <a:pt x="6097" y="12257"/>
                  <a:pt x="6157" y="12257"/>
                </a:cubicBezTo>
                <a:cubicBezTo>
                  <a:pt x="6216" y="12257"/>
                  <a:pt x="6264" y="12269"/>
                  <a:pt x="6323" y="12269"/>
                </a:cubicBezTo>
                <a:cubicBezTo>
                  <a:pt x="6395" y="12280"/>
                  <a:pt x="6466" y="12292"/>
                  <a:pt x="6549" y="12292"/>
                </a:cubicBezTo>
                <a:lnTo>
                  <a:pt x="6561" y="12292"/>
                </a:lnTo>
                <a:cubicBezTo>
                  <a:pt x="6585" y="12292"/>
                  <a:pt x="6621" y="12304"/>
                  <a:pt x="6645" y="12304"/>
                </a:cubicBezTo>
                <a:lnTo>
                  <a:pt x="6740" y="12328"/>
                </a:lnTo>
                <a:lnTo>
                  <a:pt x="6764" y="12328"/>
                </a:lnTo>
                <a:cubicBezTo>
                  <a:pt x="6859" y="12352"/>
                  <a:pt x="6942" y="12388"/>
                  <a:pt x="7038" y="12400"/>
                </a:cubicBezTo>
                <a:lnTo>
                  <a:pt x="7252" y="12483"/>
                </a:lnTo>
                <a:lnTo>
                  <a:pt x="7288" y="12507"/>
                </a:lnTo>
                <a:lnTo>
                  <a:pt x="7311" y="12519"/>
                </a:lnTo>
                <a:cubicBezTo>
                  <a:pt x="7395" y="12542"/>
                  <a:pt x="7466" y="12578"/>
                  <a:pt x="7526" y="12626"/>
                </a:cubicBezTo>
                <a:lnTo>
                  <a:pt x="7573" y="12638"/>
                </a:lnTo>
                <a:lnTo>
                  <a:pt x="7657" y="12685"/>
                </a:lnTo>
                <a:cubicBezTo>
                  <a:pt x="7692" y="12697"/>
                  <a:pt x="7728" y="12721"/>
                  <a:pt x="7764" y="12745"/>
                </a:cubicBezTo>
                <a:cubicBezTo>
                  <a:pt x="7883" y="12816"/>
                  <a:pt x="8002" y="12900"/>
                  <a:pt x="8121" y="12983"/>
                </a:cubicBezTo>
                <a:cubicBezTo>
                  <a:pt x="8181" y="13007"/>
                  <a:pt x="8240" y="13042"/>
                  <a:pt x="8276" y="13066"/>
                </a:cubicBezTo>
                <a:cubicBezTo>
                  <a:pt x="8192" y="13054"/>
                  <a:pt x="8109" y="13054"/>
                  <a:pt x="8002" y="13042"/>
                </a:cubicBezTo>
                <a:lnTo>
                  <a:pt x="7942" y="13042"/>
                </a:lnTo>
                <a:cubicBezTo>
                  <a:pt x="7871" y="13042"/>
                  <a:pt x="7800" y="13031"/>
                  <a:pt x="7716" y="13031"/>
                </a:cubicBezTo>
                <a:lnTo>
                  <a:pt x="7657" y="13031"/>
                </a:lnTo>
                <a:cubicBezTo>
                  <a:pt x="7585" y="13031"/>
                  <a:pt x="7514" y="13007"/>
                  <a:pt x="7419" y="13007"/>
                </a:cubicBezTo>
                <a:lnTo>
                  <a:pt x="7264" y="13007"/>
                </a:lnTo>
                <a:cubicBezTo>
                  <a:pt x="7216" y="13007"/>
                  <a:pt x="7169" y="13007"/>
                  <a:pt x="7121" y="13031"/>
                </a:cubicBezTo>
                <a:cubicBezTo>
                  <a:pt x="7026" y="13042"/>
                  <a:pt x="6930" y="13054"/>
                  <a:pt x="6811" y="13066"/>
                </a:cubicBezTo>
                <a:cubicBezTo>
                  <a:pt x="6740" y="13078"/>
                  <a:pt x="6645" y="13102"/>
                  <a:pt x="6549" y="13126"/>
                </a:cubicBezTo>
                <a:lnTo>
                  <a:pt x="6514" y="13126"/>
                </a:lnTo>
                <a:cubicBezTo>
                  <a:pt x="6430" y="13150"/>
                  <a:pt x="6335" y="13173"/>
                  <a:pt x="6252" y="13185"/>
                </a:cubicBezTo>
                <a:lnTo>
                  <a:pt x="5930" y="13281"/>
                </a:lnTo>
                <a:lnTo>
                  <a:pt x="5847" y="13304"/>
                </a:lnTo>
                <a:cubicBezTo>
                  <a:pt x="5680" y="13352"/>
                  <a:pt x="5502" y="13400"/>
                  <a:pt x="5275" y="13471"/>
                </a:cubicBezTo>
                <a:cubicBezTo>
                  <a:pt x="5156" y="13507"/>
                  <a:pt x="5025" y="13542"/>
                  <a:pt x="4906" y="13578"/>
                </a:cubicBezTo>
                <a:cubicBezTo>
                  <a:pt x="4835" y="13590"/>
                  <a:pt x="4775" y="13626"/>
                  <a:pt x="4704" y="13638"/>
                </a:cubicBezTo>
                <a:cubicBezTo>
                  <a:pt x="4621" y="13650"/>
                  <a:pt x="4549" y="13662"/>
                  <a:pt x="4478" y="13697"/>
                </a:cubicBezTo>
                <a:cubicBezTo>
                  <a:pt x="4430" y="13697"/>
                  <a:pt x="4406" y="13709"/>
                  <a:pt x="4359" y="13709"/>
                </a:cubicBezTo>
                <a:cubicBezTo>
                  <a:pt x="4323" y="13709"/>
                  <a:pt x="4287" y="13721"/>
                  <a:pt x="4252" y="13721"/>
                </a:cubicBezTo>
                <a:lnTo>
                  <a:pt x="4132" y="13721"/>
                </a:lnTo>
                <a:cubicBezTo>
                  <a:pt x="4109" y="13721"/>
                  <a:pt x="4085" y="13721"/>
                  <a:pt x="4061" y="13745"/>
                </a:cubicBezTo>
                <a:lnTo>
                  <a:pt x="4025" y="13745"/>
                </a:lnTo>
                <a:cubicBezTo>
                  <a:pt x="3954" y="13745"/>
                  <a:pt x="3882" y="13745"/>
                  <a:pt x="3811" y="13757"/>
                </a:cubicBezTo>
                <a:lnTo>
                  <a:pt x="3632" y="13757"/>
                </a:lnTo>
                <a:cubicBezTo>
                  <a:pt x="3525" y="13757"/>
                  <a:pt x="3418" y="13745"/>
                  <a:pt x="3299" y="13721"/>
                </a:cubicBezTo>
                <a:cubicBezTo>
                  <a:pt x="3168" y="13709"/>
                  <a:pt x="3049" y="13673"/>
                  <a:pt x="2918" y="13650"/>
                </a:cubicBezTo>
                <a:cubicBezTo>
                  <a:pt x="2763" y="13602"/>
                  <a:pt x="2620" y="13542"/>
                  <a:pt x="2466" y="13483"/>
                </a:cubicBezTo>
                <a:cubicBezTo>
                  <a:pt x="2335" y="13423"/>
                  <a:pt x="2216" y="13364"/>
                  <a:pt x="2096" y="13292"/>
                </a:cubicBezTo>
                <a:cubicBezTo>
                  <a:pt x="1977" y="13221"/>
                  <a:pt x="1870" y="13150"/>
                  <a:pt x="1763" y="13066"/>
                </a:cubicBezTo>
                <a:cubicBezTo>
                  <a:pt x="1668" y="12983"/>
                  <a:pt x="1561" y="12888"/>
                  <a:pt x="1454" y="12781"/>
                </a:cubicBezTo>
                <a:cubicBezTo>
                  <a:pt x="1406" y="12721"/>
                  <a:pt x="1370" y="12685"/>
                  <a:pt x="1323" y="12638"/>
                </a:cubicBezTo>
                <a:cubicBezTo>
                  <a:pt x="1311" y="12602"/>
                  <a:pt x="1275" y="12590"/>
                  <a:pt x="1263" y="12566"/>
                </a:cubicBezTo>
                <a:lnTo>
                  <a:pt x="1215" y="12507"/>
                </a:lnTo>
                <a:lnTo>
                  <a:pt x="1144" y="12411"/>
                </a:lnTo>
                <a:lnTo>
                  <a:pt x="1049" y="12280"/>
                </a:lnTo>
                <a:lnTo>
                  <a:pt x="1025" y="12245"/>
                </a:lnTo>
                <a:cubicBezTo>
                  <a:pt x="977" y="12173"/>
                  <a:pt x="930" y="12114"/>
                  <a:pt x="894" y="12042"/>
                </a:cubicBezTo>
                <a:lnTo>
                  <a:pt x="858" y="12007"/>
                </a:lnTo>
                <a:cubicBezTo>
                  <a:pt x="799" y="11923"/>
                  <a:pt x="751" y="11852"/>
                  <a:pt x="692" y="11768"/>
                </a:cubicBezTo>
                <a:lnTo>
                  <a:pt x="596" y="11626"/>
                </a:lnTo>
                <a:lnTo>
                  <a:pt x="537" y="11530"/>
                </a:lnTo>
                <a:cubicBezTo>
                  <a:pt x="513" y="11507"/>
                  <a:pt x="501" y="11495"/>
                  <a:pt x="489" y="11459"/>
                </a:cubicBezTo>
                <a:lnTo>
                  <a:pt x="477" y="11435"/>
                </a:lnTo>
                <a:cubicBezTo>
                  <a:pt x="442" y="11387"/>
                  <a:pt x="394" y="11328"/>
                  <a:pt x="370" y="11268"/>
                </a:cubicBezTo>
                <a:cubicBezTo>
                  <a:pt x="370" y="11268"/>
                  <a:pt x="370" y="11257"/>
                  <a:pt x="358" y="11257"/>
                </a:cubicBezTo>
                <a:lnTo>
                  <a:pt x="311" y="11161"/>
                </a:lnTo>
                <a:cubicBezTo>
                  <a:pt x="311" y="11149"/>
                  <a:pt x="311" y="11149"/>
                  <a:pt x="299" y="11137"/>
                </a:cubicBezTo>
                <a:lnTo>
                  <a:pt x="358" y="11137"/>
                </a:lnTo>
                <a:cubicBezTo>
                  <a:pt x="549" y="11126"/>
                  <a:pt x="739" y="11102"/>
                  <a:pt x="930" y="11102"/>
                </a:cubicBezTo>
                <a:cubicBezTo>
                  <a:pt x="1025" y="11102"/>
                  <a:pt x="1096" y="11090"/>
                  <a:pt x="1192" y="11090"/>
                </a:cubicBezTo>
                <a:cubicBezTo>
                  <a:pt x="1287" y="11078"/>
                  <a:pt x="1394" y="11078"/>
                  <a:pt x="1501" y="11066"/>
                </a:cubicBezTo>
                <a:cubicBezTo>
                  <a:pt x="1668" y="11042"/>
                  <a:pt x="1846" y="11042"/>
                  <a:pt x="2061" y="11042"/>
                </a:cubicBezTo>
                <a:lnTo>
                  <a:pt x="2347" y="11042"/>
                </a:lnTo>
                <a:cubicBezTo>
                  <a:pt x="2454" y="11042"/>
                  <a:pt x="2561" y="11030"/>
                  <a:pt x="2644" y="11018"/>
                </a:cubicBezTo>
                <a:cubicBezTo>
                  <a:pt x="2739" y="11006"/>
                  <a:pt x="2823" y="10983"/>
                  <a:pt x="2930" y="10959"/>
                </a:cubicBezTo>
                <a:cubicBezTo>
                  <a:pt x="3013" y="10923"/>
                  <a:pt x="3109" y="10911"/>
                  <a:pt x="3192" y="10887"/>
                </a:cubicBezTo>
                <a:lnTo>
                  <a:pt x="3311" y="10840"/>
                </a:lnTo>
                <a:cubicBezTo>
                  <a:pt x="3454" y="10792"/>
                  <a:pt x="3597" y="10745"/>
                  <a:pt x="3728" y="10697"/>
                </a:cubicBezTo>
                <a:cubicBezTo>
                  <a:pt x="3787" y="10685"/>
                  <a:pt x="3847" y="10673"/>
                  <a:pt x="3894" y="10673"/>
                </a:cubicBezTo>
                <a:cubicBezTo>
                  <a:pt x="3966" y="10661"/>
                  <a:pt x="4061" y="10661"/>
                  <a:pt x="4132" y="10661"/>
                </a:cubicBezTo>
                <a:close/>
                <a:moveTo>
                  <a:pt x="16896" y="6149"/>
                </a:moveTo>
                <a:lnTo>
                  <a:pt x="16896" y="6161"/>
                </a:lnTo>
                <a:lnTo>
                  <a:pt x="16896" y="6184"/>
                </a:lnTo>
                <a:cubicBezTo>
                  <a:pt x="16896" y="6268"/>
                  <a:pt x="16884" y="6339"/>
                  <a:pt x="16872" y="6423"/>
                </a:cubicBezTo>
                <a:lnTo>
                  <a:pt x="16872" y="6446"/>
                </a:lnTo>
                <a:cubicBezTo>
                  <a:pt x="16860" y="6554"/>
                  <a:pt x="16836" y="6637"/>
                  <a:pt x="16836" y="6744"/>
                </a:cubicBezTo>
                <a:lnTo>
                  <a:pt x="16836" y="6780"/>
                </a:lnTo>
                <a:lnTo>
                  <a:pt x="16801" y="7137"/>
                </a:lnTo>
                <a:cubicBezTo>
                  <a:pt x="16777" y="7208"/>
                  <a:pt x="16777" y="7280"/>
                  <a:pt x="16765" y="7339"/>
                </a:cubicBezTo>
                <a:lnTo>
                  <a:pt x="16765" y="7351"/>
                </a:lnTo>
                <a:lnTo>
                  <a:pt x="16765" y="7387"/>
                </a:lnTo>
                <a:cubicBezTo>
                  <a:pt x="16753" y="7447"/>
                  <a:pt x="16753" y="7518"/>
                  <a:pt x="16741" y="7577"/>
                </a:cubicBezTo>
                <a:lnTo>
                  <a:pt x="16741" y="7589"/>
                </a:lnTo>
                <a:lnTo>
                  <a:pt x="16717" y="7697"/>
                </a:lnTo>
                <a:cubicBezTo>
                  <a:pt x="16717" y="7744"/>
                  <a:pt x="16705" y="7804"/>
                  <a:pt x="16705" y="7851"/>
                </a:cubicBezTo>
                <a:lnTo>
                  <a:pt x="16705" y="7863"/>
                </a:lnTo>
                <a:cubicBezTo>
                  <a:pt x="16705" y="7887"/>
                  <a:pt x="16694" y="7923"/>
                  <a:pt x="16694" y="7970"/>
                </a:cubicBezTo>
                <a:cubicBezTo>
                  <a:pt x="16694" y="8006"/>
                  <a:pt x="16682" y="8066"/>
                  <a:pt x="16658" y="8113"/>
                </a:cubicBezTo>
                <a:lnTo>
                  <a:pt x="16658" y="8125"/>
                </a:lnTo>
                <a:cubicBezTo>
                  <a:pt x="16646" y="8232"/>
                  <a:pt x="16634" y="8339"/>
                  <a:pt x="16598" y="8447"/>
                </a:cubicBezTo>
                <a:cubicBezTo>
                  <a:pt x="16574" y="8637"/>
                  <a:pt x="16527" y="8828"/>
                  <a:pt x="16479" y="9054"/>
                </a:cubicBezTo>
                <a:cubicBezTo>
                  <a:pt x="16467" y="9113"/>
                  <a:pt x="16455" y="9185"/>
                  <a:pt x="16444" y="9244"/>
                </a:cubicBezTo>
                <a:lnTo>
                  <a:pt x="16420" y="9328"/>
                </a:lnTo>
                <a:cubicBezTo>
                  <a:pt x="16408" y="9399"/>
                  <a:pt x="16396" y="9447"/>
                  <a:pt x="16384" y="9494"/>
                </a:cubicBezTo>
                <a:cubicBezTo>
                  <a:pt x="16360" y="9530"/>
                  <a:pt x="16360" y="9554"/>
                  <a:pt x="16348" y="9590"/>
                </a:cubicBezTo>
                <a:cubicBezTo>
                  <a:pt x="16336" y="9625"/>
                  <a:pt x="16324" y="9673"/>
                  <a:pt x="16301" y="9733"/>
                </a:cubicBezTo>
                <a:lnTo>
                  <a:pt x="16289" y="9780"/>
                </a:lnTo>
                <a:lnTo>
                  <a:pt x="16241" y="9911"/>
                </a:lnTo>
                <a:lnTo>
                  <a:pt x="16229" y="9923"/>
                </a:lnTo>
                <a:lnTo>
                  <a:pt x="16217" y="9959"/>
                </a:lnTo>
                <a:cubicBezTo>
                  <a:pt x="16205" y="10006"/>
                  <a:pt x="16182" y="10042"/>
                  <a:pt x="16170" y="10078"/>
                </a:cubicBezTo>
                <a:lnTo>
                  <a:pt x="16146" y="10149"/>
                </a:lnTo>
                <a:cubicBezTo>
                  <a:pt x="16122" y="10185"/>
                  <a:pt x="16110" y="10221"/>
                  <a:pt x="16098" y="10256"/>
                </a:cubicBezTo>
                <a:lnTo>
                  <a:pt x="16063" y="10316"/>
                </a:lnTo>
                <a:lnTo>
                  <a:pt x="16039" y="10375"/>
                </a:lnTo>
                <a:lnTo>
                  <a:pt x="16027" y="10399"/>
                </a:lnTo>
                <a:cubicBezTo>
                  <a:pt x="16003" y="10435"/>
                  <a:pt x="16003" y="10447"/>
                  <a:pt x="15991" y="10483"/>
                </a:cubicBezTo>
                <a:lnTo>
                  <a:pt x="15943" y="10554"/>
                </a:lnTo>
                <a:cubicBezTo>
                  <a:pt x="15920" y="10614"/>
                  <a:pt x="15884" y="10661"/>
                  <a:pt x="15860" y="10721"/>
                </a:cubicBezTo>
                <a:cubicBezTo>
                  <a:pt x="15812" y="10804"/>
                  <a:pt x="15753" y="10911"/>
                  <a:pt x="15705" y="10995"/>
                </a:cubicBezTo>
                <a:cubicBezTo>
                  <a:pt x="15670" y="11090"/>
                  <a:pt x="15610" y="11197"/>
                  <a:pt x="15562" y="11280"/>
                </a:cubicBezTo>
                <a:cubicBezTo>
                  <a:pt x="15527" y="11340"/>
                  <a:pt x="15491" y="11423"/>
                  <a:pt x="15443" y="11483"/>
                </a:cubicBezTo>
                <a:lnTo>
                  <a:pt x="15431" y="11507"/>
                </a:lnTo>
                <a:lnTo>
                  <a:pt x="15384" y="11578"/>
                </a:lnTo>
                <a:lnTo>
                  <a:pt x="15336" y="11661"/>
                </a:lnTo>
                <a:cubicBezTo>
                  <a:pt x="15324" y="11685"/>
                  <a:pt x="15289" y="11721"/>
                  <a:pt x="15277" y="11745"/>
                </a:cubicBezTo>
                <a:lnTo>
                  <a:pt x="15265" y="11757"/>
                </a:lnTo>
                <a:lnTo>
                  <a:pt x="15253" y="11792"/>
                </a:lnTo>
                <a:cubicBezTo>
                  <a:pt x="15229" y="11816"/>
                  <a:pt x="15217" y="11828"/>
                  <a:pt x="15193" y="11864"/>
                </a:cubicBezTo>
                <a:lnTo>
                  <a:pt x="15158" y="11911"/>
                </a:lnTo>
                <a:cubicBezTo>
                  <a:pt x="15146" y="11935"/>
                  <a:pt x="15110" y="11971"/>
                  <a:pt x="15098" y="11995"/>
                </a:cubicBezTo>
                <a:cubicBezTo>
                  <a:pt x="15074" y="12030"/>
                  <a:pt x="15050" y="12054"/>
                  <a:pt x="15027" y="12090"/>
                </a:cubicBezTo>
                <a:lnTo>
                  <a:pt x="14991" y="12114"/>
                </a:lnTo>
                <a:cubicBezTo>
                  <a:pt x="14967" y="12149"/>
                  <a:pt x="14955" y="12173"/>
                  <a:pt x="14920" y="12209"/>
                </a:cubicBezTo>
                <a:lnTo>
                  <a:pt x="14908" y="12221"/>
                </a:lnTo>
                <a:lnTo>
                  <a:pt x="14836" y="12292"/>
                </a:lnTo>
                <a:lnTo>
                  <a:pt x="14717" y="12400"/>
                </a:lnTo>
                <a:cubicBezTo>
                  <a:pt x="14681" y="12411"/>
                  <a:pt x="14669" y="12447"/>
                  <a:pt x="14634" y="12459"/>
                </a:cubicBezTo>
                <a:cubicBezTo>
                  <a:pt x="14622" y="12471"/>
                  <a:pt x="14610" y="12483"/>
                  <a:pt x="14598" y="12483"/>
                </a:cubicBezTo>
                <a:cubicBezTo>
                  <a:pt x="14562" y="12519"/>
                  <a:pt x="14539" y="12530"/>
                  <a:pt x="14503" y="12566"/>
                </a:cubicBezTo>
                <a:lnTo>
                  <a:pt x="14491" y="12578"/>
                </a:lnTo>
                <a:cubicBezTo>
                  <a:pt x="14431" y="12626"/>
                  <a:pt x="14372" y="12661"/>
                  <a:pt x="14312" y="12721"/>
                </a:cubicBezTo>
                <a:lnTo>
                  <a:pt x="14253" y="12769"/>
                </a:lnTo>
                <a:lnTo>
                  <a:pt x="14205" y="12804"/>
                </a:lnTo>
                <a:cubicBezTo>
                  <a:pt x="14074" y="12900"/>
                  <a:pt x="13943" y="13007"/>
                  <a:pt x="13800" y="13126"/>
                </a:cubicBezTo>
                <a:cubicBezTo>
                  <a:pt x="13729" y="13197"/>
                  <a:pt x="13646" y="13257"/>
                  <a:pt x="13562" y="13340"/>
                </a:cubicBezTo>
                <a:cubicBezTo>
                  <a:pt x="13491" y="13400"/>
                  <a:pt x="13419" y="13471"/>
                  <a:pt x="13360" y="13531"/>
                </a:cubicBezTo>
                <a:cubicBezTo>
                  <a:pt x="13300" y="13590"/>
                  <a:pt x="13241" y="13650"/>
                  <a:pt x="13169" y="13733"/>
                </a:cubicBezTo>
                <a:cubicBezTo>
                  <a:pt x="13122" y="13781"/>
                  <a:pt x="13074" y="13840"/>
                  <a:pt x="13026" y="13888"/>
                </a:cubicBezTo>
                <a:cubicBezTo>
                  <a:pt x="13050" y="13840"/>
                  <a:pt x="13062" y="13816"/>
                  <a:pt x="13062" y="13769"/>
                </a:cubicBezTo>
                <a:cubicBezTo>
                  <a:pt x="13134" y="13531"/>
                  <a:pt x="13205" y="13292"/>
                  <a:pt x="13265" y="13054"/>
                </a:cubicBezTo>
                <a:cubicBezTo>
                  <a:pt x="13312" y="12923"/>
                  <a:pt x="13348" y="12781"/>
                  <a:pt x="13384" y="12638"/>
                </a:cubicBezTo>
                <a:cubicBezTo>
                  <a:pt x="13419" y="12519"/>
                  <a:pt x="13467" y="12400"/>
                  <a:pt x="13491" y="12292"/>
                </a:cubicBezTo>
                <a:cubicBezTo>
                  <a:pt x="13538" y="12161"/>
                  <a:pt x="13562" y="12030"/>
                  <a:pt x="13610" y="11911"/>
                </a:cubicBezTo>
                <a:cubicBezTo>
                  <a:pt x="13669" y="11721"/>
                  <a:pt x="13729" y="11518"/>
                  <a:pt x="13788" y="11280"/>
                </a:cubicBezTo>
                <a:cubicBezTo>
                  <a:pt x="13824" y="11209"/>
                  <a:pt x="13836" y="11126"/>
                  <a:pt x="13860" y="11042"/>
                </a:cubicBezTo>
                <a:cubicBezTo>
                  <a:pt x="13884" y="11018"/>
                  <a:pt x="13884" y="10983"/>
                  <a:pt x="13860" y="10971"/>
                </a:cubicBezTo>
                <a:cubicBezTo>
                  <a:pt x="13860" y="10947"/>
                  <a:pt x="13848" y="10923"/>
                  <a:pt x="13836" y="10911"/>
                </a:cubicBezTo>
                <a:cubicBezTo>
                  <a:pt x="13800" y="10887"/>
                  <a:pt x="13777" y="10852"/>
                  <a:pt x="13729" y="10840"/>
                </a:cubicBezTo>
                <a:lnTo>
                  <a:pt x="13705" y="10840"/>
                </a:lnTo>
                <a:cubicBezTo>
                  <a:pt x="13669" y="10840"/>
                  <a:pt x="13622" y="10852"/>
                  <a:pt x="13598" y="10864"/>
                </a:cubicBezTo>
                <a:cubicBezTo>
                  <a:pt x="13562" y="10899"/>
                  <a:pt x="13550" y="10923"/>
                  <a:pt x="13538" y="10959"/>
                </a:cubicBezTo>
                <a:cubicBezTo>
                  <a:pt x="13491" y="11102"/>
                  <a:pt x="13467" y="11245"/>
                  <a:pt x="13419" y="11387"/>
                </a:cubicBezTo>
                <a:lnTo>
                  <a:pt x="13348" y="11661"/>
                </a:lnTo>
                <a:lnTo>
                  <a:pt x="13324" y="11721"/>
                </a:lnTo>
                <a:lnTo>
                  <a:pt x="13288" y="11876"/>
                </a:lnTo>
                <a:cubicBezTo>
                  <a:pt x="13253" y="11995"/>
                  <a:pt x="13205" y="12102"/>
                  <a:pt x="13181" y="12221"/>
                </a:cubicBezTo>
                <a:lnTo>
                  <a:pt x="13145" y="12292"/>
                </a:lnTo>
                <a:cubicBezTo>
                  <a:pt x="13110" y="12411"/>
                  <a:pt x="13074" y="12530"/>
                  <a:pt x="13026" y="12650"/>
                </a:cubicBezTo>
                <a:cubicBezTo>
                  <a:pt x="12991" y="12769"/>
                  <a:pt x="12943" y="12911"/>
                  <a:pt x="12907" y="13042"/>
                </a:cubicBezTo>
                <a:cubicBezTo>
                  <a:pt x="12812" y="13340"/>
                  <a:pt x="12717" y="13638"/>
                  <a:pt x="12610" y="13947"/>
                </a:cubicBezTo>
                <a:cubicBezTo>
                  <a:pt x="12574" y="14066"/>
                  <a:pt x="12538" y="14185"/>
                  <a:pt x="12491" y="14304"/>
                </a:cubicBezTo>
                <a:lnTo>
                  <a:pt x="12491" y="14257"/>
                </a:lnTo>
                <a:cubicBezTo>
                  <a:pt x="12491" y="14221"/>
                  <a:pt x="12479" y="14174"/>
                  <a:pt x="12467" y="14126"/>
                </a:cubicBezTo>
                <a:lnTo>
                  <a:pt x="12455" y="14078"/>
                </a:lnTo>
                <a:lnTo>
                  <a:pt x="12455" y="14078"/>
                </a:lnTo>
                <a:cubicBezTo>
                  <a:pt x="12475" y="14082"/>
                  <a:pt x="12493" y="14084"/>
                  <a:pt x="12507" y="14084"/>
                </a:cubicBezTo>
                <a:cubicBezTo>
                  <a:pt x="12582" y="14084"/>
                  <a:pt x="12572" y="14035"/>
                  <a:pt x="12562" y="13995"/>
                </a:cubicBezTo>
                <a:cubicBezTo>
                  <a:pt x="12538" y="13923"/>
                  <a:pt x="12526" y="13864"/>
                  <a:pt x="12514" y="13804"/>
                </a:cubicBezTo>
                <a:cubicBezTo>
                  <a:pt x="12503" y="13769"/>
                  <a:pt x="12503" y="13721"/>
                  <a:pt x="12479" y="13697"/>
                </a:cubicBezTo>
                <a:cubicBezTo>
                  <a:pt x="12479" y="13685"/>
                  <a:pt x="12467" y="13650"/>
                  <a:pt x="12467" y="13638"/>
                </a:cubicBezTo>
                <a:cubicBezTo>
                  <a:pt x="12443" y="13531"/>
                  <a:pt x="12419" y="13412"/>
                  <a:pt x="12407" y="13304"/>
                </a:cubicBezTo>
                <a:lnTo>
                  <a:pt x="12407" y="13292"/>
                </a:lnTo>
                <a:cubicBezTo>
                  <a:pt x="12395" y="13209"/>
                  <a:pt x="12395" y="13114"/>
                  <a:pt x="12395" y="13007"/>
                </a:cubicBezTo>
                <a:lnTo>
                  <a:pt x="12395" y="12685"/>
                </a:lnTo>
                <a:cubicBezTo>
                  <a:pt x="12395" y="12566"/>
                  <a:pt x="12395" y="12447"/>
                  <a:pt x="12407" y="12328"/>
                </a:cubicBezTo>
                <a:cubicBezTo>
                  <a:pt x="12419" y="12185"/>
                  <a:pt x="12443" y="12066"/>
                  <a:pt x="12455" y="11947"/>
                </a:cubicBezTo>
                <a:lnTo>
                  <a:pt x="12455" y="11935"/>
                </a:lnTo>
                <a:cubicBezTo>
                  <a:pt x="12455" y="11888"/>
                  <a:pt x="12467" y="11852"/>
                  <a:pt x="12479" y="11804"/>
                </a:cubicBezTo>
                <a:cubicBezTo>
                  <a:pt x="12503" y="11697"/>
                  <a:pt x="12526" y="11614"/>
                  <a:pt x="12538" y="11507"/>
                </a:cubicBezTo>
                <a:cubicBezTo>
                  <a:pt x="12562" y="11399"/>
                  <a:pt x="12586" y="11316"/>
                  <a:pt x="12598" y="11221"/>
                </a:cubicBezTo>
                <a:lnTo>
                  <a:pt x="12622" y="11173"/>
                </a:lnTo>
                <a:cubicBezTo>
                  <a:pt x="12645" y="11018"/>
                  <a:pt x="12693" y="10840"/>
                  <a:pt x="12741" y="10673"/>
                </a:cubicBezTo>
                <a:lnTo>
                  <a:pt x="12741" y="10661"/>
                </a:lnTo>
                <a:cubicBezTo>
                  <a:pt x="12753" y="10614"/>
                  <a:pt x="12764" y="10554"/>
                  <a:pt x="12776" y="10506"/>
                </a:cubicBezTo>
                <a:cubicBezTo>
                  <a:pt x="12800" y="10447"/>
                  <a:pt x="12824" y="10387"/>
                  <a:pt x="12836" y="10340"/>
                </a:cubicBezTo>
                <a:cubicBezTo>
                  <a:pt x="12872" y="10268"/>
                  <a:pt x="12895" y="10197"/>
                  <a:pt x="12931" y="10137"/>
                </a:cubicBezTo>
                <a:cubicBezTo>
                  <a:pt x="12955" y="10078"/>
                  <a:pt x="12991" y="10018"/>
                  <a:pt x="13038" y="9947"/>
                </a:cubicBezTo>
                <a:cubicBezTo>
                  <a:pt x="13122" y="9792"/>
                  <a:pt x="13217" y="9649"/>
                  <a:pt x="13276" y="9542"/>
                </a:cubicBezTo>
                <a:cubicBezTo>
                  <a:pt x="13288" y="9530"/>
                  <a:pt x="13300" y="9494"/>
                  <a:pt x="13300" y="9482"/>
                </a:cubicBezTo>
                <a:cubicBezTo>
                  <a:pt x="13360" y="9387"/>
                  <a:pt x="13419" y="9292"/>
                  <a:pt x="13479" y="9197"/>
                </a:cubicBezTo>
                <a:cubicBezTo>
                  <a:pt x="13526" y="9137"/>
                  <a:pt x="13550" y="9078"/>
                  <a:pt x="13598" y="9018"/>
                </a:cubicBezTo>
                <a:lnTo>
                  <a:pt x="13729" y="8840"/>
                </a:lnTo>
                <a:cubicBezTo>
                  <a:pt x="13765" y="8792"/>
                  <a:pt x="13788" y="8768"/>
                  <a:pt x="13836" y="8720"/>
                </a:cubicBezTo>
                <a:lnTo>
                  <a:pt x="13931" y="8637"/>
                </a:lnTo>
                <a:lnTo>
                  <a:pt x="13943" y="8613"/>
                </a:lnTo>
                <a:lnTo>
                  <a:pt x="13955" y="8601"/>
                </a:lnTo>
                <a:lnTo>
                  <a:pt x="14003" y="8554"/>
                </a:lnTo>
                <a:cubicBezTo>
                  <a:pt x="14027" y="8542"/>
                  <a:pt x="14038" y="8530"/>
                  <a:pt x="14074" y="8494"/>
                </a:cubicBezTo>
                <a:cubicBezTo>
                  <a:pt x="14098" y="8482"/>
                  <a:pt x="14122" y="8470"/>
                  <a:pt x="14146" y="8435"/>
                </a:cubicBezTo>
                <a:lnTo>
                  <a:pt x="14193" y="8411"/>
                </a:lnTo>
                <a:cubicBezTo>
                  <a:pt x="14217" y="8399"/>
                  <a:pt x="14253" y="8363"/>
                  <a:pt x="14277" y="8351"/>
                </a:cubicBezTo>
                <a:lnTo>
                  <a:pt x="14300" y="8339"/>
                </a:lnTo>
                <a:lnTo>
                  <a:pt x="14312" y="8316"/>
                </a:lnTo>
                <a:cubicBezTo>
                  <a:pt x="14396" y="8256"/>
                  <a:pt x="14479" y="8197"/>
                  <a:pt x="14562" y="8137"/>
                </a:cubicBezTo>
                <a:cubicBezTo>
                  <a:pt x="14634" y="8078"/>
                  <a:pt x="14717" y="8042"/>
                  <a:pt x="14789" y="7982"/>
                </a:cubicBezTo>
                <a:lnTo>
                  <a:pt x="14800" y="7958"/>
                </a:lnTo>
                <a:cubicBezTo>
                  <a:pt x="14848" y="7935"/>
                  <a:pt x="14896" y="7899"/>
                  <a:pt x="14920" y="7875"/>
                </a:cubicBezTo>
                <a:cubicBezTo>
                  <a:pt x="15015" y="7816"/>
                  <a:pt x="15086" y="7756"/>
                  <a:pt x="15158" y="7685"/>
                </a:cubicBezTo>
                <a:cubicBezTo>
                  <a:pt x="15205" y="7649"/>
                  <a:pt x="15229" y="7625"/>
                  <a:pt x="15277" y="7589"/>
                </a:cubicBezTo>
                <a:cubicBezTo>
                  <a:pt x="15443" y="7470"/>
                  <a:pt x="15586" y="7339"/>
                  <a:pt x="15741" y="7208"/>
                </a:cubicBezTo>
                <a:lnTo>
                  <a:pt x="16182" y="6851"/>
                </a:lnTo>
                <a:cubicBezTo>
                  <a:pt x="16241" y="6792"/>
                  <a:pt x="16324" y="6744"/>
                  <a:pt x="16384" y="6685"/>
                </a:cubicBezTo>
                <a:lnTo>
                  <a:pt x="16384" y="6685"/>
                </a:lnTo>
                <a:cubicBezTo>
                  <a:pt x="16324" y="6804"/>
                  <a:pt x="16265" y="6911"/>
                  <a:pt x="16182" y="7018"/>
                </a:cubicBezTo>
                <a:cubicBezTo>
                  <a:pt x="16146" y="7077"/>
                  <a:pt x="16098" y="7149"/>
                  <a:pt x="16051" y="7220"/>
                </a:cubicBezTo>
                <a:cubicBezTo>
                  <a:pt x="15967" y="7351"/>
                  <a:pt x="15860" y="7506"/>
                  <a:pt x="15765" y="7637"/>
                </a:cubicBezTo>
                <a:cubicBezTo>
                  <a:pt x="15574" y="7923"/>
                  <a:pt x="15372" y="8220"/>
                  <a:pt x="15158" y="8506"/>
                </a:cubicBezTo>
                <a:cubicBezTo>
                  <a:pt x="15086" y="8590"/>
                  <a:pt x="15015" y="8685"/>
                  <a:pt x="14920" y="8768"/>
                </a:cubicBezTo>
                <a:lnTo>
                  <a:pt x="14812" y="8875"/>
                </a:lnTo>
                <a:lnTo>
                  <a:pt x="14800" y="8887"/>
                </a:lnTo>
                <a:lnTo>
                  <a:pt x="14777" y="8911"/>
                </a:lnTo>
                <a:lnTo>
                  <a:pt x="14669" y="9018"/>
                </a:lnTo>
                <a:lnTo>
                  <a:pt x="14658" y="9030"/>
                </a:lnTo>
                <a:cubicBezTo>
                  <a:pt x="14634" y="9054"/>
                  <a:pt x="14622" y="9078"/>
                  <a:pt x="14610" y="9101"/>
                </a:cubicBezTo>
                <a:cubicBezTo>
                  <a:pt x="14598" y="9125"/>
                  <a:pt x="14562" y="9161"/>
                  <a:pt x="14550" y="9173"/>
                </a:cubicBezTo>
                <a:cubicBezTo>
                  <a:pt x="14503" y="9232"/>
                  <a:pt x="14479" y="9292"/>
                  <a:pt x="14443" y="9328"/>
                </a:cubicBezTo>
                <a:cubicBezTo>
                  <a:pt x="14384" y="9435"/>
                  <a:pt x="14324" y="9554"/>
                  <a:pt x="14265" y="9697"/>
                </a:cubicBezTo>
                <a:lnTo>
                  <a:pt x="14241" y="9756"/>
                </a:lnTo>
                <a:cubicBezTo>
                  <a:pt x="14205" y="9792"/>
                  <a:pt x="14193" y="9852"/>
                  <a:pt x="14158" y="9899"/>
                </a:cubicBezTo>
                <a:cubicBezTo>
                  <a:pt x="14146" y="9947"/>
                  <a:pt x="14122" y="10006"/>
                  <a:pt x="14098" y="10054"/>
                </a:cubicBezTo>
                <a:cubicBezTo>
                  <a:pt x="14086" y="10114"/>
                  <a:pt x="14062" y="10173"/>
                  <a:pt x="14038" y="10233"/>
                </a:cubicBezTo>
                <a:lnTo>
                  <a:pt x="14027" y="10256"/>
                </a:lnTo>
                <a:cubicBezTo>
                  <a:pt x="14027" y="10268"/>
                  <a:pt x="14015" y="10304"/>
                  <a:pt x="14015" y="10316"/>
                </a:cubicBezTo>
                <a:lnTo>
                  <a:pt x="14015" y="10328"/>
                </a:lnTo>
                <a:cubicBezTo>
                  <a:pt x="14015" y="10352"/>
                  <a:pt x="14003" y="10364"/>
                  <a:pt x="14003" y="10375"/>
                </a:cubicBezTo>
                <a:cubicBezTo>
                  <a:pt x="14003" y="10387"/>
                  <a:pt x="14003" y="10411"/>
                  <a:pt x="14015" y="10423"/>
                </a:cubicBezTo>
                <a:cubicBezTo>
                  <a:pt x="14027" y="10435"/>
                  <a:pt x="14027" y="10435"/>
                  <a:pt x="14038" y="10435"/>
                </a:cubicBezTo>
                <a:lnTo>
                  <a:pt x="14062" y="10435"/>
                </a:lnTo>
                <a:cubicBezTo>
                  <a:pt x="14086" y="10423"/>
                  <a:pt x="14098" y="10387"/>
                  <a:pt x="14098" y="10364"/>
                </a:cubicBezTo>
                <a:lnTo>
                  <a:pt x="14098" y="10352"/>
                </a:lnTo>
                <a:cubicBezTo>
                  <a:pt x="14098" y="10316"/>
                  <a:pt x="14122" y="10304"/>
                  <a:pt x="14134" y="10268"/>
                </a:cubicBezTo>
                <a:lnTo>
                  <a:pt x="14146" y="10244"/>
                </a:lnTo>
                <a:cubicBezTo>
                  <a:pt x="14158" y="10185"/>
                  <a:pt x="14193" y="10125"/>
                  <a:pt x="14205" y="10066"/>
                </a:cubicBezTo>
                <a:cubicBezTo>
                  <a:pt x="14241" y="10006"/>
                  <a:pt x="14265" y="9923"/>
                  <a:pt x="14300" y="9875"/>
                </a:cubicBezTo>
                <a:cubicBezTo>
                  <a:pt x="14324" y="9804"/>
                  <a:pt x="14372" y="9733"/>
                  <a:pt x="14396" y="9673"/>
                </a:cubicBezTo>
                <a:cubicBezTo>
                  <a:pt x="14443" y="9613"/>
                  <a:pt x="14479" y="9554"/>
                  <a:pt x="14515" y="9494"/>
                </a:cubicBezTo>
                <a:cubicBezTo>
                  <a:pt x="14550" y="9459"/>
                  <a:pt x="14598" y="9399"/>
                  <a:pt x="14622" y="9352"/>
                </a:cubicBezTo>
                <a:lnTo>
                  <a:pt x="14634" y="9340"/>
                </a:lnTo>
                <a:lnTo>
                  <a:pt x="14658" y="9316"/>
                </a:lnTo>
                <a:cubicBezTo>
                  <a:pt x="14669" y="9292"/>
                  <a:pt x="14693" y="9280"/>
                  <a:pt x="14717" y="9244"/>
                </a:cubicBezTo>
                <a:cubicBezTo>
                  <a:pt x="14729" y="9221"/>
                  <a:pt x="14753" y="9197"/>
                  <a:pt x="14777" y="9185"/>
                </a:cubicBezTo>
                <a:lnTo>
                  <a:pt x="14789" y="9173"/>
                </a:lnTo>
                <a:cubicBezTo>
                  <a:pt x="14836" y="9125"/>
                  <a:pt x="14896" y="9078"/>
                  <a:pt x="14931" y="9042"/>
                </a:cubicBezTo>
                <a:cubicBezTo>
                  <a:pt x="14991" y="8994"/>
                  <a:pt x="15039" y="8935"/>
                  <a:pt x="15098" y="8887"/>
                </a:cubicBezTo>
                <a:cubicBezTo>
                  <a:pt x="15217" y="8780"/>
                  <a:pt x="15312" y="8685"/>
                  <a:pt x="15396" y="8578"/>
                </a:cubicBezTo>
                <a:cubicBezTo>
                  <a:pt x="15491" y="8470"/>
                  <a:pt x="15574" y="8387"/>
                  <a:pt x="15670" y="8268"/>
                </a:cubicBezTo>
                <a:lnTo>
                  <a:pt x="15753" y="8173"/>
                </a:lnTo>
                <a:cubicBezTo>
                  <a:pt x="15812" y="8113"/>
                  <a:pt x="15860" y="8054"/>
                  <a:pt x="15920" y="7982"/>
                </a:cubicBezTo>
                <a:cubicBezTo>
                  <a:pt x="15991" y="7887"/>
                  <a:pt x="16063" y="7792"/>
                  <a:pt x="16170" y="7673"/>
                </a:cubicBezTo>
                <a:cubicBezTo>
                  <a:pt x="16182" y="7649"/>
                  <a:pt x="16205" y="7625"/>
                  <a:pt x="16217" y="7613"/>
                </a:cubicBezTo>
                <a:cubicBezTo>
                  <a:pt x="16277" y="7530"/>
                  <a:pt x="16336" y="7447"/>
                  <a:pt x="16396" y="7351"/>
                </a:cubicBezTo>
                <a:cubicBezTo>
                  <a:pt x="16455" y="7256"/>
                  <a:pt x="16527" y="7149"/>
                  <a:pt x="16586" y="6994"/>
                </a:cubicBezTo>
                <a:cubicBezTo>
                  <a:pt x="16646" y="6863"/>
                  <a:pt x="16705" y="6744"/>
                  <a:pt x="16753" y="6625"/>
                </a:cubicBezTo>
                <a:lnTo>
                  <a:pt x="16753" y="6613"/>
                </a:lnTo>
                <a:cubicBezTo>
                  <a:pt x="16777" y="6554"/>
                  <a:pt x="16801" y="6506"/>
                  <a:pt x="16813" y="6446"/>
                </a:cubicBezTo>
                <a:cubicBezTo>
                  <a:pt x="16813" y="6434"/>
                  <a:pt x="16825" y="6399"/>
                  <a:pt x="16825" y="6387"/>
                </a:cubicBezTo>
                <a:lnTo>
                  <a:pt x="16825" y="6375"/>
                </a:lnTo>
                <a:cubicBezTo>
                  <a:pt x="16825" y="6363"/>
                  <a:pt x="16836" y="6327"/>
                  <a:pt x="16836" y="6315"/>
                </a:cubicBezTo>
                <a:cubicBezTo>
                  <a:pt x="16836" y="6280"/>
                  <a:pt x="16836" y="6256"/>
                  <a:pt x="16825" y="6220"/>
                </a:cubicBezTo>
                <a:cubicBezTo>
                  <a:pt x="16860" y="6196"/>
                  <a:pt x="16884" y="6184"/>
                  <a:pt x="16896" y="6149"/>
                </a:cubicBezTo>
                <a:close/>
                <a:moveTo>
                  <a:pt x="13233" y="22689"/>
                </a:moveTo>
                <a:cubicBezTo>
                  <a:pt x="13229" y="22692"/>
                  <a:pt x="13229" y="22698"/>
                  <a:pt x="13229" y="22698"/>
                </a:cubicBezTo>
                <a:cubicBezTo>
                  <a:pt x="13230" y="22695"/>
                  <a:pt x="13232" y="22692"/>
                  <a:pt x="13233" y="22689"/>
                </a:cubicBezTo>
                <a:close/>
                <a:moveTo>
                  <a:pt x="16241" y="11292"/>
                </a:moveTo>
                <a:cubicBezTo>
                  <a:pt x="16289" y="11376"/>
                  <a:pt x="16348" y="11447"/>
                  <a:pt x="16396" y="11518"/>
                </a:cubicBezTo>
                <a:cubicBezTo>
                  <a:pt x="16444" y="11590"/>
                  <a:pt x="16479" y="11673"/>
                  <a:pt x="16515" y="11745"/>
                </a:cubicBezTo>
                <a:cubicBezTo>
                  <a:pt x="16574" y="11864"/>
                  <a:pt x="16634" y="11971"/>
                  <a:pt x="16682" y="12078"/>
                </a:cubicBezTo>
                <a:cubicBezTo>
                  <a:pt x="16717" y="12173"/>
                  <a:pt x="16765" y="12269"/>
                  <a:pt x="16813" y="12340"/>
                </a:cubicBezTo>
                <a:cubicBezTo>
                  <a:pt x="16884" y="12519"/>
                  <a:pt x="16979" y="12685"/>
                  <a:pt x="17051" y="12864"/>
                </a:cubicBezTo>
                <a:lnTo>
                  <a:pt x="17098" y="12935"/>
                </a:lnTo>
                <a:cubicBezTo>
                  <a:pt x="17158" y="13066"/>
                  <a:pt x="17229" y="13221"/>
                  <a:pt x="17301" y="13364"/>
                </a:cubicBezTo>
                <a:lnTo>
                  <a:pt x="17527" y="13816"/>
                </a:lnTo>
                <a:cubicBezTo>
                  <a:pt x="17598" y="13959"/>
                  <a:pt x="17694" y="14114"/>
                  <a:pt x="17777" y="14257"/>
                </a:cubicBezTo>
                <a:cubicBezTo>
                  <a:pt x="17848" y="14400"/>
                  <a:pt x="17944" y="14543"/>
                  <a:pt x="18015" y="14674"/>
                </a:cubicBezTo>
                <a:lnTo>
                  <a:pt x="18051" y="14733"/>
                </a:lnTo>
                <a:cubicBezTo>
                  <a:pt x="18075" y="14793"/>
                  <a:pt x="18122" y="14852"/>
                  <a:pt x="18146" y="14912"/>
                </a:cubicBezTo>
                <a:cubicBezTo>
                  <a:pt x="18194" y="14995"/>
                  <a:pt x="18229" y="15078"/>
                  <a:pt x="18265" y="15150"/>
                </a:cubicBezTo>
                <a:lnTo>
                  <a:pt x="18289" y="15174"/>
                </a:lnTo>
                <a:cubicBezTo>
                  <a:pt x="18301" y="15233"/>
                  <a:pt x="18325" y="15269"/>
                  <a:pt x="18349" y="15328"/>
                </a:cubicBezTo>
                <a:cubicBezTo>
                  <a:pt x="18360" y="15388"/>
                  <a:pt x="18384" y="15471"/>
                  <a:pt x="18408" y="15519"/>
                </a:cubicBezTo>
                <a:cubicBezTo>
                  <a:pt x="18420" y="15590"/>
                  <a:pt x="18432" y="15662"/>
                  <a:pt x="18444" y="15733"/>
                </a:cubicBezTo>
                <a:cubicBezTo>
                  <a:pt x="18468" y="15793"/>
                  <a:pt x="18468" y="15852"/>
                  <a:pt x="18479" y="15924"/>
                </a:cubicBezTo>
                <a:lnTo>
                  <a:pt x="18479" y="15936"/>
                </a:lnTo>
                <a:cubicBezTo>
                  <a:pt x="18479" y="16019"/>
                  <a:pt x="18491" y="16090"/>
                  <a:pt x="18491" y="16174"/>
                </a:cubicBezTo>
                <a:lnTo>
                  <a:pt x="18491" y="16388"/>
                </a:lnTo>
                <a:cubicBezTo>
                  <a:pt x="18491" y="16531"/>
                  <a:pt x="18479" y="16674"/>
                  <a:pt x="18479" y="16805"/>
                </a:cubicBezTo>
                <a:cubicBezTo>
                  <a:pt x="18479" y="16936"/>
                  <a:pt x="18468" y="17067"/>
                  <a:pt x="18432" y="17210"/>
                </a:cubicBezTo>
                <a:cubicBezTo>
                  <a:pt x="18420" y="17341"/>
                  <a:pt x="18384" y="17472"/>
                  <a:pt x="18360" y="17603"/>
                </a:cubicBezTo>
                <a:cubicBezTo>
                  <a:pt x="18325" y="17769"/>
                  <a:pt x="18289" y="17924"/>
                  <a:pt x="18253" y="18043"/>
                </a:cubicBezTo>
                <a:lnTo>
                  <a:pt x="18241" y="18103"/>
                </a:lnTo>
                <a:cubicBezTo>
                  <a:pt x="18182" y="18353"/>
                  <a:pt x="18110" y="18626"/>
                  <a:pt x="18051" y="18876"/>
                </a:cubicBezTo>
                <a:lnTo>
                  <a:pt x="18039" y="18924"/>
                </a:lnTo>
                <a:cubicBezTo>
                  <a:pt x="18003" y="18996"/>
                  <a:pt x="17991" y="19067"/>
                  <a:pt x="17956" y="19138"/>
                </a:cubicBezTo>
                <a:cubicBezTo>
                  <a:pt x="17932" y="19234"/>
                  <a:pt x="17896" y="19305"/>
                  <a:pt x="17860" y="19400"/>
                </a:cubicBezTo>
                <a:cubicBezTo>
                  <a:pt x="17825" y="19472"/>
                  <a:pt x="17777" y="19555"/>
                  <a:pt x="17741" y="19650"/>
                </a:cubicBezTo>
                <a:cubicBezTo>
                  <a:pt x="17694" y="19734"/>
                  <a:pt x="17646" y="19817"/>
                  <a:pt x="17598" y="19889"/>
                </a:cubicBezTo>
                <a:cubicBezTo>
                  <a:pt x="17539" y="19972"/>
                  <a:pt x="17491" y="20055"/>
                  <a:pt x="17444" y="20139"/>
                </a:cubicBezTo>
                <a:cubicBezTo>
                  <a:pt x="17408" y="20198"/>
                  <a:pt x="17360" y="20246"/>
                  <a:pt x="17336" y="20305"/>
                </a:cubicBezTo>
                <a:cubicBezTo>
                  <a:pt x="17265" y="20412"/>
                  <a:pt x="17182" y="20531"/>
                  <a:pt x="17110" y="20627"/>
                </a:cubicBezTo>
                <a:cubicBezTo>
                  <a:pt x="17063" y="20686"/>
                  <a:pt x="17039" y="20770"/>
                  <a:pt x="16991" y="20829"/>
                </a:cubicBezTo>
                <a:cubicBezTo>
                  <a:pt x="16920" y="20948"/>
                  <a:pt x="16860" y="21043"/>
                  <a:pt x="16801" y="21162"/>
                </a:cubicBezTo>
                <a:cubicBezTo>
                  <a:pt x="16801" y="21151"/>
                  <a:pt x="16801" y="21139"/>
                  <a:pt x="16813" y="21127"/>
                </a:cubicBezTo>
                <a:cubicBezTo>
                  <a:pt x="16825" y="21079"/>
                  <a:pt x="16848" y="21032"/>
                  <a:pt x="16848" y="20972"/>
                </a:cubicBezTo>
                <a:lnTo>
                  <a:pt x="16860" y="20901"/>
                </a:lnTo>
                <a:cubicBezTo>
                  <a:pt x="16884" y="20758"/>
                  <a:pt x="16932" y="20627"/>
                  <a:pt x="16944" y="20496"/>
                </a:cubicBezTo>
                <a:cubicBezTo>
                  <a:pt x="16955" y="20424"/>
                  <a:pt x="16979" y="20353"/>
                  <a:pt x="16979" y="20270"/>
                </a:cubicBezTo>
                <a:lnTo>
                  <a:pt x="16979" y="20258"/>
                </a:lnTo>
                <a:cubicBezTo>
                  <a:pt x="16979" y="20186"/>
                  <a:pt x="16991" y="20091"/>
                  <a:pt x="16991" y="20008"/>
                </a:cubicBezTo>
                <a:cubicBezTo>
                  <a:pt x="17015" y="19460"/>
                  <a:pt x="17039" y="18710"/>
                  <a:pt x="16896" y="17995"/>
                </a:cubicBezTo>
                <a:cubicBezTo>
                  <a:pt x="16872" y="17853"/>
                  <a:pt x="16836" y="17686"/>
                  <a:pt x="16801" y="17472"/>
                </a:cubicBezTo>
                <a:cubicBezTo>
                  <a:pt x="16777" y="17388"/>
                  <a:pt x="16753" y="17281"/>
                  <a:pt x="16741" y="17186"/>
                </a:cubicBezTo>
                <a:cubicBezTo>
                  <a:pt x="16717" y="17114"/>
                  <a:pt x="16705" y="17043"/>
                  <a:pt x="16682" y="16971"/>
                </a:cubicBezTo>
                <a:lnTo>
                  <a:pt x="16658" y="16924"/>
                </a:lnTo>
                <a:cubicBezTo>
                  <a:pt x="16646" y="16852"/>
                  <a:pt x="16634" y="16781"/>
                  <a:pt x="16622" y="16710"/>
                </a:cubicBezTo>
                <a:cubicBezTo>
                  <a:pt x="16598" y="16626"/>
                  <a:pt x="16586" y="16555"/>
                  <a:pt x="16574" y="16460"/>
                </a:cubicBezTo>
                <a:cubicBezTo>
                  <a:pt x="16539" y="16329"/>
                  <a:pt x="16527" y="16174"/>
                  <a:pt x="16515" y="16043"/>
                </a:cubicBezTo>
                <a:lnTo>
                  <a:pt x="16503" y="15959"/>
                </a:lnTo>
                <a:lnTo>
                  <a:pt x="16503" y="15888"/>
                </a:lnTo>
                <a:cubicBezTo>
                  <a:pt x="16503" y="15805"/>
                  <a:pt x="16479" y="15733"/>
                  <a:pt x="16479" y="15674"/>
                </a:cubicBezTo>
                <a:cubicBezTo>
                  <a:pt x="16479" y="15567"/>
                  <a:pt x="16467" y="15459"/>
                  <a:pt x="16467" y="15364"/>
                </a:cubicBezTo>
                <a:cubicBezTo>
                  <a:pt x="16455" y="15138"/>
                  <a:pt x="16455" y="14947"/>
                  <a:pt x="16444" y="14757"/>
                </a:cubicBezTo>
                <a:lnTo>
                  <a:pt x="16432" y="14828"/>
                </a:lnTo>
                <a:cubicBezTo>
                  <a:pt x="16408" y="14959"/>
                  <a:pt x="16396" y="15114"/>
                  <a:pt x="16384" y="15257"/>
                </a:cubicBezTo>
                <a:cubicBezTo>
                  <a:pt x="16372" y="15352"/>
                  <a:pt x="16372" y="15424"/>
                  <a:pt x="16372" y="15495"/>
                </a:cubicBezTo>
                <a:cubicBezTo>
                  <a:pt x="16372" y="15567"/>
                  <a:pt x="16348" y="15650"/>
                  <a:pt x="16348" y="15733"/>
                </a:cubicBezTo>
                <a:lnTo>
                  <a:pt x="16348" y="15912"/>
                </a:lnTo>
                <a:lnTo>
                  <a:pt x="16348" y="15983"/>
                </a:lnTo>
                <a:lnTo>
                  <a:pt x="16348" y="16150"/>
                </a:lnTo>
                <a:lnTo>
                  <a:pt x="16348" y="16209"/>
                </a:lnTo>
                <a:cubicBezTo>
                  <a:pt x="16348" y="16269"/>
                  <a:pt x="16372" y="16317"/>
                  <a:pt x="16372" y="16376"/>
                </a:cubicBezTo>
                <a:lnTo>
                  <a:pt x="16372" y="16436"/>
                </a:lnTo>
                <a:cubicBezTo>
                  <a:pt x="16372" y="16507"/>
                  <a:pt x="16384" y="16579"/>
                  <a:pt x="16396" y="16638"/>
                </a:cubicBezTo>
                <a:cubicBezTo>
                  <a:pt x="16408" y="16733"/>
                  <a:pt x="16432" y="16805"/>
                  <a:pt x="16444" y="16876"/>
                </a:cubicBezTo>
                <a:lnTo>
                  <a:pt x="16491" y="17102"/>
                </a:lnTo>
                <a:cubicBezTo>
                  <a:pt x="16515" y="17257"/>
                  <a:pt x="16563" y="17412"/>
                  <a:pt x="16586" y="17567"/>
                </a:cubicBezTo>
                <a:lnTo>
                  <a:pt x="16586" y="17579"/>
                </a:lnTo>
                <a:cubicBezTo>
                  <a:pt x="16622" y="17722"/>
                  <a:pt x="16646" y="17864"/>
                  <a:pt x="16682" y="18007"/>
                </a:cubicBezTo>
                <a:cubicBezTo>
                  <a:pt x="16705" y="18162"/>
                  <a:pt x="16729" y="18317"/>
                  <a:pt x="16741" y="18448"/>
                </a:cubicBezTo>
                <a:cubicBezTo>
                  <a:pt x="16753" y="18543"/>
                  <a:pt x="16753" y="18638"/>
                  <a:pt x="16765" y="18746"/>
                </a:cubicBezTo>
                <a:cubicBezTo>
                  <a:pt x="16789" y="18841"/>
                  <a:pt x="16789" y="18948"/>
                  <a:pt x="16789" y="19055"/>
                </a:cubicBezTo>
                <a:cubicBezTo>
                  <a:pt x="16789" y="19257"/>
                  <a:pt x="16801" y="19460"/>
                  <a:pt x="16789" y="19686"/>
                </a:cubicBezTo>
                <a:lnTo>
                  <a:pt x="16789" y="19829"/>
                </a:lnTo>
                <a:lnTo>
                  <a:pt x="16789" y="19841"/>
                </a:lnTo>
                <a:cubicBezTo>
                  <a:pt x="16789" y="19912"/>
                  <a:pt x="16789" y="19972"/>
                  <a:pt x="16765" y="20067"/>
                </a:cubicBezTo>
                <a:lnTo>
                  <a:pt x="16765" y="20127"/>
                </a:lnTo>
                <a:cubicBezTo>
                  <a:pt x="16765" y="20198"/>
                  <a:pt x="16753" y="20281"/>
                  <a:pt x="16753" y="20377"/>
                </a:cubicBezTo>
                <a:cubicBezTo>
                  <a:pt x="16741" y="20377"/>
                  <a:pt x="16741" y="20365"/>
                  <a:pt x="16729" y="20365"/>
                </a:cubicBezTo>
                <a:cubicBezTo>
                  <a:pt x="16705" y="20365"/>
                  <a:pt x="16694" y="20365"/>
                  <a:pt x="16682" y="20377"/>
                </a:cubicBezTo>
                <a:cubicBezTo>
                  <a:pt x="16646" y="20412"/>
                  <a:pt x="16634" y="20436"/>
                  <a:pt x="16634" y="20460"/>
                </a:cubicBezTo>
                <a:cubicBezTo>
                  <a:pt x="16586" y="20722"/>
                  <a:pt x="16551" y="20996"/>
                  <a:pt x="16467" y="21270"/>
                </a:cubicBezTo>
                <a:cubicBezTo>
                  <a:pt x="16408" y="21520"/>
                  <a:pt x="16336" y="21805"/>
                  <a:pt x="16265" y="22139"/>
                </a:cubicBezTo>
                <a:lnTo>
                  <a:pt x="16205" y="22365"/>
                </a:lnTo>
                <a:lnTo>
                  <a:pt x="16193" y="22401"/>
                </a:lnTo>
                <a:cubicBezTo>
                  <a:pt x="16158" y="22484"/>
                  <a:pt x="16134" y="22579"/>
                  <a:pt x="16098" y="22686"/>
                </a:cubicBezTo>
                <a:lnTo>
                  <a:pt x="16098" y="22698"/>
                </a:lnTo>
                <a:cubicBezTo>
                  <a:pt x="16086" y="22758"/>
                  <a:pt x="16074" y="22806"/>
                  <a:pt x="16051" y="22865"/>
                </a:cubicBezTo>
                <a:lnTo>
                  <a:pt x="16015" y="22996"/>
                </a:lnTo>
                <a:lnTo>
                  <a:pt x="16015" y="22782"/>
                </a:lnTo>
                <a:cubicBezTo>
                  <a:pt x="15991" y="22591"/>
                  <a:pt x="15979" y="22448"/>
                  <a:pt x="15967" y="22294"/>
                </a:cubicBezTo>
                <a:cubicBezTo>
                  <a:pt x="15955" y="22222"/>
                  <a:pt x="15932" y="22151"/>
                  <a:pt x="15920" y="22055"/>
                </a:cubicBezTo>
                <a:cubicBezTo>
                  <a:pt x="15908" y="21984"/>
                  <a:pt x="15872" y="21901"/>
                  <a:pt x="15860" y="21805"/>
                </a:cubicBezTo>
                <a:cubicBezTo>
                  <a:pt x="15848" y="21758"/>
                  <a:pt x="15836" y="21734"/>
                  <a:pt x="15812" y="21686"/>
                </a:cubicBezTo>
                <a:cubicBezTo>
                  <a:pt x="15777" y="21555"/>
                  <a:pt x="15729" y="21424"/>
                  <a:pt x="15670" y="21282"/>
                </a:cubicBezTo>
                <a:cubicBezTo>
                  <a:pt x="15658" y="21246"/>
                  <a:pt x="15634" y="21198"/>
                  <a:pt x="15610" y="21151"/>
                </a:cubicBezTo>
                <a:cubicBezTo>
                  <a:pt x="15574" y="21055"/>
                  <a:pt x="15539" y="20972"/>
                  <a:pt x="15503" y="20877"/>
                </a:cubicBezTo>
                <a:lnTo>
                  <a:pt x="15503" y="20865"/>
                </a:lnTo>
                <a:cubicBezTo>
                  <a:pt x="15491" y="20841"/>
                  <a:pt x="15491" y="20829"/>
                  <a:pt x="15479" y="20793"/>
                </a:cubicBezTo>
                <a:lnTo>
                  <a:pt x="15479" y="20746"/>
                </a:lnTo>
                <a:cubicBezTo>
                  <a:pt x="15479" y="20722"/>
                  <a:pt x="15455" y="20686"/>
                  <a:pt x="15431" y="20662"/>
                </a:cubicBezTo>
                <a:cubicBezTo>
                  <a:pt x="15384" y="20543"/>
                  <a:pt x="15360" y="20436"/>
                  <a:pt x="15312" y="20305"/>
                </a:cubicBezTo>
                <a:cubicBezTo>
                  <a:pt x="15277" y="20186"/>
                  <a:pt x="15241" y="20055"/>
                  <a:pt x="15205" y="19912"/>
                </a:cubicBezTo>
                <a:cubicBezTo>
                  <a:pt x="15253" y="19829"/>
                  <a:pt x="15205" y="19698"/>
                  <a:pt x="15193" y="19555"/>
                </a:cubicBezTo>
                <a:cubicBezTo>
                  <a:pt x="15158" y="19412"/>
                  <a:pt x="15146" y="19257"/>
                  <a:pt x="15122" y="19103"/>
                </a:cubicBezTo>
                <a:lnTo>
                  <a:pt x="15122" y="19055"/>
                </a:lnTo>
                <a:cubicBezTo>
                  <a:pt x="15098" y="18960"/>
                  <a:pt x="15098" y="18888"/>
                  <a:pt x="15086" y="18805"/>
                </a:cubicBezTo>
                <a:cubicBezTo>
                  <a:pt x="15086" y="18698"/>
                  <a:pt x="15074" y="18591"/>
                  <a:pt x="15074" y="18484"/>
                </a:cubicBezTo>
                <a:lnTo>
                  <a:pt x="15074" y="18341"/>
                </a:lnTo>
                <a:cubicBezTo>
                  <a:pt x="15074" y="18210"/>
                  <a:pt x="15086" y="18091"/>
                  <a:pt x="15086" y="17984"/>
                </a:cubicBezTo>
                <a:cubicBezTo>
                  <a:pt x="15086" y="17876"/>
                  <a:pt x="15098" y="17769"/>
                  <a:pt x="15122" y="17674"/>
                </a:cubicBezTo>
                <a:cubicBezTo>
                  <a:pt x="15122" y="17591"/>
                  <a:pt x="15134" y="17531"/>
                  <a:pt x="15146" y="17460"/>
                </a:cubicBezTo>
                <a:lnTo>
                  <a:pt x="15146" y="17436"/>
                </a:lnTo>
                <a:cubicBezTo>
                  <a:pt x="15181" y="17257"/>
                  <a:pt x="15205" y="17079"/>
                  <a:pt x="15241" y="16876"/>
                </a:cubicBezTo>
                <a:cubicBezTo>
                  <a:pt x="15265" y="16733"/>
                  <a:pt x="15301" y="16590"/>
                  <a:pt x="15324" y="16448"/>
                </a:cubicBezTo>
                <a:lnTo>
                  <a:pt x="15324" y="16412"/>
                </a:lnTo>
                <a:lnTo>
                  <a:pt x="15324" y="16388"/>
                </a:lnTo>
                <a:lnTo>
                  <a:pt x="15408" y="15983"/>
                </a:lnTo>
                <a:lnTo>
                  <a:pt x="15431" y="15912"/>
                </a:lnTo>
                <a:cubicBezTo>
                  <a:pt x="15455" y="15757"/>
                  <a:pt x="15503" y="15614"/>
                  <a:pt x="15527" y="15483"/>
                </a:cubicBezTo>
                <a:cubicBezTo>
                  <a:pt x="15574" y="15317"/>
                  <a:pt x="15610" y="15150"/>
                  <a:pt x="15646" y="14971"/>
                </a:cubicBezTo>
                <a:cubicBezTo>
                  <a:pt x="15729" y="14650"/>
                  <a:pt x="15801" y="14316"/>
                  <a:pt x="15860" y="13995"/>
                </a:cubicBezTo>
                <a:cubicBezTo>
                  <a:pt x="15908" y="13733"/>
                  <a:pt x="15943" y="13483"/>
                  <a:pt x="15979" y="13233"/>
                </a:cubicBezTo>
                <a:cubicBezTo>
                  <a:pt x="15991" y="13173"/>
                  <a:pt x="15991" y="13102"/>
                  <a:pt x="16003" y="13042"/>
                </a:cubicBezTo>
                <a:lnTo>
                  <a:pt x="16003" y="13019"/>
                </a:lnTo>
                <a:cubicBezTo>
                  <a:pt x="16051" y="12757"/>
                  <a:pt x="16086" y="12519"/>
                  <a:pt x="16110" y="12292"/>
                </a:cubicBezTo>
                <a:lnTo>
                  <a:pt x="16122" y="12209"/>
                </a:lnTo>
                <a:cubicBezTo>
                  <a:pt x="16158" y="11995"/>
                  <a:pt x="16182" y="11768"/>
                  <a:pt x="16217" y="11566"/>
                </a:cubicBezTo>
                <a:lnTo>
                  <a:pt x="16217" y="11530"/>
                </a:lnTo>
                <a:lnTo>
                  <a:pt x="16217" y="11495"/>
                </a:lnTo>
                <a:cubicBezTo>
                  <a:pt x="16229" y="11435"/>
                  <a:pt x="16229" y="11376"/>
                  <a:pt x="16241" y="11328"/>
                </a:cubicBezTo>
                <a:lnTo>
                  <a:pt x="16241" y="11292"/>
                </a:lnTo>
                <a:close/>
                <a:moveTo>
                  <a:pt x="18670" y="19460"/>
                </a:moveTo>
                <a:cubicBezTo>
                  <a:pt x="18670" y="19472"/>
                  <a:pt x="18658" y="19484"/>
                  <a:pt x="18658" y="19496"/>
                </a:cubicBezTo>
                <a:cubicBezTo>
                  <a:pt x="18622" y="19591"/>
                  <a:pt x="18610" y="19662"/>
                  <a:pt x="18587" y="19758"/>
                </a:cubicBezTo>
                <a:lnTo>
                  <a:pt x="18408" y="20246"/>
                </a:lnTo>
                <a:lnTo>
                  <a:pt x="18360" y="20365"/>
                </a:lnTo>
                <a:cubicBezTo>
                  <a:pt x="18289" y="20567"/>
                  <a:pt x="18194" y="20770"/>
                  <a:pt x="18122" y="20972"/>
                </a:cubicBezTo>
                <a:cubicBezTo>
                  <a:pt x="18051" y="21151"/>
                  <a:pt x="17991" y="21329"/>
                  <a:pt x="17908" y="21508"/>
                </a:cubicBezTo>
                <a:lnTo>
                  <a:pt x="17884" y="21579"/>
                </a:lnTo>
                <a:cubicBezTo>
                  <a:pt x="17848" y="21674"/>
                  <a:pt x="17813" y="21758"/>
                  <a:pt x="17777" y="21865"/>
                </a:cubicBezTo>
                <a:cubicBezTo>
                  <a:pt x="17729" y="21972"/>
                  <a:pt x="17706" y="22079"/>
                  <a:pt x="17658" y="22163"/>
                </a:cubicBezTo>
                <a:lnTo>
                  <a:pt x="17527" y="22436"/>
                </a:lnTo>
                <a:lnTo>
                  <a:pt x="17396" y="22651"/>
                </a:lnTo>
                <a:lnTo>
                  <a:pt x="17396" y="22675"/>
                </a:lnTo>
                <a:cubicBezTo>
                  <a:pt x="17348" y="22746"/>
                  <a:pt x="17301" y="22806"/>
                  <a:pt x="17253" y="22877"/>
                </a:cubicBezTo>
                <a:cubicBezTo>
                  <a:pt x="17170" y="23032"/>
                  <a:pt x="17051" y="23175"/>
                  <a:pt x="16932" y="23329"/>
                </a:cubicBezTo>
                <a:cubicBezTo>
                  <a:pt x="16872" y="23401"/>
                  <a:pt x="16813" y="23484"/>
                  <a:pt x="16741" y="23579"/>
                </a:cubicBezTo>
                <a:lnTo>
                  <a:pt x="16705" y="23627"/>
                </a:lnTo>
                <a:cubicBezTo>
                  <a:pt x="16682" y="23663"/>
                  <a:pt x="16634" y="23710"/>
                  <a:pt x="16598" y="23758"/>
                </a:cubicBezTo>
                <a:cubicBezTo>
                  <a:pt x="16563" y="23818"/>
                  <a:pt x="16515" y="23865"/>
                  <a:pt x="16467" y="23901"/>
                </a:cubicBezTo>
                <a:lnTo>
                  <a:pt x="16444" y="23937"/>
                </a:lnTo>
                <a:cubicBezTo>
                  <a:pt x="16336" y="24056"/>
                  <a:pt x="16229" y="24163"/>
                  <a:pt x="16146" y="24246"/>
                </a:cubicBezTo>
                <a:lnTo>
                  <a:pt x="16086" y="24306"/>
                </a:lnTo>
                <a:lnTo>
                  <a:pt x="16146" y="24044"/>
                </a:lnTo>
                <a:cubicBezTo>
                  <a:pt x="16205" y="23818"/>
                  <a:pt x="16241" y="23591"/>
                  <a:pt x="16301" y="23365"/>
                </a:cubicBezTo>
                <a:lnTo>
                  <a:pt x="16301" y="23353"/>
                </a:lnTo>
                <a:cubicBezTo>
                  <a:pt x="16324" y="23294"/>
                  <a:pt x="16336" y="23246"/>
                  <a:pt x="16348" y="23187"/>
                </a:cubicBezTo>
                <a:lnTo>
                  <a:pt x="16348" y="23175"/>
                </a:lnTo>
                <a:cubicBezTo>
                  <a:pt x="16360" y="23103"/>
                  <a:pt x="16384" y="23032"/>
                  <a:pt x="16408" y="22972"/>
                </a:cubicBezTo>
                <a:cubicBezTo>
                  <a:pt x="16420" y="22937"/>
                  <a:pt x="16420" y="22889"/>
                  <a:pt x="16444" y="22865"/>
                </a:cubicBezTo>
                <a:lnTo>
                  <a:pt x="16444" y="22853"/>
                </a:lnTo>
                <a:cubicBezTo>
                  <a:pt x="16444" y="22829"/>
                  <a:pt x="16444" y="22817"/>
                  <a:pt x="16455" y="22817"/>
                </a:cubicBezTo>
                <a:lnTo>
                  <a:pt x="16455" y="22806"/>
                </a:lnTo>
                <a:lnTo>
                  <a:pt x="16455" y="22770"/>
                </a:lnTo>
                <a:lnTo>
                  <a:pt x="16455" y="22746"/>
                </a:lnTo>
                <a:cubicBezTo>
                  <a:pt x="16455" y="22710"/>
                  <a:pt x="16467" y="22698"/>
                  <a:pt x="16467" y="22675"/>
                </a:cubicBezTo>
                <a:cubicBezTo>
                  <a:pt x="16467" y="22651"/>
                  <a:pt x="16467" y="22651"/>
                  <a:pt x="16479" y="22639"/>
                </a:cubicBezTo>
                <a:cubicBezTo>
                  <a:pt x="16515" y="22556"/>
                  <a:pt x="16539" y="22460"/>
                  <a:pt x="16574" y="22389"/>
                </a:cubicBezTo>
                <a:cubicBezTo>
                  <a:pt x="16622" y="22270"/>
                  <a:pt x="16682" y="22139"/>
                  <a:pt x="16717" y="22032"/>
                </a:cubicBezTo>
                <a:cubicBezTo>
                  <a:pt x="16765" y="21936"/>
                  <a:pt x="16801" y="21865"/>
                  <a:pt x="16836" y="21782"/>
                </a:cubicBezTo>
                <a:cubicBezTo>
                  <a:pt x="16884" y="21698"/>
                  <a:pt x="16920" y="21615"/>
                  <a:pt x="16955" y="21543"/>
                </a:cubicBezTo>
                <a:cubicBezTo>
                  <a:pt x="17039" y="21377"/>
                  <a:pt x="17122" y="21222"/>
                  <a:pt x="17217" y="21091"/>
                </a:cubicBezTo>
                <a:cubicBezTo>
                  <a:pt x="17277" y="21008"/>
                  <a:pt x="17313" y="20912"/>
                  <a:pt x="17396" y="20829"/>
                </a:cubicBezTo>
                <a:cubicBezTo>
                  <a:pt x="17456" y="20734"/>
                  <a:pt x="17527" y="20627"/>
                  <a:pt x="17598" y="20508"/>
                </a:cubicBezTo>
                <a:lnTo>
                  <a:pt x="17634" y="20472"/>
                </a:lnTo>
                <a:lnTo>
                  <a:pt x="17658" y="20424"/>
                </a:lnTo>
                <a:cubicBezTo>
                  <a:pt x="17729" y="20317"/>
                  <a:pt x="17813" y="20210"/>
                  <a:pt x="17884" y="20091"/>
                </a:cubicBezTo>
                <a:cubicBezTo>
                  <a:pt x="17956" y="19996"/>
                  <a:pt x="18015" y="19877"/>
                  <a:pt x="18075" y="19758"/>
                </a:cubicBezTo>
                <a:cubicBezTo>
                  <a:pt x="18122" y="19758"/>
                  <a:pt x="18194" y="19722"/>
                  <a:pt x="18277" y="19698"/>
                </a:cubicBezTo>
                <a:lnTo>
                  <a:pt x="18360" y="19650"/>
                </a:lnTo>
                <a:cubicBezTo>
                  <a:pt x="18372" y="19638"/>
                  <a:pt x="18396" y="19638"/>
                  <a:pt x="18408" y="19615"/>
                </a:cubicBezTo>
                <a:cubicBezTo>
                  <a:pt x="18456" y="19591"/>
                  <a:pt x="18515" y="19555"/>
                  <a:pt x="18551" y="19531"/>
                </a:cubicBezTo>
                <a:cubicBezTo>
                  <a:pt x="18551" y="19531"/>
                  <a:pt x="18563" y="19531"/>
                  <a:pt x="18563" y="19519"/>
                </a:cubicBezTo>
                <a:lnTo>
                  <a:pt x="18587" y="19496"/>
                </a:lnTo>
                <a:lnTo>
                  <a:pt x="18670" y="19460"/>
                </a:lnTo>
                <a:close/>
                <a:moveTo>
                  <a:pt x="13319" y="25258"/>
                </a:moveTo>
                <a:cubicBezTo>
                  <a:pt x="13317" y="25262"/>
                  <a:pt x="13315" y="25266"/>
                  <a:pt x="13312" y="25270"/>
                </a:cubicBezTo>
                <a:cubicBezTo>
                  <a:pt x="13360" y="25270"/>
                  <a:pt x="13407" y="25258"/>
                  <a:pt x="13443" y="25258"/>
                </a:cubicBezTo>
                <a:close/>
                <a:moveTo>
                  <a:pt x="13205" y="25270"/>
                </a:moveTo>
                <a:lnTo>
                  <a:pt x="13205" y="25270"/>
                </a:lnTo>
                <a:cubicBezTo>
                  <a:pt x="13202" y="25278"/>
                  <a:pt x="13199" y="25286"/>
                  <a:pt x="13196" y="25294"/>
                </a:cubicBezTo>
                <a:lnTo>
                  <a:pt x="13196" y="25294"/>
                </a:lnTo>
                <a:cubicBezTo>
                  <a:pt x="13205" y="25290"/>
                  <a:pt x="13205" y="25270"/>
                  <a:pt x="13205" y="25270"/>
                </a:cubicBezTo>
                <a:close/>
                <a:moveTo>
                  <a:pt x="23885" y="17591"/>
                </a:moveTo>
                <a:lnTo>
                  <a:pt x="23897" y="17614"/>
                </a:lnTo>
                <a:lnTo>
                  <a:pt x="23909" y="17626"/>
                </a:lnTo>
                <a:lnTo>
                  <a:pt x="23909" y="17638"/>
                </a:lnTo>
                <a:lnTo>
                  <a:pt x="23909" y="17650"/>
                </a:lnTo>
                <a:cubicBezTo>
                  <a:pt x="23921" y="17686"/>
                  <a:pt x="23921" y="17698"/>
                  <a:pt x="23944" y="17733"/>
                </a:cubicBezTo>
                <a:cubicBezTo>
                  <a:pt x="23944" y="17745"/>
                  <a:pt x="23944" y="17757"/>
                  <a:pt x="23956" y="17769"/>
                </a:cubicBezTo>
                <a:cubicBezTo>
                  <a:pt x="23956" y="17817"/>
                  <a:pt x="23968" y="17864"/>
                  <a:pt x="23968" y="17924"/>
                </a:cubicBezTo>
                <a:cubicBezTo>
                  <a:pt x="23956" y="17936"/>
                  <a:pt x="23944" y="18007"/>
                  <a:pt x="23944" y="18067"/>
                </a:cubicBezTo>
                <a:cubicBezTo>
                  <a:pt x="23944" y="18150"/>
                  <a:pt x="23933" y="18222"/>
                  <a:pt x="23909" y="18293"/>
                </a:cubicBezTo>
                <a:lnTo>
                  <a:pt x="23897" y="18365"/>
                </a:lnTo>
                <a:cubicBezTo>
                  <a:pt x="23897" y="18412"/>
                  <a:pt x="23885" y="18460"/>
                  <a:pt x="23885" y="18507"/>
                </a:cubicBezTo>
                <a:cubicBezTo>
                  <a:pt x="23885" y="18531"/>
                  <a:pt x="23873" y="18579"/>
                  <a:pt x="23873" y="18603"/>
                </a:cubicBezTo>
                <a:cubicBezTo>
                  <a:pt x="23837" y="18746"/>
                  <a:pt x="23825" y="18888"/>
                  <a:pt x="23790" y="19019"/>
                </a:cubicBezTo>
                <a:cubicBezTo>
                  <a:pt x="23766" y="19186"/>
                  <a:pt x="23718" y="19353"/>
                  <a:pt x="23659" y="19543"/>
                </a:cubicBezTo>
                <a:cubicBezTo>
                  <a:pt x="23587" y="19817"/>
                  <a:pt x="23492" y="20079"/>
                  <a:pt x="23409" y="20353"/>
                </a:cubicBezTo>
                <a:lnTo>
                  <a:pt x="23397" y="20377"/>
                </a:lnTo>
                <a:lnTo>
                  <a:pt x="23373" y="20412"/>
                </a:lnTo>
                <a:cubicBezTo>
                  <a:pt x="23349" y="20484"/>
                  <a:pt x="23337" y="20555"/>
                  <a:pt x="23302" y="20627"/>
                </a:cubicBezTo>
                <a:cubicBezTo>
                  <a:pt x="23278" y="20710"/>
                  <a:pt x="23254" y="20770"/>
                  <a:pt x="23230" y="20841"/>
                </a:cubicBezTo>
                <a:cubicBezTo>
                  <a:pt x="23182" y="20948"/>
                  <a:pt x="23159" y="21043"/>
                  <a:pt x="23111" y="21151"/>
                </a:cubicBezTo>
                <a:lnTo>
                  <a:pt x="23075" y="21210"/>
                </a:lnTo>
                <a:lnTo>
                  <a:pt x="23051" y="21270"/>
                </a:lnTo>
                <a:cubicBezTo>
                  <a:pt x="23004" y="21377"/>
                  <a:pt x="22956" y="21460"/>
                  <a:pt x="22921" y="21567"/>
                </a:cubicBezTo>
                <a:cubicBezTo>
                  <a:pt x="22861" y="21686"/>
                  <a:pt x="22778" y="21805"/>
                  <a:pt x="22718" y="21924"/>
                </a:cubicBezTo>
                <a:cubicBezTo>
                  <a:pt x="22635" y="22055"/>
                  <a:pt x="22540" y="22210"/>
                  <a:pt x="22420" y="22353"/>
                </a:cubicBezTo>
                <a:cubicBezTo>
                  <a:pt x="22301" y="22520"/>
                  <a:pt x="22182" y="22675"/>
                  <a:pt x="22087" y="22817"/>
                </a:cubicBezTo>
                <a:cubicBezTo>
                  <a:pt x="22004" y="22925"/>
                  <a:pt x="21944" y="23008"/>
                  <a:pt x="21873" y="23115"/>
                </a:cubicBezTo>
                <a:cubicBezTo>
                  <a:pt x="21742" y="23306"/>
                  <a:pt x="21611" y="23508"/>
                  <a:pt x="21456" y="23699"/>
                </a:cubicBezTo>
                <a:lnTo>
                  <a:pt x="21385" y="23782"/>
                </a:lnTo>
                <a:cubicBezTo>
                  <a:pt x="21289" y="23901"/>
                  <a:pt x="21194" y="24020"/>
                  <a:pt x="21099" y="24139"/>
                </a:cubicBezTo>
                <a:lnTo>
                  <a:pt x="20968" y="24318"/>
                </a:lnTo>
                <a:cubicBezTo>
                  <a:pt x="20908" y="24413"/>
                  <a:pt x="20837" y="24496"/>
                  <a:pt x="20777" y="24591"/>
                </a:cubicBezTo>
                <a:cubicBezTo>
                  <a:pt x="20754" y="24603"/>
                  <a:pt x="20742" y="24639"/>
                  <a:pt x="20730" y="24651"/>
                </a:cubicBezTo>
                <a:lnTo>
                  <a:pt x="20658" y="24734"/>
                </a:lnTo>
                <a:cubicBezTo>
                  <a:pt x="20563" y="24842"/>
                  <a:pt x="20456" y="24949"/>
                  <a:pt x="20373" y="25056"/>
                </a:cubicBezTo>
                <a:lnTo>
                  <a:pt x="20325" y="25092"/>
                </a:lnTo>
                <a:lnTo>
                  <a:pt x="20242" y="25187"/>
                </a:lnTo>
                <a:lnTo>
                  <a:pt x="20158" y="25246"/>
                </a:lnTo>
                <a:lnTo>
                  <a:pt x="20087" y="25306"/>
                </a:lnTo>
                <a:lnTo>
                  <a:pt x="20063" y="25330"/>
                </a:lnTo>
                <a:cubicBezTo>
                  <a:pt x="20027" y="25365"/>
                  <a:pt x="20003" y="25377"/>
                  <a:pt x="19956" y="25413"/>
                </a:cubicBezTo>
                <a:cubicBezTo>
                  <a:pt x="19908" y="25437"/>
                  <a:pt x="19849" y="25473"/>
                  <a:pt x="19801" y="25496"/>
                </a:cubicBezTo>
                <a:lnTo>
                  <a:pt x="19730" y="25544"/>
                </a:lnTo>
                <a:lnTo>
                  <a:pt x="19658" y="25592"/>
                </a:lnTo>
                <a:cubicBezTo>
                  <a:pt x="19622" y="25604"/>
                  <a:pt x="19587" y="25615"/>
                  <a:pt x="19551" y="25627"/>
                </a:cubicBezTo>
                <a:cubicBezTo>
                  <a:pt x="19539" y="25651"/>
                  <a:pt x="19527" y="25651"/>
                  <a:pt x="19503" y="25663"/>
                </a:cubicBezTo>
                <a:cubicBezTo>
                  <a:pt x="19432" y="25687"/>
                  <a:pt x="19349" y="25734"/>
                  <a:pt x="19265" y="25770"/>
                </a:cubicBezTo>
                <a:cubicBezTo>
                  <a:pt x="19241" y="25782"/>
                  <a:pt x="19230" y="25782"/>
                  <a:pt x="19194" y="25794"/>
                </a:cubicBezTo>
                <a:cubicBezTo>
                  <a:pt x="19027" y="25854"/>
                  <a:pt x="18849" y="25949"/>
                  <a:pt x="18634" y="26044"/>
                </a:cubicBezTo>
                <a:cubicBezTo>
                  <a:pt x="18551" y="26080"/>
                  <a:pt x="18468" y="26127"/>
                  <a:pt x="18372" y="26187"/>
                </a:cubicBezTo>
                <a:lnTo>
                  <a:pt x="18360" y="26199"/>
                </a:lnTo>
                <a:cubicBezTo>
                  <a:pt x="18313" y="26211"/>
                  <a:pt x="18289" y="26246"/>
                  <a:pt x="18241" y="26258"/>
                </a:cubicBezTo>
                <a:cubicBezTo>
                  <a:pt x="18229" y="26270"/>
                  <a:pt x="18218" y="26270"/>
                  <a:pt x="18194" y="26282"/>
                </a:cubicBezTo>
                <a:cubicBezTo>
                  <a:pt x="18170" y="26306"/>
                  <a:pt x="18134" y="26318"/>
                  <a:pt x="18110" y="26342"/>
                </a:cubicBezTo>
                <a:cubicBezTo>
                  <a:pt x="18015" y="26401"/>
                  <a:pt x="17932" y="26461"/>
                  <a:pt x="17860" y="26520"/>
                </a:cubicBezTo>
                <a:cubicBezTo>
                  <a:pt x="17813" y="26556"/>
                  <a:pt x="17765" y="26604"/>
                  <a:pt x="17706" y="26639"/>
                </a:cubicBezTo>
                <a:cubicBezTo>
                  <a:pt x="17741" y="26616"/>
                  <a:pt x="17753" y="26580"/>
                  <a:pt x="17777" y="26556"/>
                </a:cubicBezTo>
                <a:cubicBezTo>
                  <a:pt x="17872" y="26449"/>
                  <a:pt x="17979" y="26330"/>
                  <a:pt x="18075" y="26223"/>
                </a:cubicBezTo>
                <a:lnTo>
                  <a:pt x="18098" y="26211"/>
                </a:lnTo>
                <a:lnTo>
                  <a:pt x="18110" y="26199"/>
                </a:lnTo>
                <a:cubicBezTo>
                  <a:pt x="18122" y="26187"/>
                  <a:pt x="18134" y="26163"/>
                  <a:pt x="18170" y="26151"/>
                </a:cubicBezTo>
                <a:lnTo>
                  <a:pt x="18218" y="26104"/>
                </a:lnTo>
                <a:cubicBezTo>
                  <a:pt x="18241" y="26080"/>
                  <a:pt x="18277" y="26032"/>
                  <a:pt x="18313" y="26008"/>
                </a:cubicBezTo>
                <a:cubicBezTo>
                  <a:pt x="18337" y="25985"/>
                  <a:pt x="18349" y="25961"/>
                  <a:pt x="18372" y="25949"/>
                </a:cubicBezTo>
                <a:lnTo>
                  <a:pt x="18420" y="25901"/>
                </a:lnTo>
                <a:cubicBezTo>
                  <a:pt x="18456" y="25865"/>
                  <a:pt x="18479" y="25830"/>
                  <a:pt x="18527" y="25782"/>
                </a:cubicBezTo>
                <a:lnTo>
                  <a:pt x="18658" y="25556"/>
                </a:lnTo>
                <a:lnTo>
                  <a:pt x="18670" y="25532"/>
                </a:lnTo>
                <a:lnTo>
                  <a:pt x="18718" y="25449"/>
                </a:lnTo>
                <a:cubicBezTo>
                  <a:pt x="18753" y="25389"/>
                  <a:pt x="18789" y="25330"/>
                  <a:pt x="18825" y="25270"/>
                </a:cubicBezTo>
                <a:lnTo>
                  <a:pt x="18837" y="25246"/>
                </a:lnTo>
                <a:lnTo>
                  <a:pt x="18849" y="25211"/>
                </a:lnTo>
                <a:lnTo>
                  <a:pt x="18849" y="25199"/>
                </a:lnTo>
                <a:cubicBezTo>
                  <a:pt x="18872" y="25175"/>
                  <a:pt x="18896" y="25139"/>
                  <a:pt x="18908" y="25092"/>
                </a:cubicBezTo>
                <a:cubicBezTo>
                  <a:pt x="18944" y="25056"/>
                  <a:pt x="18956" y="25020"/>
                  <a:pt x="18991" y="24996"/>
                </a:cubicBezTo>
                <a:cubicBezTo>
                  <a:pt x="19003" y="24961"/>
                  <a:pt x="19015" y="24949"/>
                  <a:pt x="19027" y="24913"/>
                </a:cubicBezTo>
                <a:cubicBezTo>
                  <a:pt x="19075" y="24842"/>
                  <a:pt x="19134" y="24770"/>
                  <a:pt x="19182" y="24711"/>
                </a:cubicBezTo>
                <a:cubicBezTo>
                  <a:pt x="19206" y="24675"/>
                  <a:pt x="19241" y="24639"/>
                  <a:pt x="19265" y="24603"/>
                </a:cubicBezTo>
                <a:cubicBezTo>
                  <a:pt x="19301" y="24580"/>
                  <a:pt x="19313" y="24544"/>
                  <a:pt x="19349" y="24532"/>
                </a:cubicBezTo>
                <a:lnTo>
                  <a:pt x="19361" y="24520"/>
                </a:lnTo>
                <a:lnTo>
                  <a:pt x="19372" y="24496"/>
                </a:lnTo>
                <a:cubicBezTo>
                  <a:pt x="19384" y="24484"/>
                  <a:pt x="19420" y="24461"/>
                  <a:pt x="19444" y="24437"/>
                </a:cubicBezTo>
                <a:cubicBezTo>
                  <a:pt x="19480" y="24413"/>
                  <a:pt x="19527" y="24377"/>
                  <a:pt x="19551" y="24353"/>
                </a:cubicBezTo>
                <a:cubicBezTo>
                  <a:pt x="19587" y="24318"/>
                  <a:pt x="19622" y="24294"/>
                  <a:pt x="19658" y="24282"/>
                </a:cubicBezTo>
                <a:cubicBezTo>
                  <a:pt x="19682" y="24258"/>
                  <a:pt x="19706" y="24246"/>
                  <a:pt x="19730" y="24222"/>
                </a:cubicBezTo>
                <a:cubicBezTo>
                  <a:pt x="19801" y="24175"/>
                  <a:pt x="19861" y="24115"/>
                  <a:pt x="19920" y="24068"/>
                </a:cubicBezTo>
                <a:cubicBezTo>
                  <a:pt x="19980" y="24020"/>
                  <a:pt x="20039" y="23960"/>
                  <a:pt x="20087" y="23925"/>
                </a:cubicBezTo>
                <a:cubicBezTo>
                  <a:pt x="20134" y="23877"/>
                  <a:pt x="20170" y="23841"/>
                  <a:pt x="20206" y="23806"/>
                </a:cubicBezTo>
                <a:lnTo>
                  <a:pt x="20254" y="23758"/>
                </a:lnTo>
                <a:lnTo>
                  <a:pt x="20265" y="23746"/>
                </a:lnTo>
                <a:cubicBezTo>
                  <a:pt x="20277" y="23722"/>
                  <a:pt x="20289" y="23710"/>
                  <a:pt x="20289" y="23699"/>
                </a:cubicBezTo>
                <a:lnTo>
                  <a:pt x="20313" y="23687"/>
                </a:lnTo>
                <a:cubicBezTo>
                  <a:pt x="20337" y="23651"/>
                  <a:pt x="20373" y="23603"/>
                  <a:pt x="20396" y="23579"/>
                </a:cubicBezTo>
                <a:cubicBezTo>
                  <a:pt x="20432" y="23532"/>
                  <a:pt x="20456" y="23484"/>
                  <a:pt x="20504" y="23448"/>
                </a:cubicBezTo>
                <a:cubicBezTo>
                  <a:pt x="20563" y="23353"/>
                  <a:pt x="20623" y="23270"/>
                  <a:pt x="20670" y="23187"/>
                </a:cubicBezTo>
                <a:lnTo>
                  <a:pt x="20694" y="23151"/>
                </a:lnTo>
                <a:lnTo>
                  <a:pt x="20825" y="22925"/>
                </a:lnTo>
                <a:lnTo>
                  <a:pt x="20873" y="22829"/>
                </a:lnTo>
                <a:lnTo>
                  <a:pt x="20908" y="22794"/>
                </a:lnTo>
                <a:cubicBezTo>
                  <a:pt x="20920" y="22770"/>
                  <a:pt x="20920" y="22758"/>
                  <a:pt x="20932" y="22746"/>
                </a:cubicBezTo>
                <a:cubicBezTo>
                  <a:pt x="20944" y="22734"/>
                  <a:pt x="20968" y="22698"/>
                  <a:pt x="20980" y="22675"/>
                </a:cubicBezTo>
                <a:cubicBezTo>
                  <a:pt x="20992" y="22651"/>
                  <a:pt x="20992" y="22639"/>
                  <a:pt x="21004" y="22627"/>
                </a:cubicBezTo>
                <a:cubicBezTo>
                  <a:pt x="21039" y="22579"/>
                  <a:pt x="21063" y="22520"/>
                  <a:pt x="21111" y="22472"/>
                </a:cubicBezTo>
                <a:cubicBezTo>
                  <a:pt x="21146" y="22436"/>
                  <a:pt x="21170" y="22389"/>
                  <a:pt x="21218" y="22341"/>
                </a:cubicBezTo>
                <a:cubicBezTo>
                  <a:pt x="21242" y="22294"/>
                  <a:pt x="21289" y="22234"/>
                  <a:pt x="21337" y="22198"/>
                </a:cubicBezTo>
                <a:cubicBezTo>
                  <a:pt x="21385" y="22151"/>
                  <a:pt x="21420" y="22091"/>
                  <a:pt x="21468" y="22044"/>
                </a:cubicBezTo>
                <a:lnTo>
                  <a:pt x="21647" y="21817"/>
                </a:lnTo>
                <a:cubicBezTo>
                  <a:pt x="21742" y="21698"/>
                  <a:pt x="21837" y="21579"/>
                  <a:pt x="21944" y="21436"/>
                </a:cubicBezTo>
                <a:cubicBezTo>
                  <a:pt x="22004" y="21365"/>
                  <a:pt x="22063" y="21270"/>
                  <a:pt x="22123" y="21186"/>
                </a:cubicBezTo>
                <a:cubicBezTo>
                  <a:pt x="22182" y="21091"/>
                  <a:pt x="22242" y="20984"/>
                  <a:pt x="22289" y="20901"/>
                </a:cubicBezTo>
                <a:cubicBezTo>
                  <a:pt x="22397" y="20722"/>
                  <a:pt x="22480" y="20555"/>
                  <a:pt x="22587" y="20377"/>
                </a:cubicBezTo>
                <a:lnTo>
                  <a:pt x="22623" y="20317"/>
                </a:lnTo>
                <a:cubicBezTo>
                  <a:pt x="22659" y="20246"/>
                  <a:pt x="22694" y="20174"/>
                  <a:pt x="22730" y="20091"/>
                </a:cubicBezTo>
                <a:cubicBezTo>
                  <a:pt x="22778" y="19996"/>
                  <a:pt x="22837" y="19900"/>
                  <a:pt x="22885" y="19793"/>
                </a:cubicBezTo>
                <a:cubicBezTo>
                  <a:pt x="22932" y="19722"/>
                  <a:pt x="22956" y="19638"/>
                  <a:pt x="23004" y="19543"/>
                </a:cubicBezTo>
                <a:lnTo>
                  <a:pt x="23016" y="19519"/>
                </a:lnTo>
                <a:cubicBezTo>
                  <a:pt x="23051" y="19460"/>
                  <a:pt x="23063" y="19412"/>
                  <a:pt x="23075" y="19365"/>
                </a:cubicBezTo>
                <a:cubicBezTo>
                  <a:pt x="23087" y="19317"/>
                  <a:pt x="23123" y="19281"/>
                  <a:pt x="23135" y="19246"/>
                </a:cubicBezTo>
                <a:lnTo>
                  <a:pt x="23135" y="19234"/>
                </a:lnTo>
                <a:lnTo>
                  <a:pt x="23147" y="19222"/>
                </a:lnTo>
                <a:lnTo>
                  <a:pt x="23171" y="19198"/>
                </a:lnTo>
                <a:lnTo>
                  <a:pt x="23182" y="19174"/>
                </a:lnTo>
                <a:lnTo>
                  <a:pt x="23194" y="19138"/>
                </a:lnTo>
                <a:lnTo>
                  <a:pt x="23194" y="19127"/>
                </a:lnTo>
                <a:lnTo>
                  <a:pt x="23194" y="19115"/>
                </a:lnTo>
                <a:lnTo>
                  <a:pt x="23194" y="19103"/>
                </a:lnTo>
                <a:lnTo>
                  <a:pt x="23206" y="19067"/>
                </a:lnTo>
                <a:cubicBezTo>
                  <a:pt x="23290" y="18888"/>
                  <a:pt x="23361" y="18710"/>
                  <a:pt x="23421" y="18531"/>
                </a:cubicBezTo>
                <a:cubicBezTo>
                  <a:pt x="23444" y="18460"/>
                  <a:pt x="23480" y="18400"/>
                  <a:pt x="23492" y="18329"/>
                </a:cubicBezTo>
                <a:cubicBezTo>
                  <a:pt x="23540" y="18222"/>
                  <a:pt x="23587" y="18103"/>
                  <a:pt x="23623" y="17984"/>
                </a:cubicBezTo>
                <a:lnTo>
                  <a:pt x="23647" y="17948"/>
                </a:lnTo>
                <a:cubicBezTo>
                  <a:pt x="23659" y="17924"/>
                  <a:pt x="23659" y="17912"/>
                  <a:pt x="23671" y="17876"/>
                </a:cubicBezTo>
                <a:cubicBezTo>
                  <a:pt x="23683" y="17853"/>
                  <a:pt x="23706" y="17829"/>
                  <a:pt x="23706" y="17805"/>
                </a:cubicBezTo>
                <a:cubicBezTo>
                  <a:pt x="23706" y="17793"/>
                  <a:pt x="23718" y="17793"/>
                  <a:pt x="23718" y="17769"/>
                </a:cubicBezTo>
                <a:lnTo>
                  <a:pt x="23718" y="17757"/>
                </a:lnTo>
                <a:cubicBezTo>
                  <a:pt x="23718" y="17757"/>
                  <a:pt x="23718" y="17745"/>
                  <a:pt x="23730" y="17745"/>
                </a:cubicBezTo>
                <a:lnTo>
                  <a:pt x="23730" y="17733"/>
                </a:lnTo>
                <a:lnTo>
                  <a:pt x="23718" y="17710"/>
                </a:lnTo>
                <a:lnTo>
                  <a:pt x="23683" y="17710"/>
                </a:lnTo>
                <a:lnTo>
                  <a:pt x="23659" y="17745"/>
                </a:lnTo>
                <a:lnTo>
                  <a:pt x="23659" y="17757"/>
                </a:lnTo>
                <a:lnTo>
                  <a:pt x="23647" y="17793"/>
                </a:lnTo>
                <a:lnTo>
                  <a:pt x="23623" y="17817"/>
                </a:lnTo>
                <a:cubicBezTo>
                  <a:pt x="23599" y="17853"/>
                  <a:pt x="23587" y="17876"/>
                  <a:pt x="23552" y="17924"/>
                </a:cubicBezTo>
                <a:lnTo>
                  <a:pt x="23540" y="17948"/>
                </a:lnTo>
                <a:cubicBezTo>
                  <a:pt x="23528" y="17984"/>
                  <a:pt x="23492" y="18007"/>
                  <a:pt x="23480" y="18055"/>
                </a:cubicBezTo>
                <a:lnTo>
                  <a:pt x="23468" y="18067"/>
                </a:lnTo>
                <a:cubicBezTo>
                  <a:pt x="23421" y="18150"/>
                  <a:pt x="23361" y="18234"/>
                  <a:pt x="23313" y="18305"/>
                </a:cubicBezTo>
                <a:lnTo>
                  <a:pt x="23302" y="18341"/>
                </a:lnTo>
                <a:cubicBezTo>
                  <a:pt x="23254" y="18412"/>
                  <a:pt x="23218" y="18507"/>
                  <a:pt x="23171" y="18579"/>
                </a:cubicBezTo>
                <a:cubicBezTo>
                  <a:pt x="23159" y="18603"/>
                  <a:pt x="23135" y="18650"/>
                  <a:pt x="23123" y="18686"/>
                </a:cubicBezTo>
                <a:cubicBezTo>
                  <a:pt x="23099" y="18746"/>
                  <a:pt x="23051" y="18817"/>
                  <a:pt x="23016" y="18876"/>
                </a:cubicBezTo>
                <a:cubicBezTo>
                  <a:pt x="22813" y="19293"/>
                  <a:pt x="22635" y="19638"/>
                  <a:pt x="22468" y="19948"/>
                </a:cubicBezTo>
                <a:lnTo>
                  <a:pt x="22420" y="20031"/>
                </a:lnTo>
                <a:cubicBezTo>
                  <a:pt x="22349" y="20186"/>
                  <a:pt x="22266" y="20329"/>
                  <a:pt x="22182" y="20496"/>
                </a:cubicBezTo>
                <a:lnTo>
                  <a:pt x="22147" y="20567"/>
                </a:lnTo>
                <a:cubicBezTo>
                  <a:pt x="22063" y="20722"/>
                  <a:pt x="21980" y="20889"/>
                  <a:pt x="21885" y="21032"/>
                </a:cubicBezTo>
                <a:cubicBezTo>
                  <a:pt x="21754" y="21258"/>
                  <a:pt x="21611" y="21484"/>
                  <a:pt x="21444" y="21674"/>
                </a:cubicBezTo>
                <a:lnTo>
                  <a:pt x="21408" y="21722"/>
                </a:lnTo>
                <a:lnTo>
                  <a:pt x="21397" y="21734"/>
                </a:lnTo>
                <a:lnTo>
                  <a:pt x="21385" y="21746"/>
                </a:lnTo>
                <a:cubicBezTo>
                  <a:pt x="21349" y="21782"/>
                  <a:pt x="21337" y="21805"/>
                  <a:pt x="21313" y="21841"/>
                </a:cubicBezTo>
                <a:lnTo>
                  <a:pt x="21266" y="21877"/>
                </a:lnTo>
                <a:cubicBezTo>
                  <a:pt x="21218" y="21936"/>
                  <a:pt x="21170" y="21984"/>
                  <a:pt x="21135" y="22044"/>
                </a:cubicBezTo>
                <a:cubicBezTo>
                  <a:pt x="21051" y="22151"/>
                  <a:pt x="20968" y="22258"/>
                  <a:pt x="20896" y="22353"/>
                </a:cubicBezTo>
                <a:cubicBezTo>
                  <a:pt x="20873" y="22389"/>
                  <a:pt x="20861" y="22401"/>
                  <a:pt x="20849" y="22436"/>
                </a:cubicBezTo>
                <a:cubicBezTo>
                  <a:pt x="20777" y="22532"/>
                  <a:pt x="20718" y="22639"/>
                  <a:pt x="20658" y="22734"/>
                </a:cubicBezTo>
                <a:cubicBezTo>
                  <a:pt x="20635" y="22746"/>
                  <a:pt x="20635" y="22758"/>
                  <a:pt x="20623" y="22770"/>
                </a:cubicBezTo>
                <a:lnTo>
                  <a:pt x="20611" y="22806"/>
                </a:lnTo>
                <a:lnTo>
                  <a:pt x="20599" y="22829"/>
                </a:lnTo>
                <a:lnTo>
                  <a:pt x="20575" y="22853"/>
                </a:lnTo>
                <a:lnTo>
                  <a:pt x="20563" y="22865"/>
                </a:lnTo>
                <a:cubicBezTo>
                  <a:pt x="20551" y="22877"/>
                  <a:pt x="20551" y="22889"/>
                  <a:pt x="20539" y="22913"/>
                </a:cubicBezTo>
                <a:cubicBezTo>
                  <a:pt x="20492" y="22984"/>
                  <a:pt x="20444" y="23056"/>
                  <a:pt x="20396" y="23115"/>
                </a:cubicBezTo>
                <a:cubicBezTo>
                  <a:pt x="20373" y="23163"/>
                  <a:pt x="20337" y="23210"/>
                  <a:pt x="20301" y="23270"/>
                </a:cubicBezTo>
                <a:cubicBezTo>
                  <a:pt x="20265" y="23306"/>
                  <a:pt x="20242" y="23341"/>
                  <a:pt x="20206" y="23365"/>
                </a:cubicBezTo>
                <a:lnTo>
                  <a:pt x="20194" y="23389"/>
                </a:lnTo>
                <a:cubicBezTo>
                  <a:pt x="20158" y="23413"/>
                  <a:pt x="20134" y="23460"/>
                  <a:pt x="20099" y="23484"/>
                </a:cubicBezTo>
                <a:lnTo>
                  <a:pt x="20003" y="23591"/>
                </a:lnTo>
                <a:lnTo>
                  <a:pt x="19968" y="23627"/>
                </a:lnTo>
                <a:cubicBezTo>
                  <a:pt x="19849" y="23722"/>
                  <a:pt x="19730" y="23829"/>
                  <a:pt x="19599" y="23937"/>
                </a:cubicBezTo>
                <a:cubicBezTo>
                  <a:pt x="19563" y="23960"/>
                  <a:pt x="19527" y="23996"/>
                  <a:pt x="19492" y="24020"/>
                </a:cubicBezTo>
                <a:lnTo>
                  <a:pt x="19468" y="24056"/>
                </a:lnTo>
                <a:cubicBezTo>
                  <a:pt x="19384" y="24115"/>
                  <a:pt x="19313" y="24175"/>
                  <a:pt x="19253" y="24234"/>
                </a:cubicBezTo>
                <a:lnTo>
                  <a:pt x="19146" y="24341"/>
                </a:lnTo>
                <a:cubicBezTo>
                  <a:pt x="19122" y="24365"/>
                  <a:pt x="19087" y="24413"/>
                  <a:pt x="19063" y="24437"/>
                </a:cubicBezTo>
                <a:cubicBezTo>
                  <a:pt x="18944" y="24591"/>
                  <a:pt x="18825" y="24758"/>
                  <a:pt x="18718" y="24949"/>
                </a:cubicBezTo>
                <a:cubicBezTo>
                  <a:pt x="18658" y="25032"/>
                  <a:pt x="18599" y="25139"/>
                  <a:pt x="18551" y="25246"/>
                </a:cubicBezTo>
                <a:cubicBezTo>
                  <a:pt x="18515" y="25318"/>
                  <a:pt x="18468" y="25413"/>
                  <a:pt x="18420" y="25484"/>
                </a:cubicBezTo>
                <a:cubicBezTo>
                  <a:pt x="18408" y="25508"/>
                  <a:pt x="18372" y="25544"/>
                  <a:pt x="18360" y="25568"/>
                </a:cubicBezTo>
                <a:cubicBezTo>
                  <a:pt x="18349" y="25604"/>
                  <a:pt x="18313" y="25627"/>
                  <a:pt x="18301" y="25651"/>
                </a:cubicBezTo>
                <a:cubicBezTo>
                  <a:pt x="18289" y="25663"/>
                  <a:pt x="18277" y="25687"/>
                  <a:pt x="18253" y="25711"/>
                </a:cubicBezTo>
                <a:lnTo>
                  <a:pt x="18218" y="25746"/>
                </a:lnTo>
                <a:cubicBezTo>
                  <a:pt x="18194" y="25770"/>
                  <a:pt x="18182" y="25794"/>
                  <a:pt x="18170" y="25806"/>
                </a:cubicBezTo>
                <a:lnTo>
                  <a:pt x="18134" y="25854"/>
                </a:lnTo>
                <a:cubicBezTo>
                  <a:pt x="18098" y="25913"/>
                  <a:pt x="18039" y="25961"/>
                  <a:pt x="17991" y="26020"/>
                </a:cubicBezTo>
                <a:lnTo>
                  <a:pt x="17944" y="26068"/>
                </a:lnTo>
                <a:cubicBezTo>
                  <a:pt x="17944" y="26044"/>
                  <a:pt x="17956" y="26032"/>
                  <a:pt x="17956" y="26032"/>
                </a:cubicBezTo>
                <a:cubicBezTo>
                  <a:pt x="17991" y="25961"/>
                  <a:pt x="18039" y="25889"/>
                  <a:pt x="18075" y="25794"/>
                </a:cubicBezTo>
                <a:cubicBezTo>
                  <a:pt x="18170" y="25592"/>
                  <a:pt x="18241" y="25413"/>
                  <a:pt x="18289" y="25246"/>
                </a:cubicBezTo>
                <a:cubicBezTo>
                  <a:pt x="18349" y="25068"/>
                  <a:pt x="18372" y="24877"/>
                  <a:pt x="18420" y="24675"/>
                </a:cubicBezTo>
                <a:cubicBezTo>
                  <a:pt x="18468" y="24496"/>
                  <a:pt x="18491" y="24306"/>
                  <a:pt x="18551" y="24127"/>
                </a:cubicBezTo>
                <a:lnTo>
                  <a:pt x="18551" y="24115"/>
                </a:lnTo>
                <a:lnTo>
                  <a:pt x="18575" y="24068"/>
                </a:lnTo>
                <a:cubicBezTo>
                  <a:pt x="18646" y="23818"/>
                  <a:pt x="18718" y="23544"/>
                  <a:pt x="18777" y="23282"/>
                </a:cubicBezTo>
                <a:cubicBezTo>
                  <a:pt x="18813" y="23175"/>
                  <a:pt x="18825" y="23056"/>
                  <a:pt x="18849" y="22948"/>
                </a:cubicBezTo>
                <a:cubicBezTo>
                  <a:pt x="18884" y="22794"/>
                  <a:pt x="18932" y="22627"/>
                  <a:pt x="18956" y="22460"/>
                </a:cubicBezTo>
                <a:cubicBezTo>
                  <a:pt x="18991" y="22377"/>
                  <a:pt x="19015" y="22282"/>
                  <a:pt x="19063" y="22175"/>
                </a:cubicBezTo>
                <a:cubicBezTo>
                  <a:pt x="19122" y="22055"/>
                  <a:pt x="19182" y="21924"/>
                  <a:pt x="19253" y="21794"/>
                </a:cubicBezTo>
                <a:cubicBezTo>
                  <a:pt x="19301" y="21722"/>
                  <a:pt x="19325" y="21639"/>
                  <a:pt x="19372" y="21579"/>
                </a:cubicBezTo>
                <a:cubicBezTo>
                  <a:pt x="19408" y="21543"/>
                  <a:pt x="19432" y="21496"/>
                  <a:pt x="19468" y="21436"/>
                </a:cubicBezTo>
                <a:cubicBezTo>
                  <a:pt x="19563" y="21258"/>
                  <a:pt x="19646" y="21067"/>
                  <a:pt x="19718" y="20889"/>
                </a:cubicBezTo>
                <a:lnTo>
                  <a:pt x="19801" y="20662"/>
                </a:lnTo>
                <a:cubicBezTo>
                  <a:pt x="19896" y="20484"/>
                  <a:pt x="19968" y="20317"/>
                  <a:pt x="20063" y="20150"/>
                </a:cubicBezTo>
                <a:cubicBezTo>
                  <a:pt x="20099" y="20067"/>
                  <a:pt x="20158" y="20008"/>
                  <a:pt x="20206" y="19936"/>
                </a:cubicBezTo>
                <a:cubicBezTo>
                  <a:pt x="20254" y="19889"/>
                  <a:pt x="20277" y="19841"/>
                  <a:pt x="20325" y="19793"/>
                </a:cubicBezTo>
                <a:cubicBezTo>
                  <a:pt x="20373" y="19758"/>
                  <a:pt x="20432" y="19710"/>
                  <a:pt x="20492" y="19662"/>
                </a:cubicBezTo>
                <a:cubicBezTo>
                  <a:pt x="20563" y="19615"/>
                  <a:pt x="20623" y="19579"/>
                  <a:pt x="20694" y="19531"/>
                </a:cubicBezTo>
                <a:cubicBezTo>
                  <a:pt x="20777" y="19484"/>
                  <a:pt x="20861" y="19436"/>
                  <a:pt x="20968" y="19400"/>
                </a:cubicBezTo>
                <a:cubicBezTo>
                  <a:pt x="21075" y="19353"/>
                  <a:pt x="21170" y="19305"/>
                  <a:pt x="21266" y="19281"/>
                </a:cubicBezTo>
                <a:lnTo>
                  <a:pt x="21325" y="19246"/>
                </a:lnTo>
                <a:cubicBezTo>
                  <a:pt x="21432" y="19198"/>
                  <a:pt x="21516" y="19174"/>
                  <a:pt x="21623" y="19127"/>
                </a:cubicBezTo>
                <a:lnTo>
                  <a:pt x="21635" y="19127"/>
                </a:lnTo>
                <a:cubicBezTo>
                  <a:pt x="21730" y="19103"/>
                  <a:pt x="21813" y="19067"/>
                  <a:pt x="21885" y="19019"/>
                </a:cubicBezTo>
                <a:cubicBezTo>
                  <a:pt x="21980" y="18984"/>
                  <a:pt x="22051" y="18924"/>
                  <a:pt x="22123" y="18865"/>
                </a:cubicBezTo>
                <a:lnTo>
                  <a:pt x="22301" y="18722"/>
                </a:lnTo>
                <a:lnTo>
                  <a:pt x="22361" y="18686"/>
                </a:lnTo>
                <a:lnTo>
                  <a:pt x="22587" y="18507"/>
                </a:lnTo>
                <a:cubicBezTo>
                  <a:pt x="22694" y="18424"/>
                  <a:pt x="22778" y="18353"/>
                  <a:pt x="22885" y="18269"/>
                </a:cubicBezTo>
                <a:cubicBezTo>
                  <a:pt x="22932" y="18222"/>
                  <a:pt x="22992" y="18186"/>
                  <a:pt x="23040" y="18150"/>
                </a:cubicBezTo>
                <a:cubicBezTo>
                  <a:pt x="23063" y="18114"/>
                  <a:pt x="23111" y="18091"/>
                  <a:pt x="23159" y="18055"/>
                </a:cubicBezTo>
                <a:cubicBezTo>
                  <a:pt x="23182" y="18031"/>
                  <a:pt x="23230" y="17995"/>
                  <a:pt x="23254" y="17984"/>
                </a:cubicBezTo>
                <a:cubicBezTo>
                  <a:pt x="23290" y="17972"/>
                  <a:pt x="23302" y="17948"/>
                  <a:pt x="23337" y="17924"/>
                </a:cubicBezTo>
                <a:cubicBezTo>
                  <a:pt x="23373" y="17876"/>
                  <a:pt x="23421" y="17853"/>
                  <a:pt x="23480" y="17805"/>
                </a:cubicBezTo>
                <a:cubicBezTo>
                  <a:pt x="23552" y="17745"/>
                  <a:pt x="23647" y="17686"/>
                  <a:pt x="23754" y="17638"/>
                </a:cubicBezTo>
                <a:lnTo>
                  <a:pt x="23837" y="17591"/>
                </a:lnTo>
                <a:close/>
                <a:moveTo>
                  <a:pt x="8835" y="29937"/>
                </a:moveTo>
                <a:lnTo>
                  <a:pt x="8871" y="29997"/>
                </a:lnTo>
                <a:cubicBezTo>
                  <a:pt x="8847" y="29961"/>
                  <a:pt x="8835" y="29949"/>
                  <a:pt x="8835" y="29937"/>
                </a:cubicBezTo>
                <a:close/>
                <a:moveTo>
                  <a:pt x="7085" y="18722"/>
                </a:moveTo>
                <a:cubicBezTo>
                  <a:pt x="7097" y="18722"/>
                  <a:pt x="7097" y="18734"/>
                  <a:pt x="7109" y="18734"/>
                </a:cubicBezTo>
                <a:lnTo>
                  <a:pt x="7121" y="18757"/>
                </a:lnTo>
                <a:lnTo>
                  <a:pt x="7145" y="18769"/>
                </a:lnTo>
                <a:cubicBezTo>
                  <a:pt x="7276" y="18841"/>
                  <a:pt x="7371" y="18912"/>
                  <a:pt x="7478" y="19007"/>
                </a:cubicBezTo>
                <a:cubicBezTo>
                  <a:pt x="7573" y="19079"/>
                  <a:pt x="7645" y="19150"/>
                  <a:pt x="7716" y="19246"/>
                </a:cubicBezTo>
                <a:lnTo>
                  <a:pt x="7788" y="19317"/>
                </a:lnTo>
                <a:cubicBezTo>
                  <a:pt x="7931" y="19448"/>
                  <a:pt x="8026" y="19567"/>
                  <a:pt x="8133" y="19674"/>
                </a:cubicBezTo>
                <a:lnTo>
                  <a:pt x="8169" y="19722"/>
                </a:lnTo>
                <a:lnTo>
                  <a:pt x="8204" y="19769"/>
                </a:lnTo>
                <a:cubicBezTo>
                  <a:pt x="8312" y="19889"/>
                  <a:pt x="8431" y="20008"/>
                  <a:pt x="8538" y="20127"/>
                </a:cubicBezTo>
                <a:cubicBezTo>
                  <a:pt x="8609" y="20210"/>
                  <a:pt x="8681" y="20281"/>
                  <a:pt x="8764" y="20377"/>
                </a:cubicBezTo>
                <a:cubicBezTo>
                  <a:pt x="8835" y="20448"/>
                  <a:pt x="8895" y="20520"/>
                  <a:pt x="8966" y="20615"/>
                </a:cubicBezTo>
                <a:lnTo>
                  <a:pt x="9062" y="20698"/>
                </a:lnTo>
                <a:cubicBezTo>
                  <a:pt x="9157" y="20805"/>
                  <a:pt x="9264" y="20924"/>
                  <a:pt x="9359" y="21055"/>
                </a:cubicBezTo>
                <a:cubicBezTo>
                  <a:pt x="9383" y="21103"/>
                  <a:pt x="9431" y="21162"/>
                  <a:pt x="9455" y="21222"/>
                </a:cubicBezTo>
                <a:cubicBezTo>
                  <a:pt x="9490" y="21282"/>
                  <a:pt x="9538" y="21353"/>
                  <a:pt x="9562" y="21436"/>
                </a:cubicBezTo>
                <a:cubicBezTo>
                  <a:pt x="9597" y="21508"/>
                  <a:pt x="9621" y="21567"/>
                  <a:pt x="9657" y="21639"/>
                </a:cubicBezTo>
                <a:lnTo>
                  <a:pt x="9657" y="21651"/>
                </a:lnTo>
                <a:cubicBezTo>
                  <a:pt x="9681" y="21734"/>
                  <a:pt x="9693" y="21794"/>
                  <a:pt x="9728" y="21865"/>
                </a:cubicBezTo>
                <a:cubicBezTo>
                  <a:pt x="9740" y="21936"/>
                  <a:pt x="9776" y="21996"/>
                  <a:pt x="9788" y="22067"/>
                </a:cubicBezTo>
                <a:lnTo>
                  <a:pt x="9800" y="22151"/>
                </a:lnTo>
                <a:cubicBezTo>
                  <a:pt x="9800" y="22175"/>
                  <a:pt x="9812" y="22210"/>
                  <a:pt x="9812" y="22234"/>
                </a:cubicBezTo>
                <a:cubicBezTo>
                  <a:pt x="9812" y="22270"/>
                  <a:pt x="9836" y="22305"/>
                  <a:pt x="9836" y="22341"/>
                </a:cubicBezTo>
                <a:cubicBezTo>
                  <a:pt x="9836" y="22353"/>
                  <a:pt x="9836" y="22389"/>
                  <a:pt x="9847" y="22401"/>
                </a:cubicBezTo>
                <a:cubicBezTo>
                  <a:pt x="9859" y="22484"/>
                  <a:pt x="9871" y="22579"/>
                  <a:pt x="9871" y="22663"/>
                </a:cubicBezTo>
                <a:lnTo>
                  <a:pt x="9871" y="22686"/>
                </a:lnTo>
                <a:lnTo>
                  <a:pt x="9871" y="22698"/>
                </a:lnTo>
                <a:lnTo>
                  <a:pt x="9895" y="22770"/>
                </a:lnTo>
                <a:cubicBezTo>
                  <a:pt x="9919" y="23020"/>
                  <a:pt x="9955" y="23282"/>
                  <a:pt x="10026" y="23520"/>
                </a:cubicBezTo>
                <a:cubicBezTo>
                  <a:pt x="10038" y="23591"/>
                  <a:pt x="10050" y="23651"/>
                  <a:pt x="10086" y="23710"/>
                </a:cubicBezTo>
                <a:cubicBezTo>
                  <a:pt x="10097" y="23770"/>
                  <a:pt x="10133" y="23829"/>
                  <a:pt x="10145" y="23877"/>
                </a:cubicBezTo>
                <a:cubicBezTo>
                  <a:pt x="10157" y="23913"/>
                  <a:pt x="10193" y="23960"/>
                  <a:pt x="10217" y="24020"/>
                </a:cubicBezTo>
                <a:cubicBezTo>
                  <a:pt x="10252" y="24068"/>
                  <a:pt x="10276" y="24127"/>
                  <a:pt x="10312" y="24187"/>
                </a:cubicBezTo>
                <a:cubicBezTo>
                  <a:pt x="10348" y="24246"/>
                  <a:pt x="10383" y="24306"/>
                  <a:pt x="10431" y="24365"/>
                </a:cubicBezTo>
                <a:lnTo>
                  <a:pt x="10443" y="24389"/>
                </a:lnTo>
                <a:cubicBezTo>
                  <a:pt x="10467" y="24437"/>
                  <a:pt x="10502" y="24496"/>
                  <a:pt x="10526" y="24544"/>
                </a:cubicBezTo>
                <a:cubicBezTo>
                  <a:pt x="10550" y="24591"/>
                  <a:pt x="10574" y="24615"/>
                  <a:pt x="10586" y="24663"/>
                </a:cubicBezTo>
                <a:cubicBezTo>
                  <a:pt x="10621" y="24734"/>
                  <a:pt x="10633" y="24794"/>
                  <a:pt x="10645" y="24889"/>
                </a:cubicBezTo>
                <a:lnTo>
                  <a:pt x="10645" y="24901"/>
                </a:lnTo>
                <a:cubicBezTo>
                  <a:pt x="10669" y="24961"/>
                  <a:pt x="10681" y="25020"/>
                  <a:pt x="10681" y="25080"/>
                </a:cubicBezTo>
                <a:cubicBezTo>
                  <a:pt x="10693" y="25139"/>
                  <a:pt x="10693" y="25199"/>
                  <a:pt x="10705" y="25258"/>
                </a:cubicBezTo>
                <a:lnTo>
                  <a:pt x="10705" y="25270"/>
                </a:lnTo>
                <a:lnTo>
                  <a:pt x="10705" y="25306"/>
                </a:lnTo>
                <a:lnTo>
                  <a:pt x="10705" y="25389"/>
                </a:lnTo>
                <a:lnTo>
                  <a:pt x="10705" y="25520"/>
                </a:lnTo>
                <a:cubicBezTo>
                  <a:pt x="10705" y="25627"/>
                  <a:pt x="10705" y="25734"/>
                  <a:pt x="10693" y="25842"/>
                </a:cubicBezTo>
                <a:lnTo>
                  <a:pt x="10693" y="25901"/>
                </a:lnTo>
                <a:cubicBezTo>
                  <a:pt x="10693" y="25937"/>
                  <a:pt x="10693" y="25973"/>
                  <a:pt x="10681" y="26020"/>
                </a:cubicBezTo>
                <a:cubicBezTo>
                  <a:pt x="10681" y="26044"/>
                  <a:pt x="10669" y="26092"/>
                  <a:pt x="10669" y="26115"/>
                </a:cubicBezTo>
                <a:lnTo>
                  <a:pt x="10669" y="26175"/>
                </a:lnTo>
                <a:lnTo>
                  <a:pt x="10669" y="26211"/>
                </a:lnTo>
                <a:cubicBezTo>
                  <a:pt x="10669" y="26223"/>
                  <a:pt x="10669" y="26235"/>
                  <a:pt x="10657" y="26270"/>
                </a:cubicBezTo>
                <a:lnTo>
                  <a:pt x="10657" y="26294"/>
                </a:lnTo>
                <a:cubicBezTo>
                  <a:pt x="10657" y="26318"/>
                  <a:pt x="10657" y="26330"/>
                  <a:pt x="10633" y="26354"/>
                </a:cubicBezTo>
                <a:lnTo>
                  <a:pt x="10598" y="26508"/>
                </a:lnTo>
                <a:cubicBezTo>
                  <a:pt x="10562" y="26580"/>
                  <a:pt x="10538" y="26675"/>
                  <a:pt x="10502" y="26758"/>
                </a:cubicBezTo>
                <a:lnTo>
                  <a:pt x="10419" y="26985"/>
                </a:lnTo>
                <a:cubicBezTo>
                  <a:pt x="10359" y="27104"/>
                  <a:pt x="10312" y="27211"/>
                  <a:pt x="10252" y="27330"/>
                </a:cubicBezTo>
                <a:cubicBezTo>
                  <a:pt x="10217" y="27401"/>
                  <a:pt x="10181" y="27473"/>
                  <a:pt x="10145" y="27532"/>
                </a:cubicBezTo>
                <a:cubicBezTo>
                  <a:pt x="10097" y="27639"/>
                  <a:pt x="10038" y="27747"/>
                  <a:pt x="10002" y="27866"/>
                </a:cubicBezTo>
                <a:cubicBezTo>
                  <a:pt x="9978" y="27901"/>
                  <a:pt x="9967" y="27937"/>
                  <a:pt x="9943" y="27985"/>
                </a:cubicBezTo>
                <a:cubicBezTo>
                  <a:pt x="9943" y="27997"/>
                  <a:pt x="9919" y="28009"/>
                  <a:pt x="9919" y="28020"/>
                </a:cubicBezTo>
                <a:cubicBezTo>
                  <a:pt x="9907" y="28056"/>
                  <a:pt x="9895" y="28080"/>
                  <a:pt x="9883" y="28128"/>
                </a:cubicBezTo>
                <a:lnTo>
                  <a:pt x="9859" y="28187"/>
                </a:lnTo>
                <a:lnTo>
                  <a:pt x="9824" y="28318"/>
                </a:lnTo>
                <a:lnTo>
                  <a:pt x="9800" y="28378"/>
                </a:lnTo>
                <a:cubicBezTo>
                  <a:pt x="9788" y="28425"/>
                  <a:pt x="9776" y="28473"/>
                  <a:pt x="9764" y="28532"/>
                </a:cubicBezTo>
                <a:cubicBezTo>
                  <a:pt x="9728" y="28675"/>
                  <a:pt x="9681" y="28830"/>
                  <a:pt x="9657" y="28973"/>
                </a:cubicBezTo>
                <a:cubicBezTo>
                  <a:pt x="9597" y="29199"/>
                  <a:pt x="9550" y="29425"/>
                  <a:pt x="9502" y="29664"/>
                </a:cubicBezTo>
                <a:cubicBezTo>
                  <a:pt x="9490" y="29711"/>
                  <a:pt x="9478" y="29771"/>
                  <a:pt x="9478" y="29806"/>
                </a:cubicBezTo>
                <a:lnTo>
                  <a:pt x="9383" y="30211"/>
                </a:lnTo>
                <a:cubicBezTo>
                  <a:pt x="9359" y="30342"/>
                  <a:pt x="9324" y="30497"/>
                  <a:pt x="9300" y="30640"/>
                </a:cubicBezTo>
                <a:cubicBezTo>
                  <a:pt x="9288" y="30699"/>
                  <a:pt x="9288" y="30759"/>
                  <a:pt x="9264" y="30807"/>
                </a:cubicBezTo>
                <a:cubicBezTo>
                  <a:pt x="9252" y="30866"/>
                  <a:pt x="9252" y="30926"/>
                  <a:pt x="9240" y="30985"/>
                </a:cubicBezTo>
                <a:cubicBezTo>
                  <a:pt x="9228" y="30937"/>
                  <a:pt x="9205" y="30914"/>
                  <a:pt x="9193" y="30866"/>
                </a:cubicBezTo>
                <a:cubicBezTo>
                  <a:pt x="9169" y="30640"/>
                  <a:pt x="9121" y="30390"/>
                  <a:pt x="9074" y="30104"/>
                </a:cubicBezTo>
                <a:cubicBezTo>
                  <a:pt x="9062" y="30021"/>
                  <a:pt x="9026" y="29925"/>
                  <a:pt x="9014" y="29830"/>
                </a:cubicBezTo>
                <a:cubicBezTo>
                  <a:pt x="9002" y="29723"/>
                  <a:pt x="8966" y="29628"/>
                  <a:pt x="8954" y="29533"/>
                </a:cubicBezTo>
                <a:cubicBezTo>
                  <a:pt x="8943" y="29425"/>
                  <a:pt x="8907" y="29330"/>
                  <a:pt x="8895" y="29235"/>
                </a:cubicBezTo>
                <a:lnTo>
                  <a:pt x="8883" y="29175"/>
                </a:lnTo>
                <a:cubicBezTo>
                  <a:pt x="8871" y="29092"/>
                  <a:pt x="8847" y="29009"/>
                  <a:pt x="8835" y="28913"/>
                </a:cubicBezTo>
                <a:cubicBezTo>
                  <a:pt x="8812" y="28818"/>
                  <a:pt x="8788" y="28711"/>
                  <a:pt x="8764" y="28604"/>
                </a:cubicBezTo>
                <a:lnTo>
                  <a:pt x="8716" y="28473"/>
                </a:lnTo>
                <a:cubicBezTo>
                  <a:pt x="8704" y="28425"/>
                  <a:pt x="8669" y="28378"/>
                  <a:pt x="8645" y="28342"/>
                </a:cubicBezTo>
                <a:lnTo>
                  <a:pt x="8514" y="28068"/>
                </a:lnTo>
                <a:lnTo>
                  <a:pt x="8419" y="27842"/>
                </a:lnTo>
                <a:lnTo>
                  <a:pt x="8407" y="27806"/>
                </a:lnTo>
                <a:lnTo>
                  <a:pt x="8407" y="27782"/>
                </a:lnTo>
                <a:lnTo>
                  <a:pt x="8395" y="27770"/>
                </a:lnTo>
                <a:lnTo>
                  <a:pt x="8359" y="27711"/>
                </a:lnTo>
                <a:cubicBezTo>
                  <a:pt x="8335" y="27639"/>
                  <a:pt x="8300" y="27544"/>
                  <a:pt x="8276" y="27473"/>
                </a:cubicBezTo>
                <a:cubicBezTo>
                  <a:pt x="8228" y="27366"/>
                  <a:pt x="8192" y="27270"/>
                  <a:pt x="8157" y="27163"/>
                </a:cubicBezTo>
                <a:cubicBezTo>
                  <a:pt x="8097" y="27008"/>
                  <a:pt x="8050" y="26877"/>
                  <a:pt x="7990" y="26735"/>
                </a:cubicBezTo>
                <a:lnTo>
                  <a:pt x="7942" y="26592"/>
                </a:lnTo>
                <a:cubicBezTo>
                  <a:pt x="7919" y="26532"/>
                  <a:pt x="7895" y="26473"/>
                  <a:pt x="7871" y="26413"/>
                </a:cubicBezTo>
                <a:cubicBezTo>
                  <a:pt x="7823" y="26294"/>
                  <a:pt x="7776" y="26163"/>
                  <a:pt x="7740" y="26044"/>
                </a:cubicBezTo>
                <a:cubicBezTo>
                  <a:pt x="7704" y="25937"/>
                  <a:pt x="7681" y="25854"/>
                  <a:pt x="7645" y="25746"/>
                </a:cubicBezTo>
                <a:cubicBezTo>
                  <a:pt x="7621" y="25663"/>
                  <a:pt x="7585" y="25568"/>
                  <a:pt x="7573" y="25484"/>
                </a:cubicBezTo>
                <a:cubicBezTo>
                  <a:pt x="7514" y="25246"/>
                  <a:pt x="7478" y="25008"/>
                  <a:pt x="7454" y="24806"/>
                </a:cubicBezTo>
                <a:lnTo>
                  <a:pt x="7419" y="24615"/>
                </a:lnTo>
                <a:cubicBezTo>
                  <a:pt x="7407" y="24449"/>
                  <a:pt x="7383" y="24306"/>
                  <a:pt x="7359" y="24139"/>
                </a:cubicBezTo>
                <a:lnTo>
                  <a:pt x="7359" y="24091"/>
                </a:lnTo>
                <a:lnTo>
                  <a:pt x="7359" y="24056"/>
                </a:lnTo>
                <a:cubicBezTo>
                  <a:pt x="7347" y="23913"/>
                  <a:pt x="7335" y="23770"/>
                  <a:pt x="7300" y="23615"/>
                </a:cubicBezTo>
                <a:cubicBezTo>
                  <a:pt x="7288" y="23556"/>
                  <a:pt x="7288" y="23496"/>
                  <a:pt x="7276" y="23425"/>
                </a:cubicBezTo>
                <a:cubicBezTo>
                  <a:pt x="7240" y="23187"/>
                  <a:pt x="7228" y="22996"/>
                  <a:pt x="7216" y="22817"/>
                </a:cubicBezTo>
                <a:cubicBezTo>
                  <a:pt x="7204" y="22603"/>
                  <a:pt x="7180" y="22401"/>
                  <a:pt x="7180" y="22186"/>
                </a:cubicBezTo>
                <a:lnTo>
                  <a:pt x="7180" y="21877"/>
                </a:lnTo>
                <a:lnTo>
                  <a:pt x="7180" y="21770"/>
                </a:lnTo>
                <a:lnTo>
                  <a:pt x="7180" y="21567"/>
                </a:lnTo>
                <a:cubicBezTo>
                  <a:pt x="7180" y="21377"/>
                  <a:pt x="7145" y="21174"/>
                  <a:pt x="7109" y="20984"/>
                </a:cubicBezTo>
                <a:cubicBezTo>
                  <a:pt x="7061" y="21162"/>
                  <a:pt x="7026" y="21329"/>
                  <a:pt x="7002" y="21508"/>
                </a:cubicBezTo>
                <a:lnTo>
                  <a:pt x="7002" y="21710"/>
                </a:lnTo>
                <a:lnTo>
                  <a:pt x="7002" y="21770"/>
                </a:lnTo>
                <a:lnTo>
                  <a:pt x="7002" y="21948"/>
                </a:lnTo>
                <a:lnTo>
                  <a:pt x="7002" y="22055"/>
                </a:lnTo>
                <a:lnTo>
                  <a:pt x="7002" y="22091"/>
                </a:lnTo>
                <a:lnTo>
                  <a:pt x="7002" y="22460"/>
                </a:lnTo>
                <a:lnTo>
                  <a:pt x="7002" y="22603"/>
                </a:lnTo>
                <a:cubicBezTo>
                  <a:pt x="7002" y="22758"/>
                  <a:pt x="7026" y="22925"/>
                  <a:pt x="7038" y="23079"/>
                </a:cubicBezTo>
                <a:cubicBezTo>
                  <a:pt x="7049" y="23246"/>
                  <a:pt x="7061" y="23425"/>
                  <a:pt x="7097" y="23603"/>
                </a:cubicBezTo>
                <a:cubicBezTo>
                  <a:pt x="7109" y="23663"/>
                  <a:pt x="7109" y="23722"/>
                  <a:pt x="7121" y="23782"/>
                </a:cubicBezTo>
                <a:cubicBezTo>
                  <a:pt x="7145" y="23877"/>
                  <a:pt x="7157" y="23972"/>
                  <a:pt x="7169" y="24068"/>
                </a:cubicBezTo>
                <a:cubicBezTo>
                  <a:pt x="7180" y="24234"/>
                  <a:pt x="7216" y="24401"/>
                  <a:pt x="7240" y="24556"/>
                </a:cubicBezTo>
                <a:lnTo>
                  <a:pt x="7264" y="24651"/>
                </a:lnTo>
                <a:lnTo>
                  <a:pt x="7264" y="24663"/>
                </a:lnTo>
                <a:lnTo>
                  <a:pt x="7347" y="25246"/>
                </a:lnTo>
                <a:cubicBezTo>
                  <a:pt x="7419" y="25627"/>
                  <a:pt x="7561" y="26020"/>
                  <a:pt x="7681" y="26354"/>
                </a:cubicBezTo>
                <a:cubicBezTo>
                  <a:pt x="7740" y="26520"/>
                  <a:pt x="7800" y="26687"/>
                  <a:pt x="7835" y="26830"/>
                </a:cubicBezTo>
                <a:lnTo>
                  <a:pt x="7871" y="26913"/>
                </a:lnTo>
                <a:cubicBezTo>
                  <a:pt x="7895" y="26985"/>
                  <a:pt x="7931" y="27068"/>
                  <a:pt x="7954" y="27151"/>
                </a:cubicBezTo>
                <a:cubicBezTo>
                  <a:pt x="8002" y="27247"/>
                  <a:pt x="8038" y="27366"/>
                  <a:pt x="8073" y="27485"/>
                </a:cubicBezTo>
                <a:lnTo>
                  <a:pt x="8121" y="27628"/>
                </a:lnTo>
                <a:cubicBezTo>
                  <a:pt x="8169" y="27759"/>
                  <a:pt x="8216" y="27901"/>
                  <a:pt x="8276" y="28056"/>
                </a:cubicBezTo>
                <a:cubicBezTo>
                  <a:pt x="8312" y="28163"/>
                  <a:pt x="8359" y="28270"/>
                  <a:pt x="8407" y="28354"/>
                </a:cubicBezTo>
                <a:lnTo>
                  <a:pt x="8419" y="28366"/>
                </a:lnTo>
                <a:cubicBezTo>
                  <a:pt x="8454" y="28437"/>
                  <a:pt x="8490" y="28521"/>
                  <a:pt x="8526" y="28592"/>
                </a:cubicBezTo>
                <a:cubicBezTo>
                  <a:pt x="8538" y="28651"/>
                  <a:pt x="8573" y="28711"/>
                  <a:pt x="8585" y="28759"/>
                </a:cubicBezTo>
                <a:cubicBezTo>
                  <a:pt x="8633" y="28937"/>
                  <a:pt x="8657" y="29116"/>
                  <a:pt x="8693" y="29294"/>
                </a:cubicBezTo>
                <a:lnTo>
                  <a:pt x="8693" y="29318"/>
                </a:lnTo>
                <a:cubicBezTo>
                  <a:pt x="8776" y="29533"/>
                  <a:pt x="8812" y="29735"/>
                  <a:pt x="8835" y="29937"/>
                </a:cubicBezTo>
                <a:cubicBezTo>
                  <a:pt x="8824" y="29914"/>
                  <a:pt x="8824" y="29890"/>
                  <a:pt x="8812" y="29878"/>
                </a:cubicBezTo>
                <a:cubicBezTo>
                  <a:pt x="8812" y="29854"/>
                  <a:pt x="8788" y="29842"/>
                  <a:pt x="8788" y="29830"/>
                </a:cubicBezTo>
                <a:cubicBezTo>
                  <a:pt x="8776" y="29783"/>
                  <a:pt x="8752" y="29723"/>
                  <a:pt x="8716" y="29664"/>
                </a:cubicBezTo>
                <a:cubicBezTo>
                  <a:pt x="8657" y="29544"/>
                  <a:pt x="8609" y="29413"/>
                  <a:pt x="8550" y="29294"/>
                </a:cubicBezTo>
                <a:cubicBezTo>
                  <a:pt x="8490" y="29175"/>
                  <a:pt x="8431" y="29056"/>
                  <a:pt x="8359" y="28937"/>
                </a:cubicBezTo>
                <a:lnTo>
                  <a:pt x="8347" y="28925"/>
                </a:lnTo>
                <a:cubicBezTo>
                  <a:pt x="8335" y="28902"/>
                  <a:pt x="8312" y="28878"/>
                  <a:pt x="8300" y="28866"/>
                </a:cubicBezTo>
                <a:cubicBezTo>
                  <a:pt x="8288" y="28830"/>
                  <a:pt x="8252" y="28794"/>
                  <a:pt x="8240" y="28771"/>
                </a:cubicBezTo>
                <a:cubicBezTo>
                  <a:pt x="8228" y="28759"/>
                  <a:pt x="8228" y="28747"/>
                  <a:pt x="8216" y="28747"/>
                </a:cubicBezTo>
                <a:cubicBezTo>
                  <a:pt x="8192" y="28711"/>
                  <a:pt x="8181" y="28699"/>
                  <a:pt x="8157" y="28663"/>
                </a:cubicBezTo>
                <a:lnTo>
                  <a:pt x="8073" y="28580"/>
                </a:lnTo>
                <a:cubicBezTo>
                  <a:pt x="8050" y="28532"/>
                  <a:pt x="8002" y="28485"/>
                  <a:pt x="7954" y="28449"/>
                </a:cubicBezTo>
                <a:lnTo>
                  <a:pt x="7931" y="28413"/>
                </a:lnTo>
                <a:cubicBezTo>
                  <a:pt x="7883" y="28354"/>
                  <a:pt x="7823" y="28306"/>
                  <a:pt x="7764" y="28270"/>
                </a:cubicBezTo>
                <a:cubicBezTo>
                  <a:pt x="7716" y="28223"/>
                  <a:pt x="7657" y="28175"/>
                  <a:pt x="7621" y="28128"/>
                </a:cubicBezTo>
                <a:cubicBezTo>
                  <a:pt x="7561" y="28092"/>
                  <a:pt x="7514" y="28044"/>
                  <a:pt x="7454" y="27997"/>
                </a:cubicBezTo>
                <a:cubicBezTo>
                  <a:pt x="7383" y="27937"/>
                  <a:pt x="7288" y="27889"/>
                  <a:pt x="7216" y="27830"/>
                </a:cubicBezTo>
                <a:cubicBezTo>
                  <a:pt x="7180" y="27806"/>
                  <a:pt x="7145" y="27794"/>
                  <a:pt x="7109" y="27759"/>
                </a:cubicBezTo>
                <a:cubicBezTo>
                  <a:pt x="7049" y="27711"/>
                  <a:pt x="6978" y="27675"/>
                  <a:pt x="6919" y="27628"/>
                </a:cubicBezTo>
                <a:cubicBezTo>
                  <a:pt x="6883" y="27592"/>
                  <a:pt x="6847" y="27568"/>
                  <a:pt x="6811" y="27544"/>
                </a:cubicBezTo>
                <a:lnTo>
                  <a:pt x="6764" y="27520"/>
                </a:lnTo>
                <a:lnTo>
                  <a:pt x="6752" y="27509"/>
                </a:lnTo>
                <a:cubicBezTo>
                  <a:pt x="6740" y="27497"/>
                  <a:pt x="6728" y="27473"/>
                  <a:pt x="6704" y="27473"/>
                </a:cubicBezTo>
                <a:lnTo>
                  <a:pt x="6645" y="27413"/>
                </a:lnTo>
                <a:cubicBezTo>
                  <a:pt x="6573" y="27354"/>
                  <a:pt x="6514" y="27294"/>
                  <a:pt x="6442" y="27223"/>
                </a:cubicBezTo>
                <a:cubicBezTo>
                  <a:pt x="6407" y="27187"/>
                  <a:pt x="6383" y="27151"/>
                  <a:pt x="6347" y="27104"/>
                </a:cubicBezTo>
                <a:cubicBezTo>
                  <a:pt x="6335" y="27068"/>
                  <a:pt x="6311" y="27044"/>
                  <a:pt x="6287" y="26997"/>
                </a:cubicBezTo>
                <a:cubicBezTo>
                  <a:pt x="6264" y="26937"/>
                  <a:pt x="6228" y="26877"/>
                  <a:pt x="6204" y="26806"/>
                </a:cubicBezTo>
                <a:cubicBezTo>
                  <a:pt x="6168" y="26758"/>
                  <a:pt x="6157" y="26711"/>
                  <a:pt x="6133" y="26651"/>
                </a:cubicBezTo>
                <a:lnTo>
                  <a:pt x="6109" y="26616"/>
                </a:lnTo>
                <a:cubicBezTo>
                  <a:pt x="6049" y="26473"/>
                  <a:pt x="6014" y="26354"/>
                  <a:pt x="5954" y="26235"/>
                </a:cubicBezTo>
                <a:cubicBezTo>
                  <a:pt x="5859" y="25985"/>
                  <a:pt x="5776" y="25711"/>
                  <a:pt x="5680" y="25377"/>
                </a:cubicBezTo>
                <a:cubicBezTo>
                  <a:pt x="5656" y="25258"/>
                  <a:pt x="5621" y="25139"/>
                  <a:pt x="5597" y="25008"/>
                </a:cubicBezTo>
                <a:cubicBezTo>
                  <a:pt x="5561" y="24865"/>
                  <a:pt x="5549" y="24746"/>
                  <a:pt x="5537" y="24627"/>
                </a:cubicBezTo>
                <a:cubicBezTo>
                  <a:pt x="5537" y="24568"/>
                  <a:pt x="5514" y="24496"/>
                  <a:pt x="5514" y="24437"/>
                </a:cubicBezTo>
                <a:lnTo>
                  <a:pt x="5514" y="24246"/>
                </a:lnTo>
                <a:cubicBezTo>
                  <a:pt x="5514" y="24139"/>
                  <a:pt x="5537" y="24020"/>
                  <a:pt x="5537" y="23889"/>
                </a:cubicBezTo>
                <a:cubicBezTo>
                  <a:pt x="5549" y="23770"/>
                  <a:pt x="5561" y="23639"/>
                  <a:pt x="5573" y="23532"/>
                </a:cubicBezTo>
                <a:cubicBezTo>
                  <a:pt x="5597" y="23401"/>
                  <a:pt x="5621" y="23282"/>
                  <a:pt x="5656" y="23163"/>
                </a:cubicBezTo>
                <a:cubicBezTo>
                  <a:pt x="5656" y="23139"/>
                  <a:pt x="5656" y="23127"/>
                  <a:pt x="5668" y="23127"/>
                </a:cubicBezTo>
                <a:cubicBezTo>
                  <a:pt x="5692" y="23020"/>
                  <a:pt x="5728" y="22901"/>
                  <a:pt x="5740" y="22817"/>
                </a:cubicBezTo>
                <a:cubicBezTo>
                  <a:pt x="5835" y="22508"/>
                  <a:pt x="5918" y="22234"/>
                  <a:pt x="6014" y="21984"/>
                </a:cubicBezTo>
                <a:cubicBezTo>
                  <a:pt x="6037" y="21913"/>
                  <a:pt x="6073" y="21817"/>
                  <a:pt x="6097" y="21746"/>
                </a:cubicBezTo>
                <a:cubicBezTo>
                  <a:pt x="6192" y="21520"/>
                  <a:pt x="6276" y="21317"/>
                  <a:pt x="6371" y="21091"/>
                </a:cubicBezTo>
                <a:lnTo>
                  <a:pt x="6430" y="20960"/>
                </a:lnTo>
                <a:cubicBezTo>
                  <a:pt x="6466" y="20841"/>
                  <a:pt x="6526" y="20722"/>
                  <a:pt x="6573" y="20603"/>
                </a:cubicBezTo>
                <a:cubicBezTo>
                  <a:pt x="6609" y="20543"/>
                  <a:pt x="6621" y="20460"/>
                  <a:pt x="6645" y="20389"/>
                </a:cubicBezTo>
                <a:cubicBezTo>
                  <a:pt x="6680" y="20317"/>
                  <a:pt x="6692" y="20246"/>
                  <a:pt x="6728" y="20162"/>
                </a:cubicBezTo>
                <a:cubicBezTo>
                  <a:pt x="6740" y="20127"/>
                  <a:pt x="6752" y="20067"/>
                  <a:pt x="6764" y="20019"/>
                </a:cubicBezTo>
                <a:lnTo>
                  <a:pt x="6788" y="19960"/>
                </a:lnTo>
                <a:cubicBezTo>
                  <a:pt x="6799" y="19900"/>
                  <a:pt x="6811" y="19829"/>
                  <a:pt x="6823" y="19769"/>
                </a:cubicBezTo>
                <a:cubicBezTo>
                  <a:pt x="6859" y="19615"/>
                  <a:pt x="6883" y="19484"/>
                  <a:pt x="6930" y="19329"/>
                </a:cubicBezTo>
                <a:lnTo>
                  <a:pt x="6942" y="19257"/>
                </a:lnTo>
                <a:cubicBezTo>
                  <a:pt x="6978" y="19150"/>
                  <a:pt x="6990" y="19055"/>
                  <a:pt x="7026" y="18936"/>
                </a:cubicBezTo>
                <a:lnTo>
                  <a:pt x="7061" y="18757"/>
                </a:lnTo>
                <a:cubicBezTo>
                  <a:pt x="7061" y="18734"/>
                  <a:pt x="7061" y="18734"/>
                  <a:pt x="7085" y="18722"/>
                </a:cubicBezTo>
                <a:close/>
                <a:moveTo>
                  <a:pt x="15396" y="21020"/>
                </a:moveTo>
                <a:cubicBezTo>
                  <a:pt x="15408" y="21067"/>
                  <a:pt x="15431" y="21091"/>
                  <a:pt x="15443" y="21139"/>
                </a:cubicBezTo>
                <a:cubicBezTo>
                  <a:pt x="15455" y="21186"/>
                  <a:pt x="15467" y="21222"/>
                  <a:pt x="15503" y="21258"/>
                </a:cubicBezTo>
                <a:lnTo>
                  <a:pt x="15515" y="21282"/>
                </a:lnTo>
                <a:cubicBezTo>
                  <a:pt x="15574" y="21424"/>
                  <a:pt x="15634" y="21555"/>
                  <a:pt x="15682" y="21686"/>
                </a:cubicBezTo>
                <a:lnTo>
                  <a:pt x="15812" y="22091"/>
                </a:lnTo>
                <a:cubicBezTo>
                  <a:pt x="15824" y="22163"/>
                  <a:pt x="15848" y="22258"/>
                  <a:pt x="15860" y="22329"/>
                </a:cubicBezTo>
                <a:cubicBezTo>
                  <a:pt x="15872" y="22401"/>
                  <a:pt x="15872" y="22460"/>
                  <a:pt x="15884" y="22532"/>
                </a:cubicBezTo>
                <a:lnTo>
                  <a:pt x="15884" y="22556"/>
                </a:lnTo>
                <a:cubicBezTo>
                  <a:pt x="15908" y="22651"/>
                  <a:pt x="15908" y="22746"/>
                  <a:pt x="15920" y="22817"/>
                </a:cubicBezTo>
                <a:cubicBezTo>
                  <a:pt x="15920" y="22913"/>
                  <a:pt x="15920" y="22984"/>
                  <a:pt x="15932" y="23067"/>
                </a:cubicBezTo>
                <a:lnTo>
                  <a:pt x="15932" y="23103"/>
                </a:lnTo>
                <a:cubicBezTo>
                  <a:pt x="15932" y="23175"/>
                  <a:pt x="15932" y="23246"/>
                  <a:pt x="15920" y="23306"/>
                </a:cubicBezTo>
                <a:cubicBezTo>
                  <a:pt x="15920" y="23401"/>
                  <a:pt x="15908" y="23484"/>
                  <a:pt x="15884" y="23579"/>
                </a:cubicBezTo>
                <a:cubicBezTo>
                  <a:pt x="15872" y="23722"/>
                  <a:pt x="15860" y="23889"/>
                  <a:pt x="15824" y="24044"/>
                </a:cubicBezTo>
                <a:lnTo>
                  <a:pt x="15824" y="24080"/>
                </a:lnTo>
                <a:cubicBezTo>
                  <a:pt x="15812" y="24222"/>
                  <a:pt x="15789" y="24341"/>
                  <a:pt x="15765" y="24461"/>
                </a:cubicBezTo>
                <a:lnTo>
                  <a:pt x="15741" y="24580"/>
                </a:lnTo>
                <a:cubicBezTo>
                  <a:pt x="15646" y="24615"/>
                  <a:pt x="15551" y="24663"/>
                  <a:pt x="15431" y="24722"/>
                </a:cubicBezTo>
                <a:cubicBezTo>
                  <a:pt x="15336" y="24758"/>
                  <a:pt x="15265" y="24782"/>
                  <a:pt x="15158" y="24818"/>
                </a:cubicBezTo>
                <a:cubicBezTo>
                  <a:pt x="15074" y="24842"/>
                  <a:pt x="14979" y="24877"/>
                  <a:pt x="14896" y="24889"/>
                </a:cubicBezTo>
                <a:lnTo>
                  <a:pt x="14848" y="24901"/>
                </a:lnTo>
                <a:cubicBezTo>
                  <a:pt x="14789" y="24913"/>
                  <a:pt x="14741" y="24925"/>
                  <a:pt x="14681" y="24949"/>
                </a:cubicBezTo>
                <a:cubicBezTo>
                  <a:pt x="14622" y="24961"/>
                  <a:pt x="14574" y="24972"/>
                  <a:pt x="14515" y="24984"/>
                </a:cubicBezTo>
                <a:cubicBezTo>
                  <a:pt x="14491" y="25008"/>
                  <a:pt x="14455" y="25008"/>
                  <a:pt x="14431" y="25020"/>
                </a:cubicBezTo>
                <a:cubicBezTo>
                  <a:pt x="14396" y="25032"/>
                  <a:pt x="14372" y="25032"/>
                  <a:pt x="14348" y="25044"/>
                </a:cubicBezTo>
                <a:lnTo>
                  <a:pt x="14229" y="25080"/>
                </a:lnTo>
                <a:cubicBezTo>
                  <a:pt x="14122" y="25115"/>
                  <a:pt x="14015" y="25139"/>
                  <a:pt x="13896" y="25163"/>
                </a:cubicBezTo>
                <a:cubicBezTo>
                  <a:pt x="13884" y="25163"/>
                  <a:pt x="13848" y="25187"/>
                  <a:pt x="13836" y="25187"/>
                </a:cubicBezTo>
                <a:cubicBezTo>
                  <a:pt x="13788" y="25199"/>
                  <a:pt x="13753" y="25199"/>
                  <a:pt x="13705" y="25211"/>
                </a:cubicBezTo>
                <a:lnTo>
                  <a:pt x="13669" y="25211"/>
                </a:lnTo>
                <a:cubicBezTo>
                  <a:pt x="13610" y="25223"/>
                  <a:pt x="13550" y="25246"/>
                  <a:pt x="13491" y="25246"/>
                </a:cubicBezTo>
                <a:lnTo>
                  <a:pt x="13443" y="25258"/>
                </a:lnTo>
                <a:lnTo>
                  <a:pt x="13717" y="25258"/>
                </a:lnTo>
                <a:cubicBezTo>
                  <a:pt x="13777" y="25258"/>
                  <a:pt x="13824" y="25258"/>
                  <a:pt x="13884" y="25246"/>
                </a:cubicBezTo>
                <a:cubicBezTo>
                  <a:pt x="13919" y="25246"/>
                  <a:pt x="13955" y="25234"/>
                  <a:pt x="14003" y="25234"/>
                </a:cubicBezTo>
                <a:cubicBezTo>
                  <a:pt x="14086" y="25211"/>
                  <a:pt x="14181" y="25211"/>
                  <a:pt x="14265" y="25199"/>
                </a:cubicBezTo>
                <a:lnTo>
                  <a:pt x="14896" y="25115"/>
                </a:lnTo>
                <a:cubicBezTo>
                  <a:pt x="14991" y="25092"/>
                  <a:pt x="15110" y="25068"/>
                  <a:pt x="15217" y="25032"/>
                </a:cubicBezTo>
                <a:cubicBezTo>
                  <a:pt x="15277" y="25020"/>
                  <a:pt x="15324" y="25008"/>
                  <a:pt x="15384" y="24996"/>
                </a:cubicBezTo>
                <a:cubicBezTo>
                  <a:pt x="15443" y="24972"/>
                  <a:pt x="15503" y="24961"/>
                  <a:pt x="15551" y="24937"/>
                </a:cubicBezTo>
                <a:lnTo>
                  <a:pt x="15551" y="24937"/>
                </a:lnTo>
                <a:cubicBezTo>
                  <a:pt x="15408" y="25365"/>
                  <a:pt x="15277" y="25794"/>
                  <a:pt x="15158" y="26246"/>
                </a:cubicBezTo>
                <a:cubicBezTo>
                  <a:pt x="15074" y="26556"/>
                  <a:pt x="14991" y="26866"/>
                  <a:pt x="14908" y="27175"/>
                </a:cubicBezTo>
                <a:cubicBezTo>
                  <a:pt x="14896" y="27235"/>
                  <a:pt x="14872" y="27318"/>
                  <a:pt x="14860" y="27378"/>
                </a:cubicBezTo>
                <a:cubicBezTo>
                  <a:pt x="14777" y="27687"/>
                  <a:pt x="14669" y="27985"/>
                  <a:pt x="14562" y="28282"/>
                </a:cubicBezTo>
                <a:cubicBezTo>
                  <a:pt x="14515" y="28425"/>
                  <a:pt x="14455" y="28568"/>
                  <a:pt x="14396" y="28699"/>
                </a:cubicBezTo>
                <a:lnTo>
                  <a:pt x="14217" y="29104"/>
                </a:lnTo>
                <a:cubicBezTo>
                  <a:pt x="14146" y="29283"/>
                  <a:pt x="14062" y="29461"/>
                  <a:pt x="13967" y="29616"/>
                </a:cubicBezTo>
                <a:cubicBezTo>
                  <a:pt x="13896" y="29783"/>
                  <a:pt x="13800" y="29949"/>
                  <a:pt x="13729" y="30092"/>
                </a:cubicBezTo>
                <a:cubicBezTo>
                  <a:pt x="13646" y="30271"/>
                  <a:pt x="13550" y="30437"/>
                  <a:pt x="13467" y="30616"/>
                </a:cubicBezTo>
                <a:cubicBezTo>
                  <a:pt x="13407" y="30842"/>
                  <a:pt x="13336" y="31009"/>
                  <a:pt x="13253" y="31164"/>
                </a:cubicBezTo>
                <a:cubicBezTo>
                  <a:pt x="13122" y="31461"/>
                  <a:pt x="12991" y="31771"/>
                  <a:pt x="12860" y="32092"/>
                </a:cubicBezTo>
                <a:cubicBezTo>
                  <a:pt x="12753" y="32319"/>
                  <a:pt x="12645" y="32533"/>
                  <a:pt x="12526" y="32759"/>
                </a:cubicBezTo>
                <a:cubicBezTo>
                  <a:pt x="12479" y="32854"/>
                  <a:pt x="12419" y="32938"/>
                  <a:pt x="12383" y="33009"/>
                </a:cubicBezTo>
                <a:cubicBezTo>
                  <a:pt x="12229" y="33283"/>
                  <a:pt x="12086" y="33533"/>
                  <a:pt x="11931" y="33807"/>
                </a:cubicBezTo>
                <a:cubicBezTo>
                  <a:pt x="11788" y="34081"/>
                  <a:pt x="11621" y="34366"/>
                  <a:pt x="11455" y="34640"/>
                </a:cubicBezTo>
                <a:lnTo>
                  <a:pt x="11098" y="35212"/>
                </a:lnTo>
                <a:cubicBezTo>
                  <a:pt x="11038" y="35307"/>
                  <a:pt x="10967" y="35414"/>
                  <a:pt x="10907" y="35498"/>
                </a:cubicBezTo>
                <a:cubicBezTo>
                  <a:pt x="10871" y="35545"/>
                  <a:pt x="10824" y="35593"/>
                  <a:pt x="10800" y="35629"/>
                </a:cubicBezTo>
                <a:cubicBezTo>
                  <a:pt x="10859" y="35426"/>
                  <a:pt x="10919" y="35236"/>
                  <a:pt x="10967" y="35021"/>
                </a:cubicBezTo>
                <a:cubicBezTo>
                  <a:pt x="11026" y="34736"/>
                  <a:pt x="11098" y="34474"/>
                  <a:pt x="11157" y="34188"/>
                </a:cubicBezTo>
                <a:cubicBezTo>
                  <a:pt x="11217" y="33926"/>
                  <a:pt x="11276" y="33652"/>
                  <a:pt x="11336" y="33366"/>
                </a:cubicBezTo>
                <a:cubicBezTo>
                  <a:pt x="11395" y="33093"/>
                  <a:pt x="11443" y="32819"/>
                  <a:pt x="11479" y="32533"/>
                </a:cubicBezTo>
                <a:cubicBezTo>
                  <a:pt x="11526" y="32259"/>
                  <a:pt x="11574" y="31985"/>
                  <a:pt x="11598" y="31699"/>
                </a:cubicBezTo>
                <a:lnTo>
                  <a:pt x="11693" y="30985"/>
                </a:lnTo>
                <a:cubicBezTo>
                  <a:pt x="11764" y="30426"/>
                  <a:pt x="11824" y="29842"/>
                  <a:pt x="11883" y="29283"/>
                </a:cubicBezTo>
                <a:cubicBezTo>
                  <a:pt x="11919" y="28961"/>
                  <a:pt x="11943" y="28651"/>
                  <a:pt x="11955" y="28342"/>
                </a:cubicBezTo>
                <a:cubicBezTo>
                  <a:pt x="11979" y="28330"/>
                  <a:pt x="11991" y="28306"/>
                  <a:pt x="11991" y="28294"/>
                </a:cubicBezTo>
                <a:cubicBezTo>
                  <a:pt x="12002" y="28187"/>
                  <a:pt x="12038" y="28068"/>
                  <a:pt x="12062" y="27973"/>
                </a:cubicBezTo>
                <a:cubicBezTo>
                  <a:pt x="12098" y="27854"/>
                  <a:pt x="12122" y="27735"/>
                  <a:pt x="12157" y="27628"/>
                </a:cubicBezTo>
                <a:cubicBezTo>
                  <a:pt x="12181" y="27556"/>
                  <a:pt x="12193" y="27473"/>
                  <a:pt x="12229" y="27401"/>
                </a:cubicBezTo>
                <a:cubicBezTo>
                  <a:pt x="12253" y="27330"/>
                  <a:pt x="12276" y="27235"/>
                  <a:pt x="12300" y="27163"/>
                </a:cubicBezTo>
                <a:cubicBezTo>
                  <a:pt x="12312" y="27116"/>
                  <a:pt x="12348" y="27056"/>
                  <a:pt x="12360" y="27020"/>
                </a:cubicBezTo>
                <a:cubicBezTo>
                  <a:pt x="12372" y="26985"/>
                  <a:pt x="12372" y="26961"/>
                  <a:pt x="12395" y="26925"/>
                </a:cubicBezTo>
                <a:cubicBezTo>
                  <a:pt x="12419" y="26854"/>
                  <a:pt x="12467" y="26758"/>
                  <a:pt x="12491" y="26687"/>
                </a:cubicBezTo>
                <a:cubicBezTo>
                  <a:pt x="12538" y="26604"/>
                  <a:pt x="12574" y="26508"/>
                  <a:pt x="12610" y="26425"/>
                </a:cubicBezTo>
                <a:cubicBezTo>
                  <a:pt x="12657" y="26318"/>
                  <a:pt x="12705" y="26223"/>
                  <a:pt x="12764" y="26127"/>
                </a:cubicBezTo>
                <a:cubicBezTo>
                  <a:pt x="12812" y="26020"/>
                  <a:pt x="12872" y="25925"/>
                  <a:pt x="12907" y="25830"/>
                </a:cubicBezTo>
                <a:cubicBezTo>
                  <a:pt x="12955" y="25734"/>
                  <a:pt x="13015" y="25627"/>
                  <a:pt x="13062" y="25544"/>
                </a:cubicBezTo>
                <a:cubicBezTo>
                  <a:pt x="13106" y="25457"/>
                  <a:pt x="13160" y="25379"/>
                  <a:pt x="13196" y="25294"/>
                </a:cubicBezTo>
                <a:lnTo>
                  <a:pt x="13196" y="25294"/>
                </a:lnTo>
                <a:cubicBezTo>
                  <a:pt x="13195" y="25294"/>
                  <a:pt x="13194" y="25294"/>
                  <a:pt x="13193" y="25294"/>
                </a:cubicBezTo>
                <a:cubicBezTo>
                  <a:pt x="13193" y="25270"/>
                  <a:pt x="13205" y="25270"/>
                  <a:pt x="13205" y="25258"/>
                </a:cubicBezTo>
                <a:lnTo>
                  <a:pt x="13319" y="25258"/>
                </a:lnTo>
                <a:cubicBezTo>
                  <a:pt x="13390" y="25142"/>
                  <a:pt x="13482" y="25003"/>
                  <a:pt x="13562" y="24865"/>
                </a:cubicBezTo>
                <a:cubicBezTo>
                  <a:pt x="13610" y="24794"/>
                  <a:pt x="13669" y="24722"/>
                  <a:pt x="13729" y="24651"/>
                </a:cubicBezTo>
                <a:cubicBezTo>
                  <a:pt x="13788" y="24568"/>
                  <a:pt x="13848" y="24496"/>
                  <a:pt x="13907" y="24413"/>
                </a:cubicBezTo>
                <a:cubicBezTo>
                  <a:pt x="13907" y="24413"/>
                  <a:pt x="13907" y="24389"/>
                  <a:pt x="13919" y="24389"/>
                </a:cubicBezTo>
                <a:lnTo>
                  <a:pt x="13943" y="24377"/>
                </a:lnTo>
                <a:lnTo>
                  <a:pt x="13955" y="24365"/>
                </a:lnTo>
                <a:lnTo>
                  <a:pt x="13955" y="24353"/>
                </a:lnTo>
                <a:lnTo>
                  <a:pt x="13967" y="24341"/>
                </a:lnTo>
                <a:lnTo>
                  <a:pt x="13979" y="24318"/>
                </a:lnTo>
                <a:cubicBezTo>
                  <a:pt x="14003" y="24306"/>
                  <a:pt x="14003" y="24294"/>
                  <a:pt x="14015" y="24282"/>
                </a:cubicBezTo>
                <a:cubicBezTo>
                  <a:pt x="14062" y="24222"/>
                  <a:pt x="14122" y="24139"/>
                  <a:pt x="14158" y="24080"/>
                </a:cubicBezTo>
                <a:lnTo>
                  <a:pt x="14312" y="23889"/>
                </a:lnTo>
                <a:cubicBezTo>
                  <a:pt x="14360" y="23829"/>
                  <a:pt x="14396" y="23782"/>
                  <a:pt x="14443" y="23722"/>
                </a:cubicBezTo>
                <a:cubicBezTo>
                  <a:pt x="14491" y="23663"/>
                  <a:pt x="14539" y="23627"/>
                  <a:pt x="14574" y="23568"/>
                </a:cubicBezTo>
                <a:lnTo>
                  <a:pt x="14848" y="23246"/>
                </a:lnTo>
                <a:cubicBezTo>
                  <a:pt x="14920" y="23163"/>
                  <a:pt x="14991" y="23056"/>
                  <a:pt x="15074" y="22948"/>
                </a:cubicBezTo>
                <a:cubicBezTo>
                  <a:pt x="15134" y="22877"/>
                  <a:pt x="15170" y="22817"/>
                  <a:pt x="15229" y="22746"/>
                </a:cubicBezTo>
                <a:cubicBezTo>
                  <a:pt x="15289" y="22675"/>
                  <a:pt x="15372" y="22579"/>
                  <a:pt x="15431" y="22508"/>
                </a:cubicBezTo>
                <a:lnTo>
                  <a:pt x="15431" y="22496"/>
                </a:lnTo>
                <a:cubicBezTo>
                  <a:pt x="15467" y="22448"/>
                  <a:pt x="15503" y="22401"/>
                  <a:pt x="15527" y="22353"/>
                </a:cubicBezTo>
                <a:lnTo>
                  <a:pt x="15551" y="22329"/>
                </a:lnTo>
                <a:lnTo>
                  <a:pt x="15574" y="22282"/>
                </a:lnTo>
                <a:lnTo>
                  <a:pt x="15586" y="22270"/>
                </a:lnTo>
                <a:cubicBezTo>
                  <a:pt x="15610" y="22258"/>
                  <a:pt x="15622" y="22222"/>
                  <a:pt x="15634" y="22210"/>
                </a:cubicBezTo>
                <a:cubicBezTo>
                  <a:pt x="15646" y="22175"/>
                  <a:pt x="15682" y="22115"/>
                  <a:pt x="15670" y="22055"/>
                </a:cubicBezTo>
                <a:cubicBezTo>
                  <a:pt x="15670" y="22044"/>
                  <a:pt x="15670" y="22032"/>
                  <a:pt x="15646" y="22032"/>
                </a:cubicBezTo>
                <a:lnTo>
                  <a:pt x="15622" y="22032"/>
                </a:lnTo>
                <a:cubicBezTo>
                  <a:pt x="15574" y="22032"/>
                  <a:pt x="15515" y="22055"/>
                  <a:pt x="15467" y="22091"/>
                </a:cubicBezTo>
                <a:lnTo>
                  <a:pt x="15431" y="22139"/>
                </a:lnTo>
                <a:lnTo>
                  <a:pt x="15408" y="22151"/>
                </a:lnTo>
                <a:lnTo>
                  <a:pt x="15348" y="22210"/>
                </a:lnTo>
                <a:cubicBezTo>
                  <a:pt x="15312" y="22270"/>
                  <a:pt x="15265" y="22317"/>
                  <a:pt x="15217" y="22377"/>
                </a:cubicBezTo>
                <a:cubicBezTo>
                  <a:pt x="15134" y="22472"/>
                  <a:pt x="15027" y="22579"/>
                  <a:pt x="14931" y="22686"/>
                </a:cubicBezTo>
                <a:cubicBezTo>
                  <a:pt x="14860" y="22758"/>
                  <a:pt x="14800" y="22853"/>
                  <a:pt x="14729" y="22925"/>
                </a:cubicBezTo>
                <a:cubicBezTo>
                  <a:pt x="14669" y="22996"/>
                  <a:pt x="14598" y="23091"/>
                  <a:pt x="14539" y="23163"/>
                </a:cubicBezTo>
                <a:cubicBezTo>
                  <a:pt x="14491" y="23222"/>
                  <a:pt x="14443" y="23270"/>
                  <a:pt x="14396" y="23329"/>
                </a:cubicBezTo>
                <a:cubicBezTo>
                  <a:pt x="14312" y="23425"/>
                  <a:pt x="14217" y="23532"/>
                  <a:pt x="14134" y="23651"/>
                </a:cubicBezTo>
                <a:cubicBezTo>
                  <a:pt x="14003" y="23818"/>
                  <a:pt x="13848" y="23996"/>
                  <a:pt x="13729" y="24163"/>
                </a:cubicBezTo>
                <a:cubicBezTo>
                  <a:pt x="13586" y="24353"/>
                  <a:pt x="13467" y="24520"/>
                  <a:pt x="13360" y="24675"/>
                </a:cubicBezTo>
                <a:cubicBezTo>
                  <a:pt x="13300" y="24770"/>
                  <a:pt x="13241" y="24853"/>
                  <a:pt x="13169" y="24972"/>
                </a:cubicBezTo>
                <a:cubicBezTo>
                  <a:pt x="13145" y="25008"/>
                  <a:pt x="13122" y="25032"/>
                  <a:pt x="13110" y="25068"/>
                </a:cubicBezTo>
                <a:lnTo>
                  <a:pt x="13074" y="25115"/>
                </a:lnTo>
                <a:lnTo>
                  <a:pt x="13062" y="25127"/>
                </a:lnTo>
                <a:lnTo>
                  <a:pt x="13062" y="25092"/>
                </a:lnTo>
                <a:lnTo>
                  <a:pt x="13062" y="24996"/>
                </a:lnTo>
                <a:cubicBezTo>
                  <a:pt x="13098" y="24913"/>
                  <a:pt x="13098" y="24853"/>
                  <a:pt x="13098" y="24818"/>
                </a:cubicBezTo>
                <a:cubicBezTo>
                  <a:pt x="13098" y="24770"/>
                  <a:pt x="13098" y="24711"/>
                  <a:pt x="13110" y="24663"/>
                </a:cubicBezTo>
                <a:cubicBezTo>
                  <a:pt x="13122" y="24580"/>
                  <a:pt x="13122" y="24472"/>
                  <a:pt x="13134" y="24353"/>
                </a:cubicBezTo>
                <a:lnTo>
                  <a:pt x="13181" y="24127"/>
                </a:lnTo>
                <a:cubicBezTo>
                  <a:pt x="13193" y="24056"/>
                  <a:pt x="13217" y="23996"/>
                  <a:pt x="13229" y="23937"/>
                </a:cubicBezTo>
                <a:cubicBezTo>
                  <a:pt x="13241" y="23877"/>
                  <a:pt x="13253" y="23806"/>
                  <a:pt x="13276" y="23722"/>
                </a:cubicBezTo>
                <a:cubicBezTo>
                  <a:pt x="13288" y="23651"/>
                  <a:pt x="13300" y="23579"/>
                  <a:pt x="13336" y="23508"/>
                </a:cubicBezTo>
                <a:lnTo>
                  <a:pt x="13348" y="23472"/>
                </a:lnTo>
                <a:cubicBezTo>
                  <a:pt x="13360" y="23448"/>
                  <a:pt x="13360" y="23413"/>
                  <a:pt x="13372" y="23389"/>
                </a:cubicBezTo>
                <a:cubicBezTo>
                  <a:pt x="13372" y="23365"/>
                  <a:pt x="13396" y="23353"/>
                  <a:pt x="13396" y="23341"/>
                </a:cubicBezTo>
                <a:cubicBezTo>
                  <a:pt x="13407" y="23306"/>
                  <a:pt x="13407" y="23282"/>
                  <a:pt x="13419" y="23270"/>
                </a:cubicBezTo>
                <a:lnTo>
                  <a:pt x="13419" y="23246"/>
                </a:lnTo>
                <a:cubicBezTo>
                  <a:pt x="13419" y="23234"/>
                  <a:pt x="13431" y="23222"/>
                  <a:pt x="13431" y="23222"/>
                </a:cubicBezTo>
                <a:cubicBezTo>
                  <a:pt x="13443" y="23187"/>
                  <a:pt x="13443" y="23175"/>
                  <a:pt x="13467" y="23151"/>
                </a:cubicBezTo>
                <a:lnTo>
                  <a:pt x="13479" y="23103"/>
                </a:lnTo>
                <a:lnTo>
                  <a:pt x="13503" y="23044"/>
                </a:lnTo>
                <a:cubicBezTo>
                  <a:pt x="13586" y="22877"/>
                  <a:pt x="13657" y="22698"/>
                  <a:pt x="13741" y="22532"/>
                </a:cubicBezTo>
                <a:cubicBezTo>
                  <a:pt x="13836" y="22353"/>
                  <a:pt x="13919" y="22198"/>
                  <a:pt x="14015" y="22044"/>
                </a:cubicBezTo>
                <a:lnTo>
                  <a:pt x="14027" y="22020"/>
                </a:lnTo>
                <a:cubicBezTo>
                  <a:pt x="14062" y="21972"/>
                  <a:pt x="14074" y="21924"/>
                  <a:pt x="14098" y="21901"/>
                </a:cubicBezTo>
                <a:cubicBezTo>
                  <a:pt x="14134" y="21853"/>
                  <a:pt x="14181" y="21794"/>
                  <a:pt x="14205" y="21746"/>
                </a:cubicBezTo>
                <a:cubicBezTo>
                  <a:pt x="14241" y="21722"/>
                  <a:pt x="14265" y="21674"/>
                  <a:pt x="14312" y="21627"/>
                </a:cubicBezTo>
                <a:lnTo>
                  <a:pt x="14419" y="21520"/>
                </a:lnTo>
                <a:cubicBezTo>
                  <a:pt x="14491" y="21448"/>
                  <a:pt x="14562" y="21389"/>
                  <a:pt x="14658" y="21317"/>
                </a:cubicBezTo>
                <a:cubicBezTo>
                  <a:pt x="14681" y="21305"/>
                  <a:pt x="14693" y="21282"/>
                  <a:pt x="14729" y="21270"/>
                </a:cubicBezTo>
                <a:lnTo>
                  <a:pt x="14812" y="21222"/>
                </a:lnTo>
                <a:cubicBezTo>
                  <a:pt x="14836" y="21210"/>
                  <a:pt x="14860" y="21198"/>
                  <a:pt x="14872" y="21198"/>
                </a:cubicBezTo>
                <a:cubicBezTo>
                  <a:pt x="14908" y="21186"/>
                  <a:pt x="14931" y="21162"/>
                  <a:pt x="14979" y="21139"/>
                </a:cubicBezTo>
                <a:cubicBezTo>
                  <a:pt x="15015" y="21127"/>
                  <a:pt x="15050" y="21103"/>
                  <a:pt x="15098" y="21091"/>
                </a:cubicBezTo>
                <a:lnTo>
                  <a:pt x="15229" y="21043"/>
                </a:lnTo>
                <a:cubicBezTo>
                  <a:pt x="15277" y="21032"/>
                  <a:pt x="15324" y="21020"/>
                  <a:pt x="15372" y="21020"/>
                </a:cubicBezTo>
                <a:close/>
                <a:moveTo>
                  <a:pt x="22123" y="30259"/>
                </a:moveTo>
                <a:lnTo>
                  <a:pt x="22123" y="30271"/>
                </a:lnTo>
                <a:lnTo>
                  <a:pt x="22123" y="30283"/>
                </a:lnTo>
                <a:cubicBezTo>
                  <a:pt x="22111" y="30366"/>
                  <a:pt x="22087" y="30437"/>
                  <a:pt x="22051" y="30497"/>
                </a:cubicBezTo>
                <a:cubicBezTo>
                  <a:pt x="22028" y="30568"/>
                  <a:pt x="22004" y="30628"/>
                  <a:pt x="21980" y="30687"/>
                </a:cubicBezTo>
                <a:cubicBezTo>
                  <a:pt x="21932" y="30795"/>
                  <a:pt x="21885" y="30902"/>
                  <a:pt x="21849" y="31021"/>
                </a:cubicBezTo>
                <a:cubicBezTo>
                  <a:pt x="21813" y="31080"/>
                  <a:pt x="21801" y="31140"/>
                  <a:pt x="21766" y="31199"/>
                </a:cubicBezTo>
                <a:cubicBezTo>
                  <a:pt x="21694" y="31378"/>
                  <a:pt x="21623" y="31533"/>
                  <a:pt x="21563" y="31711"/>
                </a:cubicBezTo>
                <a:cubicBezTo>
                  <a:pt x="21432" y="32033"/>
                  <a:pt x="21313" y="32366"/>
                  <a:pt x="21170" y="32723"/>
                </a:cubicBezTo>
                <a:cubicBezTo>
                  <a:pt x="21111" y="32902"/>
                  <a:pt x="21039" y="33069"/>
                  <a:pt x="20992" y="33247"/>
                </a:cubicBezTo>
                <a:cubicBezTo>
                  <a:pt x="20932" y="33414"/>
                  <a:pt x="20896" y="33593"/>
                  <a:pt x="20837" y="33759"/>
                </a:cubicBezTo>
                <a:cubicBezTo>
                  <a:pt x="20813" y="33795"/>
                  <a:pt x="20801" y="33855"/>
                  <a:pt x="20789" y="33902"/>
                </a:cubicBezTo>
                <a:cubicBezTo>
                  <a:pt x="20754" y="34021"/>
                  <a:pt x="20718" y="34152"/>
                  <a:pt x="20670" y="34271"/>
                </a:cubicBezTo>
                <a:cubicBezTo>
                  <a:pt x="20635" y="34366"/>
                  <a:pt x="20611" y="34474"/>
                  <a:pt x="20563" y="34557"/>
                </a:cubicBezTo>
                <a:lnTo>
                  <a:pt x="20480" y="34783"/>
                </a:lnTo>
                <a:lnTo>
                  <a:pt x="20480" y="34795"/>
                </a:lnTo>
                <a:lnTo>
                  <a:pt x="20456" y="34831"/>
                </a:lnTo>
                <a:cubicBezTo>
                  <a:pt x="20444" y="34867"/>
                  <a:pt x="20420" y="34902"/>
                  <a:pt x="20396" y="34950"/>
                </a:cubicBezTo>
                <a:cubicBezTo>
                  <a:pt x="20373" y="34986"/>
                  <a:pt x="20361" y="35033"/>
                  <a:pt x="20325" y="35081"/>
                </a:cubicBezTo>
                <a:lnTo>
                  <a:pt x="20242" y="35212"/>
                </a:lnTo>
                <a:cubicBezTo>
                  <a:pt x="20206" y="35248"/>
                  <a:pt x="20194" y="35295"/>
                  <a:pt x="20158" y="35319"/>
                </a:cubicBezTo>
                <a:lnTo>
                  <a:pt x="20146" y="35355"/>
                </a:lnTo>
                <a:lnTo>
                  <a:pt x="20123" y="35390"/>
                </a:lnTo>
                <a:lnTo>
                  <a:pt x="20087" y="35438"/>
                </a:lnTo>
                <a:cubicBezTo>
                  <a:pt x="20003" y="35545"/>
                  <a:pt x="19920" y="35629"/>
                  <a:pt x="19837" y="35736"/>
                </a:cubicBezTo>
                <a:lnTo>
                  <a:pt x="19551" y="36021"/>
                </a:lnTo>
                <a:lnTo>
                  <a:pt x="19527" y="36033"/>
                </a:lnTo>
                <a:cubicBezTo>
                  <a:pt x="19468" y="36093"/>
                  <a:pt x="19408" y="36152"/>
                  <a:pt x="19349" y="36200"/>
                </a:cubicBezTo>
                <a:lnTo>
                  <a:pt x="19253" y="36283"/>
                </a:lnTo>
                <a:cubicBezTo>
                  <a:pt x="19170" y="36355"/>
                  <a:pt x="19087" y="36438"/>
                  <a:pt x="19003" y="36522"/>
                </a:cubicBezTo>
                <a:cubicBezTo>
                  <a:pt x="18932" y="36593"/>
                  <a:pt x="18837" y="36652"/>
                  <a:pt x="18753" y="36736"/>
                </a:cubicBezTo>
                <a:lnTo>
                  <a:pt x="18718" y="36748"/>
                </a:lnTo>
                <a:lnTo>
                  <a:pt x="18670" y="36772"/>
                </a:lnTo>
                <a:cubicBezTo>
                  <a:pt x="18599" y="36831"/>
                  <a:pt x="18515" y="36879"/>
                  <a:pt x="18420" y="36926"/>
                </a:cubicBezTo>
                <a:lnTo>
                  <a:pt x="18241" y="37010"/>
                </a:lnTo>
                <a:lnTo>
                  <a:pt x="18063" y="37105"/>
                </a:lnTo>
                <a:cubicBezTo>
                  <a:pt x="18039" y="37117"/>
                  <a:pt x="17991" y="37129"/>
                  <a:pt x="17956" y="37153"/>
                </a:cubicBezTo>
                <a:cubicBezTo>
                  <a:pt x="17932" y="37164"/>
                  <a:pt x="17920" y="37164"/>
                  <a:pt x="17884" y="37176"/>
                </a:cubicBezTo>
                <a:cubicBezTo>
                  <a:pt x="17872" y="37188"/>
                  <a:pt x="17860" y="37188"/>
                  <a:pt x="17837" y="37188"/>
                </a:cubicBezTo>
                <a:cubicBezTo>
                  <a:pt x="17825" y="37188"/>
                  <a:pt x="17813" y="37212"/>
                  <a:pt x="17801" y="37212"/>
                </a:cubicBezTo>
                <a:cubicBezTo>
                  <a:pt x="17765" y="37224"/>
                  <a:pt x="17753" y="37224"/>
                  <a:pt x="17717" y="37236"/>
                </a:cubicBezTo>
                <a:lnTo>
                  <a:pt x="17646" y="37272"/>
                </a:lnTo>
                <a:lnTo>
                  <a:pt x="17575" y="37295"/>
                </a:lnTo>
                <a:cubicBezTo>
                  <a:pt x="17539" y="37307"/>
                  <a:pt x="17515" y="37331"/>
                  <a:pt x="17467" y="37331"/>
                </a:cubicBezTo>
                <a:lnTo>
                  <a:pt x="17444" y="37343"/>
                </a:lnTo>
                <a:cubicBezTo>
                  <a:pt x="17396" y="37355"/>
                  <a:pt x="17348" y="37367"/>
                  <a:pt x="17325" y="37367"/>
                </a:cubicBezTo>
                <a:lnTo>
                  <a:pt x="17265" y="37391"/>
                </a:lnTo>
                <a:cubicBezTo>
                  <a:pt x="17229" y="37391"/>
                  <a:pt x="17206" y="37403"/>
                  <a:pt x="17170" y="37414"/>
                </a:cubicBezTo>
                <a:lnTo>
                  <a:pt x="16944" y="37462"/>
                </a:lnTo>
                <a:cubicBezTo>
                  <a:pt x="16872" y="37474"/>
                  <a:pt x="16789" y="37486"/>
                  <a:pt x="16705" y="37510"/>
                </a:cubicBezTo>
                <a:cubicBezTo>
                  <a:pt x="16622" y="37522"/>
                  <a:pt x="16527" y="37534"/>
                  <a:pt x="16432" y="37545"/>
                </a:cubicBezTo>
                <a:cubicBezTo>
                  <a:pt x="16372" y="37569"/>
                  <a:pt x="16313" y="37569"/>
                  <a:pt x="16253" y="37581"/>
                </a:cubicBezTo>
                <a:lnTo>
                  <a:pt x="16146" y="37581"/>
                </a:lnTo>
                <a:cubicBezTo>
                  <a:pt x="16110" y="37581"/>
                  <a:pt x="16086" y="37581"/>
                  <a:pt x="16039" y="37593"/>
                </a:cubicBezTo>
                <a:lnTo>
                  <a:pt x="15991" y="37593"/>
                </a:lnTo>
                <a:cubicBezTo>
                  <a:pt x="15955" y="37593"/>
                  <a:pt x="15908" y="37593"/>
                  <a:pt x="15860" y="37605"/>
                </a:cubicBezTo>
                <a:cubicBezTo>
                  <a:pt x="15753" y="37605"/>
                  <a:pt x="15670" y="37629"/>
                  <a:pt x="15562" y="37629"/>
                </a:cubicBezTo>
                <a:cubicBezTo>
                  <a:pt x="15479" y="37629"/>
                  <a:pt x="15384" y="37641"/>
                  <a:pt x="15312" y="37641"/>
                </a:cubicBezTo>
                <a:lnTo>
                  <a:pt x="15205" y="37641"/>
                </a:lnTo>
                <a:cubicBezTo>
                  <a:pt x="15146" y="37641"/>
                  <a:pt x="15098" y="37641"/>
                  <a:pt x="15039" y="37653"/>
                </a:cubicBezTo>
                <a:cubicBezTo>
                  <a:pt x="15003" y="37653"/>
                  <a:pt x="14955" y="37653"/>
                  <a:pt x="14896" y="37665"/>
                </a:cubicBezTo>
                <a:lnTo>
                  <a:pt x="14824" y="37665"/>
                </a:lnTo>
                <a:lnTo>
                  <a:pt x="14836" y="37653"/>
                </a:lnTo>
                <a:cubicBezTo>
                  <a:pt x="14908" y="37593"/>
                  <a:pt x="14967" y="37534"/>
                  <a:pt x="15039" y="37486"/>
                </a:cubicBezTo>
                <a:cubicBezTo>
                  <a:pt x="15086" y="37462"/>
                  <a:pt x="15134" y="37414"/>
                  <a:pt x="15181" y="37391"/>
                </a:cubicBezTo>
                <a:lnTo>
                  <a:pt x="15253" y="37331"/>
                </a:lnTo>
                <a:cubicBezTo>
                  <a:pt x="15324" y="37248"/>
                  <a:pt x="15420" y="37188"/>
                  <a:pt x="15503" y="37117"/>
                </a:cubicBezTo>
                <a:cubicBezTo>
                  <a:pt x="15741" y="36914"/>
                  <a:pt x="15979" y="36700"/>
                  <a:pt x="16170" y="36474"/>
                </a:cubicBezTo>
                <a:cubicBezTo>
                  <a:pt x="16277" y="36379"/>
                  <a:pt x="16384" y="36260"/>
                  <a:pt x="16467" y="36152"/>
                </a:cubicBezTo>
                <a:cubicBezTo>
                  <a:pt x="16574" y="36033"/>
                  <a:pt x="16670" y="35914"/>
                  <a:pt x="16741" y="35807"/>
                </a:cubicBezTo>
                <a:cubicBezTo>
                  <a:pt x="16813" y="35700"/>
                  <a:pt x="16884" y="35617"/>
                  <a:pt x="16967" y="35509"/>
                </a:cubicBezTo>
                <a:cubicBezTo>
                  <a:pt x="17063" y="35379"/>
                  <a:pt x="17170" y="35224"/>
                  <a:pt x="17289" y="35081"/>
                </a:cubicBezTo>
                <a:lnTo>
                  <a:pt x="17563" y="34771"/>
                </a:lnTo>
                <a:cubicBezTo>
                  <a:pt x="17646" y="34664"/>
                  <a:pt x="17753" y="34569"/>
                  <a:pt x="17825" y="34497"/>
                </a:cubicBezTo>
                <a:cubicBezTo>
                  <a:pt x="17884" y="34450"/>
                  <a:pt x="17944" y="34390"/>
                  <a:pt x="18003" y="34355"/>
                </a:cubicBezTo>
                <a:cubicBezTo>
                  <a:pt x="18110" y="34259"/>
                  <a:pt x="18194" y="34188"/>
                  <a:pt x="18289" y="34093"/>
                </a:cubicBezTo>
                <a:cubicBezTo>
                  <a:pt x="18432" y="33950"/>
                  <a:pt x="18587" y="33783"/>
                  <a:pt x="18718" y="33616"/>
                </a:cubicBezTo>
                <a:cubicBezTo>
                  <a:pt x="18837" y="33485"/>
                  <a:pt x="18944" y="33354"/>
                  <a:pt x="19063" y="33223"/>
                </a:cubicBezTo>
                <a:cubicBezTo>
                  <a:pt x="19134" y="33128"/>
                  <a:pt x="19194" y="33057"/>
                  <a:pt x="19265" y="32962"/>
                </a:cubicBezTo>
                <a:cubicBezTo>
                  <a:pt x="19372" y="32842"/>
                  <a:pt x="19468" y="32723"/>
                  <a:pt x="19551" y="32628"/>
                </a:cubicBezTo>
                <a:cubicBezTo>
                  <a:pt x="19611" y="32545"/>
                  <a:pt x="19670" y="32473"/>
                  <a:pt x="19718" y="32390"/>
                </a:cubicBezTo>
                <a:cubicBezTo>
                  <a:pt x="19742" y="32354"/>
                  <a:pt x="19765" y="32307"/>
                  <a:pt x="19789" y="32283"/>
                </a:cubicBezTo>
                <a:cubicBezTo>
                  <a:pt x="19825" y="32247"/>
                  <a:pt x="19837" y="32223"/>
                  <a:pt x="19861" y="32176"/>
                </a:cubicBezTo>
                <a:lnTo>
                  <a:pt x="19908" y="32116"/>
                </a:lnTo>
                <a:lnTo>
                  <a:pt x="19920" y="32104"/>
                </a:lnTo>
                <a:cubicBezTo>
                  <a:pt x="19944" y="32092"/>
                  <a:pt x="19956" y="32057"/>
                  <a:pt x="19968" y="32045"/>
                </a:cubicBezTo>
                <a:cubicBezTo>
                  <a:pt x="19968" y="32045"/>
                  <a:pt x="19980" y="32033"/>
                  <a:pt x="19980" y="32009"/>
                </a:cubicBezTo>
                <a:cubicBezTo>
                  <a:pt x="20003" y="31997"/>
                  <a:pt x="20015" y="31985"/>
                  <a:pt x="20027" y="31950"/>
                </a:cubicBezTo>
                <a:lnTo>
                  <a:pt x="20027" y="31938"/>
                </a:lnTo>
                <a:cubicBezTo>
                  <a:pt x="20039" y="31914"/>
                  <a:pt x="20039" y="31890"/>
                  <a:pt x="20027" y="31866"/>
                </a:cubicBezTo>
                <a:cubicBezTo>
                  <a:pt x="20015" y="31854"/>
                  <a:pt x="20003" y="31854"/>
                  <a:pt x="19980" y="31854"/>
                </a:cubicBezTo>
                <a:lnTo>
                  <a:pt x="19968" y="31854"/>
                </a:lnTo>
                <a:cubicBezTo>
                  <a:pt x="19956" y="31854"/>
                  <a:pt x="19944" y="31866"/>
                  <a:pt x="19920" y="31866"/>
                </a:cubicBezTo>
                <a:cubicBezTo>
                  <a:pt x="19908" y="31878"/>
                  <a:pt x="19908" y="31890"/>
                  <a:pt x="19896" y="31890"/>
                </a:cubicBezTo>
                <a:lnTo>
                  <a:pt x="19896" y="31914"/>
                </a:lnTo>
                <a:lnTo>
                  <a:pt x="19837" y="31985"/>
                </a:lnTo>
                <a:cubicBezTo>
                  <a:pt x="19765" y="32092"/>
                  <a:pt x="19670" y="32211"/>
                  <a:pt x="19599" y="32307"/>
                </a:cubicBezTo>
                <a:lnTo>
                  <a:pt x="19468" y="32485"/>
                </a:lnTo>
                <a:cubicBezTo>
                  <a:pt x="19420" y="32545"/>
                  <a:pt x="19372" y="32592"/>
                  <a:pt x="19349" y="32652"/>
                </a:cubicBezTo>
                <a:cubicBezTo>
                  <a:pt x="19170" y="32866"/>
                  <a:pt x="18991" y="33081"/>
                  <a:pt x="18789" y="33295"/>
                </a:cubicBezTo>
                <a:cubicBezTo>
                  <a:pt x="18658" y="33438"/>
                  <a:pt x="18527" y="33593"/>
                  <a:pt x="18372" y="33735"/>
                </a:cubicBezTo>
                <a:cubicBezTo>
                  <a:pt x="18337" y="33783"/>
                  <a:pt x="18289" y="33843"/>
                  <a:pt x="18229" y="33890"/>
                </a:cubicBezTo>
                <a:lnTo>
                  <a:pt x="18182" y="33938"/>
                </a:lnTo>
                <a:lnTo>
                  <a:pt x="18134" y="33974"/>
                </a:lnTo>
                <a:cubicBezTo>
                  <a:pt x="18039" y="34069"/>
                  <a:pt x="17920" y="34152"/>
                  <a:pt x="17813" y="34247"/>
                </a:cubicBezTo>
                <a:lnTo>
                  <a:pt x="17634" y="34378"/>
                </a:lnTo>
                <a:cubicBezTo>
                  <a:pt x="17575" y="34426"/>
                  <a:pt x="17515" y="34474"/>
                  <a:pt x="17456" y="34533"/>
                </a:cubicBezTo>
                <a:cubicBezTo>
                  <a:pt x="17241" y="34688"/>
                  <a:pt x="17051" y="34902"/>
                  <a:pt x="16825" y="35128"/>
                </a:cubicBezTo>
                <a:cubicBezTo>
                  <a:pt x="16741" y="35224"/>
                  <a:pt x="16646" y="35319"/>
                  <a:pt x="16563" y="35426"/>
                </a:cubicBezTo>
                <a:cubicBezTo>
                  <a:pt x="16444" y="35557"/>
                  <a:pt x="16336" y="35676"/>
                  <a:pt x="16217" y="35807"/>
                </a:cubicBezTo>
                <a:cubicBezTo>
                  <a:pt x="16051" y="35986"/>
                  <a:pt x="15860" y="36176"/>
                  <a:pt x="15622" y="36402"/>
                </a:cubicBezTo>
                <a:cubicBezTo>
                  <a:pt x="15455" y="36557"/>
                  <a:pt x="15277" y="36712"/>
                  <a:pt x="15134" y="36867"/>
                </a:cubicBezTo>
                <a:lnTo>
                  <a:pt x="14979" y="36998"/>
                </a:lnTo>
                <a:lnTo>
                  <a:pt x="14848" y="37117"/>
                </a:lnTo>
                <a:cubicBezTo>
                  <a:pt x="14777" y="37176"/>
                  <a:pt x="14705" y="37248"/>
                  <a:pt x="14646" y="37307"/>
                </a:cubicBezTo>
                <a:cubicBezTo>
                  <a:pt x="14598" y="37355"/>
                  <a:pt x="14550" y="37391"/>
                  <a:pt x="14527" y="37426"/>
                </a:cubicBezTo>
                <a:cubicBezTo>
                  <a:pt x="14467" y="37331"/>
                  <a:pt x="14479" y="37331"/>
                  <a:pt x="14479" y="37319"/>
                </a:cubicBezTo>
                <a:lnTo>
                  <a:pt x="14491" y="37284"/>
                </a:lnTo>
                <a:cubicBezTo>
                  <a:pt x="14539" y="37200"/>
                  <a:pt x="14598" y="37105"/>
                  <a:pt x="14646" y="37022"/>
                </a:cubicBezTo>
                <a:cubicBezTo>
                  <a:pt x="14669" y="36974"/>
                  <a:pt x="14681" y="36926"/>
                  <a:pt x="14717" y="36879"/>
                </a:cubicBezTo>
                <a:cubicBezTo>
                  <a:pt x="14729" y="36855"/>
                  <a:pt x="14741" y="36843"/>
                  <a:pt x="14765" y="36807"/>
                </a:cubicBezTo>
                <a:cubicBezTo>
                  <a:pt x="14800" y="36724"/>
                  <a:pt x="14848" y="36629"/>
                  <a:pt x="14896" y="36557"/>
                </a:cubicBezTo>
                <a:cubicBezTo>
                  <a:pt x="14943" y="36462"/>
                  <a:pt x="14967" y="36391"/>
                  <a:pt x="15003" y="36307"/>
                </a:cubicBezTo>
                <a:lnTo>
                  <a:pt x="15015" y="36283"/>
                </a:lnTo>
                <a:cubicBezTo>
                  <a:pt x="15074" y="36164"/>
                  <a:pt x="15122" y="36033"/>
                  <a:pt x="15158" y="35914"/>
                </a:cubicBezTo>
                <a:lnTo>
                  <a:pt x="15205" y="35795"/>
                </a:lnTo>
                <a:cubicBezTo>
                  <a:pt x="15265" y="35629"/>
                  <a:pt x="15336" y="35474"/>
                  <a:pt x="15420" y="35319"/>
                </a:cubicBezTo>
                <a:lnTo>
                  <a:pt x="15431" y="35295"/>
                </a:lnTo>
                <a:lnTo>
                  <a:pt x="15515" y="35117"/>
                </a:lnTo>
                <a:cubicBezTo>
                  <a:pt x="15527" y="35093"/>
                  <a:pt x="15527" y="35069"/>
                  <a:pt x="15551" y="35045"/>
                </a:cubicBezTo>
                <a:lnTo>
                  <a:pt x="15562" y="35021"/>
                </a:lnTo>
                <a:lnTo>
                  <a:pt x="15574" y="34986"/>
                </a:lnTo>
                <a:cubicBezTo>
                  <a:pt x="15586" y="34974"/>
                  <a:pt x="15586" y="34950"/>
                  <a:pt x="15610" y="34926"/>
                </a:cubicBezTo>
                <a:lnTo>
                  <a:pt x="15634" y="34867"/>
                </a:lnTo>
                <a:lnTo>
                  <a:pt x="15646" y="34843"/>
                </a:lnTo>
                <a:lnTo>
                  <a:pt x="15670" y="34807"/>
                </a:lnTo>
                <a:cubicBezTo>
                  <a:pt x="15682" y="34795"/>
                  <a:pt x="15682" y="34771"/>
                  <a:pt x="15693" y="34747"/>
                </a:cubicBezTo>
                <a:lnTo>
                  <a:pt x="15729" y="34712"/>
                </a:lnTo>
                <a:cubicBezTo>
                  <a:pt x="15753" y="34664"/>
                  <a:pt x="15765" y="34617"/>
                  <a:pt x="15801" y="34569"/>
                </a:cubicBezTo>
                <a:lnTo>
                  <a:pt x="15860" y="34486"/>
                </a:lnTo>
                <a:lnTo>
                  <a:pt x="15920" y="34390"/>
                </a:lnTo>
                <a:cubicBezTo>
                  <a:pt x="15932" y="34378"/>
                  <a:pt x="15955" y="34355"/>
                  <a:pt x="15967" y="34331"/>
                </a:cubicBezTo>
                <a:lnTo>
                  <a:pt x="15979" y="34307"/>
                </a:lnTo>
                <a:cubicBezTo>
                  <a:pt x="15991" y="34295"/>
                  <a:pt x="15991" y="34271"/>
                  <a:pt x="16003" y="34259"/>
                </a:cubicBezTo>
                <a:cubicBezTo>
                  <a:pt x="16027" y="34236"/>
                  <a:pt x="16039" y="34200"/>
                  <a:pt x="16074" y="34188"/>
                </a:cubicBezTo>
                <a:cubicBezTo>
                  <a:pt x="16086" y="34176"/>
                  <a:pt x="16086" y="34152"/>
                  <a:pt x="16098" y="34140"/>
                </a:cubicBezTo>
                <a:cubicBezTo>
                  <a:pt x="16110" y="34128"/>
                  <a:pt x="16110" y="34116"/>
                  <a:pt x="16134" y="34093"/>
                </a:cubicBezTo>
                <a:cubicBezTo>
                  <a:pt x="16158" y="34057"/>
                  <a:pt x="16193" y="34009"/>
                  <a:pt x="16229" y="33962"/>
                </a:cubicBezTo>
                <a:lnTo>
                  <a:pt x="16348" y="33819"/>
                </a:lnTo>
                <a:lnTo>
                  <a:pt x="16408" y="33735"/>
                </a:lnTo>
                <a:cubicBezTo>
                  <a:pt x="16444" y="33700"/>
                  <a:pt x="16467" y="33652"/>
                  <a:pt x="16515" y="33604"/>
                </a:cubicBezTo>
                <a:cubicBezTo>
                  <a:pt x="16551" y="33581"/>
                  <a:pt x="16563" y="33545"/>
                  <a:pt x="16586" y="33521"/>
                </a:cubicBezTo>
                <a:cubicBezTo>
                  <a:pt x="16622" y="33474"/>
                  <a:pt x="16670" y="33426"/>
                  <a:pt x="16694" y="33378"/>
                </a:cubicBezTo>
                <a:lnTo>
                  <a:pt x="16741" y="33319"/>
                </a:lnTo>
                <a:cubicBezTo>
                  <a:pt x="16753" y="33307"/>
                  <a:pt x="16753" y="33295"/>
                  <a:pt x="16765" y="33295"/>
                </a:cubicBezTo>
                <a:lnTo>
                  <a:pt x="16801" y="33259"/>
                </a:lnTo>
                <a:lnTo>
                  <a:pt x="16884" y="33164"/>
                </a:lnTo>
                <a:cubicBezTo>
                  <a:pt x="16920" y="33116"/>
                  <a:pt x="16944" y="33081"/>
                  <a:pt x="16991" y="33045"/>
                </a:cubicBezTo>
                <a:lnTo>
                  <a:pt x="17039" y="32997"/>
                </a:lnTo>
                <a:cubicBezTo>
                  <a:pt x="17122" y="32890"/>
                  <a:pt x="17217" y="32783"/>
                  <a:pt x="17325" y="32700"/>
                </a:cubicBezTo>
                <a:cubicBezTo>
                  <a:pt x="17336" y="32688"/>
                  <a:pt x="17348" y="32664"/>
                  <a:pt x="17384" y="32652"/>
                </a:cubicBezTo>
                <a:lnTo>
                  <a:pt x="17396" y="32640"/>
                </a:lnTo>
                <a:lnTo>
                  <a:pt x="17444" y="32592"/>
                </a:lnTo>
                <a:lnTo>
                  <a:pt x="17515" y="32533"/>
                </a:lnTo>
                <a:lnTo>
                  <a:pt x="17527" y="32521"/>
                </a:lnTo>
                <a:cubicBezTo>
                  <a:pt x="17539" y="32509"/>
                  <a:pt x="17563" y="32509"/>
                  <a:pt x="17563" y="32485"/>
                </a:cubicBezTo>
                <a:cubicBezTo>
                  <a:pt x="17575" y="32473"/>
                  <a:pt x="17598" y="32461"/>
                  <a:pt x="17622" y="32450"/>
                </a:cubicBezTo>
                <a:lnTo>
                  <a:pt x="17658" y="32414"/>
                </a:lnTo>
                <a:lnTo>
                  <a:pt x="17682" y="32414"/>
                </a:lnTo>
                <a:cubicBezTo>
                  <a:pt x="17694" y="32402"/>
                  <a:pt x="17706" y="32390"/>
                  <a:pt x="17717" y="32390"/>
                </a:cubicBezTo>
                <a:lnTo>
                  <a:pt x="17765" y="32354"/>
                </a:lnTo>
                <a:cubicBezTo>
                  <a:pt x="17813" y="32331"/>
                  <a:pt x="17860" y="32295"/>
                  <a:pt x="17896" y="32283"/>
                </a:cubicBezTo>
                <a:cubicBezTo>
                  <a:pt x="17956" y="32247"/>
                  <a:pt x="18015" y="32211"/>
                  <a:pt x="18075" y="32176"/>
                </a:cubicBezTo>
                <a:cubicBezTo>
                  <a:pt x="18158" y="32128"/>
                  <a:pt x="18229" y="32092"/>
                  <a:pt x="18289" y="32057"/>
                </a:cubicBezTo>
                <a:cubicBezTo>
                  <a:pt x="18432" y="31973"/>
                  <a:pt x="18587" y="31866"/>
                  <a:pt x="18718" y="31759"/>
                </a:cubicBezTo>
                <a:lnTo>
                  <a:pt x="18944" y="31580"/>
                </a:lnTo>
                <a:lnTo>
                  <a:pt x="19122" y="31449"/>
                </a:lnTo>
                <a:lnTo>
                  <a:pt x="19170" y="31414"/>
                </a:lnTo>
                <a:lnTo>
                  <a:pt x="19194" y="31402"/>
                </a:lnTo>
                <a:cubicBezTo>
                  <a:pt x="19206" y="31390"/>
                  <a:pt x="19230" y="31378"/>
                  <a:pt x="19253" y="31378"/>
                </a:cubicBezTo>
                <a:cubicBezTo>
                  <a:pt x="19265" y="31354"/>
                  <a:pt x="19289" y="31342"/>
                  <a:pt x="19313" y="31342"/>
                </a:cubicBezTo>
                <a:lnTo>
                  <a:pt x="19444" y="31259"/>
                </a:lnTo>
                <a:lnTo>
                  <a:pt x="19468" y="31259"/>
                </a:lnTo>
                <a:cubicBezTo>
                  <a:pt x="19503" y="31235"/>
                  <a:pt x="19551" y="31211"/>
                  <a:pt x="19599" y="31199"/>
                </a:cubicBezTo>
                <a:lnTo>
                  <a:pt x="19730" y="31152"/>
                </a:lnTo>
                <a:lnTo>
                  <a:pt x="19765" y="31152"/>
                </a:lnTo>
                <a:cubicBezTo>
                  <a:pt x="19789" y="31152"/>
                  <a:pt x="19825" y="31140"/>
                  <a:pt x="19849" y="31140"/>
                </a:cubicBezTo>
                <a:lnTo>
                  <a:pt x="19896" y="31116"/>
                </a:lnTo>
                <a:lnTo>
                  <a:pt x="19980" y="31116"/>
                </a:lnTo>
                <a:cubicBezTo>
                  <a:pt x="20015" y="31116"/>
                  <a:pt x="20063" y="31104"/>
                  <a:pt x="20087" y="31104"/>
                </a:cubicBezTo>
                <a:cubicBezTo>
                  <a:pt x="20123" y="31104"/>
                  <a:pt x="20158" y="31092"/>
                  <a:pt x="20194" y="31092"/>
                </a:cubicBezTo>
                <a:lnTo>
                  <a:pt x="20254" y="31080"/>
                </a:lnTo>
                <a:cubicBezTo>
                  <a:pt x="20325" y="31057"/>
                  <a:pt x="20420" y="31057"/>
                  <a:pt x="20492" y="31045"/>
                </a:cubicBezTo>
                <a:lnTo>
                  <a:pt x="20515" y="31045"/>
                </a:lnTo>
                <a:cubicBezTo>
                  <a:pt x="20551" y="31045"/>
                  <a:pt x="20575" y="31033"/>
                  <a:pt x="20611" y="31033"/>
                </a:cubicBezTo>
                <a:lnTo>
                  <a:pt x="20658" y="31021"/>
                </a:lnTo>
                <a:cubicBezTo>
                  <a:pt x="20682" y="31021"/>
                  <a:pt x="20730" y="30997"/>
                  <a:pt x="20754" y="30985"/>
                </a:cubicBezTo>
                <a:lnTo>
                  <a:pt x="20789" y="30973"/>
                </a:lnTo>
                <a:cubicBezTo>
                  <a:pt x="20813" y="30961"/>
                  <a:pt x="20861" y="30961"/>
                  <a:pt x="20896" y="30937"/>
                </a:cubicBezTo>
                <a:cubicBezTo>
                  <a:pt x="21016" y="30914"/>
                  <a:pt x="21111" y="30866"/>
                  <a:pt x="21206" y="30818"/>
                </a:cubicBezTo>
                <a:lnTo>
                  <a:pt x="21277" y="30783"/>
                </a:lnTo>
                <a:lnTo>
                  <a:pt x="21456" y="30687"/>
                </a:lnTo>
                <a:cubicBezTo>
                  <a:pt x="21551" y="30652"/>
                  <a:pt x="21635" y="30604"/>
                  <a:pt x="21706" y="30556"/>
                </a:cubicBezTo>
                <a:cubicBezTo>
                  <a:pt x="21789" y="30509"/>
                  <a:pt x="21861" y="30473"/>
                  <a:pt x="21932" y="30402"/>
                </a:cubicBezTo>
                <a:cubicBezTo>
                  <a:pt x="22004" y="30366"/>
                  <a:pt x="22063" y="30306"/>
                  <a:pt x="22123" y="30259"/>
                </a:cubicBezTo>
                <a:close/>
                <a:moveTo>
                  <a:pt x="10407" y="0"/>
                </a:moveTo>
                <a:cubicBezTo>
                  <a:pt x="10396" y="0"/>
                  <a:pt x="10384" y="2"/>
                  <a:pt x="10371" y="5"/>
                </a:cubicBezTo>
                <a:lnTo>
                  <a:pt x="10324" y="53"/>
                </a:lnTo>
                <a:cubicBezTo>
                  <a:pt x="10312" y="77"/>
                  <a:pt x="10312" y="88"/>
                  <a:pt x="10300" y="124"/>
                </a:cubicBezTo>
                <a:lnTo>
                  <a:pt x="10300" y="112"/>
                </a:lnTo>
                <a:cubicBezTo>
                  <a:pt x="10264" y="196"/>
                  <a:pt x="10240" y="267"/>
                  <a:pt x="10205" y="350"/>
                </a:cubicBezTo>
                <a:cubicBezTo>
                  <a:pt x="10133" y="505"/>
                  <a:pt x="10062" y="672"/>
                  <a:pt x="9967" y="839"/>
                </a:cubicBezTo>
                <a:cubicBezTo>
                  <a:pt x="9919" y="910"/>
                  <a:pt x="9895" y="1005"/>
                  <a:pt x="9847" y="1077"/>
                </a:cubicBezTo>
                <a:cubicBezTo>
                  <a:pt x="9836" y="1124"/>
                  <a:pt x="9800" y="1160"/>
                  <a:pt x="9788" y="1208"/>
                </a:cubicBezTo>
                <a:cubicBezTo>
                  <a:pt x="9776" y="1255"/>
                  <a:pt x="9740" y="1303"/>
                  <a:pt x="9728" y="1327"/>
                </a:cubicBezTo>
                <a:cubicBezTo>
                  <a:pt x="9681" y="1398"/>
                  <a:pt x="9645" y="1458"/>
                  <a:pt x="9597" y="1541"/>
                </a:cubicBezTo>
                <a:lnTo>
                  <a:pt x="9371" y="1851"/>
                </a:lnTo>
                <a:cubicBezTo>
                  <a:pt x="9324" y="1910"/>
                  <a:pt x="9300" y="1958"/>
                  <a:pt x="9252" y="2017"/>
                </a:cubicBezTo>
                <a:cubicBezTo>
                  <a:pt x="9228" y="2077"/>
                  <a:pt x="9181" y="2136"/>
                  <a:pt x="9145" y="2196"/>
                </a:cubicBezTo>
                <a:cubicBezTo>
                  <a:pt x="9133" y="2232"/>
                  <a:pt x="9109" y="2267"/>
                  <a:pt x="9085" y="2315"/>
                </a:cubicBezTo>
                <a:cubicBezTo>
                  <a:pt x="9074" y="2339"/>
                  <a:pt x="9062" y="2351"/>
                  <a:pt x="9050" y="2386"/>
                </a:cubicBezTo>
                <a:lnTo>
                  <a:pt x="8954" y="2565"/>
                </a:lnTo>
                <a:cubicBezTo>
                  <a:pt x="8895" y="2684"/>
                  <a:pt x="8835" y="2803"/>
                  <a:pt x="8788" y="2922"/>
                </a:cubicBezTo>
                <a:cubicBezTo>
                  <a:pt x="8669" y="3160"/>
                  <a:pt x="8550" y="3398"/>
                  <a:pt x="8454" y="3648"/>
                </a:cubicBezTo>
                <a:cubicBezTo>
                  <a:pt x="8347" y="3898"/>
                  <a:pt x="8240" y="4137"/>
                  <a:pt x="8133" y="4399"/>
                </a:cubicBezTo>
                <a:lnTo>
                  <a:pt x="7823" y="5149"/>
                </a:lnTo>
                <a:cubicBezTo>
                  <a:pt x="7800" y="5208"/>
                  <a:pt x="7776" y="5268"/>
                  <a:pt x="7752" y="5327"/>
                </a:cubicBezTo>
                <a:cubicBezTo>
                  <a:pt x="7716" y="5411"/>
                  <a:pt x="7704" y="5470"/>
                  <a:pt x="7681" y="5542"/>
                </a:cubicBezTo>
                <a:cubicBezTo>
                  <a:pt x="7657" y="5613"/>
                  <a:pt x="7633" y="5672"/>
                  <a:pt x="7621" y="5744"/>
                </a:cubicBezTo>
                <a:lnTo>
                  <a:pt x="7573" y="5970"/>
                </a:lnTo>
                <a:lnTo>
                  <a:pt x="7526" y="6196"/>
                </a:lnTo>
                <a:cubicBezTo>
                  <a:pt x="7514" y="6256"/>
                  <a:pt x="7514" y="6315"/>
                  <a:pt x="7502" y="6375"/>
                </a:cubicBezTo>
                <a:cubicBezTo>
                  <a:pt x="7478" y="6434"/>
                  <a:pt x="7478" y="6494"/>
                  <a:pt x="7466" y="6554"/>
                </a:cubicBezTo>
                <a:cubicBezTo>
                  <a:pt x="7466" y="6601"/>
                  <a:pt x="7454" y="6661"/>
                  <a:pt x="7454" y="6696"/>
                </a:cubicBezTo>
                <a:cubicBezTo>
                  <a:pt x="7454" y="6720"/>
                  <a:pt x="7454" y="6744"/>
                  <a:pt x="7442" y="6756"/>
                </a:cubicBezTo>
                <a:cubicBezTo>
                  <a:pt x="7442" y="6804"/>
                  <a:pt x="7419" y="6851"/>
                  <a:pt x="7419" y="6899"/>
                </a:cubicBezTo>
                <a:cubicBezTo>
                  <a:pt x="7419" y="6923"/>
                  <a:pt x="7419" y="6958"/>
                  <a:pt x="7407" y="6982"/>
                </a:cubicBezTo>
                <a:cubicBezTo>
                  <a:pt x="7407" y="7042"/>
                  <a:pt x="7407" y="7113"/>
                  <a:pt x="7395" y="7173"/>
                </a:cubicBezTo>
                <a:lnTo>
                  <a:pt x="7395" y="7280"/>
                </a:lnTo>
                <a:lnTo>
                  <a:pt x="7395" y="7375"/>
                </a:lnTo>
                <a:cubicBezTo>
                  <a:pt x="7395" y="7435"/>
                  <a:pt x="7395" y="7506"/>
                  <a:pt x="7407" y="7566"/>
                </a:cubicBezTo>
                <a:cubicBezTo>
                  <a:pt x="7407" y="7637"/>
                  <a:pt x="7419" y="7708"/>
                  <a:pt x="7419" y="7768"/>
                </a:cubicBezTo>
                <a:cubicBezTo>
                  <a:pt x="7442" y="7851"/>
                  <a:pt x="7442" y="7923"/>
                  <a:pt x="7454" y="7982"/>
                </a:cubicBezTo>
                <a:cubicBezTo>
                  <a:pt x="7466" y="8101"/>
                  <a:pt x="7478" y="8232"/>
                  <a:pt x="7514" y="8351"/>
                </a:cubicBezTo>
                <a:cubicBezTo>
                  <a:pt x="7526" y="8411"/>
                  <a:pt x="7538" y="8470"/>
                  <a:pt x="7561" y="8542"/>
                </a:cubicBezTo>
                <a:lnTo>
                  <a:pt x="7597" y="8685"/>
                </a:lnTo>
                <a:cubicBezTo>
                  <a:pt x="7597" y="8697"/>
                  <a:pt x="7621" y="8720"/>
                  <a:pt x="7621" y="8744"/>
                </a:cubicBezTo>
                <a:cubicBezTo>
                  <a:pt x="7645" y="8816"/>
                  <a:pt x="7657" y="8887"/>
                  <a:pt x="7692" y="8959"/>
                </a:cubicBezTo>
                <a:cubicBezTo>
                  <a:pt x="7704" y="8994"/>
                  <a:pt x="7704" y="9006"/>
                  <a:pt x="7716" y="9042"/>
                </a:cubicBezTo>
                <a:cubicBezTo>
                  <a:pt x="7740" y="9078"/>
                  <a:pt x="7752" y="9113"/>
                  <a:pt x="7776" y="9161"/>
                </a:cubicBezTo>
                <a:lnTo>
                  <a:pt x="7954" y="9518"/>
                </a:lnTo>
                <a:cubicBezTo>
                  <a:pt x="8014" y="9637"/>
                  <a:pt x="8097" y="9733"/>
                  <a:pt x="8157" y="9852"/>
                </a:cubicBezTo>
                <a:cubicBezTo>
                  <a:pt x="8181" y="9899"/>
                  <a:pt x="8216" y="9959"/>
                  <a:pt x="8252" y="10006"/>
                </a:cubicBezTo>
                <a:cubicBezTo>
                  <a:pt x="8300" y="10078"/>
                  <a:pt x="8347" y="10137"/>
                  <a:pt x="8395" y="10209"/>
                </a:cubicBezTo>
                <a:cubicBezTo>
                  <a:pt x="8431" y="10268"/>
                  <a:pt x="8466" y="10316"/>
                  <a:pt x="8514" y="10375"/>
                </a:cubicBezTo>
                <a:cubicBezTo>
                  <a:pt x="8538" y="10423"/>
                  <a:pt x="8585" y="10471"/>
                  <a:pt x="8609" y="10506"/>
                </a:cubicBezTo>
                <a:cubicBezTo>
                  <a:pt x="8657" y="10566"/>
                  <a:pt x="8716" y="10625"/>
                  <a:pt x="8764" y="10685"/>
                </a:cubicBezTo>
                <a:cubicBezTo>
                  <a:pt x="8812" y="10745"/>
                  <a:pt x="8871" y="10804"/>
                  <a:pt x="8907" y="10864"/>
                </a:cubicBezTo>
                <a:cubicBezTo>
                  <a:pt x="8990" y="10959"/>
                  <a:pt x="9074" y="11042"/>
                  <a:pt x="9145" y="11149"/>
                </a:cubicBezTo>
                <a:lnTo>
                  <a:pt x="9419" y="11459"/>
                </a:lnTo>
                <a:cubicBezTo>
                  <a:pt x="9466" y="11507"/>
                  <a:pt x="9502" y="11566"/>
                  <a:pt x="9550" y="11614"/>
                </a:cubicBezTo>
                <a:cubicBezTo>
                  <a:pt x="9597" y="11661"/>
                  <a:pt x="9645" y="11721"/>
                  <a:pt x="9669" y="11780"/>
                </a:cubicBezTo>
                <a:cubicBezTo>
                  <a:pt x="9681" y="11792"/>
                  <a:pt x="9681" y="11804"/>
                  <a:pt x="9705" y="11816"/>
                </a:cubicBezTo>
                <a:cubicBezTo>
                  <a:pt x="9716" y="11899"/>
                  <a:pt x="9716" y="11971"/>
                  <a:pt x="9728" y="12042"/>
                </a:cubicBezTo>
                <a:lnTo>
                  <a:pt x="9776" y="12400"/>
                </a:lnTo>
                <a:cubicBezTo>
                  <a:pt x="9788" y="12530"/>
                  <a:pt x="9824" y="12673"/>
                  <a:pt x="9836" y="12804"/>
                </a:cubicBezTo>
                <a:cubicBezTo>
                  <a:pt x="9847" y="12852"/>
                  <a:pt x="9847" y="12911"/>
                  <a:pt x="9859" y="12947"/>
                </a:cubicBezTo>
                <a:cubicBezTo>
                  <a:pt x="9883" y="13007"/>
                  <a:pt x="9883" y="13066"/>
                  <a:pt x="9895" y="13126"/>
                </a:cubicBezTo>
                <a:cubicBezTo>
                  <a:pt x="9919" y="13269"/>
                  <a:pt x="9955" y="13388"/>
                  <a:pt x="9978" y="13519"/>
                </a:cubicBezTo>
                <a:cubicBezTo>
                  <a:pt x="10038" y="13769"/>
                  <a:pt x="10121" y="14019"/>
                  <a:pt x="10193" y="14257"/>
                </a:cubicBezTo>
                <a:lnTo>
                  <a:pt x="10193" y="14245"/>
                </a:lnTo>
                <a:cubicBezTo>
                  <a:pt x="10217" y="14340"/>
                  <a:pt x="10240" y="14424"/>
                  <a:pt x="10264" y="14519"/>
                </a:cubicBezTo>
                <a:cubicBezTo>
                  <a:pt x="10276" y="14602"/>
                  <a:pt x="10312" y="14674"/>
                  <a:pt x="10324" y="14769"/>
                </a:cubicBezTo>
                <a:cubicBezTo>
                  <a:pt x="10359" y="14888"/>
                  <a:pt x="10371" y="14995"/>
                  <a:pt x="10395" y="15114"/>
                </a:cubicBezTo>
                <a:lnTo>
                  <a:pt x="10443" y="15328"/>
                </a:lnTo>
                <a:lnTo>
                  <a:pt x="10359" y="15150"/>
                </a:lnTo>
                <a:lnTo>
                  <a:pt x="10181" y="14840"/>
                </a:lnTo>
                <a:cubicBezTo>
                  <a:pt x="10121" y="14733"/>
                  <a:pt x="10062" y="14650"/>
                  <a:pt x="9978" y="14543"/>
                </a:cubicBezTo>
                <a:cubicBezTo>
                  <a:pt x="9859" y="14364"/>
                  <a:pt x="9728" y="14185"/>
                  <a:pt x="9597" y="14007"/>
                </a:cubicBezTo>
                <a:cubicBezTo>
                  <a:pt x="9490" y="13864"/>
                  <a:pt x="9371" y="13709"/>
                  <a:pt x="9252" y="13566"/>
                </a:cubicBezTo>
                <a:cubicBezTo>
                  <a:pt x="9228" y="13531"/>
                  <a:pt x="9205" y="13519"/>
                  <a:pt x="9193" y="13483"/>
                </a:cubicBezTo>
                <a:cubicBezTo>
                  <a:pt x="9181" y="13459"/>
                  <a:pt x="9145" y="13447"/>
                  <a:pt x="9121" y="13412"/>
                </a:cubicBezTo>
                <a:cubicBezTo>
                  <a:pt x="9074" y="13364"/>
                  <a:pt x="9026" y="13328"/>
                  <a:pt x="8990" y="13292"/>
                </a:cubicBezTo>
                <a:cubicBezTo>
                  <a:pt x="8895" y="13221"/>
                  <a:pt x="8788" y="13150"/>
                  <a:pt x="8704" y="13066"/>
                </a:cubicBezTo>
                <a:lnTo>
                  <a:pt x="8431" y="12888"/>
                </a:lnTo>
                <a:cubicBezTo>
                  <a:pt x="8335" y="12828"/>
                  <a:pt x="8240" y="12757"/>
                  <a:pt x="8133" y="12697"/>
                </a:cubicBezTo>
                <a:cubicBezTo>
                  <a:pt x="7942" y="12566"/>
                  <a:pt x="7752" y="12447"/>
                  <a:pt x="7538" y="12352"/>
                </a:cubicBezTo>
                <a:cubicBezTo>
                  <a:pt x="7526" y="12340"/>
                  <a:pt x="7502" y="12340"/>
                  <a:pt x="7478" y="12328"/>
                </a:cubicBezTo>
                <a:cubicBezTo>
                  <a:pt x="7466" y="12316"/>
                  <a:pt x="7466" y="12292"/>
                  <a:pt x="7454" y="12292"/>
                </a:cubicBezTo>
                <a:cubicBezTo>
                  <a:pt x="7419" y="12257"/>
                  <a:pt x="7395" y="12209"/>
                  <a:pt x="7347" y="12161"/>
                </a:cubicBezTo>
                <a:cubicBezTo>
                  <a:pt x="7300" y="12102"/>
                  <a:pt x="7276" y="12054"/>
                  <a:pt x="7228" y="11995"/>
                </a:cubicBezTo>
                <a:cubicBezTo>
                  <a:pt x="7204" y="11959"/>
                  <a:pt x="7157" y="11899"/>
                  <a:pt x="7109" y="11852"/>
                </a:cubicBezTo>
                <a:cubicBezTo>
                  <a:pt x="7097" y="11840"/>
                  <a:pt x="7085" y="11804"/>
                  <a:pt x="7061" y="11792"/>
                </a:cubicBezTo>
                <a:cubicBezTo>
                  <a:pt x="7049" y="11780"/>
                  <a:pt x="7038" y="11745"/>
                  <a:pt x="7026" y="11733"/>
                </a:cubicBezTo>
                <a:cubicBezTo>
                  <a:pt x="6990" y="11697"/>
                  <a:pt x="6966" y="11661"/>
                  <a:pt x="6930" y="11626"/>
                </a:cubicBezTo>
                <a:cubicBezTo>
                  <a:pt x="6919" y="11614"/>
                  <a:pt x="6907" y="11602"/>
                  <a:pt x="6907" y="11578"/>
                </a:cubicBezTo>
                <a:lnTo>
                  <a:pt x="6883" y="11566"/>
                </a:lnTo>
                <a:lnTo>
                  <a:pt x="6871" y="11554"/>
                </a:lnTo>
                <a:lnTo>
                  <a:pt x="6859" y="11542"/>
                </a:lnTo>
                <a:lnTo>
                  <a:pt x="6823" y="11507"/>
                </a:lnTo>
                <a:lnTo>
                  <a:pt x="6799" y="11483"/>
                </a:lnTo>
                <a:lnTo>
                  <a:pt x="6764" y="11447"/>
                </a:lnTo>
                <a:lnTo>
                  <a:pt x="6752" y="11435"/>
                </a:lnTo>
                <a:lnTo>
                  <a:pt x="6668" y="11340"/>
                </a:lnTo>
                <a:lnTo>
                  <a:pt x="6573" y="11257"/>
                </a:lnTo>
                <a:cubicBezTo>
                  <a:pt x="6526" y="11221"/>
                  <a:pt x="6502" y="11185"/>
                  <a:pt x="6454" y="11149"/>
                </a:cubicBezTo>
                <a:cubicBezTo>
                  <a:pt x="6430" y="11126"/>
                  <a:pt x="6395" y="11102"/>
                  <a:pt x="6371" y="11078"/>
                </a:cubicBezTo>
                <a:cubicBezTo>
                  <a:pt x="6335" y="11066"/>
                  <a:pt x="6311" y="11030"/>
                  <a:pt x="6276" y="11018"/>
                </a:cubicBezTo>
                <a:cubicBezTo>
                  <a:pt x="6264" y="11006"/>
                  <a:pt x="6252" y="10983"/>
                  <a:pt x="6228" y="10983"/>
                </a:cubicBezTo>
                <a:lnTo>
                  <a:pt x="6097" y="10899"/>
                </a:lnTo>
                <a:cubicBezTo>
                  <a:pt x="6073" y="10864"/>
                  <a:pt x="6026" y="10852"/>
                  <a:pt x="5990" y="10840"/>
                </a:cubicBezTo>
                <a:cubicBezTo>
                  <a:pt x="5954" y="10804"/>
                  <a:pt x="5895" y="10780"/>
                  <a:pt x="5835" y="10745"/>
                </a:cubicBezTo>
                <a:cubicBezTo>
                  <a:pt x="5716" y="10685"/>
                  <a:pt x="5573" y="10625"/>
                  <a:pt x="5442" y="10602"/>
                </a:cubicBezTo>
                <a:cubicBezTo>
                  <a:pt x="5311" y="10554"/>
                  <a:pt x="5180" y="10530"/>
                  <a:pt x="5037" y="10506"/>
                </a:cubicBezTo>
                <a:cubicBezTo>
                  <a:pt x="4835" y="10483"/>
                  <a:pt x="4609" y="10471"/>
                  <a:pt x="4382" y="10447"/>
                </a:cubicBezTo>
                <a:cubicBezTo>
                  <a:pt x="4299" y="10447"/>
                  <a:pt x="4204" y="10435"/>
                  <a:pt x="4121" y="10435"/>
                </a:cubicBezTo>
                <a:lnTo>
                  <a:pt x="3823" y="10435"/>
                </a:lnTo>
                <a:cubicBezTo>
                  <a:pt x="3775" y="10435"/>
                  <a:pt x="3716" y="10447"/>
                  <a:pt x="3668" y="10447"/>
                </a:cubicBezTo>
                <a:cubicBezTo>
                  <a:pt x="3609" y="10471"/>
                  <a:pt x="3573" y="10483"/>
                  <a:pt x="3525" y="10483"/>
                </a:cubicBezTo>
                <a:lnTo>
                  <a:pt x="3251" y="10566"/>
                </a:lnTo>
                <a:cubicBezTo>
                  <a:pt x="3073" y="10625"/>
                  <a:pt x="2918" y="10685"/>
                  <a:pt x="2739" y="10733"/>
                </a:cubicBezTo>
                <a:cubicBezTo>
                  <a:pt x="2680" y="10745"/>
                  <a:pt x="2632" y="10768"/>
                  <a:pt x="2573" y="10768"/>
                </a:cubicBezTo>
                <a:cubicBezTo>
                  <a:pt x="2513" y="10780"/>
                  <a:pt x="2454" y="10780"/>
                  <a:pt x="2394" y="10792"/>
                </a:cubicBezTo>
                <a:cubicBezTo>
                  <a:pt x="2323" y="10792"/>
                  <a:pt x="2239" y="10804"/>
                  <a:pt x="2168" y="10804"/>
                </a:cubicBezTo>
                <a:cubicBezTo>
                  <a:pt x="2096" y="10804"/>
                  <a:pt x="2001" y="10804"/>
                  <a:pt x="1930" y="10828"/>
                </a:cubicBezTo>
                <a:cubicBezTo>
                  <a:pt x="1739" y="10828"/>
                  <a:pt x="1561" y="10840"/>
                  <a:pt x="1382" y="10852"/>
                </a:cubicBezTo>
                <a:cubicBezTo>
                  <a:pt x="1192" y="10864"/>
                  <a:pt x="1013" y="10899"/>
                  <a:pt x="811" y="10911"/>
                </a:cubicBezTo>
                <a:cubicBezTo>
                  <a:pt x="715" y="10923"/>
                  <a:pt x="620" y="10923"/>
                  <a:pt x="513" y="10947"/>
                </a:cubicBezTo>
                <a:cubicBezTo>
                  <a:pt x="477" y="10947"/>
                  <a:pt x="430" y="10947"/>
                  <a:pt x="382" y="10959"/>
                </a:cubicBezTo>
                <a:lnTo>
                  <a:pt x="311" y="10959"/>
                </a:lnTo>
                <a:cubicBezTo>
                  <a:pt x="263" y="10959"/>
                  <a:pt x="239" y="10959"/>
                  <a:pt x="191" y="10971"/>
                </a:cubicBezTo>
                <a:cubicBezTo>
                  <a:pt x="156" y="10971"/>
                  <a:pt x="120" y="10983"/>
                  <a:pt x="84" y="11006"/>
                </a:cubicBezTo>
                <a:cubicBezTo>
                  <a:pt x="61" y="11018"/>
                  <a:pt x="37" y="11030"/>
                  <a:pt x="25" y="11066"/>
                </a:cubicBezTo>
                <a:cubicBezTo>
                  <a:pt x="13" y="11090"/>
                  <a:pt x="1" y="11102"/>
                  <a:pt x="1" y="11137"/>
                </a:cubicBezTo>
                <a:lnTo>
                  <a:pt x="1" y="11209"/>
                </a:lnTo>
                <a:cubicBezTo>
                  <a:pt x="1" y="11268"/>
                  <a:pt x="25" y="11340"/>
                  <a:pt x="61" y="11399"/>
                </a:cubicBezTo>
                <a:cubicBezTo>
                  <a:pt x="84" y="11447"/>
                  <a:pt x="96" y="11495"/>
                  <a:pt x="132" y="11554"/>
                </a:cubicBezTo>
                <a:cubicBezTo>
                  <a:pt x="180" y="11626"/>
                  <a:pt x="215" y="11721"/>
                  <a:pt x="275" y="11792"/>
                </a:cubicBezTo>
                <a:cubicBezTo>
                  <a:pt x="382" y="11959"/>
                  <a:pt x="501" y="12138"/>
                  <a:pt x="608" y="12292"/>
                </a:cubicBezTo>
                <a:cubicBezTo>
                  <a:pt x="668" y="12388"/>
                  <a:pt x="715" y="12459"/>
                  <a:pt x="775" y="12530"/>
                </a:cubicBezTo>
                <a:cubicBezTo>
                  <a:pt x="799" y="12578"/>
                  <a:pt x="834" y="12626"/>
                  <a:pt x="858" y="12650"/>
                </a:cubicBezTo>
                <a:cubicBezTo>
                  <a:pt x="870" y="12673"/>
                  <a:pt x="870" y="12685"/>
                  <a:pt x="894" y="12697"/>
                </a:cubicBezTo>
                <a:cubicBezTo>
                  <a:pt x="906" y="12733"/>
                  <a:pt x="930" y="12745"/>
                  <a:pt x="953" y="12769"/>
                </a:cubicBezTo>
                <a:cubicBezTo>
                  <a:pt x="977" y="12816"/>
                  <a:pt x="1013" y="12864"/>
                  <a:pt x="1049" y="12911"/>
                </a:cubicBezTo>
                <a:cubicBezTo>
                  <a:pt x="1084" y="12947"/>
                  <a:pt x="1132" y="12995"/>
                  <a:pt x="1168" y="13042"/>
                </a:cubicBezTo>
                <a:cubicBezTo>
                  <a:pt x="1215" y="13090"/>
                  <a:pt x="1263" y="13126"/>
                  <a:pt x="1311" y="13185"/>
                </a:cubicBezTo>
                <a:cubicBezTo>
                  <a:pt x="1501" y="13388"/>
                  <a:pt x="1727" y="13542"/>
                  <a:pt x="1966" y="13685"/>
                </a:cubicBezTo>
                <a:cubicBezTo>
                  <a:pt x="2085" y="13757"/>
                  <a:pt x="2216" y="13816"/>
                  <a:pt x="2335" y="13864"/>
                </a:cubicBezTo>
                <a:cubicBezTo>
                  <a:pt x="2466" y="13923"/>
                  <a:pt x="2597" y="13959"/>
                  <a:pt x="2739" y="13995"/>
                </a:cubicBezTo>
                <a:cubicBezTo>
                  <a:pt x="2870" y="14043"/>
                  <a:pt x="3001" y="14066"/>
                  <a:pt x="3156" y="14078"/>
                </a:cubicBezTo>
                <a:cubicBezTo>
                  <a:pt x="3275" y="14102"/>
                  <a:pt x="3394" y="14114"/>
                  <a:pt x="3513" y="14114"/>
                </a:cubicBezTo>
                <a:lnTo>
                  <a:pt x="4001" y="14114"/>
                </a:lnTo>
                <a:cubicBezTo>
                  <a:pt x="4049" y="14114"/>
                  <a:pt x="4073" y="14102"/>
                  <a:pt x="4121" y="14102"/>
                </a:cubicBezTo>
                <a:cubicBezTo>
                  <a:pt x="4168" y="14102"/>
                  <a:pt x="4204" y="14078"/>
                  <a:pt x="4240" y="14078"/>
                </a:cubicBezTo>
                <a:lnTo>
                  <a:pt x="4228" y="14078"/>
                </a:lnTo>
                <a:cubicBezTo>
                  <a:pt x="4252" y="14078"/>
                  <a:pt x="4287" y="14066"/>
                  <a:pt x="4299" y="14066"/>
                </a:cubicBezTo>
                <a:cubicBezTo>
                  <a:pt x="4347" y="14054"/>
                  <a:pt x="4382" y="14054"/>
                  <a:pt x="4430" y="14043"/>
                </a:cubicBezTo>
                <a:cubicBezTo>
                  <a:pt x="4525" y="14019"/>
                  <a:pt x="4609" y="13995"/>
                  <a:pt x="4716" y="13959"/>
                </a:cubicBezTo>
                <a:lnTo>
                  <a:pt x="4847" y="13923"/>
                </a:lnTo>
                <a:cubicBezTo>
                  <a:pt x="4894" y="13900"/>
                  <a:pt x="4918" y="13900"/>
                  <a:pt x="4966" y="13888"/>
                </a:cubicBezTo>
                <a:lnTo>
                  <a:pt x="5275" y="13804"/>
                </a:lnTo>
                <a:cubicBezTo>
                  <a:pt x="5371" y="13769"/>
                  <a:pt x="5442" y="13757"/>
                  <a:pt x="5537" y="13721"/>
                </a:cubicBezTo>
                <a:cubicBezTo>
                  <a:pt x="5633" y="13697"/>
                  <a:pt x="5740" y="13662"/>
                  <a:pt x="5847" y="13626"/>
                </a:cubicBezTo>
                <a:lnTo>
                  <a:pt x="6109" y="13531"/>
                </a:lnTo>
                <a:cubicBezTo>
                  <a:pt x="6287" y="13471"/>
                  <a:pt x="6466" y="13423"/>
                  <a:pt x="6668" y="13364"/>
                </a:cubicBezTo>
                <a:cubicBezTo>
                  <a:pt x="6740" y="13352"/>
                  <a:pt x="6823" y="13340"/>
                  <a:pt x="6907" y="13304"/>
                </a:cubicBezTo>
                <a:lnTo>
                  <a:pt x="7121" y="13269"/>
                </a:lnTo>
                <a:lnTo>
                  <a:pt x="7109" y="13269"/>
                </a:lnTo>
                <a:cubicBezTo>
                  <a:pt x="7145" y="13269"/>
                  <a:pt x="7169" y="13245"/>
                  <a:pt x="7204" y="13245"/>
                </a:cubicBezTo>
                <a:lnTo>
                  <a:pt x="7288" y="13245"/>
                </a:lnTo>
                <a:cubicBezTo>
                  <a:pt x="7597" y="13245"/>
                  <a:pt x="7931" y="13281"/>
                  <a:pt x="8240" y="13328"/>
                </a:cubicBezTo>
                <a:cubicBezTo>
                  <a:pt x="8300" y="13340"/>
                  <a:pt x="8359" y="13340"/>
                  <a:pt x="8419" y="13352"/>
                </a:cubicBezTo>
                <a:cubicBezTo>
                  <a:pt x="8431" y="13352"/>
                  <a:pt x="8454" y="13364"/>
                  <a:pt x="8454" y="13364"/>
                </a:cubicBezTo>
                <a:cubicBezTo>
                  <a:pt x="8478" y="13388"/>
                  <a:pt x="8514" y="13400"/>
                  <a:pt x="8526" y="13412"/>
                </a:cubicBezTo>
                <a:cubicBezTo>
                  <a:pt x="8550" y="13423"/>
                  <a:pt x="8585" y="13459"/>
                  <a:pt x="8633" y="13483"/>
                </a:cubicBezTo>
                <a:cubicBezTo>
                  <a:pt x="8669" y="13519"/>
                  <a:pt x="8704" y="13542"/>
                  <a:pt x="8752" y="13566"/>
                </a:cubicBezTo>
                <a:cubicBezTo>
                  <a:pt x="8776" y="13578"/>
                  <a:pt x="8824" y="13590"/>
                  <a:pt x="8847" y="13602"/>
                </a:cubicBezTo>
                <a:cubicBezTo>
                  <a:pt x="8931" y="13709"/>
                  <a:pt x="9002" y="13804"/>
                  <a:pt x="9074" y="13900"/>
                </a:cubicBezTo>
                <a:cubicBezTo>
                  <a:pt x="9145" y="14007"/>
                  <a:pt x="9240" y="14126"/>
                  <a:pt x="9312" y="14233"/>
                </a:cubicBezTo>
                <a:cubicBezTo>
                  <a:pt x="9478" y="14459"/>
                  <a:pt x="9621" y="14697"/>
                  <a:pt x="9800" y="14900"/>
                </a:cubicBezTo>
                <a:cubicBezTo>
                  <a:pt x="9883" y="15007"/>
                  <a:pt x="9967" y="15114"/>
                  <a:pt x="10038" y="15209"/>
                </a:cubicBezTo>
                <a:cubicBezTo>
                  <a:pt x="10133" y="15328"/>
                  <a:pt x="10217" y="15436"/>
                  <a:pt x="10312" y="15555"/>
                </a:cubicBezTo>
                <a:cubicBezTo>
                  <a:pt x="10359" y="15614"/>
                  <a:pt x="10383" y="15674"/>
                  <a:pt x="10431" y="15733"/>
                </a:cubicBezTo>
                <a:cubicBezTo>
                  <a:pt x="10478" y="15793"/>
                  <a:pt x="10502" y="15852"/>
                  <a:pt x="10538" y="15912"/>
                </a:cubicBezTo>
                <a:cubicBezTo>
                  <a:pt x="10550" y="15948"/>
                  <a:pt x="10562" y="15983"/>
                  <a:pt x="10598" y="16019"/>
                </a:cubicBezTo>
                <a:cubicBezTo>
                  <a:pt x="10633" y="16126"/>
                  <a:pt x="10681" y="16209"/>
                  <a:pt x="10729" y="16317"/>
                </a:cubicBezTo>
                <a:cubicBezTo>
                  <a:pt x="10740" y="16340"/>
                  <a:pt x="10752" y="16388"/>
                  <a:pt x="10776" y="16424"/>
                </a:cubicBezTo>
                <a:lnTo>
                  <a:pt x="10812" y="16602"/>
                </a:lnTo>
                <a:cubicBezTo>
                  <a:pt x="10836" y="16662"/>
                  <a:pt x="10848" y="16698"/>
                  <a:pt x="10859" y="16757"/>
                </a:cubicBezTo>
                <a:cubicBezTo>
                  <a:pt x="10871" y="16817"/>
                  <a:pt x="10895" y="16900"/>
                  <a:pt x="10919" y="16960"/>
                </a:cubicBezTo>
                <a:cubicBezTo>
                  <a:pt x="10931" y="16971"/>
                  <a:pt x="10955" y="16983"/>
                  <a:pt x="10967" y="16983"/>
                </a:cubicBezTo>
                <a:lnTo>
                  <a:pt x="10990" y="16983"/>
                </a:lnTo>
                <a:lnTo>
                  <a:pt x="11133" y="17341"/>
                </a:lnTo>
                <a:cubicBezTo>
                  <a:pt x="11205" y="17555"/>
                  <a:pt x="11276" y="17769"/>
                  <a:pt x="11324" y="17995"/>
                </a:cubicBezTo>
                <a:cubicBezTo>
                  <a:pt x="11348" y="18114"/>
                  <a:pt x="11383" y="18234"/>
                  <a:pt x="11395" y="18353"/>
                </a:cubicBezTo>
                <a:cubicBezTo>
                  <a:pt x="11407" y="18472"/>
                  <a:pt x="11443" y="18591"/>
                  <a:pt x="11455" y="18698"/>
                </a:cubicBezTo>
                <a:cubicBezTo>
                  <a:pt x="11467" y="18769"/>
                  <a:pt x="11467" y="18841"/>
                  <a:pt x="11491" y="18936"/>
                </a:cubicBezTo>
                <a:cubicBezTo>
                  <a:pt x="11491" y="18984"/>
                  <a:pt x="11491" y="19007"/>
                  <a:pt x="11502" y="19055"/>
                </a:cubicBezTo>
                <a:cubicBezTo>
                  <a:pt x="11502" y="19103"/>
                  <a:pt x="11502" y="19127"/>
                  <a:pt x="11514" y="19174"/>
                </a:cubicBezTo>
                <a:cubicBezTo>
                  <a:pt x="11514" y="19222"/>
                  <a:pt x="11526" y="19246"/>
                  <a:pt x="11526" y="19293"/>
                </a:cubicBezTo>
                <a:lnTo>
                  <a:pt x="11526" y="19353"/>
                </a:lnTo>
                <a:lnTo>
                  <a:pt x="11526" y="19519"/>
                </a:lnTo>
                <a:lnTo>
                  <a:pt x="11526" y="19960"/>
                </a:lnTo>
                <a:cubicBezTo>
                  <a:pt x="11526" y="20258"/>
                  <a:pt x="11550" y="20555"/>
                  <a:pt x="11562" y="20853"/>
                </a:cubicBezTo>
                <a:cubicBezTo>
                  <a:pt x="11574" y="21139"/>
                  <a:pt x="11586" y="21424"/>
                  <a:pt x="11586" y="21722"/>
                </a:cubicBezTo>
                <a:cubicBezTo>
                  <a:pt x="11621" y="22817"/>
                  <a:pt x="11633" y="23937"/>
                  <a:pt x="11621" y="25056"/>
                </a:cubicBezTo>
                <a:lnTo>
                  <a:pt x="11621" y="25068"/>
                </a:lnTo>
                <a:cubicBezTo>
                  <a:pt x="11621" y="25258"/>
                  <a:pt x="11610" y="25437"/>
                  <a:pt x="11610" y="25627"/>
                </a:cubicBezTo>
                <a:lnTo>
                  <a:pt x="11610" y="25651"/>
                </a:lnTo>
                <a:lnTo>
                  <a:pt x="11610" y="25746"/>
                </a:lnTo>
                <a:lnTo>
                  <a:pt x="11610" y="26496"/>
                </a:lnTo>
                <a:cubicBezTo>
                  <a:pt x="11610" y="26735"/>
                  <a:pt x="11621" y="26961"/>
                  <a:pt x="11621" y="27199"/>
                </a:cubicBezTo>
                <a:cubicBezTo>
                  <a:pt x="11633" y="27413"/>
                  <a:pt x="11633" y="27639"/>
                  <a:pt x="11633" y="27866"/>
                </a:cubicBezTo>
                <a:cubicBezTo>
                  <a:pt x="11633" y="28247"/>
                  <a:pt x="11621" y="28628"/>
                  <a:pt x="11574" y="29009"/>
                </a:cubicBezTo>
                <a:cubicBezTo>
                  <a:pt x="11514" y="29580"/>
                  <a:pt x="11455" y="30140"/>
                  <a:pt x="11383" y="30711"/>
                </a:cubicBezTo>
                <a:cubicBezTo>
                  <a:pt x="11312" y="31259"/>
                  <a:pt x="11252" y="31819"/>
                  <a:pt x="11157" y="32378"/>
                </a:cubicBezTo>
                <a:cubicBezTo>
                  <a:pt x="11133" y="32616"/>
                  <a:pt x="11086" y="32854"/>
                  <a:pt x="11038" y="33069"/>
                </a:cubicBezTo>
                <a:cubicBezTo>
                  <a:pt x="10990" y="33307"/>
                  <a:pt x="10955" y="33533"/>
                  <a:pt x="10895" y="33759"/>
                </a:cubicBezTo>
                <a:cubicBezTo>
                  <a:pt x="10788" y="34200"/>
                  <a:pt x="10681" y="34640"/>
                  <a:pt x="10562" y="35069"/>
                </a:cubicBezTo>
                <a:cubicBezTo>
                  <a:pt x="10478" y="35367"/>
                  <a:pt x="10371" y="35664"/>
                  <a:pt x="10276" y="35950"/>
                </a:cubicBezTo>
                <a:cubicBezTo>
                  <a:pt x="10205" y="36152"/>
                  <a:pt x="10145" y="36379"/>
                  <a:pt x="10062" y="36581"/>
                </a:cubicBezTo>
                <a:cubicBezTo>
                  <a:pt x="9907" y="36783"/>
                  <a:pt x="9740" y="36974"/>
                  <a:pt x="9609" y="37176"/>
                </a:cubicBezTo>
                <a:cubicBezTo>
                  <a:pt x="9526" y="37319"/>
                  <a:pt x="9419" y="37450"/>
                  <a:pt x="9324" y="37581"/>
                </a:cubicBezTo>
                <a:lnTo>
                  <a:pt x="9062" y="37986"/>
                </a:lnTo>
                <a:cubicBezTo>
                  <a:pt x="8931" y="38176"/>
                  <a:pt x="8776" y="38367"/>
                  <a:pt x="8645" y="38569"/>
                </a:cubicBezTo>
                <a:cubicBezTo>
                  <a:pt x="8645" y="38546"/>
                  <a:pt x="8657" y="38534"/>
                  <a:pt x="8657" y="38522"/>
                </a:cubicBezTo>
                <a:cubicBezTo>
                  <a:pt x="8704" y="38331"/>
                  <a:pt x="8728" y="38129"/>
                  <a:pt x="8776" y="37926"/>
                </a:cubicBezTo>
                <a:lnTo>
                  <a:pt x="8871" y="37343"/>
                </a:lnTo>
                <a:cubicBezTo>
                  <a:pt x="8931" y="36938"/>
                  <a:pt x="8990" y="36545"/>
                  <a:pt x="9014" y="36141"/>
                </a:cubicBezTo>
                <a:cubicBezTo>
                  <a:pt x="9026" y="35926"/>
                  <a:pt x="9050" y="35736"/>
                  <a:pt x="9062" y="35533"/>
                </a:cubicBezTo>
                <a:cubicBezTo>
                  <a:pt x="9074" y="35319"/>
                  <a:pt x="9085" y="35128"/>
                  <a:pt x="9085" y="34914"/>
                </a:cubicBezTo>
                <a:cubicBezTo>
                  <a:pt x="9109" y="34533"/>
                  <a:pt x="9133" y="34128"/>
                  <a:pt x="9169" y="33747"/>
                </a:cubicBezTo>
                <a:cubicBezTo>
                  <a:pt x="9193" y="33354"/>
                  <a:pt x="9205" y="32950"/>
                  <a:pt x="9228" y="32569"/>
                </a:cubicBezTo>
                <a:cubicBezTo>
                  <a:pt x="9240" y="32354"/>
                  <a:pt x="9240" y="32164"/>
                  <a:pt x="9240" y="31961"/>
                </a:cubicBezTo>
                <a:lnTo>
                  <a:pt x="9240" y="31688"/>
                </a:lnTo>
                <a:lnTo>
                  <a:pt x="9252" y="31688"/>
                </a:lnTo>
                <a:cubicBezTo>
                  <a:pt x="9288" y="31688"/>
                  <a:pt x="9312" y="31676"/>
                  <a:pt x="9347" y="31640"/>
                </a:cubicBezTo>
                <a:cubicBezTo>
                  <a:pt x="9371" y="31616"/>
                  <a:pt x="9383" y="31580"/>
                  <a:pt x="9383" y="31545"/>
                </a:cubicBezTo>
                <a:lnTo>
                  <a:pt x="9383" y="31461"/>
                </a:lnTo>
                <a:cubicBezTo>
                  <a:pt x="9383" y="31426"/>
                  <a:pt x="9407" y="31378"/>
                  <a:pt x="9407" y="31330"/>
                </a:cubicBezTo>
                <a:cubicBezTo>
                  <a:pt x="9407" y="31271"/>
                  <a:pt x="9419" y="31211"/>
                  <a:pt x="9419" y="31152"/>
                </a:cubicBezTo>
                <a:lnTo>
                  <a:pt x="9466" y="30747"/>
                </a:lnTo>
                <a:cubicBezTo>
                  <a:pt x="9502" y="30497"/>
                  <a:pt x="9538" y="30259"/>
                  <a:pt x="9586" y="30009"/>
                </a:cubicBezTo>
                <a:cubicBezTo>
                  <a:pt x="9621" y="29723"/>
                  <a:pt x="9681" y="29437"/>
                  <a:pt x="9740" y="29140"/>
                </a:cubicBezTo>
                <a:cubicBezTo>
                  <a:pt x="9800" y="28878"/>
                  <a:pt x="9859" y="28604"/>
                  <a:pt x="9919" y="28354"/>
                </a:cubicBezTo>
                <a:cubicBezTo>
                  <a:pt x="9943" y="28330"/>
                  <a:pt x="9943" y="28294"/>
                  <a:pt x="9955" y="28270"/>
                </a:cubicBezTo>
                <a:cubicBezTo>
                  <a:pt x="9967" y="28235"/>
                  <a:pt x="9967" y="28211"/>
                  <a:pt x="9978" y="28175"/>
                </a:cubicBezTo>
                <a:cubicBezTo>
                  <a:pt x="10014" y="28116"/>
                  <a:pt x="10026" y="28056"/>
                  <a:pt x="10062" y="27997"/>
                </a:cubicBezTo>
                <a:cubicBezTo>
                  <a:pt x="10157" y="27770"/>
                  <a:pt x="10264" y="27556"/>
                  <a:pt x="10383" y="27330"/>
                </a:cubicBezTo>
                <a:cubicBezTo>
                  <a:pt x="10443" y="27199"/>
                  <a:pt x="10514" y="27056"/>
                  <a:pt x="10574" y="26937"/>
                </a:cubicBezTo>
                <a:cubicBezTo>
                  <a:pt x="10609" y="26877"/>
                  <a:pt x="10633" y="26818"/>
                  <a:pt x="10657" y="26747"/>
                </a:cubicBezTo>
                <a:cubicBezTo>
                  <a:pt x="10669" y="26723"/>
                  <a:pt x="10681" y="26675"/>
                  <a:pt x="10693" y="26639"/>
                </a:cubicBezTo>
                <a:cubicBezTo>
                  <a:pt x="10717" y="26616"/>
                  <a:pt x="10717" y="26604"/>
                  <a:pt x="10729" y="26568"/>
                </a:cubicBezTo>
                <a:cubicBezTo>
                  <a:pt x="10740" y="26496"/>
                  <a:pt x="10776" y="26437"/>
                  <a:pt x="10788" y="26366"/>
                </a:cubicBezTo>
                <a:cubicBezTo>
                  <a:pt x="10800" y="26330"/>
                  <a:pt x="10800" y="26282"/>
                  <a:pt x="10812" y="26258"/>
                </a:cubicBezTo>
                <a:cubicBezTo>
                  <a:pt x="10812" y="26211"/>
                  <a:pt x="10836" y="26187"/>
                  <a:pt x="10836" y="26139"/>
                </a:cubicBezTo>
                <a:cubicBezTo>
                  <a:pt x="10848" y="26068"/>
                  <a:pt x="10848" y="25985"/>
                  <a:pt x="10859" y="25925"/>
                </a:cubicBezTo>
                <a:cubicBezTo>
                  <a:pt x="10859" y="25865"/>
                  <a:pt x="10871" y="25806"/>
                  <a:pt x="10871" y="25746"/>
                </a:cubicBezTo>
                <a:cubicBezTo>
                  <a:pt x="10871" y="25675"/>
                  <a:pt x="10871" y="25604"/>
                  <a:pt x="10895" y="25532"/>
                </a:cubicBezTo>
                <a:lnTo>
                  <a:pt x="10895" y="25425"/>
                </a:lnTo>
                <a:lnTo>
                  <a:pt x="10895" y="25318"/>
                </a:lnTo>
                <a:cubicBezTo>
                  <a:pt x="10871" y="25187"/>
                  <a:pt x="10859" y="25032"/>
                  <a:pt x="10812" y="24901"/>
                </a:cubicBezTo>
                <a:cubicBezTo>
                  <a:pt x="10800" y="24830"/>
                  <a:pt x="10788" y="24758"/>
                  <a:pt x="10752" y="24699"/>
                </a:cubicBezTo>
                <a:cubicBezTo>
                  <a:pt x="10717" y="24591"/>
                  <a:pt x="10669" y="24484"/>
                  <a:pt x="10609" y="24401"/>
                </a:cubicBezTo>
                <a:cubicBezTo>
                  <a:pt x="10538" y="24282"/>
                  <a:pt x="10455" y="24139"/>
                  <a:pt x="10383" y="24020"/>
                </a:cubicBezTo>
                <a:cubicBezTo>
                  <a:pt x="10359" y="23960"/>
                  <a:pt x="10324" y="23889"/>
                  <a:pt x="10300" y="23829"/>
                </a:cubicBezTo>
                <a:cubicBezTo>
                  <a:pt x="10264" y="23758"/>
                  <a:pt x="10252" y="23687"/>
                  <a:pt x="10217" y="23627"/>
                </a:cubicBezTo>
                <a:cubicBezTo>
                  <a:pt x="10205" y="23591"/>
                  <a:pt x="10205" y="23544"/>
                  <a:pt x="10193" y="23520"/>
                </a:cubicBezTo>
                <a:cubicBezTo>
                  <a:pt x="10181" y="23460"/>
                  <a:pt x="10157" y="23413"/>
                  <a:pt x="10157" y="23353"/>
                </a:cubicBezTo>
                <a:cubicBezTo>
                  <a:pt x="10145" y="23306"/>
                  <a:pt x="10145" y="23270"/>
                  <a:pt x="10133" y="23222"/>
                </a:cubicBezTo>
                <a:cubicBezTo>
                  <a:pt x="10121" y="23127"/>
                  <a:pt x="10097" y="23032"/>
                  <a:pt x="10086" y="22937"/>
                </a:cubicBezTo>
                <a:lnTo>
                  <a:pt x="10038" y="22675"/>
                </a:lnTo>
                <a:cubicBezTo>
                  <a:pt x="10026" y="22615"/>
                  <a:pt x="10026" y="22567"/>
                  <a:pt x="10014" y="22508"/>
                </a:cubicBezTo>
                <a:cubicBezTo>
                  <a:pt x="10002" y="22448"/>
                  <a:pt x="10002" y="22401"/>
                  <a:pt x="9978" y="22341"/>
                </a:cubicBezTo>
                <a:lnTo>
                  <a:pt x="9943" y="22163"/>
                </a:lnTo>
                <a:cubicBezTo>
                  <a:pt x="9919" y="22103"/>
                  <a:pt x="9907" y="22044"/>
                  <a:pt x="9883" y="21972"/>
                </a:cubicBezTo>
                <a:cubicBezTo>
                  <a:pt x="9847" y="21901"/>
                  <a:pt x="9836" y="21817"/>
                  <a:pt x="9800" y="21758"/>
                </a:cubicBezTo>
                <a:cubicBezTo>
                  <a:pt x="9776" y="21686"/>
                  <a:pt x="9740" y="21627"/>
                  <a:pt x="9716" y="21555"/>
                </a:cubicBezTo>
                <a:cubicBezTo>
                  <a:pt x="9681" y="21496"/>
                  <a:pt x="9669" y="21448"/>
                  <a:pt x="9645" y="21389"/>
                </a:cubicBezTo>
                <a:cubicBezTo>
                  <a:pt x="9586" y="21282"/>
                  <a:pt x="9538" y="21186"/>
                  <a:pt x="9466" y="21091"/>
                </a:cubicBezTo>
                <a:cubicBezTo>
                  <a:pt x="9371" y="20960"/>
                  <a:pt x="9264" y="20841"/>
                  <a:pt x="9169" y="20722"/>
                </a:cubicBezTo>
                <a:cubicBezTo>
                  <a:pt x="8966" y="20508"/>
                  <a:pt x="8788" y="20305"/>
                  <a:pt x="8609" y="20079"/>
                </a:cubicBezTo>
                <a:cubicBezTo>
                  <a:pt x="8526" y="19972"/>
                  <a:pt x="8431" y="19853"/>
                  <a:pt x="8347" y="19758"/>
                </a:cubicBezTo>
                <a:cubicBezTo>
                  <a:pt x="8252" y="19650"/>
                  <a:pt x="8169" y="19555"/>
                  <a:pt x="8073" y="19460"/>
                </a:cubicBezTo>
                <a:cubicBezTo>
                  <a:pt x="7990" y="19353"/>
                  <a:pt x="7895" y="19257"/>
                  <a:pt x="7811" y="19162"/>
                </a:cubicBezTo>
                <a:lnTo>
                  <a:pt x="7681" y="19019"/>
                </a:lnTo>
                <a:cubicBezTo>
                  <a:pt x="7633" y="18984"/>
                  <a:pt x="7573" y="18936"/>
                  <a:pt x="7514" y="18900"/>
                </a:cubicBezTo>
                <a:cubicBezTo>
                  <a:pt x="7407" y="18829"/>
                  <a:pt x="7288" y="18757"/>
                  <a:pt x="7169" y="18698"/>
                </a:cubicBezTo>
                <a:cubicBezTo>
                  <a:pt x="7121" y="18686"/>
                  <a:pt x="7097" y="18662"/>
                  <a:pt x="7049" y="18662"/>
                </a:cubicBezTo>
                <a:cubicBezTo>
                  <a:pt x="7038" y="18662"/>
                  <a:pt x="7026" y="18662"/>
                  <a:pt x="7026" y="18686"/>
                </a:cubicBezTo>
                <a:lnTo>
                  <a:pt x="6990" y="18686"/>
                </a:lnTo>
                <a:cubicBezTo>
                  <a:pt x="6966" y="18698"/>
                  <a:pt x="6942" y="18710"/>
                  <a:pt x="6942" y="18746"/>
                </a:cubicBezTo>
                <a:cubicBezTo>
                  <a:pt x="6942" y="18769"/>
                  <a:pt x="6930" y="18781"/>
                  <a:pt x="6930" y="18817"/>
                </a:cubicBezTo>
                <a:cubicBezTo>
                  <a:pt x="6919" y="18865"/>
                  <a:pt x="6907" y="18924"/>
                  <a:pt x="6907" y="18960"/>
                </a:cubicBezTo>
                <a:cubicBezTo>
                  <a:pt x="6871" y="19067"/>
                  <a:pt x="6859" y="19162"/>
                  <a:pt x="6823" y="19257"/>
                </a:cubicBezTo>
                <a:cubicBezTo>
                  <a:pt x="6788" y="19472"/>
                  <a:pt x="6728" y="19674"/>
                  <a:pt x="6680" y="19900"/>
                </a:cubicBezTo>
                <a:cubicBezTo>
                  <a:pt x="6668" y="19960"/>
                  <a:pt x="6645" y="20019"/>
                  <a:pt x="6621" y="20079"/>
                </a:cubicBezTo>
                <a:cubicBezTo>
                  <a:pt x="6609" y="20139"/>
                  <a:pt x="6573" y="20198"/>
                  <a:pt x="6561" y="20258"/>
                </a:cubicBezTo>
                <a:cubicBezTo>
                  <a:pt x="6549" y="20317"/>
                  <a:pt x="6514" y="20377"/>
                  <a:pt x="6502" y="20424"/>
                </a:cubicBezTo>
                <a:cubicBezTo>
                  <a:pt x="6466" y="20484"/>
                  <a:pt x="6442" y="20555"/>
                  <a:pt x="6430" y="20615"/>
                </a:cubicBezTo>
                <a:cubicBezTo>
                  <a:pt x="6407" y="20627"/>
                  <a:pt x="6407" y="20662"/>
                  <a:pt x="6395" y="20674"/>
                </a:cubicBezTo>
                <a:lnTo>
                  <a:pt x="6395" y="20686"/>
                </a:lnTo>
                <a:cubicBezTo>
                  <a:pt x="6395" y="20710"/>
                  <a:pt x="6395" y="20710"/>
                  <a:pt x="6383" y="20722"/>
                </a:cubicBezTo>
                <a:lnTo>
                  <a:pt x="6383" y="20710"/>
                </a:lnTo>
                <a:cubicBezTo>
                  <a:pt x="6383" y="20722"/>
                  <a:pt x="6371" y="20722"/>
                  <a:pt x="6371" y="20734"/>
                </a:cubicBezTo>
                <a:lnTo>
                  <a:pt x="6371" y="20722"/>
                </a:lnTo>
                <a:cubicBezTo>
                  <a:pt x="6335" y="20770"/>
                  <a:pt x="6323" y="20829"/>
                  <a:pt x="6287" y="20865"/>
                </a:cubicBezTo>
                <a:cubicBezTo>
                  <a:pt x="6168" y="21127"/>
                  <a:pt x="6049" y="21365"/>
                  <a:pt x="5930" y="21615"/>
                </a:cubicBezTo>
                <a:cubicBezTo>
                  <a:pt x="5871" y="21746"/>
                  <a:pt x="5811" y="21901"/>
                  <a:pt x="5752" y="22044"/>
                </a:cubicBezTo>
                <a:cubicBezTo>
                  <a:pt x="5692" y="22175"/>
                  <a:pt x="5656" y="22294"/>
                  <a:pt x="5609" y="22436"/>
                </a:cubicBezTo>
                <a:cubicBezTo>
                  <a:pt x="5561" y="22556"/>
                  <a:pt x="5514" y="22675"/>
                  <a:pt x="5478" y="22806"/>
                </a:cubicBezTo>
                <a:cubicBezTo>
                  <a:pt x="5430" y="22937"/>
                  <a:pt x="5383" y="23091"/>
                  <a:pt x="5359" y="23234"/>
                </a:cubicBezTo>
                <a:cubicBezTo>
                  <a:pt x="5323" y="23365"/>
                  <a:pt x="5299" y="23520"/>
                  <a:pt x="5275" y="23651"/>
                </a:cubicBezTo>
                <a:cubicBezTo>
                  <a:pt x="5264" y="23806"/>
                  <a:pt x="5252" y="23937"/>
                  <a:pt x="5240" y="24080"/>
                </a:cubicBezTo>
                <a:cubicBezTo>
                  <a:pt x="5216" y="24222"/>
                  <a:pt x="5216" y="24365"/>
                  <a:pt x="5216" y="24496"/>
                </a:cubicBezTo>
                <a:cubicBezTo>
                  <a:pt x="5216" y="24651"/>
                  <a:pt x="5240" y="24782"/>
                  <a:pt x="5252" y="24937"/>
                </a:cubicBezTo>
                <a:cubicBezTo>
                  <a:pt x="5264" y="25068"/>
                  <a:pt x="5299" y="25199"/>
                  <a:pt x="5323" y="25330"/>
                </a:cubicBezTo>
                <a:lnTo>
                  <a:pt x="5418" y="25734"/>
                </a:lnTo>
                <a:cubicBezTo>
                  <a:pt x="5490" y="26008"/>
                  <a:pt x="5561" y="26270"/>
                  <a:pt x="5656" y="26544"/>
                </a:cubicBezTo>
                <a:cubicBezTo>
                  <a:pt x="5692" y="26675"/>
                  <a:pt x="5752" y="26806"/>
                  <a:pt x="5799" y="26925"/>
                </a:cubicBezTo>
                <a:cubicBezTo>
                  <a:pt x="5859" y="27056"/>
                  <a:pt x="5906" y="27199"/>
                  <a:pt x="5978" y="27318"/>
                </a:cubicBezTo>
                <a:cubicBezTo>
                  <a:pt x="6026" y="27401"/>
                  <a:pt x="6073" y="27473"/>
                  <a:pt x="6145" y="27556"/>
                </a:cubicBezTo>
                <a:cubicBezTo>
                  <a:pt x="6168" y="27592"/>
                  <a:pt x="6216" y="27628"/>
                  <a:pt x="6252" y="27675"/>
                </a:cubicBezTo>
                <a:cubicBezTo>
                  <a:pt x="6287" y="27711"/>
                  <a:pt x="6335" y="27759"/>
                  <a:pt x="6395" y="27806"/>
                </a:cubicBezTo>
                <a:lnTo>
                  <a:pt x="6573" y="27937"/>
                </a:lnTo>
                <a:cubicBezTo>
                  <a:pt x="6633" y="27985"/>
                  <a:pt x="6692" y="28032"/>
                  <a:pt x="6764" y="28068"/>
                </a:cubicBezTo>
                <a:cubicBezTo>
                  <a:pt x="6871" y="28151"/>
                  <a:pt x="6990" y="28223"/>
                  <a:pt x="7109" y="28294"/>
                </a:cubicBezTo>
                <a:cubicBezTo>
                  <a:pt x="7228" y="28366"/>
                  <a:pt x="7335" y="28449"/>
                  <a:pt x="7442" y="28532"/>
                </a:cubicBezTo>
                <a:cubicBezTo>
                  <a:pt x="7502" y="28580"/>
                  <a:pt x="7538" y="28628"/>
                  <a:pt x="7585" y="28663"/>
                </a:cubicBezTo>
                <a:cubicBezTo>
                  <a:pt x="7633" y="28711"/>
                  <a:pt x="7692" y="28759"/>
                  <a:pt x="7740" y="28818"/>
                </a:cubicBezTo>
                <a:cubicBezTo>
                  <a:pt x="7764" y="28866"/>
                  <a:pt x="7811" y="28890"/>
                  <a:pt x="7835" y="28937"/>
                </a:cubicBezTo>
                <a:cubicBezTo>
                  <a:pt x="7871" y="28985"/>
                  <a:pt x="7895" y="29021"/>
                  <a:pt x="7942" y="29056"/>
                </a:cubicBezTo>
                <a:cubicBezTo>
                  <a:pt x="8038" y="29187"/>
                  <a:pt x="8121" y="29306"/>
                  <a:pt x="8192" y="29437"/>
                </a:cubicBezTo>
                <a:cubicBezTo>
                  <a:pt x="8240" y="29521"/>
                  <a:pt x="8276" y="29604"/>
                  <a:pt x="8312" y="29675"/>
                </a:cubicBezTo>
                <a:cubicBezTo>
                  <a:pt x="8371" y="29794"/>
                  <a:pt x="8419" y="29937"/>
                  <a:pt x="8466" y="30056"/>
                </a:cubicBezTo>
                <a:cubicBezTo>
                  <a:pt x="8526" y="30175"/>
                  <a:pt x="8585" y="30306"/>
                  <a:pt x="8645" y="30426"/>
                </a:cubicBezTo>
                <a:cubicBezTo>
                  <a:pt x="8704" y="30545"/>
                  <a:pt x="8776" y="30664"/>
                  <a:pt x="8835" y="30783"/>
                </a:cubicBezTo>
                <a:cubicBezTo>
                  <a:pt x="8895" y="30902"/>
                  <a:pt x="8943" y="31021"/>
                  <a:pt x="9002" y="31140"/>
                </a:cubicBezTo>
                <a:cubicBezTo>
                  <a:pt x="9002" y="31140"/>
                  <a:pt x="9002" y="31152"/>
                  <a:pt x="9014" y="31152"/>
                </a:cubicBezTo>
                <a:lnTo>
                  <a:pt x="9014" y="31164"/>
                </a:lnTo>
                <a:lnTo>
                  <a:pt x="9062" y="31747"/>
                </a:lnTo>
                <a:cubicBezTo>
                  <a:pt x="9074" y="31926"/>
                  <a:pt x="9074" y="32104"/>
                  <a:pt x="9074" y="32283"/>
                </a:cubicBezTo>
                <a:cubicBezTo>
                  <a:pt x="9074" y="32473"/>
                  <a:pt x="9074" y="32676"/>
                  <a:pt x="9062" y="32854"/>
                </a:cubicBezTo>
                <a:cubicBezTo>
                  <a:pt x="9062" y="33045"/>
                  <a:pt x="9050" y="33235"/>
                  <a:pt x="9026" y="33426"/>
                </a:cubicBezTo>
                <a:cubicBezTo>
                  <a:pt x="9014" y="33640"/>
                  <a:pt x="8990" y="33831"/>
                  <a:pt x="8954" y="34045"/>
                </a:cubicBezTo>
                <a:cubicBezTo>
                  <a:pt x="8907" y="34426"/>
                  <a:pt x="8871" y="34831"/>
                  <a:pt x="8824" y="35212"/>
                </a:cubicBezTo>
                <a:lnTo>
                  <a:pt x="8693" y="36021"/>
                </a:lnTo>
                <a:cubicBezTo>
                  <a:pt x="8633" y="36438"/>
                  <a:pt x="8550" y="36855"/>
                  <a:pt x="8490" y="37272"/>
                </a:cubicBezTo>
                <a:cubicBezTo>
                  <a:pt x="8431" y="37653"/>
                  <a:pt x="8407" y="38046"/>
                  <a:pt x="8359" y="38427"/>
                </a:cubicBezTo>
                <a:cubicBezTo>
                  <a:pt x="8335" y="38665"/>
                  <a:pt x="8288" y="38903"/>
                  <a:pt x="8240" y="39129"/>
                </a:cubicBezTo>
                <a:cubicBezTo>
                  <a:pt x="8157" y="39260"/>
                  <a:pt x="8062" y="39403"/>
                  <a:pt x="7954" y="39534"/>
                </a:cubicBezTo>
                <a:cubicBezTo>
                  <a:pt x="7764" y="39796"/>
                  <a:pt x="7585" y="40081"/>
                  <a:pt x="7395" y="40355"/>
                </a:cubicBezTo>
                <a:cubicBezTo>
                  <a:pt x="7300" y="40486"/>
                  <a:pt x="7216" y="40617"/>
                  <a:pt x="7121" y="40772"/>
                </a:cubicBezTo>
                <a:cubicBezTo>
                  <a:pt x="7038" y="40903"/>
                  <a:pt x="6966" y="41034"/>
                  <a:pt x="6871" y="41189"/>
                </a:cubicBezTo>
                <a:cubicBezTo>
                  <a:pt x="6823" y="41260"/>
                  <a:pt x="6799" y="41320"/>
                  <a:pt x="6752" y="41391"/>
                </a:cubicBezTo>
                <a:cubicBezTo>
                  <a:pt x="6466" y="41879"/>
                  <a:pt x="6228" y="42391"/>
                  <a:pt x="5990" y="42891"/>
                </a:cubicBezTo>
                <a:cubicBezTo>
                  <a:pt x="5811" y="43284"/>
                  <a:pt x="5656" y="43689"/>
                  <a:pt x="5502" y="44082"/>
                </a:cubicBezTo>
                <a:cubicBezTo>
                  <a:pt x="5514" y="44011"/>
                  <a:pt x="5514" y="43927"/>
                  <a:pt x="5537" y="43844"/>
                </a:cubicBezTo>
                <a:cubicBezTo>
                  <a:pt x="5549" y="43760"/>
                  <a:pt x="5561" y="43653"/>
                  <a:pt x="5561" y="43570"/>
                </a:cubicBezTo>
                <a:cubicBezTo>
                  <a:pt x="5573" y="43463"/>
                  <a:pt x="5573" y="43368"/>
                  <a:pt x="5573" y="43272"/>
                </a:cubicBezTo>
                <a:cubicBezTo>
                  <a:pt x="5609" y="42879"/>
                  <a:pt x="5656" y="42510"/>
                  <a:pt x="5716" y="42141"/>
                </a:cubicBezTo>
                <a:lnTo>
                  <a:pt x="5716" y="42094"/>
                </a:lnTo>
                <a:lnTo>
                  <a:pt x="5716" y="42082"/>
                </a:lnTo>
                <a:cubicBezTo>
                  <a:pt x="5740" y="41820"/>
                  <a:pt x="5787" y="41570"/>
                  <a:pt x="5811" y="41320"/>
                </a:cubicBezTo>
                <a:lnTo>
                  <a:pt x="5906" y="40558"/>
                </a:lnTo>
                <a:lnTo>
                  <a:pt x="5906" y="40570"/>
                </a:lnTo>
                <a:lnTo>
                  <a:pt x="5954" y="40308"/>
                </a:lnTo>
                <a:cubicBezTo>
                  <a:pt x="6014" y="39915"/>
                  <a:pt x="6085" y="39534"/>
                  <a:pt x="6097" y="39129"/>
                </a:cubicBezTo>
                <a:cubicBezTo>
                  <a:pt x="6109" y="38938"/>
                  <a:pt x="6097" y="38748"/>
                  <a:pt x="6085" y="38546"/>
                </a:cubicBezTo>
                <a:cubicBezTo>
                  <a:pt x="6073" y="38450"/>
                  <a:pt x="6073" y="38343"/>
                  <a:pt x="6049" y="38236"/>
                </a:cubicBezTo>
                <a:cubicBezTo>
                  <a:pt x="6049" y="38188"/>
                  <a:pt x="6049" y="38153"/>
                  <a:pt x="6037" y="38105"/>
                </a:cubicBezTo>
                <a:cubicBezTo>
                  <a:pt x="6037" y="38046"/>
                  <a:pt x="6037" y="37974"/>
                  <a:pt x="6014" y="37915"/>
                </a:cubicBezTo>
                <a:cubicBezTo>
                  <a:pt x="6000" y="37887"/>
                  <a:pt x="5982" y="37875"/>
                  <a:pt x="5962" y="37875"/>
                </a:cubicBezTo>
                <a:cubicBezTo>
                  <a:pt x="5948" y="37875"/>
                  <a:pt x="5933" y="37881"/>
                  <a:pt x="5918" y="37891"/>
                </a:cubicBezTo>
                <a:cubicBezTo>
                  <a:pt x="5906" y="37915"/>
                  <a:pt x="5906" y="37938"/>
                  <a:pt x="5918" y="37950"/>
                </a:cubicBezTo>
                <a:lnTo>
                  <a:pt x="5918" y="38010"/>
                </a:lnTo>
                <a:cubicBezTo>
                  <a:pt x="5918" y="38153"/>
                  <a:pt x="5918" y="38284"/>
                  <a:pt x="5906" y="38415"/>
                </a:cubicBezTo>
                <a:lnTo>
                  <a:pt x="5906" y="38784"/>
                </a:lnTo>
                <a:cubicBezTo>
                  <a:pt x="5906" y="38962"/>
                  <a:pt x="5895" y="39129"/>
                  <a:pt x="5871" y="39308"/>
                </a:cubicBezTo>
                <a:cubicBezTo>
                  <a:pt x="5859" y="39474"/>
                  <a:pt x="5835" y="39617"/>
                  <a:pt x="5811" y="39784"/>
                </a:cubicBezTo>
                <a:cubicBezTo>
                  <a:pt x="5752" y="40141"/>
                  <a:pt x="5692" y="40486"/>
                  <a:pt x="5633" y="40843"/>
                </a:cubicBezTo>
                <a:cubicBezTo>
                  <a:pt x="5609" y="41034"/>
                  <a:pt x="5573" y="41248"/>
                  <a:pt x="5537" y="41439"/>
                </a:cubicBezTo>
                <a:cubicBezTo>
                  <a:pt x="5490" y="41629"/>
                  <a:pt x="5454" y="41820"/>
                  <a:pt x="5418" y="42022"/>
                </a:cubicBezTo>
                <a:lnTo>
                  <a:pt x="5275" y="42594"/>
                </a:lnTo>
                <a:cubicBezTo>
                  <a:pt x="5240" y="42772"/>
                  <a:pt x="5192" y="42951"/>
                  <a:pt x="5144" y="43153"/>
                </a:cubicBezTo>
                <a:cubicBezTo>
                  <a:pt x="5097" y="43332"/>
                  <a:pt x="5073" y="43522"/>
                  <a:pt x="5025" y="43701"/>
                </a:cubicBezTo>
                <a:cubicBezTo>
                  <a:pt x="4978" y="43880"/>
                  <a:pt x="4918" y="44070"/>
                  <a:pt x="4894" y="44249"/>
                </a:cubicBezTo>
                <a:cubicBezTo>
                  <a:pt x="4847" y="44439"/>
                  <a:pt x="4835" y="44653"/>
                  <a:pt x="4799" y="44844"/>
                </a:cubicBezTo>
                <a:cubicBezTo>
                  <a:pt x="4775" y="45034"/>
                  <a:pt x="4740" y="45237"/>
                  <a:pt x="4728" y="45415"/>
                </a:cubicBezTo>
                <a:cubicBezTo>
                  <a:pt x="4716" y="45606"/>
                  <a:pt x="4716" y="45808"/>
                  <a:pt x="4716" y="46011"/>
                </a:cubicBezTo>
                <a:cubicBezTo>
                  <a:pt x="4716" y="46166"/>
                  <a:pt x="4740" y="46344"/>
                  <a:pt x="4763" y="46511"/>
                </a:cubicBezTo>
                <a:cubicBezTo>
                  <a:pt x="4740" y="46630"/>
                  <a:pt x="4716" y="46749"/>
                  <a:pt x="4704" y="46868"/>
                </a:cubicBezTo>
                <a:cubicBezTo>
                  <a:pt x="4656" y="47142"/>
                  <a:pt x="4585" y="47416"/>
                  <a:pt x="4525" y="47690"/>
                </a:cubicBezTo>
                <a:cubicBezTo>
                  <a:pt x="4466" y="47940"/>
                  <a:pt x="4382" y="48190"/>
                  <a:pt x="4347" y="48463"/>
                </a:cubicBezTo>
                <a:cubicBezTo>
                  <a:pt x="4299" y="48725"/>
                  <a:pt x="4252" y="48999"/>
                  <a:pt x="4204" y="49285"/>
                </a:cubicBezTo>
                <a:cubicBezTo>
                  <a:pt x="4168" y="49547"/>
                  <a:pt x="4121" y="49833"/>
                  <a:pt x="4073" y="50095"/>
                </a:cubicBezTo>
                <a:cubicBezTo>
                  <a:pt x="4049" y="50249"/>
                  <a:pt x="4049" y="50392"/>
                  <a:pt x="4049" y="50559"/>
                </a:cubicBezTo>
                <a:cubicBezTo>
                  <a:pt x="4049" y="50630"/>
                  <a:pt x="4061" y="50726"/>
                  <a:pt x="4073" y="50797"/>
                </a:cubicBezTo>
                <a:cubicBezTo>
                  <a:pt x="4073" y="50809"/>
                  <a:pt x="4073" y="50833"/>
                  <a:pt x="4085" y="50845"/>
                </a:cubicBezTo>
                <a:cubicBezTo>
                  <a:pt x="4109" y="50904"/>
                  <a:pt x="4121" y="50952"/>
                  <a:pt x="4144" y="51011"/>
                </a:cubicBezTo>
                <a:cubicBezTo>
                  <a:pt x="4192" y="51083"/>
                  <a:pt x="4263" y="51142"/>
                  <a:pt x="4347" y="51190"/>
                </a:cubicBezTo>
                <a:cubicBezTo>
                  <a:pt x="4406" y="51214"/>
                  <a:pt x="4478" y="51226"/>
                  <a:pt x="4549" y="51226"/>
                </a:cubicBezTo>
                <a:cubicBezTo>
                  <a:pt x="4585" y="51226"/>
                  <a:pt x="4609" y="51226"/>
                  <a:pt x="4644" y="51214"/>
                </a:cubicBezTo>
                <a:cubicBezTo>
                  <a:pt x="4740" y="51202"/>
                  <a:pt x="4823" y="51142"/>
                  <a:pt x="4894" y="51083"/>
                </a:cubicBezTo>
                <a:cubicBezTo>
                  <a:pt x="4966" y="51011"/>
                  <a:pt x="5014" y="50892"/>
                  <a:pt x="5025" y="50785"/>
                </a:cubicBezTo>
                <a:lnTo>
                  <a:pt x="5025" y="50630"/>
                </a:lnTo>
                <a:lnTo>
                  <a:pt x="5025" y="50488"/>
                </a:lnTo>
                <a:cubicBezTo>
                  <a:pt x="5025" y="50273"/>
                  <a:pt x="5061" y="50083"/>
                  <a:pt x="5073" y="49880"/>
                </a:cubicBezTo>
                <a:cubicBezTo>
                  <a:pt x="5097" y="49642"/>
                  <a:pt x="5133" y="49416"/>
                  <a:pt x="5156" y="49178"/>
                </a:cubicBezTo>
                <a:cubicBezTo>
                  <a:pt x="5192" y="48904"/>
                  <a:pt x="5204" y="48630"/>
                  <a:pt x="5240" y="48356"/>
                </a:cubicBezTo>
                <a:cubicBezTo>
                  <a:pt x="5264" y="48071"/>
                  <a:pt x="5275" y="47809"/>
                  <a:pt x="5311" y="47523"/>
                </a:cubicBezTo>
                <a:lnTo>
                  <a:pt x="5359" y="47035"/>
                </a:lnTo>
                <a:cubicBezTo>
                  <a:pt x="5359" y="46999"/>
                  <a:pt x="5371" y="46975"/>
                  <a:pt x="5371" y="46928"/>
                </a:cubicBezTo>
                <a:cubicBezTo>
                  <a:pt x="5395" y="46725"/>
                  <a:pt x="5442" y="46499"/>
                  <a:pt x="5490" y="46285"/>
                </a:cubicBezTo>
                <a:cubicBezTo>
                  <a:pt x="5537" y="46070"/>
                  <a:pt x="5597" y="45844"/>
                  <a:pt x="5633" y="45618"/>
                </a:cubicBezTo>
                <a:cubicBezTo>
                  <a:pt x="5740" y="45189"/>
                  <a:pt x="5847" y="44773"/>
                  <a:pt x="5966" y="44356"/>
                </a:cubicBezTo>
                <a:lnTo>
                  <a:pt x="6049" y="44046"/>
                </a:lnTo>
                <a:cubicBezTo>
                  <a:pt x="6097" y="43927"/>
                  <a:pt x="6145" y="43808"/>
                  <a:pt x="6168" y="43665"/>
                </a:cubicBezTo>
                <a:cubicBezTo>
                  <a:pt x="6252" y="43463"/>
                  <a:pt x="6335" y="43237"/>
                  <a:pt x="6430" y="43034"/>
                </a:cubicBezTo>
                <a:cubicBezTo>
                  <a:pt x="6454" y="42975"/>
                  <a:pt x="6490" y="42915"/>
                  <a:pt x="6502" y="42856"/>
                </a:cubicBezTo>
                <a:cubicBezTo>
                  <a:pt x="6514" y="42832"/>
                  <a:pt x="6514" y="42832"/>
                  <a:pt x="6514" y="42820"/>
                </a:cubicBezTo>
                <a:cubicBezTo>
                  <a:pt x="6609" y="42629"/>
                  <a:pt x="6692" y="42439"/>
                  <a:pt x="6788" y="42260"/>
                </a:cubicBezTo>
                <a:cubicBezTo>
                  <a:pt x="6811" y="42201"/>
                  <a:pt x="6847" y="42117"/>
                  <a:pt x="6883" y="42058"/>
                </a:cubicBezTo>
                <a:lnTo>
                  <a:pt x="6930" y="42022"/>
                </a:lnTo>
                <a:lnTo>
                  <a:pt x="7026" y="41927"/>
                </a:lnTo>
                <a:cubicBezTo>
                  <a:pt x="7049" y="41903"/>
                  <a:pt x="7097" y="41867"/>
                  <a:pt x="7121" y="41856"/>
                </a:cubicBezTo>
                <a:cubicBezTo>
                  <a:pt x="7157" y="41820"/>
                  <a:pt x="7180" y="41808"/>
                  <a:pt x="7228" y="41784"/>
                </a:cubicBezTo>
                <a:cubicBezTo>
                  <a:pt x="7264" y="41760"/>
                  <a:pt x="7300" y="41736"/>
                  <a:pt x="7335" y="41725"/>
                </a:cubicBezTo>
                <a:lnTo>
                  <a:pt x="7692" y="41546"/>
                </a:lnTo>
                <a:cubicBezTo>
                  <a:pt x="7811" y="41486"/>
                  <a:pt x="7931" y="41427"/>
                  <a:pt x="8038" y="41367"/>
                </a:cubicBezTo>
                <a:cubicBezTo>
                  <a:pt x="8157" y="41308"/>
                  <a:pt x="8252" y="41224"/>
                  <a:pt x="8359" y="41165"/>
                </a:cubicBezTo>
                <a:cubicBezTo>
                  <a:pt x="8466" y="41105"/>
                  <a:pt x="8585" y="41046"/>
                  <a:pt x="8693" y="40974"/>
                </a:cubicBezTo>
                <a:cubicBezTo>
                  <a:pt x="8907" y="40855"/>
                  <a:pt x="9121" y="40736"/>
                  <a:pt x="9347" y="40617"/>
                </a:cubicBezTo>
                <a:cubicBezTo>
                  <a:pt x="9440" y="40559"/>
                  <a:pt x="9544" y="40502"/>
                  <a:pt x="9659" y="40444"/>
                </a:cubicBezTo>
                <a:lnTo>
                  <a:pt x="9659" y="40444"/>
                </a:lnTo>
                <a:cubicBezTo>
                  <a:pt x="9658" y="40445"/>
                  <a:pt x="9657" y="40448"/>
                  <a:pt x="9657" y="40451"/>
                </a:cubicBezTo>
                <a:cubicBezTo>
                  <a:pt x="9705" y="40427"/>
                  <a:pt x="9740" y="40415"/>
                  <a:pt x="9788" y="40379"/>
                </a:cubicBezTo>
                <a:cubicBezTo>
                  <a:pt x="9800" y="40379"/>
                  <a:pt x="9800" y="40367"/>
                  <a:pt x="9824" y="40367"/>
                </a:cubicBezTo>
                <a:cubicBezTo>
                  <a:pt x="9907" y="40320"/>
                  <a:pt x="10014" y="40260"/>
                  <a:pt x="10121" y="40212"/>
                </a:cubicBezTo>
                <a:lnTo>
                  <a:pt x="10157" y="40212"/>
                </a:lnTo>
                <a:cubicBezTo>
                  <a:pt x="10181" y="40212"/>
                  <a:pt x="10181" y="40201"/>
                  <a:pt x="10193" y="40201"/>
                </a:cubicBezTo>
                <a:cubicBezTo>
                  <a:pt x="10205" y="40189"/>
                  <a:pt x="10217" y="40189"/>
                  <a:pt x="10240" y="40177"/>
                </a:cubicBezTo>
                <a:lnTo>
                  <a:pt x="10252" y="40153"/>
                </a:lnTo>
                <a:cubicBezTo>
                  <a:pt x="10383" y="40093"/>
                  <a:pt x="10502" y="40022"/>
                  <a:pt x="10633" y="39951"/>
                </a:cubicBezTo>
                <a:cubicBezTo>
                  <a:pt x="10895" y="39820"/>
                  <a:pt x="11157" y="39665"/>
                  <a:pt x="11407" y="39534"/>
                </a:cubicBezTo>
                <a:cubicBezTo>
                  <a:pt x="11550" y="39474"/>
                  <a:pt x="11669" y="39403"/>
                  <a:pt x="11800" y="39343"/>
                </a:cubicBezTo>
                <a:cubicBezTo>
                  <a:pt x="11943" y="39260"/>
                  <a:pt x="12086" y="39189"/>
                  <a:pt x="12229" y="39117"/>
                </a:cubicBezTo>
                <a:cubicBezTo>
                  <a:pt x="12360" y="39046"/>
                  <a:pt x="12479" y="38962"/>
                  <a:pt x="12622" y="38891"/>
                </a:cubicBezTo>
                <a:cubicBezTo>
                  <a:pt x="12741" y="38819"/>
                  <a:pt x="12860" y="38760"/>
                  <a:pt x="12979" y="38688"/>
                </a:cubicBezTo>
                <a:cubicBezTo>
                  <a:pt x="12979" y="38688"/>
                  <a:pt x="12991" y="38688"/>
                  <a:pt x="12991" y="38665"/>
                </a:cubicBezTo>
                <a:cubicBezTo>
                  <a:pt x="13062" y="38629"/>
                  <a:pt x="13134" y="38593"/>
                  <a:pt x="13217" y="38546"/>
                </a:cubicBezTo>
                <a:cubicBezTo>
                  <a:pt x="13479" y="38415"/>
                  <a:pt x="13753" y="38284"/>
                  <a:pt x="14015" y="38129"/>
                </a:cubicBezTo>
                <a:cubicBezTo>
                  <a:pt x="14086" y="38093"/>
                  <a:pt x="14146" y="38046"/>
                  <a:pt x="14229" y="37998"/>
                </a:cubicBezTo>
                <a:cubicBezTo>
                  <a:pt x="14253" y="37998"/>
                  <a:pt x="14288" y="37986"/>
                  <a:pt x="14312" y="37986"/>
                </a:cubicBezTo>
                <a:cubicBezTo>
                  <a:pt x="14384" y="37974"/>
                  <a:pt x="14467" y="37974"/>
                  <a:pt x="14539" y="37950"/>
                </a:cubicBezTo>
                <a:cubicBezTo>
                  <a:pt x="14562" y="37950"/>
                  <a:pt x="14610" y="37938"/>
                  <a:pt x="14646" y="37938"/>
                </a:cubicBezTo>
                <a:cubicBezTo>
                  <a:pt x="14669" y="37938"/>
                  <a:pt x="14705" y="37926"/>
                  <a:pt x="14729" y="37926"/>
                </a:cubicBezTo>
                <a:lnTo>
                  <a:pt x="14717" y="37926"/>
                </a:lnTo>
                <a:cubicBezTo>
                  <a:pt x="14741" y="37926"/>
                  <a:pt x="14777" y="37926"/>
                  <a:pt x="14824" y="37915"/>
                </a:cubicBezTo>
                <a:cubicBezTo>
                  <a:pt x="15027" y="37891"/>
                  <a:pt x="15217" y="37879"/>
                  <a:pt x="15431" y="37879"/>
                </a:cubicBezTo>
                <a:cubicBezTo>
                  <a:pt x="15610" y="37867"/>
                  <a:pt x="15789" y="37867"/>
                  <a:pt x="15979" y="37855"/>
                </a:cubicBezTo>
                <a:cubicBezTo>
                  <a:pt x="16170" y="37831"/>
                  <a:pt x="16348" y="37807"/>
                  <a:pt x="16527" y="37772"/>
                </a:cubicBezTo>
                <a:cubicBezTo>
                  <a:pt x="16610" y="37760"/>
                  <a:pt x="16694" y="37748"/>
                  <a:pt x="16765" y="37736"/>
                </a:cubicBezTo>
                <a:cubicBezTo>
                  <a:pt x="16860" y="37712"/>
                  <a:pt x="16967" y="37688"/>
                  <a:pt x="17051" y="37676"/>
                </a:cubicBezTo>
                <a:cubicBezTo>
                  <a:pt x="17098" y="37653"/>
                  <a:pt x="17146" y="37653"/>
                  <a:pt x="17182" y="37641"/>
                </a:cubicBezTo>
                <a:cubicBezTo>
                  <a:pt x="17241" y="37629"/>
                  <a:pt x="17289" y="37617"/>
                  <a:pt x="17348" y="37593"/>
                </a:cubicBezTo>
                <a:cubicBezTo>
                  <a:pt x="17384" y="37581"/>
                  <a:pt x="17420" y="37581"/>
                  <a:pt x="17456" y="37569"/>
                </a:cubicBezTo>
                <a:lnTo>
                  <a:pt x="17587" y="37522"/>
                </a:lnTo>
                <a:cubicBezTo>
                  <a:pt x="17598" y="37522"/>
                  <a:pt x="17622" y="37510"/>
                  <a:pt x="17622" y="37510"/>
                </a:cubicBezTo>
                <a:lnTo>
                  <a:pt x="17598" y="37510"/>
                </a:lnTo>
                <a:cubicBezTo>
                  <a:pt x="17622" y="37510"/>
                  <a:pt x="17634" y="37498"/>
                  <a:pt x="17646" y="37498"/>
                </a:cubicBezTo>
                <a:lnTo>
                  <a:pt x="17634" y="37498"/>
                </a:lnTo>
                <a:cubicBezTo>
                  <a:pt x="17658" y="37474"/>
                  <a:pt x="17682" y="37474"/>
                  <a:pt x="17706" y="37462"/>
                </a:cubicBezTo>
                <a:lnTo>
                  <a:pt x="17694" y="37462"/>
                </a:lnTo>
                <a:cubicBezTo>
                  <a:pt x="17706" y="37462"/>
                  <a:pt x="17717" y="37450"/>
                  <a:pt x="17741" y="37450"/>
                </a:cubicBezTo>
                <a:lnTo>
                  <a:pt x="17753" y="37450"/>
                </a:lnTo>
                <a:cubicBezTo>
                  <a:pt x="17777" y="37438"/>
                  <a:pt x="17813" y="37414"/>
                  <a:pt x="17860" y="37403"/>
                </a:cubicBezTo>
                <a:lnTo>
                  <a:pt x="17944" y="37355"/>
                </a:lnTo>
                <a:cubicBezTo>
                  <a:pt x="18015" y="37331"/>
                  <a:pt x="18098" y="37295"/>
                  <a:pt x="18158" y="37260"/>
                </a:cubicBezTo>
                <a:cubicBezTo>
                  <a:pt x="18229" y="37212"/>
                  <a:pt x="18313" y="37176"/>
                  <a:pt x="18396" y="37141"/>
                </a:cubicBezTo>
                <a:cubicBezTo>
                  <a:pt x="18432" y="37105"/>
                  <a:pt x="18479" y="37093"/>
                  <a:pt x="18527" y="37057"/>
                </a:cubicBezTo>
                <a:cubicBezTo>
                  <a:pt x="18575" y="37033"/>
                  <a:pt x="18610" y="37022"/>
                  <a:pt x="18646" y="36986"/>
                </a:cubicBezTo>
                <a:cubicBezTo>
                  <a:pt x="18789" y="36879"/>
                  <a:pt x="18944" y="36760"/>
                  <a:pt x="19063" y="36641"/>
                </a:cubicBezTo>
                <a:lnTo>
                  <a:pt x="19075" y="36629"/>
                </a:lnTo>
                <a:lnTo>
                  <a:pt x="19087" y="36617"/>
                </a:lnTo>
                <a:cubicBezTo>
                  <a:pt x="19087" y="36617"/>
                  <a:pt x="19111" y="36617"/>
                  <a:pt x="19111" y="36605"/>
                </a:cubicBezTo>
                <a:cubicBezTo>
                  <a:pt x="19122" y="36605"/>
                  <a:pt x="19122" y="36581"/>
                  <a:pt x="19134" y="36581"/>
                </a:cubicBezTo>
                <a:lnTo>
                  <a:pt x="19134" y="36581"/>
                </a:lnTo>
                <a:lnTo>
                  <a:pt x="19122" y="36605"/>
                </a:lnTo>
                <a:cubicBezTo>
                  <a:pt x="19230" y="36498"/>
                  <a:pt x="19325" y="36391"/>
                  <a:pt x="19432" y="36307"/>
                </a:cubicBezTo>
                <a:cubicBezTo>
                  <a:pt x="19539" y="36200"/>
                  <a:pt x="19646" y="36105"/>
                  <a:pt x="19730" y="36010"/>
                </a:cubicBezTo>
                <a:cubicBezTo>
                  <a:pt x="19861" y="35867"/>
                  <a:pt x="19980" y="35748"/>
                  <a:pt x="20099" y="35605"/>
                </a:cubicBezTo>
                <a:lnTo>
                  <a:pt x="20277" y="35379"/>
                </a:lnTo>
                <a:cubicBezTo>
                  <a:pt x="20313" y="35331"/>
                  <a:pt x="20337" y="35307"/>
                  <a:pt x="20373" y="35259"/>
                </a:cubicBezTo>
                <a:cubicBezTo>
                  <a:pt x="20396" y="35212"/>
                  <a:pt x="20420" y="35188"/>
                  <a:pt x="20444" y="35140"/>
                </a:cubicBezTo>
                <a:cubicBezTo>
                  <a:pt x="20456" y="35128"/>
                  <a:pt x="20480" y="35093"/>
                  <a:pt x="20480" y="35081"/>
                </a:cubicBezTo>
                <a:cubicBezTo>
                  <a:pt x="20492" y="35069"/>
                  <a:pt x="20492" y="35057"/>
                  <a:pt x="20504" y="35033"/>
                </a:cubicBezTo>
                <a:cubicBezTo>
                  <a:pt x="20515" y="34998"/>
                  <a:pt x="20551" y="34962"/>
                  <a:pt x="20563" y="34914"/>
                </a:cubicBezTo>
                <a:cubicBezTo>
                  <a:pt x="20611" y="34831"/>
                  <a:pt x="20635" y="34736"/>
                  <a:pt x="20670" y="34652"/>
                </a:cubicBezTo>
                <a:lnTo>
                  <a:pt x="20849" y="34116"/>
                </a:lnTo>
                <a:cubicBezTo>
                  <a:pt x="20908" y="33938"/>
                  <a:pt x="20956" y="33771"/>
                  <a:pt x="21016" y="33593"/>
                </a:cubicBezTo>
                <a:cubicBezTo>
                  <a:pt x="21075" y="33414"/>
                  <a:pt x="21111" y="33247"/>
                  <a:pt x="21170" y="33069"/>
                </a:cubicBezTo>
                <a:lnTo>
                  <a:pt x="21349" y="32581"/>
                </a:lnTo>
                <a:cubicBezTo>
                  <a:pt x="21408" y="32402"/>
                  <a:pt x="21468" y="32235"/>
                  <a:pt x="21551" y="32080"/>
                </a:cubicBezTo>
                <a:cubicBezTo>
                  <a:pt x="21682" y="31735"/>
                  <a:pt x="21813" y="31390"/>
                  <a:pt x="21944" y="31033"/>
                </a:cubicBezTo>
                <a:cubicBezTo>
                  <a:pt x="22004" y="30866"/>
                  <a:pt x="22063" y="30687"/>
                  <a:pt x="22123" y="30533"/>
                </a:cubicBezTo>
                <a:cubicBezTo>
                  <a:pt x="22182" y="30366"/>
                  <a:pt x="22218" y="30199"/>
                  <a:pt x="22266" y="30033"/>
                </a:cubicBezTo>
                <a:cubicBezTo>
                  <a:pt x="22278" y="30009"/>
                  <a:pt x="22266" y="29973"/>
                  <a:pt x="22242" y="29961"/>
                </a:cubicBezTo>
                <a:cubicBezTo>
                  <a:pt x="22230" y="29937"/>
                  <a:pt x="22206" y="29937"/>
                  <a:pt x="22170" y="29937"/>
                </a:cubicBezTo>
                <a:cubicBezTo>
                  <a:pt x="22159" y="29937"/>
                  <a:pt x="22147" y="29949"/>
                  <a:pt x="22123" y="29961"/>
                </a:cubicBezTo>
                <a:lnTo>
                  <a:pt x="22087" y="30009"/>
                </a:lnTo>
                <a:cubicBezTo>
                  <a:pt x="22051" y="30033"/>
                  <a:pt x="22028" y="30056"/>
                  <a:pt x="21992" y="30080"/>
                </a:cubicBezTo>
                <a:cubicBezTo>
                  <a:pt x="21932" y="30128"/>
                  <a:pt x="21861" y="30187"/>
                  <a:pt x="21801" y="30235"/>
                </a:cubicBezTo>
                <a:lnTo>
                  <a:pt x="21670" y="30318"/>
                </a:lnTo>
                <a:cubicBezTo>
                  <a:pt x="21623" y="30354"/>
                  <a:pt x="21563" y="30378"/>
                  <a:pt x="21516" y="30414"/>
                </a:cubicBezTo>
                <a:cubicBezTo>
                  <a:pt x="21432" y="30449"/>
                  <a:pt x="21349" y="30497"/>
                  <a:pt x="21266" y="30545"/>
                </a:cubicBezTo>
                <a:cubicBezTo>
                  <a:pt x="21146" y="30604"/>
                  <a:pt x="21039" y="30664"/>
                  <a:pt x="20920" y="30711"/>
                </a:cubicBezTo>
                <a:lnTo>
                  <a:pt x="20658" y="30795"/>
                </a:lnTo>
                <a:cubicBezTo>
                  <a:pt x="20611" y="30807"/>
                  <a:pt x="20563" y="30807"/>
                  <a:pt x="20515" y="30830"/>
                </a:cubicBezTo>
                <a:cubicBezTo>
                  <a:pt x="20480" y="30842"/>
                  <a:pt x="20432" y="30842"/>
                  <a:pt x="20384" y="30854"/>
                </a:cubicBezTo>
                <a:cubicBezTo>
                  <a:pt x="20313" y="30866"/>
                  <a:pt x="20218" y="30890"/>
                  <a:pt x="20146" y="30902"/>
                </a:cubicBezTo>
                <a:cubicBezTo>
                  <a:pt x="20099" y="30902"/>
                  <a:pt x="20063" y="30914"/>
                  <a:pt x="20015" y="30914"/>
                </a:cubicBezTo>
                <a:cubicBezTo>
                  <a:pt x="19968" y="30926"/>
                  <a:pt x="19920" y="30926"/>
                  <a:pt x="19884" y="30949"/>
                </a:cubicBezTo>
                <a:cubicBezTo>
                  <a:pt x="19777" y="30961"/>
                  <a:pt x="19658" y="30985"/>
                  <a:pt x="19551" y="31021"/>
                </a:cubicBezTo>
                <a:cubicBezTo>
                  <a:pt x="19349" y="31092"/>
                  <a:pt x="19170" y="31199"/>
                  <a:pt x="19003" y="31330"/>
                </a:cubicBezTo>
                <a:lnTo>
                  <a:pt x="18777" y="31509"/>
                </a:lnTo>
                <a:cubicBezTo>
                  <a:pt x="18706" y="31569"/>
                  <a:pt x="18646" y="31616"/>
                  <a:pt x="18575" y="31676"/>
                </a:cubicBezTo>
                <a:cubicBezTo>
                  <a:pt x="18527" y="31699"/>
                  <a:pt x="18479" y="31735"/>
                  <a:pt x="18456" y="31759"/>
                </a:cubicBezTo>
                <a:lnTo>
                  <a:pt x="18313" y="31854"/>
                </a:lnTo>
                <a:cubicBezTo>
                  <a:pt x="18301" y="31866"/>
                  <a:pt x="18277" y="31878"/>
                  <a:pt x="18253" y="31902"/>
                </a:cubicBezTo>
                <a:cubicBezTo>
                  <a:pt x="18241" y="31914"/>
                  <a:pt x="18218" y="31926"/>
                  <a:pt x="18194" y="31938"/>
                </a:cubicBezTo>
                <a:cubicBezTo>
                  <a:pt x="18158" y="31973"/>
                  <a:pt x="18110" y="31985"/>
                  <a:pt x="18075" y="32021"/>
                </a:cubicBezTo>
                <a:cubicBezTo>
                  <a:pt x="17991" y="32057"/>
                  <a:pt x="17920" y="32104"/>
                  <a:pt x="17825" y="32152"/>
                </a:cubicBezTo>
                <a:cubicBezTo>
                  <a:pt x="17741" y="32200"/>
                  <a:pt x="17658" y="32235"/>
                  <a:pt x="17587" y="32283"/>
                </a:cubicBezTo>
                <a:cubicBezTo>
                  <a:pt x="17563" y="32295"/>
                  <a:pt x="17515" y="32331"/>
                  <a:pt x="17479" y="32354"/>
                </a:cubicBezTo>
                <a:cubicBezTo>
                  <a:pt x="17456" y="32390"/>
                  <a:pt x="17408" y="32402"/>
                  <a:pt x="17384" y="32438"/>
                </a:cubicBezTo>
                <a:cubicBezTo>
                  <a:pt x="17348" y="32461"/>
                  <a:pt x="17301" y="32497"/>
                  <a:pt x="17277" y="32521"/>
                </a:cubicBezTo>
                <a:cubicBezTo>
                  <a:pt x="17229" y="32557"/>
                  <a:pt x="17206" y="32592"/>
                  <a:pt x="17158" y="32628"/>
                </a:cubicBezTo>
                <a:cubicBezTo>
                  <a:pt x="17110" y="32652"/>
                  <a:pt x="17086" y="32700"/>
                  <a:pt x="17051" y="32735"/>
                </a:cubicBezTo>
                <a:lnTo>
                  <a:pt x="16979" y="32807"/>
                </a:lnTo>
                <a:cubicBezTo>
                  <a:pt x="16944" y="32831"/>
                  <a:pt x="16920" y="32878"/>
                  <a:pt x="16872" y="32914"/>
                </a:cubicBezTo>
                <a:cubicBezTo>
                  <a:pt x="16848" y="32950"/>
                  <a:pt x="16801" y="32985"/>
                  <a:pt x="16765" y="33033"/>
                </a:cubicBezTo>
                <a:cubicBezTo>
                  <a:pt x="16515" y="33307"/>
                  <a:pt x="16289" y="33604"/>
                  <a:pt x="16074" y="33902"/>
                </a:cubicBezTo>
                <a:cubicBezTo>
                  <a:pt x="16015" y="33985"/>
                  <a:pt x="15967" y="34057"/>
                  <a:pt x="15908" y="34128"/>
                </a:cubicBezTo>
                <a:cubicBezTo>
                  <a:pt x="15848" y="34200"/>
                  <a:pt x="15801" y="34283"/>
                  <a:pt x="15753" y="34355"/>
                </a:cubicBezTo>
                <a:cubicBezTo>
                  <a:pt x="15741" y="34378"/>
                  <a:pt x="15717" y="34414"/>
                  <a:pt x="15693" y="34438"/>
                </a:cubicBezTo>
                <a:cubicBezTo>
                  <a:pt x="15670" y="34486"/>
                  <a:pt x="15634" y="34533"/>
                  <a:pt x="15622" y="34557"/>
                </a:cubicBezTo>
                <a:cubicBezTo>
                  <a:pt x="15574" y="34640"/>
                  <a:pt x="15539" y="34724"/>
                  <a:pt x="15491" y="34795"/>
                </a:cubicBezTo>
                <a:cubicBezTo>
                  <a:pt x="15479" y="34843"/>
                  <a:pt x="15443" y="34878"/>
                  <a:pt x="15431" y="34914"/>
                </a:cubicBezTo>
                <a:cubicBezTo>
                  <a:pt x="15396" y="34962"/>
                  <a:pt x="15384" y="35021"/>
                  <a:pt x="15360" y="35069"/>
                </a:cubicBezTo>
                <a:cubicBezTo>
                  <a:pt x="15336" y="35093"/>
                  <a:pt x="15324" y="35140"/>
                  <a:pt x="15312" y="35176"/>
                </a:cubicBezTo>
                <a:cubicBezTo>
                  <a:pt x="15301" y="35212"/>
                  <a:pt x="15277" y="35248"/>
                  <a:pt x="15265" y="35295"/>
                </a:cubicBezTo>
                <a:cubicBezTo>
                  <a:pt x="15193" y="35474"/>
                  <a:pt x="15122" y="35652"/>
                  <a:pt x="15062" y="35831"/>
                </a:cubicBezTo>
                <a:cubicBezTo>
                  <a:pt x="15003" y="35986"/>
                  <a:pt x="14943" y="36141"/>
                  <a:pt x="14884" y="36307"/>
                </a:cubicBezTo>
                <a:cubicBezTo>
                  <a:pt x="14848" y="36391"/>
                  <a:pt x="14800" y="36498"/>
                  <a:pt x="14777" y="36581"/>
                </a:cubicBezTo>
                <a:cubicBezTo>
                  <a:pt x="14741" y="36664"/>
                  <a:pt x="14717" y="36748"/>
                  <a:pt x="14669" y="36819"/>
                </a:cubicBezTo>
                <a:cubicBezTo>
                  <a:pt x="14646" y="36879"/>
                  <a:pt x="14610" y="36938"/>
                  <a:pt x="14598" y="37022"/>
                </a:cubicBezTo>
                <a:cubicBezTo>
                  <a:pt x="14527" y="37200"/>
                  <a:pt x="14443" y="37355"/>
                  <a:pt x="14372" y="37534"/>
                </a:cubicBezTo>
                <a:cubicBezTo>
                  <a:pt x="14360" y="37557"/>
                  <a:pt x="14348" y="37557"/>
                  <a:pt x="14348" y="37569"/>
                </a:cubicBezTo>
                <a:lnTo>
                  <a:pt x="14324" y="37569"/>
                </a:lnTo>
                <a:cubicBezTo>
                  <a:pt x="14253" y="37629"/>
                  <a:pt x="14181" y="37676"/>
                  <a:pt x="14110" y="37712"/>
                </a:cubicBezTo>
                <a:cubicBezTo>
                  <a:pt x="14027" y="37760"/>
                  <a:pt x="13943" y="37819"/>
                  <a:pt x="13872" y="37867"/>
                </a:cubicBezTo>
                <a:lnTo>
                  <a:pt x="13884" y="37855"/>
                </a:lnTo>
                <a:lnTo>
                  <a:pt x="13884" y="37855"/>
                </a:lnTo>
                <a:cubicBezTo>
                  <a:pt x="13836" y="37867"/>
                  <a:pt x="13812" y="37891"/>
                  <a:pt x="13765" y="37915"/>
                </a:cubicBezTo>
                <a:cubicBezTo>
                  <a:pt x="13526" y="38046"/>
                  <a:pt x="13276" y="38165"/>
                  <a:pt x="13038" y="38296"/>
                </a:cubicBezTo>
                <a:lnTo>
                  <a:pt x="13015" y="38307"/>
                </a:lnTo>
                <a:cubicBezTo>
                  <a:pt x="13003" y="38307"/>
                  <a:pt x="13003" y="38331"/>
                  <a:pt x="12991" y="38331"/>
                </a:cubicBezTo>
                <a:cubicBezTo>
                  <a:pt x="12645" y="38510"/>
                  <a:pt x="12336" y="38712"/>
                  <a:pt x="11991" y="38903"/>
                </a:cubicBezTo>
                <a:lnTo>
                  <a:pt x="11145" y="39355"/>
                </a:lnTo>
                <a:lnTo>
                  <a:pt x="11157" y="39343"/>
                </a:lnTo>
                <a:cubicBezTo>
                  <a:pt x="11229" y="39248"/>
                  <a:pt x="11288" y="39165"/>
                  <a:pt x="11371" y="39069"/>
                </a:cubicBezTo>
                <a:cubicBezTo>
                  <a:pt x="11431" y="38986"/>
                  <a:pt x="11491" y="38903"/>
                  <a:pt x="11562" y="38819"/>
                </a:cubicBezTo>
                <a:cubicBezTo>
                  <a:pt x="11669" y="38688"/>
                  <a:pt x="11752" y="38546"/>
                  <a:pt x="11860" y="38415"/>
                </a:cubicBezTo>
                <a:cubicBezTo>
                  <a:pt x="11967" y="38284"/>
                  <a:pt x="12050" y="38165"/>
                  <a:pt x="12157" y="38046"/>
                </a:cubicBezTo>
                <a:cubicBezTo>
                  <a:pt x="12264" y="37915"/>
                  <a:pt x="12360" y="37772"/>
                  <a:pt x="12455" y="37641"/>
                </a:cubicBezTo>
                <a:cubicBezTo>
                  <a:pt x="12538" y="37510"/>
                  <a:pt x="12645" y="37391"/>
                  <a:pt x="12717" y="37236"/>
                </a:cubicBezTo>
                <a:cubicBezTo>
                  <a:pt x="12741" y="37224"/>
                  <a:pt x="12741" y="37212"/>
                  <a:pt x="12753" y="37200"/>
                </a:cubicBezTo>
                <a:lnTo>
                  <a:pt x="12753" y="37212"/>
                </a:lnTo>
                <a:cubicBezTo>
                  <a:pt x="12764" y="37200"/>
                  <a:pt x="12764" y="37176"/>
                  <a:pt x="12776" y="37164"/>
                </a:cubicBezTo>
                <a:lnTo>
                  <a:pt x="12776" y="37153"/>
                </a:lnTo>
                <a:cubicBezTo>
                  <a:pt x="12812" y="37105"/>
                  <a:pt x="12824" y="37081"/>
                  <a:pt x="12860" y="37033"/>
                </a:cubicBezTo>
                <a:cubicBezTo>
                  <a:pt x="12931" y="36903"/>
                  <a:pt x="13015" y="36748"/>
                  <a:pt x="13098" y="36617"/>
                </a:cubicBezTo>
                <a:cubicBezTo>
                  <a:pt x="13110" y="36581"/>
                  <a:pt x="13134" y="36545"/>
                  <a:pt x="13157" y="36510"/>
                </a:cubicBezTo>
                <a:cubicBezTo>
                  <a:pt x="13169" y="36462"/>
                  <a:pt x="13193" y="36438"/>
                  <a:pt x="13193" y="36391"/>
                </a:cubicBezTo>
                <a:cubicBezTo>
                  <a:pt x="13217" y="36331"/>
                  <a:pt x="13217" y="36260"/>
                  <a:pt x="13181" y="36200"/>
                </a:cubicBezTo>
                <a:cubicBezTo>
                  <a:pt x="13122" y="36224"/>
                  <a:pt x="13074" y="36260"/>
                  <a:pt x="13050" y="36307"/>
                </a:cubicBezTo>
                <a:cubicBezTo>
                  <a:pt x="13038" y="36319"/>
                  <a:pt x="13015" y="36343"/>
                  <a:pt x="13003" y="36367"/>
                </a:cubicBezTo>
                <a:cubicBezTo>
                  <a:pt x="12991" y="36379"/>
                  <a:pt x="12991" y="36391"/>
                  <a:pt x="12979" y="36402"/>
                </a:cubicBezTo>
                <a:cubicBezTo>
                  <a:pt x="12955" y="36438"/>
                  <a:pt x="12943" y="36462"/>
                  <a:pt x="12919" y="36510"/>
                </a:cubicBezTo>
                <a:cubicBezTo>
                  <a:pt x="12872" y="36581"/>
                  <a:pt x="12836" y="36664"/>
                  <a:pt x="12800" y="36736"/>
                </a:cubicBezTo>
                <a:cubicBezTo>
                  <a:pt x="12717" y="36867"/>
                  <a:pt x="12645" y="37022"/>
                  <a:pt x="12562" y="37153"/>
                </a:cubicBezTo>
                <a:cubicBezTo>
                  <a:pt x="12514" y="37212"/>
                  <a:pt x="12479" y="37272"/>
                  <a:pt x="12443" y="37331"/>
                </a:cubicBezTo>
                <a:cubicBezTo>
                  <a:pt x="12395" y="37391"/>
                  <a:pt x="12348" y="37462"/>
                  <a:pt x="12300" y="37522"/>
                </a:cubicBezTo>
                <a:cubicBezTo>
                  <a:pt x="12217" y="37653"/>
                  <a:pt x="12110" y="37772"/>
                  <a:pt x="12026" y="37915"/>
                </a:cubicBezTo>
                <a:cubicBezTo>
                  <a:pt x="11919" y="38046"/>
                  <a:pt x="11824" y="38176"/>
                  <a:pt x="11729" y="38296"/>
                </a:cubicBezTo>
                <a:cubicBezTo>
                  <a:pt x="11633" y="38415"/>
                  <a:pt x="11526" y="38546"/>
                  <a:pt x="11443" y="38688"/>
                </a:cubicBezTo>
                <a:cubicBezTo>
                  <a:pt x="11252" y="38950"/>
                  <a:pt x="11074" y="39236"/>
                  <a:pt x="10859" y="39486"/>
                </a:cubicBezTo>
                <a:cubicBezTo>
                  <a:pt x="10609" y="39617"/>
                  <a:pt x="10359" y="39772"/>
                  <a:pt x="10097" y="39903"/>
                </a:cubicBezTo>
                <a:cubicBezTo>
                  <a:pt x="9836" y="40058"/>
                  <a:pt x="9586" y="40201"/>
                  <a:pt x="9324" y="40355"/>
                </a:cubicBezTo>
                <a:cubicBezTo>
                  <a:pt x="9074" y="40498"/>
                  <a:pt x="8824" y="40665"/>
                  <a:pt x="8573" y="40808"/>
                </a:cubicBezTo>
                <a:cubicBezTo>
                  <a:pt x="8335" y="40963"/>
                  <a:pt x="8097" y="41129"/>
                  <a:pt x="7859" y="41272"/>
                </a:cubicBezTo>
                <a:cubicBezTo>
                  <a:pt x="7776" y="41320"/>
                  <a:pt x="7704" y="41344"/>
                  <a:pt x="7645" y="41391"/>
                </a:cubicBezTo>
                <a:cubicBezTo>
                  <a:pt x="7585" y="41427"/>
                  <a:pt x="7526" y="41451"/>
                  <a:pt x="7466" y="41498"/>
                </a:cubicBezTo>
                <a:cubicBezTo>
                  <a:pt x="7442" y="41510"/>
                  <a:pt x="7407" y="41546"/>
                  <a:pt x="7359" y="41558"/>
                </a:cubicBezTo>
                <a:cubicBezTo>
                  <a:pt x="7335" y="41570"/>
                  <a:pt x="7300" y="41605"/>
                  <a:pt x="7276" y="41617"/>
                </a:cubicBezTo>
                <a:cubicBezTo>
                  <a:pt x="7288" y="41582"/>
                  <a:pt x="7323" y="41546"/>
                  <a:pt x="7335" y="41510"/>
                </a:cubicBezTo>
                <a:cubicBezTo>
                  <a:pt x="7419" y="41367"/>
                  <a:pt x="7514" y="41224"/>
                  <a:pt x="7597" y="41094"/>
                </a:cubicBezTo>
                <a:cubicBezTo>
                  <a:pt x="7692" y="40963"/>
                  <a:pt x="7776" y="40832"/>
                  <a:pt x="7871" y="40713"/>
                </a:cubicBezTo>
                <a:lnTo>
                  <a:pt x="8454" y="39855"/>
                </a:lnTo>
                <a:cubicBezTo>
                  <a:pt x="8633" y="39593"/>
                  <a:pt x="8812" y="39308"/>
                  <a:pt x="9002" y="39058"/>
                </a:cubicBezTo>
                <a:cubicBezTo>
                  <a:pt x="9193" y="38784"/>
                  <a:pt x="9383" y="38534"/>
                  <a:pt x="9597" y="38284"/>
                </a:cubicBezTo>
                <a:cubicBezTo>
                  <a:pt x="9847" y="37986"/>
                  <a:pt x="10086" y="37676"/>
                  <a:pt x="10336" y="37379"/>
                </a:cubicBezTo>
                <a:cubicBezTo>
                  <a:pt x="10538" y="37141"/>
                  <a:pt x="10717" y="36914"/>
                  <a:pt x="10907" y="36676"/>
                </a:cubicBezTo>
                <a:cubicBezTo>
                  <a:pt x="11086" y="36450"/>
                  <a:pt x="11264" y="36224"/>
                  <a:pt x="11431" y="35986"/>
                </a:cubicBezTo>
                <a:cubicBezTo>
                  <a:pt x="11633" y="35688"/>
                  <a:pt x="11824" y="35390"/>
                  <a:pt x="12002" y="35093"/>
                </a:cubicBezTo>
                <a:cubicBezTo>
                  <a:pt x="12181" y="34795"/>
                  <a:pt x="12336" y="34486"/>
                  <a:pt x="12503" y="34176"/>
                </a:cubicBezTo>
                <a:cubicBezTo>
                  <a:pt x="12574" y="34009"/>
                  <a:pt x="12657" y="33866"/>
                  <a:pt x="12753" y="33700"/>
                </a:cubicBezTo>
                <a:cubicBezTo>
                  <a:pt x="12836" y="33545"/>
                  <a:pt x="12919" y="33402"/>
                  <a:pt x="12991" y="33235"/>
                </a:cubicBezTo>
                <a:cubicBezTo>
                  <a:pt x="13157" y="32926"/>
                  <a:pt x="13288" y="32616"/>
                  <a:pt x="13431" y="32283"/>
                </a:cubicBezTo>
                <a:lnTo>
                  <a:pt x="13788" y="31438"/>
                </a:lnTo>
                <a:cubicBezTo>
                  <a:pt x="13848" y="31283"/>
                  <a:pt x="13931" y="31140"/>
                  <a:pt x="13991" y="31009"/>
                </a:cubicBezTo>
                <a:cubicBezTo>
                  <a:pt x="14003" y="30985"/>
                  <a:pt x="14003" y="30973"/>
                  <a:pt x="14015" y="30961"/>
                </a:cubicBezTo>
                <a:cubicBezTo>
                  <a:pt x="14050" y="30926"/>
                  <a:pt x="14062" y="30902"/>
                  <a:pt x="14086" y="30854"/>
                </a:cubicBezTo>
                <a:cubicBezTo>
                  <a:pt x="14169" y="30747"/>
                  <a:pt x="14253" y="30664"/>
                  <a:pt x="14348" y="30556"/>
                </a:cubicBezTo>
                <a:cubicBezTo>
                  <a:pt x="14408" y="30485"/>
                  <a:pt x="14479" y="30426"/>
                  <a:pt x="14539" y="30354"/>
                </a:cubicBezTo>
                <a:cubicBezTo>
                  <a:pt x="14622" y="30247"/>
                  <a:pt x="14717" y="30152"/>
                  <a:pt x="14800" y="30056"/>
                </a:cubicBezTo>
                <a:cubicBezTo>
                  <a:pt x="15098" y="29735"/>
                  <a:pt x="15396" y="29413"/>
                  <a:pt x="15693" y="29104"/>
                </a:cubicBezTo>
                <a:cubicBezTo>
                  <a:pt x="15967" y="28818"/>
                  <a:pt x="16205" y="28509"/>
                  <a:pt x="16455" y="28211"/>
                </a:cubicBezTo>
                <a:cubicBezTo>
                  <a:pt x="16586" y="28056"/>
                  <a:pt x="16741" y="27889"/>
                  <a:pt x="16884" y="27747"/>
                </a:cubicBezTo>
                <a:cubicBezTo>
                  <a:pt x="17027" y="27592"/>
                  <a:pt x="17146" y="27437"/>
                  <a:pt x="17241" y="27270"/>
                </a:cubicBezTo>
                <a:cubicBezTo>
                  <a:pt x="17289" y="27235"/>
                  <a:pt x="17336" y="27199"/>
                  <a:pt x="17384" y="27163"/>
                </a:cubicBezTo>
                <a:cubicBezTo>
                  <a:pt x="17587" y="26997"/>
                  <a:pt x="17813" y="26842"/>
                  <a:pt x="18015" y="26675"/>
                </a:cubicBezTo>
                <a:cubicBezTo>
                  <a:pt x="18110" y="26616"/>
                  <a:pt x="18182" y="26556"/>
                  <a:pt x="18277" y="26508"/>
                </a:cubicBezTo>
                <a:cubicBezTo>
                  <a:pt x="18360" y="26449"/>
                  <a:pt x="18456" y="26401"/>
                  <a:pt x="18539" y="26366"/>
                </a:cubicBezTo>
                <a:cubicBezTo>
                  <a:pt x="18694" y="26282"/>
                  <a:pt x="18825" y="26211"/>
                  <a:pt x="18968" y="26151"/>
                </a:cubicBezTo>
                <a:cubicBezTo>
                  <a:pt x="19122" y="26092"/>
                  <a:pt x="19253" y="26020"/>
                  <a:pt x="19408" y="25961"/>
                </a:cubicBezTo>
                <a:cubicBezTo>
                  <a:pt x="19563" y="25901"/>
                  <a:pt x="19718" y="25842"/>
                  <a:pt x="19884" y="25770"/>
                </a:cubicBezTo>
                <a:cubicBezTo>
                  <a:pt x="19968" y="25723"/>
                  <a:pt x="20039" y="25687"/>
                  <a:pt x="20134" y="25651"/>
                </a:cubicBezTo>
                <a:cubicBezTo>
                  <a:pt x="20218" y="25604"/>
                  <a:pt x="20313" y="25544"/>
                  <a:pt x="20396" y="25484"/>
                </a:cubicBezTo>
                <a:cubicBezTo>
                  <a:pt x="20492" y="25425"/>
                  <a:pt x="20563" y="25365"/>
                  <a:pt x="20658" y="25294"/>
                </a:cubicBezTo>
                <a:lnTo>
                  <a:pt x="20873" y="25115"/>
                </a:lnTo>
                <a:lnTo>
                  <a:pt x="21099" y="24889"/>
                </a:lnTo>
                <a:cubicBezTo>
                  <a:pt x="21170" y="24818"/>
                  <a:pt x="21266" y="24722"/>
                  <a:pt x="21337" y="24639"/>
                </a:cubicBezTo>
                <a:cubicBezTo>
                  <a:pt x="21456" y="24496"/>
                  <a:pt x="21587" y="24365"/>
                  <a:pt x="21730" y="24234"/>
                </a:cubicBezTo>
                <a:cubicBezTo>
                  <a:pt x="21873" y="24103"/>
                  <a:pt x="22028" y="23949"/>
                  <a:pt x="22170" y="23806"/>
                </a:cubicBezTo>
                <a:cubicBezTo>
                  <a:pt x="22301" y="23651"/>
                  <a:pt x="22444" y="23484"/>
                  <a:pt x="22587" y="23341"/>
                </a:cubicBezTo>
                <a:cubicBezTo>
                  <a:pt x="22718" y="23187"/>
                  <a:pt x="22837" y="23044"/>
                  <a:pt x="22956" y="22889"/>
                </a:cubicBezTo>
                <a:cubicBezTo>
                  <a:pt x="23040" y="22806"/>
                  <a:pt x="23111" y="22710"/>
                  <a:pt x="23171" y="22627"/>
                </a:cubicBezTo>
                <a:cubicBezTo>
                  <a:pt x="23194" y="22579"/>
                  <a:pt x="23230" y="22556"/>
                  <a:pt x="23254" y="22508"/>
                </a:cubicBezTo>
                <a:cubicBezTo>
                  <a:pt x="23290" y="22460"/>
                  <a:pt x="23313" y="22401"/>
                  <a:pt x="23349" y="22353"/>
                </a:cubicBezTo>
                <a:cubicBezTo>
                  <a:pt x="23397" y="22270"/>
                  <a:pt x="23432" y="22198"/>
                  <a:pt x="23480" y="22103"/>
                </a:cubicBezTo>
                <a:cubicBezTo>
                  <a:pt x="23528" y="21996"/>
                  <a:pt x="23575" y="21901"/>
                  <a:pt x="23611" y="21782"/>
                </a:cubicBezTo>
                <a:cubicBezTo>
                  <a:pt x="23659" y="21686"/>
                  <a:pt x="23694" y="21579"/>
                  <a:pt x="23718" y="21496"/>
                </a:cubicBezTo>
                <a:cubicBezTo>
                  <a:pt x="23754" y="21389"/>
                  <a:pt x="23778" y="21282"/>
                  <a:pt x="23813" y="21198"/>
                </a:cubicBezTo>
                <a:cubicBezTo>
                  <a:pt x="23837" y="21103"/>
                  <a:pt x="23849" y="21008"/>
                  <a:pt x="23885" y="20912"/>
                </a:cubicBezTo>
                <a:cubicBezTo>
                  <a:pt x="23897" y="20805"/>
                  <a:pt x="23933" y="20710"/>
                  <a:pt x="23944" y="20603"/>
                </a:cubicBezTo>
                <a:cubicBezTo>
                  <a:pt x="23956" y="20496"/>
                  <a:pt x="23968" y="20412"/>
                  <a:pt x="23992" y="20305"/>
                </a:cubicBezTo>
                <a:cubicBezTo>
                  <a:pt x="24004" y="20210"/>
                  <a:pt x="24016" y="20115"/>
                  <a:pt x="24028" y="20019"/>
                </a:cubicBezTo>
                <a:lnTo>
                  <a:pt x="24028" y="20008"/>
                </a:lnTo>
                <a:cubicBezTo>
                  <a:pt x="24028" y="19972"/>
                  <a:pt x="24028" y="19960"/>
                  <a:pt x="24052" y="19936"/>
                </a:cubicBezTo>
                <a:lnTo>
                  <a:pt x="24052" y="19912"/>
                </a:lnTo>
                <a:lnTo>
                  <a:pt x="24052" y="19900"/>
                </a:lnTo>
                <a:lnTo>
                  <a:pt x="24052" y="19889"/>
                </a:lnTo>
                <a:lnTo>
                  <a:pt x="24052" y="19853"/>
                </a:lnTo>
                <a:cubicBezTo>
                  <a:pt x="24087" y="19579"/>
                  <a:pt x="24123" y="19293"/>
                  <a:pt x="24147" y="19007"/>
                </a:cubicBezTo>
                <a:lnTo>
                  <a:pt x="24194" y="18567"/>
                </a:lnTo>
                <a:cubicBezTo>
                  <a:pt x="24206" y="18424"/>
                  <a:pt x="24206" y="18293"/>
                  <a:pt x="24206" y="18174"/>
                </a:cubicBezTo>
                <a:lnTo>
                  <a:pt x="24206" y="18126"/>
                </a:lnTo>
                <a:lnTo>
                  <a:pt x="24206" y="18103"/>
                </a:lnTo>
                <a:lnTo>
                  <a:pt x="24206" y="18067"/>
                </a:lnTo>
                <a:cubicBezTo>
                  <a:pt x="24111" y="17995"/>
                  <a:pt x="24111" y="17984"/>
                  <a:pt x="24111" y="17972"/>
                </a:cubicBezTo>
                <a:lnTo>
                  <a:pt x="24111" y="17864"/>
                </a:lnTo>
                <a:cubicBezTo>
                  <a:pt x="24111" y="17817"/>
                  <a:pt x="24111" y="17793"/>
                  <a:pt x="24087" y="17745"/>
                </a:cubicBezTo>
                <a:cubicBezTo>
                  <a:pt x="24087" y="17698"/>
                  <a:pt x="24075" y="17638"/>
                  <a:pt x="24064" y="17591"/>
                </a:cubicBezTo>
                <a:cubicBezTo>
                  <a:pt x="24028" y="17519"/>
                  <a:pt x="24004" y="17448"/>
                  <a:pt x="23933" y="17412"/>
                </a:cubicBezTo>
                <a:cubicBezTo>
                  <a:pt x="23909" y="17400"/>
                  <a:pt x="23879" y="17394"/>
                  <a:pt x="23849" y="17394"/>
                </a:cubicBezTo>
                <a:cubicBezTo>
                  <a:pt x="23819" y="17394"/>
                  <a:pt x="23790" y="17400"/>
                  <a:pt x="23766" y="17412"/>
                </a:cubicBezTo>
                <a:cubicBezTo>
                  <a:pt x="23671" y="17448"/>
                  <a:pt x="23599" y="17495"/>
                  <a:pt x="23528" y="17531"/>
                </a:cubicBezTo>
                <a:cubicBezTo>
                  <a:pt x="23456" y="17579"/>
                  <a:pt x="23361" y="17626"/>
                  <a:pt x="23290" y="17686"/>
                </a:cubicBezTo>
                <a:cubicBezTo>
                  <a:pt x="23218" y="17745"/>
                  <a:pt x="23135" y="17805"/>
                  <a:pt x="23063" y="17853"/>
                </a:cubicBezTo>
                <a:cubicBezTo>
                  <a:pt x="22992" y="17912"/>
                  <a:pt x="22921" y="17948"/>
                  <a:pt x="22861" y="18007"/>
                </a:cubicBezTo>
                <a:lnTo>
                  <a:pt x="22409" y="18365"/>
                </a:lnTo>
                <a:cubicBezTo>
                  <a:pt x="22266" y="18484"/>
                  <a:pt x="22111" y="18626"/>
                  <a:pt x="21968" y="18746"/>
                </a:cubicBezTo>
                <a:lnTo>
                  <a:pt x="21825" y="18829"/>
                </a:lnTo>
                <a:cubicBezTo>
                  <a:pt x="21647" y="18912"/>
                  <a:pt x="21468" y="18996"/>
                  <a:pt x="21289" y="19067"/>
                </a:cubicBezTo>
                <a:cubicBezTo>
                  <a:pt x="21099" y="19138"/>
                  <a:pt x="20908" y="19210"/>
                  <a:pt x="20718" y="19305"/>
                </a:cubicBezTo>
                <a:cubicBezTo>
                  <a:pt x="20623" y="19353"/>
                  <a:pt x="20539" y="19388"/>
                  <a:pt x="20444" y="19448"/>
                </a:cubicBezTo>
                <a:cubicBezTo>
                  <a:pt x="20373" y="19496"/>
                  <a:pt x="20301" y="19555"/>
                  <a:pt x="20218" y="19627"/>
                </a:cubicBezTo>
                <a:cubicBezTo>
                  <a:pt x="20146" y="19686"/>
                  <a:pt x="20087" y="19769"/>
                  <a:pt x="20027" y="19841"/>
                </a:cubicBezTo>
                <a:cubicBezTo>
                  <a:pt x="19968" y="19912"/>
                  <a:pt x="19908" y="20008"/>
                  <a:pt x="19861" y="20091"/>
                </a:cubicBezTo>
                <a:cubicBezTo>
                  <a:pt x="19765" y="20258"/>
                  <a:pt x="19670" y="20436"/>
                  <a:pt x="19587" y="20615"/>
                </a:cubicBezTo>
                <a:cubicBezTo>
                  <a:pt x="19492" y="20793"/>
                  <a:pt x="19420" y="20984"/>
                  <a:pt x="19313" y="21162"/>
                </a:cubicBezTo>
                <a:cubicBezTo>
                  <a:pt x="19289" y="21222"/>
                  <a:pt x="19241" y="21282"/>
                  <a:pt x="19194" y="21341"/>
                </a:cubicBezTo>
                <a:cubicBezTo>
                  <a:pt x="18968" y="21674"/>
                  <a:pt x="18730" y="22020"/>
                  <a:pt x="18634" y="22389"/>
                </a:cubicBezTo>
                <a:cubicBezTo>
                  <a:pt x="18527" y="22758"/>
                  <a:pt x="18432" y="23139"/>
                  <a:pt x="18337" y="23520"/>
                </a:cubicBezTo>
                <a:cubicBezTo>
                  <a:pt x="18337" y="23532"/>
                  <a:pt x="18337" y="23532"/>
                  <a:pt x="18313" y="23544"/>
                </a:cubicBezTo>
                <a:cubicBezTo>
                  <a:pt x="18253" y="23770"/>
                  <a:pt x="18182" y="23996"/>
                  <a:pt x="18122" y="24222"/>
                </a:cubicBezTo>
                <a:cubicBezTo>
                  <a:pt x="18063" y="24425"/>
                  <a:pt x="18015" y="24627"/>
                  <a:pt x="17956" y="24830"/>
                </a:cubicBezTo>
                <a:cubicBezTo>
                  <a:pt x="17920" y="24984"/>
                  <a:pt x="17872" y="25139"/>
                  <a:pt x="17813" y="25282"/>
                </a:cubicBezTo>
                <a:cubicBezTo>
                  <a:pt x="17765" y="25425"/>
                  <a:pt x="17706" y="25556"/>
                  <a:pt x="17646" y="25687"/>
                </a:cubicBezTo>
                <a:cubicBezTo>
                  <a:pt x="17539" y="25913"/>
                  <a:pt x="17444" y="26151"/>
                  <a:pt x="17325" y="26354"/>
                </a:cubicBezTo>
                <a:cubicBezTo>
                  <a:pt x="17206" y="26580"/>
                  <a:pt x="17063" y="26818"/>
                  <a:pt x="16932" y="27044"/>
                </a:cubicBezTo>
                <a:cubicBezTo>
                  <a:pt x="16884" y="27116"/>
                  <a:pt x="16848" y="27175"/>
                  <a:pt x="16801" y="27247"/>
                </a:cubicBezTo>
                <a:lnTo>
                  <a:pt x="16694" y="27354"/>
                </a:lnTo>
                <a:cubicBezTo>
                  <a:pt x="16551" y="27509"/>
                  <a:pt x="16408" y="27651"/>
                  <a:pt x="16277" y="27806"/>
                </a:cubicBezTo>
                <a:cubicBezTo>
                  <a:pt x="16146" y="27961"/>
                  <a:pt x="16015" y="28128"/>
                  <a:pt x="15908" y="28306"/>
                </a:cubicBezTo>
                <a:cubicBezTo>
                  <a:pt x="15860" y="28390"/>
                  <a:pt x="15801" y="28473"/>
                  <a:pt x="15753" y="28568"/>
                </a:cubicBezTo>
                <a:cubicBezTo>
                  <a:pt x="15693" y="28640"/>
                  <a:pt x="15658" y="28699"/>
                  <a:pt x="15598" y="28771"/>
                </a:cubicBezTo>
                <a:cubicBezTo>
                  <a:pt x="15539" y="28830"/>
                  <a:pt x="15491" y="28902"/>
                  <a:pt x="15431" y="28961"/>
                </a:cubicBezTo>
                <a:cubicBezTo>
                  <a:pt x="15146" y="29294"/>
                  <a:pt x="14848" y="29604"/>
                  <a:pt x="14550" y="29937"/>
                </a:cubicBezTo>
                <a:cubicBezTo>
                  <a:pt x="14419" y="30068"/>
                  <a:pt x="14300" y="30211"/>
                  <a:pt x="14169" y="30354"/>
                </a:cubicBezTo>
                <a:cubicBezTo>
                  <a:pt x="14265" y="30140"/>
                  <a:pt x="14360" y="29937"/>
                  <a:pt x="14467" y="29723"/>
                </a:cubicBezTo>
                <a:cubicBezTo>
                  <a:pt x="14586" y="29437"/>
                  <a:pt x="14705" y="29163"/>
                  <a:pt x="14800" y="28866"/>
                </a:cubicBezTo>
                <a:cubicBezTo>
                  <a:pt x="14848" y="28723"/>
                  <a:pt x="14908" y="28592"/>
                  <a:pt x="14955" y="28461"/>
                </a:cubicBezTo>
                <a:cubicBezTo>
                  <a:pt x="15003" y="28306"/>
                  <a:pt x="15039" y="28151"/>
                  <a:pt x="15086" y="27997"/>
                </a:cubicBezTo>
                <a:lnTo>
                  <a:pt x="15360" y="27020"/>
                </a:lnTo>
                <a:lnTo>
                  <a:pt x="15622" y="26032"/>
                </a:lnTo>
                <a:cubicBezTo>
                  <a:pt x="15717" y="25687"/>
                  <a:pt x="15801" y="25353"/>
                  <a:pt x="15872" y="25020"/>
                </a:cubicBezTo>
                <a:cubicBezTo>
                  <a:pt x="15896" y="24961"/>
                  <a:pt x="15908" y="24889"/>
                  <a:pt x="15920" y="24830"/>
                </a:cubicBezTo>
                <a:cubicBezTo>
                  <a:pt x="16015" y="24782"/>
                  <a:pt x="16086" y="24734"/>
                  <a:pt x="16170" y="24675"/>
                </a:cubicBezTo>
                <a:cubicBezTo>
                  <a:pt x="16265" y="24603"/>
                  <a:pt x="16348" y="24532"/>
                  <a:pt x="16432" y="24437"/>
                </a:cubicBezTo>
                <a:cubicBezTo>
                  <a:pt x="16503" y="24353"/>
                  <a:pt x="16574" y="24282"/>
                  <a:pt x="16646" y="24187"/>
                </a:cubicBezTo>
                <a:cubicBezTo>
                  <a:pt x="16932" y="23865"/>
                  <a:pt x="17206" y="23508"/>
                  <a:pt x="17444" y="23127"/>
                </a:cubicBezTo>
                <a:cubicBezTo>
                  <a:pt x="17563" y="22937"/>
                  <a:pt x="17682" y="22746"/>
                  <a:pt x="17765" y="22556"/>
                </a:cubicBezTo>
                <a:lnTo>
                  <a:pt x="17896" y="22234"/>
                </a:lnTo>
                <a:cubicBezTo>
                  <a:pt x="17944" y="22139"/>
                  <a:pt x="17979" y="22032"/>
                  <a:pt x="18003" y="21924"/>
                </a:cubicBezTo>
                <a:cubicBezTo>
                  <a:pt x="18039" y="21817"/>
                  <a:pt x="18063" y="21722"/>
                  <a:pt x="18110" y="21615"/>
                </a:cubicBezTo>
                <a:lnTo>
                  <a:pt x="18194" y="21305"/>
                </a:lnTo>
                <a:cubicBezTo>
                  <a:pt x="18253" y="21091"/>
                  <a:pt x="18337" y="20889"/>
                  <a:pt x="18408" y="20674"/>
                </a:cubicBezTo>
                <a:cubicBezTo>
                  <a:pt x="18479" y="20472"/>
                  <a:pt x="18539" y="20258"/>
                  <a:pt x="18599" y="20067"/>
                </a:cubicBezTo>
                <a:cubicBezTo>
                  <a:pt x="18658" y="19853"/>
                  <a:pt x="18730" y="19662"/>
                  <a:pt x="18777" y="19460"/>
                </a:cubicBezTo>
                <a:cubicBezTo>
                  <a:pt x="18789" y="19424"/>
                  <a:pt x="18789" y="19377"/>
                  <a:pt x="18813" y="19353"/>
                </a:cubicBezTo>
                <a:cubicBezTo>
                  <a:pt x="18825" y="19305"/>
                  <a:pt x="18777" y="19257"/>
                  <a:pt x="18730" y="19257"/>
                </a:cubicBezTo>
                <a:cubicBezTo>
                  <a:pt x="18706" y="19257"/>
                  <a:pt x="18670" y="19281"/>
                  <a:pt x="18634" y="19281"/>
                </a:cubicBezTo>
                <a:lnTo>
                  <a:pt x="18539" y="19317"/>
                </a:lnTo>
                <a:cubicBezTo>
                  <a:pt x="18515" y="19341"/>
                  <a:pt x="18468" y="19353"/>
                  <a:pt x="18432" y="19377"/>
                </a:cubicBezTo>
                <a:cubicBezTo>
                  <a:pt x="18372" y="19412"/>
                  <a:pt x="18313" y="19436"/>
                  <a:pt x="18253" y="19484"/>
                </a:cubicBezTo>
                <a:cubicBezTo>
                  <a:pt x="18194" y="19531"/>
                  <a:pt x="18134" y="19555"/>
                  <a:pt x="18098" y="19615"/>
                </a:cubicBezTo>
                <a:cubicBezTo>
                  <a:pt x="18083" y="19630"/>
                  <a:pt x="18069" y="19644"/>
                  <a:pt x="18057" y="19658"/>
                </a:cubicBezTo>
                <a:lnTo>
                  <a:pt x="18057" y="19658"/>
                </a:lnTo>
                <a:lnTo>
                  <a:pt x="18134" y="19460"/>
                </a:lnTo>
                <a:cubicBezTo>
                  <a:pt x="18170" y="19377"/>
                  <a:pt x="18194" y="19317"/>
                  <a:pt x="18218" y="19246"/>
                </a:cubicBezTo>
                <a:cubicBezTo>
                  <a:pt x="18277" y="19079"/>
                  <a:pt x="18313" y="18924"/>
                  <a:pt x="18349" y="18746"/>
                </a:cubicBezTo>
                <a:cubicBezTo>
                  <a:pt x="18396" y="18579"/>
                  <a:pt x="18420" y="18412"/>
                  <a:pt x="18456" y="18245"/>
                </a:cubicBezTo>
                <a:cubicBezTo>
                  <a:pt x="18479" y="18103"/>
                  <a:pt x="18527" y="17936"/>
                  <a:pt x="18539" y="17793"/>
                </a:cubicBezTo>
                <a:cubicBezTo>
                  <a:pt x="18575" y="17614"/>
                  <a:pt x="18599" y="17448"/>
                  <a:pt x="18610" y="17269"/>
                </a:cubicBezTo>
                <a:cubicBezTo>
                  <a:pt x="18634" y="17102"/>
                  <a:pt x="18646" y="16960"/>
                  <a:pt x="18646" y="16793"/>
                </a:cubicBezTo>
                <a:lnTo>
                  <a:pt x="18646" y="16674"/>
                </a:lnTo>
                <a:cubicBezTo>
                  <a:pt x="18646" y="16495"/>
                  <a:pt x="18646" y="16305"/>
                  <a:pt x="18634" y="16126"/>
                </a:cubicBezTo>
                <a:cubicBezTo>
                  <a:pt x="18610" y="16031"/>
                  <a:pt x="18610" y="15948"/>
                  <a:pt x="18599" y="15852"/>
                </a:cubicBezTo>
                <a:cubicBezTo>
                  <a:pt x="18587" y="15769"/>
                  <a:pt x="18575" y="15686"/>
                  <a:pt x="18551" y="15602"/>
                </a:cubicBezTo>
                <a:cubicBezTo>
                  <a:pt x="18527" y="15507"/>
                  <a:pt x="18515" y="15436"/>
                  <a:pt x="18479" y="15352"/>
                </a:cubicBezTo>
                <a:cubicBezTo>
                  <a:pt x="18468" y="15305"/>
                  <a:pt x="18456" y="15269"/>
                  <a:pt x="18432" y="15233"/>
                </a:cubicBezTo>
                <a:cubicBezTo>
                  <a:pt x="18420" y="15197"/>
                  <a:pt x="18408" y="15150"/>
                  <a:pt x="18396" y="15126"/>
                </a:cubicBezTo>
                <a:cubicBezTo>
                  <a:pt x="18337" y="14971"/>
                  <a:pt x="18253" y="14840"/>
                  <a:pt x="18182" y="14709"/>
                </a:cubicBezTo>
                <a:cubicBezTo>
                  <a:pt x="18015" y="14424"/>
                  <a:pt x="17837" y="14138"/>
                  <a:pt x="17682" y="13864"/>
                </a:cubicBezTo>
                <a:cubicBezTo>
                  <a:pt x="17563" y="13650"/>
                  <a:pt x="17456" y="13423"/>
                  <a:pt x="17360" y="13209"/>
                </a:cubicBezTo>
                <a:cubicBezTo>
                  <a:pt x="17265" y="12983"/>
                  <a:pt x="17170" y="12745"/>
                  <a:pt x="17063" y="12507"/>
                </a:cubicBezTo>
                <a:cubicBezTo>
                  <a:pt x="16944" y="12209"/>
                  <a:pt x="16813" y="11923"/>
                  <a:pt x="16670" y="11626"/>
                </a:cubicBezTo>
                <a:cubicBezTo>
                  <a:pt x="16586" y="11483"/>
                  <a:pt x="16515" y="11328"/>
                  <a:pt x="16432" y="11197"/>
                </a:cubicBezTo>
                <a:cubicBezTo>
                  <a:pt x="16408" y="11161"/>
                  <a:pt x="16384" y="11126"/>
                  <a:pt x="16348" y="11090"/>
                </a:cubicBezTo>
                <a:cubicBezTo>
                  <a:pt x="16324" y="11066"/>
                  <a:pt x="16313" y="11030"/>
                  <a:pt x="16277" y="11006"/>
                </a:cubicBezTo>
                <a:cubicBezTo>
                  <a:pt x="16265" y="10983"/>
                  <a:pt x="16229" y="10959"/>
                  <a:pt x="16205" y="10959"/>
                </a:cubicBezTo>
                <a:cubicBezTo>
                  <a:pt x="16170" y="10959"/>
                  <a:pt x="16146" y="10959"/>
                  <a:pt x="16110" y="10971"/>
                </a:cubicBezTo>
                <a:cubicBezTo>
                  <a:pt x="16086" y="10983"/>
                  <a:pt x="16074" y="11006"/>
                  <a:pt x="16051" y="11030"/>
                </a:cubicBezTo>
                <a:cubicBezTo>
                  <a:pt x="16039" y="11066"/>
                  <a:pt x="16039" y="11102"/>
                  <a:pt x="16027" y="11137"/>
                </a:cubicBezTo>
                <a:cubicBezTo>
                  <a:pt x="15967" y="11435"/>
                  <a:pt x="15920" y="11745"/>
                  <a:pt x="15872" y="12054"/>
                </a:cubicBezTo>
                <a:cubicBezTo>
                  <a:pt x="15848" y="12209"/>
                  <a:pt x="15836" y="12376"/>
                  <a:pt x="15801" y="12519"/>
                </a:cubicBezTo>
                <a:lnTo>
                  <a:pt x="15717" y="13007"/>
                </a:lnTo>
                <a:cubicBezTo>
                  <a:pt x="15682" y="13173"/>
                  <a:pt x="15658" y="13328"/>
                  <a:pt x="15622" y="13483"/>
                </a:cubicBezTo>
                <a:cubicBezTo>
                  <a:pt x="15598" y="13650"/>
                  <a:pt x="15551" y="13816"/>
                  <a:pt x="15503" y="13983"/>
                </a:cubicBezTo>
                <a:cubicBezTo>
                  <a:pt x="15420" y="14293"/>
                  <a:pt x="15324" y="14602"/>
                  <a:pt x="15241" y="14936"/>
                </a:cubicBezTo>
                <a:lnTo>
                  <a:pt x="15241" y="14900"/>
                </a:lnTo>
                <a:cubicBezTo>
                  <a:pt x="15146" y="15209"/>
                  <a:pt x="15062" y="15531"/>
                  <a:pt x="14979" y="15840"/>
                </a:cubicBezTo>
                <a:cubicBezTo>
                  <a:pt x="14908" y="16150"/>
                  <a:pt x="14824" y="16483"/>
                  <a:pt x="14777" y="16793"/>
                </a:cubicBezTo>
                <a:cubicBezTo>
                  <a:pt x="14741" y="16971"/>
                  <a:pt x="14717" y="17150"/>
                  <a:pt x="14705" y="17329"/>
                </a:cubicBezTo>
                <a:cubicBezTo>
                  <a:pt x="14705" y="17352"/>
                  <a:pt x="14705" y="17388"/>
                  <a:pt x="14681" y="17436"/>
                </a:cubicBezTo>
                <a:cubicBezTo>
                  <a:pt x="14681" y="17472"/>
                  <a:pt x="14669" y="17519"/>
                  <a:pt x="14669" y="17555"/>
                </a:cubicBezTo>
                <a:cubicBezTo>
                  <a:pt x="14669" y="17626"/>
                  <a:pt x="14658" y="17710"/>
                  <a:pt x="14658" y="17793"/>
                </a:cubicBezTo>
                <a:cubicBezTo>
                  <a:pt x="14646" y="18126"/>
                  <a:pt x="14646" y="18472"/>
                  <a:pt x="14705" y="18805"/>
                </a:cubicBezTo>
                <a:cubicBezTo>
                  <a:pt x="14741" y="19127"/>
                  <a:pt x="14824" y="19436"/>
                  <a:pt x="14908" y="19758"/>
                </a:cubicBezTo>
                <a:cubicBezTo>
                  <a:pt x="15003" y="20067"/>
                  <a:pt x="15098" y="20365"/>
                  <a:pt x="15205" y="20662"/>
                </a:cubicBezTo>
                <a:cubicBezTo>
                  <a:pt x="15158" y="20674"/>
                  <a:pt x="15134" y="20674"/>
                  <a:pt x="15086" y="20686"/>
                </a:cubicBezTo>
                <a:cubicBezTo>
                  <a:pt x="15074" y="20686"/>
                  <a:pt x="15074" y="20686"/>
                  <a:pt x="15062" y="20710"/>
                </a:cubicBezTo>
                <a:lnTo>
                  <a:pt x="15074" y="20710"/>
                </a:lnTo>
                <a:cubicBezTo>
                  <a:pt x="14979" y="20722"/>
                  <a:pt x="14896" y="20746"/>
                  <a:pt x="14824" y="20793"/>
                </a:cubicBezTo>
                <a:cubicBezTo>
                  <a:pt x="14729" y="20841"/>
                  <a:pt x="14658" y="20889"/>
                  <a:pt x="14562" y="20924"/>
                </a:cubicBezTo>
                <a:cubicBezTo>
                  <a:pt x="14527" y="20960"/>
                  <a:pt x="14479" y="20972"/>
                  <a:pt x="14431" y="21008"/>
                </a:cubicBezTo>
                <a:cubicBezTo>
                  <a:pt x="14384" y="21032"/>
                  <a:pt x="14348" y="21067"/>
                  <a:pt x="14300" y="21103"/>
                </a:cubicBezTo>
                <a:cubicBezTo>
                  <a:pt x="14205" y="21186"/>
                  <a:pt x="14134" y="21258"/>
                  <a:pt x="14050" y="21329"/>
                </a:cubicBezTo>
                <a:cubicBezTo>
                  <a:pt x="13967" y="21401"/>
                  <a:pt x="13896" y="21496"/>
                  <a:pt x="13836" y="21579"/>
                </a:cubicBezTo>
                <a:lnTo>
                  <a:pt x="13657" y="21853"/>
                </a:lnTo>
                <a:cubicBezTo>
                  <a:pt x="13657" y="21865"/>
                  <a:pt x="13646" y="21865"/>
                  <a:pt x="13646" y="21877"/>
                </a:cubicBezTo>
                <a:cubicBezTo>
                  <a:pt x="13634" y="21901"/>
                  <a:pt x="13634" y="21913"/>
                  <a:pt x="13610" y="21924"/>
                </a:cubicBezTo>
                <a:cubicBezTo>
                  <a:pt x="13469" y="22171"/>
                  <a:pt x="13351" y="22430"/>
                  <a:pt x="13233" y="22689"/>
                </a:cubicBezTo>
                <a:lnTo>
                  <a:pt x="13233" y="22689"/>
                </a:lnTo>
                <a:cubicBezTo>
                  <a:pt x="13235" y="22687"/>
                  <a:pt x="13237" y="22686"/>
                  <a:pt x="13241" y="22686"/>
                </a:cubicBezTo>
                <a:cubicBezTo>
                  <a:pt x="13229" y="22710"/>
                  <a:pt x="13217" y="22758"/>
                  <a:pt x="13193" y="22794"/>
                </a:cubicBezTo>
                <a:cubicBezTo>
                  <a:pt x="13122" y="22972"/>
                  <a:pt x="13062" y="23127"/>
                  <a:pt x="13003" y="23329"/>
                </a:cubicBezTo>
                <a:cubicBezTo>
                  <a:pt x="12955" y="23520"/>
                  <a:pt x="12919" y="23710"/>
                  <a:pt x="12884" y="23901"/>
                </a:cubicBezTo>
                <a:cubicBezTo>
                  <a:pt x="12872" y="24008"/>
                  <a:pt x="12860" y="24115"/>
                  <a:pt x="12860" y="24222"/>
                </a:cubicBezTo>
                <a:cubicBezTo>
                  <a:pt x="12836" y="24341"/>
                  <a:pt x="12836" y="24437"/>
                  <a:pt x="12836" y="24556"/>
                </a:cubicBezTo>
                <a:cubicBezTo>
                  <a:pt x="12836" y="24663"/>
                  <a:pt x="12836" y="24770"/>
                  <a:pt x="12860" y="24889"/>
                </a:cubicBezTo>
                <a:cubicBezTo>
                  <a:pt x="12860" y="24949"/>
                  <a:pt x="12872" y="24996"/>
                  <a:pt x="12872" y="25056"/>
                </a:cubicBezTo>
                <a:cubicBezTo>
                  <a:pt x="12884" y="25115"/>
                  <a:pt x="12884" y="25151"/>
                  <a:pt x="12895" y="25211"/>
                </a:cubicBezTo>
                <a:lnTo>
                  <a:pt x="12895" y="25246"/>
                </a:lnTo>
                <a:lnTo>
                  <a:pt x="12895" y="25258"/>
                </a:lnTo>
                <a:cubicBezTo>
                  <a:pt x="12860" y="25330"/>
                  <a:pt x="12824" y="25389"/>
                  <a:pt x="12776" y="25473"/>
                </a:cubicBezTo>
                <a:cubicBezTo>
                  <a:pt x="12741" y="25568"/>
                  <a:pt x="12681" y="25663"/>
                  <a:pt x="12634" y="25770"/>
                </a:cubicBezTo>
                <a:cubicBezTo>
                  <a:pt x="12586" y="25865"/>
                  <a:pt x="12526" y="25961"/>
                  <a:pt x="12479" y="26068"/>
                </a:cubicBezTo>
                <a:lnTo>
                  <a:pt x="12348" y="26377"/>
                </a:lnTo>
                <a:cubicBezTo>
                  <a:pt x="12300" y="26485"/>
                  <a:pt x="12264" y="26580"/>
                  <a:pt x="12229" y="26675"/>
                </a:cubicBezTo>
                <a:cubicBezTo>
                  <a:pt x="12205" y="26735"/>
                  <a:pt x="12181" y="26806"/>
                  <a:pt x="12157" y="26866"/>
                </a:cubicBezTo>
                <a:lnTo>
                  <a:pt x="12110" y="26997"/>
                </a:lnTo>
                <a:lnTo>
                  <a:pt x="12062" y="27139"/>
                </a:lnTo>
                <a:cubicBezTo>
                  <a:pt x="12050" y="27199"/>
                  <a:pt x="12026" y="27270"/>
                  <a:pt x="12002" y="27330"/>
                </a:cubicBezTo>
                <a:cubicBezTo>
                  <a:pt x="11991" y="27378"/>
                  <a:pt x="11979" y="27413"/>
                  <a:pt x="11979" y="27461"/>
                </a:cubicBezTo>
                <a:cubicBezTo>
                  <a:pt x="11967" y="27509"/>
                  <a:pt x="11943" y="27568"/>
                  <a:pt x="11943" y="27616"/>
                </a:cubicBezTo>
                <a:lnTo>
                  <a:pt x="11907" y="27794"/>
                </a:lnTo>
                <a:lnTo>
                  <a:pt x="11907" y="27616"/>
                </a:lnTo>
                <a:cubicBezTo>
                  <a:pt x="11907" y="27330"/>
                  <a:pt x="11883" y="27044"/>
                  <a:pt x="11872" y="26758"/>
                </a:cubicBezTo>
                <a:cubicBezTo>
                  <a:pt x="11860" y="26485"/>
                  <a:pt x="11848" y="26199"/>
                  <a:pt x="11848" y="25901"/>
                </a:cubicBezTo>
                <a:lnTo>
                  <a:pt x="11848" y="25496"/>
                </a:lnTo>
                <a:lnTo>
                  <a:pt x="11848" y="25484"/>
                </a:lnTo>
                <a:lnTo>
                  <a:pt x="11848" y="24996"/>
                </a:lnTo>
                <a:lnTo>
                  <a:pt x="11848" y="24139"/>
                </a:lnTo>
                <a:lnTo>
                  <a:pt x="11848" y="23306"/>
                </a:lnTo>
                <a:cubicBezTo>
                  <a:pt x="11848" y="22758"/>
                  <a:pt x="11848" y="22222"/>
                  <a:pt x="11860" y="21674"/>
                </a:cubicBezTo>
                <a:cubicBezTo>
                  <a:pt x="11860" y="21460"/>
                  <a:pt x="11860" y="21258"/>
                  <a:pt x="11872" y="21043"/>
                </a:cubicBezTo>
                <a:lnTo>
                  <a:pt x="11872" y="20972"/>
                </a:lnTo>
                <a:lnTo>
                  <a:pt x="11872" y="20781"/>
                </a:lnTo>
                <a:lnTo>
                  <a:pt x="11872" y="20770"/>
                </a:lnTo>
                <a:lnTo>
                  <a:pt x="11872" y="20746"/>
                </a:lnTo>
                <a:lnTo>
                  <a:pt x="11872" y="20734"/>
                </a:lnTo>
                <a:lnTo>
                  <a:pt x="11872" y="20436"/>
                </a:lnTo>
                <a:cubicBezTo>
                  <a:pt x="11872" y="20174"/>
                  <a:pt x="11872" y="19889"/>
                  <a:pt x="11883" y="19615"/>
                </a:cubicBezTo>
                <a:cubicBezTo>
                  <a:pt x="11883" y="19543"/>
                  <a:pt x="11883" y="19472"/>
                  <a:pt x="11907" y="19400"/>
                </a:cubicBezTo>
                <a:cubicBezTo>
                  <a:pt x="11907" y="19317"/>
                  <a:pt x="11919" y="19246"/>
                  <a:pt x="11919" y="19174"/>
                </a:cubicBezTo>
                <a:cubicBezTo>
                  <a:pt x="11931" y="19055"/>
                  <a:pt x="11943" y="18936"/>
                  <a:pt x="11967" y="18805"/>
                </a:cubicBezTo>
                <a:lnTo>
                  <a:pt x="11967" y="18781"/>
                </a:lnTo>
                <a:cubicBezTo>
                  <a:pt x="11967" y="18746"/>
                  <a:pt x="11979" y="18698"/>
                  <a:pt x="11979" y="18650"/>
                </a:cubicBezTo>
                <a:cubicBezTo>
                  <a:pt x="12026" y="18388"/>
                  <a:pt x="12062" y="18103"/>
                  <a:pt x="12110" y="17829"/>
                </a:cubicBezTo>
                <a:cubicBezTo>
                  <a:pt x="12157" y="17555"/>
                  <a:pt x="12205" y="17269"/>
                  <a:pt x="12264" y="16983"/>
                </a:cubicBezTo>
                <a:cubicBezTo>
                  <a:pt x="12360" y="16436"/>
                  <a:pt x="12503" y="15900"/>
                  <a:pt x="12645" y="15364"/>
                </a:cubicBezTo>
                <a:cubicBezTo>
                  <a:pt x="12693" y="15209"/>
                  <a:pt x="12741" y="15078"/>
                  <a:pt x="12776" y="14936"/>
                </a:cubicBezTo>
                <a:cubicBezTo>
                  <a:pt x="12824" y="14781"/>
                  <a:pt x="12872" y="14638"/>
                  <a:pt x="12919" y="14495"/>
                </a:cubicBezTo>
                <a:cubicBezTo>
                  <a:pt x="12955" y="14435"/>
                  <a:pt x="13015" y="14376"/>
                  <a:pt x="13062" y="14316"/>
                </a:cubicBezTo>
                <a:cubicBezTo>
                  <a:pt x="13122" y="14245"/>
                  <a:pt x="13181" y="14174"/>
                  <a:pt x="13241" y="14114"/>
                </a:cubicBezTo>
                <a:cubicBezTo>
                  <a:pt x="13312" y="14043"/>
                  <a:pt x="13372" y="13959"/>
                  <a:pt x="13455" y="13876"/>
                </a:cubicBezTo>
                <a:cubicBezTo>
                  <a:pt x="13515" y="13804"/>
                  <a:pt x="13586" y="13745"/>
                  <a:pt x="13646" y="13662"/>
                </a:cubicBezTo>
                <a:lnTo>
                  <a:pt x="13646" y="13662"/>
                </a:lnTo>
                <a:lnTo>
                  <a:pt x="13634" y="13685"/>
                </a:lnTo>
                <a:cubicBezTo>
                  <a:pt x="13657" y="13650"/>
                  <a:pt x="13693" y="13626"/>
                  <a:pt x="13729" y="13590"/>
                </a:cubicBezTo>
                <a:cubicBezTo>
                  <a:pt x="13872" y="13459"/>
                  <a:pt x="14015" y="13340"/>
                  <a:pt x="14169" y="13221"/>
                </a:cubicBezTo>
                <a:cubicBezTo>
                  <a:pt x="14312" y="13102"/>
                  <a:pt x="14479" y="12983"/>
                  <a:pt x="14622" y="12852"/>
                </a:cubicBezTo>
                <a:cubicBezTo>
                  <a:pt x="14669" y="12816"/>
                  <a:pt x="14705" y="12792"/>
                  <a:pt x="14741" y="12757"/>
                </a:cubicBezTo>
                <a:cubicBezTo>
                  <a:pt x="14789" y="12709"/>
                  <a:pt x="14836" y="12685"/>
                  <a:pt x="14884" y="12638"/>
                </a:cubicBezTo>
                <a:lnTo>
                  <a:pt x="14979" y="12530"/>
                </a:lnTo>
                <a:lnTo>
                  <a:pt x="15074" y="12447"/>
                </a:lnTo>
                <a:cubicBezTo>
                  <a:pt x="15098" y="12411"/>
                  <a:pt x="15134" y="12376"/>
                  <a:pt x="15158" y="12340"/>
                </a:cubicBezTo>
                <a:cubicBezTo>
                  <a:pt x="15205" y="12292"/>
                  <a:pt x="15241" y="12257"/>
                  <a:pt x="15277" y="12209"/>
                </a:cubicBezTo>
                <a:cubicBezTo>
                  <a:pt x="15301" y="12197"/>
                  <a:pt x="15312" y="12173"/>
                  <a:pt x="15312" y="12161"/>
                </a:cubicBezTo>
                <a:cubicBezTo>
                  <a:pt x="15324" y="12138"/>
                  <a:pt x="15360" y="12102"/>
                  <a:pt x="15372" y="12078"/>
                </a:cubicBezTo>
                <a:cubicBezTo>
                  <a:pt x="15396" y="12042"/>
                  <a:pt x="15420" y="11995"/>
                  <a:pt x="15443" y="11971"/>
                </a:cubicBezTo>
                <a:cubicBezTo>
                  <a:pt x="15479" y="11935"/>
                  <a:pt x="15491" y="11899"/>
                  <a:pt x="15515" y="11864"/>
                </a:cubicBezTo>
                <a:lnTo>
                  <a:pt x="15610" y="11733"/>
                </a:lnTo>
                <a:cubicBezTo>
                  <a:pt x="15634" y="11685"/>
                  <a:pt x="15670" y="11626"/>
                  <a:pt x="15693" y="11578"/>
                </a:cubicBezTo>
                <a:cubicBezTo>
                  <a:pt x="15717" y="11554"/>
                  <a:pt x="15741" y="11518"/>
                  <a:pt x="15753" y="11483"/>
                </a:cubicBezTo>
                <a:cubicBezTo>
                  <a:pt x="15860" y="11280"/>
                  <a:pt x="15967" y="11102"/>
                  <a:pt x="16074" y="10911"/>
                </a:cubicBezTo>
                <a:cubicBezTo>
                  <a:pt x="16110" y="10828"/>
                  <a:pt x="16158" y="10745"/>
                  <a:pt x="16205" y="10661"/>
                </a:cubicBezTo>
                <a:cubicBezTo>
                  <a:pt x="16229" y="10614"/>
                  <a:pt x="16253" y="10566"/>
                  <a:pt x="16277" y="10506"/>
                </a:cubicBezTo>
                <a:cubicBezTo>
                  <a:pt x="16289" y="10471"/>
                  <a:pt x="16313" y="10435"/>
                  <a:pt x="16336" y="10387"/>
                </a:cubicBezTo>
                <a:cubicBezTo>
                  <a:pt x="16372" y="10328"/>
                  <a:pt x="16384" y="10268"/>
                  <a:pt x="16408" y="10209"/>
                </a:cubicBezTo>
                <a:cubicBezTo>
                  <a:pt x="16432" y="10173"/>
                  <a:pt x="16444" y="10137"/>
                  <a:pt x="16455" y="10090"/>
                </a:cubicBezTo>
                <a:cubicBezTo>
                  <a:pt x="16467" y="10054"/>
                  <a:pt x="16491" y="10006"/>
                  <a:pt x="16503" y="9971"/>
                </a:cubicBezTo>
                <a:cubicBezTo>
                  <a:pt x="16515" y="9911"/>
                  <a:pt x="16551" y="9852"/>
                  <a:pt x="16563" y="9792"/>
                </a:cubicBezTo>
                <a:cubicBezTo>
                  <a:pt x="16586" y="9697"/>
                  <a:pt x="16622" y="9602"/>
                  <a:pt x="16646" y="9494"/>
                </a:cubicBezTo>
                <a:cubicBezTo>
                  <a:pt x="16682" y="9411"/>
                  <a:pt x="16694" y="9316"/>
                  <a:pt x="16729" y="9221"/>
                </a:cubicBezTo>
                <a:cubicBezTo>
                  <a:pt x="16741" y="9125"/>
                  <a:pt x="16765" y="9042"/>
                  <a:pt x="16789" y="8947"/>
                </a:cubicBezTo>
                <a:cubicBezTo>
                  <a:pt x="16801" y="8863"/>
                  <a:pt x="16825" y="8768"/>
                  <a:pt x="16848" y="8685"/>
                </a:cubicBezTo>
                <a:cubicBezTo>
                  <a:pt x="16860" y="8578"/>
                  <a:pt x="16884" y="8470"/>
                  <a:pt x="16908" y="8363"/>
                </a:cubicBezTo>
                <a:cubicBezTo>
                  <a:pt x="16920" y="8268"/>
                  <a:pt x="16944" y="8161"/>
                  <a:pt x="16967" y="8042"/>
                </a:cubicBezTo>
                <a:lnTo>
                  <a:pt x="17051" y="7458"/>
                </a:lnTo>
                <a:cubicBezTo>
                  <a:pt x="17063" y="7399"/>
                  <a:pt x="17063" y="7339"/>
                  <a:pt x="17086" y="7280"/>
                </a:cubicBezTo>
                <a:cubicBezTo>
                  <a:pt x="17110" y="7089"/>
                  <a:pt x="17122" y="6899"/>
                  <a:pt x="17146" y="6696"/>
                </a:cubicBezTo>
                <a:cubicBezTo>
                  <a:pt x="17158" y="6601"/>
                  <a:pt x="17158" y="6506"/>
                  <a:pt x="17170" y="6399"/>
                </a:cubicBezTo>
                <a:cubicBezTo>
                  <a:pt x="17170" y="6363"/>
                  <a:pt x="17182" y="6315"/>
                  <a:pt x="17182" y="6256"/>
                </a:cubicBezTo>
                <a:lnTo>
                  <a:pt x="17182" y="6161"/>
                </a:lnTo>
                <a:lnTo>
                  <a:pt x="17182" y="6077"/>
                </a:lnTo>
                <a:lnTo>
                  <a:pt x="17182" y="6030"/>
                </a:lnTo>
                <a:cubicBezTo>
                  <a:pt x="17182" y="6018"/>
                  <a:pt x="17170" y="6006"/>
                  <a:pt x="17170" y="5982"/>
                </a:cubicBezTo>
                <a:cubicBezTo>
                  <a:pt x="17158" y="5958"/>
                  <a:pt x="17146" y="5946"/>
                  <a:pt x="17110" y="5923"/>
                </a:cubicBezTo>
                <a:cubicBezTo>
                  <a:pt x="17098" y="5911"/>
                  <a:pt x="17063" y="5911"/>
                  <a:pt x="17039" y="5911"/>
                </a:cubicBezTo>
                <a:cubicBezTo>
                  <a:pt x="17003" y="5911"/>
                  <a:pt x="16991" y="5923"/>
                  <a:pt x="16967" y="5923"/>
                </a:cubicBezTo>
                <a:lnTo>
                  <a:pt x="16920" y="5970"/>
                </a:lnTo>
                <a:cubicBezTo>
                  <a:pt x="16872" y="6018"/>
                  <a:pt x="16825" y="6042"/>
                  <a:pt x="16789" y="6089"/>
                </a:cubicBezTo>
                <a:cubicBezTo>
                  <a:pt x="16741" y="6137"/>
                  <a:pt x="16694" y="6161"/>
                  <a:pt x="16646" y="6208"/>
                </a:cubicBezTo>
                <a:cubicBezTo>
                  <a:pt x="16551" y="6304"/>
                  <a:pt x="16455" y="6375"/>
                  <a:pt x="16348" y="6458"/>
                </a:cubicBezTo>
                <a:cubicBezTo>
                  <a:pt x="16205" y="6577"/>
                  <a:pt x="16039" y="6720"/>
                  <a:pt x="15896" y="6839"/>
                </a:cubicBezTo>
                <a:cubicBezTo>
                  <a:pt x="15741" y="6970"/>
                  <a:pt x="15574" y="7089"/>
                  <a:pt x="15431" y="7220"/>
                </a:cubicBezTo>
                <a:cubicBezTo>
                  <a:pt x="15277" y="7351"/>
                  <a:pt x="15122" y="7470"/>
                  <a:pt x="14967" y="7589"/>
                </a:cubicBezTo>
                <a:cubicBezTo>
                  <a:pt x="14943" y="7625"/>
                  <a:pt x="14896" y="7649"/>
                  <a:pt x="14860" y="7685"/>
                </a:cubicBezTo>
                <a:cubicBezTo>
                  <a:pt x="14824" y="7708"/>
                  <a:pt x="14789" y="7744"/>
                  <a:pt x="14741" y="7768"/>
                </a:cubicBezTo>
                <a:cubicBezTo>
                  <a:pt x="14669" y="7828"/>
                  <a:pt x="14586" y="7887"/>
                  <a:pt x="14503" y="7947"/>
                </a:cubicBezTo>
                <a:cubicBezTo>
                  <a:pt x="14419" y="8006"/>
                  <a:pt x="14324" y="8089"/>
                  <a:pt x="14229" y="8149"/>
                </a:cubicBezTo>
                <a:cubicBezTo>
                  <a:pt x="14169" y="8185"/>
                  <a:pt x="14110" y="8232"/>
                  <a:pt x="14050" y="8268"/>
                </a:cubicBezTo>
                <a:cubicBezTo>
                  <a:pt x="14003" y="8292"/>
                  <a:pt x="13955" y="8339"/>
                  <a:pt x="13896" y="8363"/>
                </a:cubicBezTo>
                <a:lnTo>
                  <a:pt x="13907" y="8363"/>
                </a:lnTo>
                <a:cubicBezTo>
                  <a:pt x="13896" y="8387"/>
                  <a:pt x="13884" y="8399"/>
                  <a:pt x="13872" y="8399"/>
                </a:cubicBezTo>
                <a:cubicBezTo>
                  <a:pt x="13848" y="8411"/>
                  <a:pt x="13836" y="8411"/>
                  <a:pt x="13824" y="8423"/>
                </a:cubicBezTo>
                <a:cubicBezTo>
                  <a:pt x="13788" y="8459"/>
                  <a:pt x="13765" y="8470"/>
                  <a:pt x="13753" y="8506"/>
                </a:cubicBezTo>
                <a:cubicBezTo>
                  <a:pt x="13693" y="8542"/>
                  <a:pt x="13646" y="8601"/>
                  <a:pt x="13598" y="8661"/>
                </a:cubicBezTo>
                <a:cubicBezTo>
                  <a:pt x="13526" y="8744"/>
                  <a:pt x="13467" y="8828"/>
                  <a:pt x="13407" y="8899"/>
                </a:cubicBezTo>
                <a:cubicBezTo>
                  <a:pt x="13348" y="8982"/>
                  <a:pt x="13300" y="9054"/>
                  <a:pt x="13253" y="9125"/>
                </a:cubicBezTo>
                <a:cubicBezTo>
                  <a:pt x="13157" y="9292"/>
                  <a:pt x="13038" y="9459"/>
                  <a:pt x="12931" y="9613"/>
                </a:cubicBezTo>
                <a:lnTo>
                  <a:pt x="12800" y="9840"/>
                </a:lnTo>
                <a:cubicBezTo>
                  <a:pt x="12693" y="10018"/>
                  <a:pt x="12598" y="10185"/>
                  <a:pt x="12526" y="10375"/>
                </a:cubicBezTo>
                <a:cubicBezTo>
                  <a:pt x="12455" y="10554"/>
                  <a:pt x="12407" y="10745"/>
                  <a:pt x="12360" y="10935"/>
                </a:cubicBezTo>
                <a:cubicBezTo>
                  <a:pt x="12324" y="11114"/>
                  <a:pt x="12276" y="11316"/>
                  <a:pt x="12229" y="11495"/>
                </a:cubicBezTo>
                <a:cubicBezTo>
                  <a:pt x="12181" y="11685"/>
                  <a:pt x="12157" y="11876"/>
                  <a:pt x="12145" y="12090"/>
                </a:cubicBezTo>
                <a:cubicBezTo>
                  <a:pt x="12122" y="12185"/>
                  <a:pt x="12122" y="12292"/>
                  <a:pt x="12122" y="12400"/>
                </a:cubicBezTo>
                <a:lnTo>
                  <a:pt x="12122" y="12697"/>
                </a:lnTo>
                <a:cubicBezTo>
                  <a:pt x="12122" y="12804"/>
                  <a:pt x="12145" y="12888"/>
                  <a:pt x="12145" y="12983"/>
                </a:cubicBezTo>
                <a:cubicBezTo>
                  <a:pt x="12145" y="13078"/>
                  <a:pt x="12157" y="13173"/>
                  <a:pt x="12169" y="13281"/>
                </a:cubicBezTo>
                <a:cubicBezTo>
                  <a:pt x="12181" y="13364"/>
                  <a:pt x="12205" y="13471"/>
                  <a:pt x="12229" y="13566"/>
                </a:cubicBezTo>
                <a:cubicBezTo>
                  <a:pt x="12264" y="13650"/>
                  <a:pt x="12276" y="13757"/>
                  <a:pt x="12300" y="13840"/>
                </a:cubicBezTo>
                <a:lnTo>
                  <a:pt x="12395" y="14162"/>
                </a:lnTo>
                <a:cubicBezTo>
                  <a:pt x="12419" y="14245"/>
                  <a:pt x="12455" y="14340"/>
                  <a:pt x="12467" y="14424"/>
                </a:cubicBezTo>
                <a:cubicBezTo>
                  <a:pt x="12479" y="14483"/>
                  <a:pt x="12503" y="14543"/>
                  <a:pt x="12503" y="14614"/>
                </a:cubicBezTo>
                <a:lnTo>
                  <a:pt x="12503" y="14626"/>
                </a:lnTo>
                <a:cubicBezTo>
                  <a:pt x="12395" y="14959"/>
                  <a:pt x="12276" y="15269"/>
                  <a:pt x="12181" y="15602"/>
                </a:cubicBezTo>
                <a:cubicBezTo>
                  <a:pt x="12062" y="16031"/>
                  <a:pt x="11943" y="16460"/>
                  <a:pt x="11860" y="16888"/>
                </a:cubicBezTo>
                <a:cubicBezTo>
                  <a:pt x="11788" y="17210"/>
                  <a:pt x="11741" y="17519"/>
                  <a:pt x="11681" y="17853"/>
                </a:cubicBezTo>
                <a:cubicBezTo>
                  <a:pt x="11645" y="17757"/>
                  <a:pt x="11633" y="17650"/>
                  <a:pt x="11610" y="17567"/>
                </a:cubicBezTo>
                <a:cubicBezTo>
                  <a:pt x="11562" y="17424"/>
                  <a:pt x="11514" y="17305"/>
                  <a:pt x="11455" y="17174"/>
                </a:cubicBezTo>
                <a:lnTo>
                  <a:pt x="11098" y="16376"/>
                </a:lnTo>
                <a:cubicBezTo>
                  <a:pt x="11038" y="16257"/>
                  <a:pt x="10979" y="16138"/>
                  <a:pt x="10907" y="15995"/>
                </a:cubicBezTo>
                <a:cubicBezTo>
                  <a:pt x="10871" y="15936"/>
                  <a:pt x="10848" y="15888"/>
                  <a:pt x="10812" y="15840"/>
                </a:cubicBezTo>
                <a:cubicBezTo>
                  <a:pt x="10788" y="15650"/>
                  <a:pt x="10740" y="15447"/>
                  <a:pt x="10717" y="15245"/>
                </a:cubicBezTo>
                <a:cubicBezTo>
                  <a:pt x="10669" y="14995"/>
                  <a:pt x="10633" y="14733"/>
                  <a:pt x="10598" y="14483"/>
                </a:cubicBezTo>
                <a:cubicBezTo>
                  <a:pt x="10562" y="14245"/>
                  <a:pt x="10502" y="14007"/>
                  <a:pt x="10443" y="13781"/>
                </a:cubicBezTo>
                <a:cubicBezTo>
                  <a:pt x="10419" y="13650"/>
                  <a:pt x="10383" y="13519"/>
                  <a:pt x="10336" y="13364"/>
                </a:cubicBezTo>
                <a:cubicBezTo>
                  <a:pt x="10312" y="13245"/>
                  <a:pt x="10276" y="13126"/>
                  <a:pt x="10264" y="13007"/>
                </a:cubicBezTo>
                <a:cubicBezTo>
                  <a:pt x="10252" y="12947"/>
                  <a:pt x="10240" y="12876"/>
                  <a:pt x="10217" y="12816"/>
                </a:cubicBezTo>
                <a:cubicBezTo>
                  <a:pt x="10205" y="12769"/>
                  <a:pt x="10205" y="12733"/>
                  <a:pt x="10193" y="12673"/>
                </a:cubicBezTo>
                <a:cubicBezTo>
                  <a:pt x="10157" y="12530"/>
                  <a:pt x="10145" y="12400"/>
                  <a:pt x="10121" y="12269"/>
                </a:cubicBezTo>
                <a:cubicBezTo>
                  <a:pt x="10074" y="12042"/>
                  <a:pt x="10026" y="11828"/>
                  <a:pt x="10002" y="11614"/>
                </a:cubicBezTo>
                <a:cubicBezTo>
                  <a:pt x="10014" y="11554"/>
                  <a:pt x="10014" y="11495"/>
                  <a:pt x="10026" y="11435"/>
                </a:cubicBezTo>
                <a:cubicBezTo>
                  <a:pt x="10062" y="11292"/>
                  <a:pt x="10074" y="11173"/>
                  <a:pt x="10086" y="11042"/>
                </a:cubicBezTo>
                <a:cubicBezTo>
                  <a:pt x="10121" y="10816"/>
                  <a:pt x="10145" y="10590"/>
                  <a:pt x="10181" y="10364"/>
                </a:cubicBezTo>
                <a:cubicBezTo>
                  <a:pt x="10193" y="10292"/>
                  <a:pt x="10205" y="10197"/>
                  <a:pt x="10217" y="10125"/>
                </a:cubicBezTo>
                <a:cubicBezTo>
                  <a:pt x="10240" y="10030"/>
                  <a:pt x="10252" y="9959"/>
                  <a:pt x="10264" y="9875"/>
                </a:cubicBezTo>
                <a:cubicBezTo>
                  <a:pt x="10276" y="9792"/>
                  <a:pt x="10312" y="9721"/>
                  <a:pt x="10324" y="9649"/>
                </a:cubicBezTo>
                <a:cubicBezTo>
                  <a:pt x="10336" y="9578"/>
                  <a:pt x="10371" y="9494"/>
                  <a:pt x="10383" y="9423"/>
                </a:cubicBezTo>
                <a:cubicBezTo>
                  <a:pt x="10395" y="9375"/>
                  <a:pt x="10419" y="9352"/>
                  <a:pt x="10419" y="9304"/>
                </a:cubicBezTo>
                <a:cubicBezTo>
                  <a:pt x="10443" y="9185"/>
                  <a:pt x="10502" y="9066"/>
                  <a:pt x="10550" y="8947"/>
                </a:cubicBezTo>
                <a:cubicBezTo>
                  <a:pt x="10598" y="8816"/>
                  <a:pt x="10657" y="8697"/>
                  <a:pt x="10717" y="8566"/>
                </a:cubicBezTo>
                <a:cubicBezTo>
                  <a:pt x="10812" y="8304"/>
                  <a:pt x="10907" y="8054"/>
                  <a:pt x="11014" y="7804"/>
                </a:cubicBezTo>
                <a:cubicBezTo>
                  <a:pt x="11038" y="7744"/>
                  <a:pt x="11050" y="7673"/>
                  <a:pt x="11086" y="7613"/>
                </a:cubicBezTo>
                <a:cubicBezTo>
                  <a:pt x="11110" y="7554"/>
                  <a:pt x="11133" y="7470"/>
                  <a:pt x="11157" y="7411"/>
                </a:cubicBezTo>
                <a:cubicBezTo>
                  <a:pt x="11193" y="7351"/>
                  <a:pt x="11205" y="7280"/>
                  <a:pt x="11217" y="7220"/>
                </a:cubicBezTo>
                <a:cubicBezTo>
                  <a:pt x="11229" y="7161"/>
                  <a:pt x="11252" y="7089"/>
                  <a:pt x="11276" y="7018"/>
                </a:cubicBezTo>
                <a:lnTo>
                  <a:pt x="11324" y="6839"/>
                </a:lnTo>
                <a:cubicBezTo>
                  <a:pt x="11336" y="6780"/>
                  <a:pt x="11348" y="6732"/>
                  <a:pt x="11348" y="6673"/>
                </a:cubicBezTo>
                <a:cubicBezTo>
                  <a:pt x="11371" y="6577"/>
                  <a:pt x="11383" y="6506"/>
                  <a:pt x="11395" y="6423"/>
                </a:cubicBezTo>
                <a:cubicBezTo>
                  <a:pt x="11407" y="6363"/>
                  <a:pt x="11431" y="6315"/>
                  <a:pt x="11431" y="6256"/>
                </a:cubicBezTo>
                <a:cubicBezTo>
                  <a:pt x="11455" y="6101"/>
                  <a:pt x="11467" y="5970"/>
                  <a:pt x="11502" y="5827"/>
                </a:cubicBezTo>
                <a:cubicBezTo>
                  <a:pt x="11502" y="5792"/>
                  <a:pt x="11502" y="5780"/>
                  <a:pt x="11514" y="5744"/>
                </a:cubicBezTo>
                <a:cubicBezTo>
                  <a:pt x="11514" y="5708"/>
                  <a:pt x="11526" y="5661"/>
                  <a:pt x="11526" y="5613"/>
                </a:cubicBezTo>
                <a:cubicBezTo>
                  <a:pt x="11526" y="5553"/>
                  <a:pt x="11550" y="5482"/>
                  <a:pt x="11550" y="5422"/>
                </a:cubicBezTo>
                <a:lnTo>
                  <a:pt x="11550" y="5208"/>
                </a:lnTo>
                <a:lnTo>
                  <a:pt x="11550" y="5018"/>
                </a:lnTo>
                <a:cubicBezTo>
                  <a:pt x="11550" y="4887"/>
                  <a:pt x="11526" y="4756"/>
                  <a:pt x="11502" y="4613"/>
                </a:cubicBezTo>
                <a:cubicBezTo>
                  <a:pt x="11467" y="4363"/>
                  <a:pt x="11395" y="4101"/>
                  <a:pt x="11348" y="3839"/>
                </a:cubicBezTo>
                <a:cubicBezTo>
                  <a:pt x="11288" y="3577"/>
                  <a:pt x="11229" y="3327"/>
                  <a:pt x="11205" y="3053"/>
                </a:cubicBezTo>
                <a:cubicBezTo>
                  <a:pt x="11157" y="2791"/>
                  <a:pt x="11133" y="2529"/>
                  <a:pt x="11098" y="2267"/>
                </a:cubicBezTo>
                <a:cubicBezTo>
                  <a:pt x="11086" y="2136"/>
                  <a:pt x="11050" y="1993"/>
                  <a:pt x="11038" y="1862"/>
                </a:cubicBezTo>
                <a:cubicBezTo>
                  <a:pt x="11026" y="1732"/>
                  <a:pt x="10990" y="1612"/>
                  <a:pt x="10967" y="1481"/>
                </a:cubicBezTo>
                <a:cubicBezTo>
                  <a:pt x="10955" y="1422"/>
                  <a:pt x="10931" y="1339"/>
                  <a:pt x="10919" y="1279"/>
                </a:cubicBezTo>
                <a:cubicBezTo>
                  <a:pt x="10907" y="1208"/>
                  <a:pt x="10895" y="1136"/>
                  <a:pt x="10871" y="1077"/>
                </a:cubicBezTo>
                <a:cubicBezTo>
                  <a:pt x="10859" y="1017"/>
                  <a:pt x="10848" y="946"/>
                  <a:pt x="10836" y="886"/>
                </a:cubicBezTo>
                <a:cubicBezTo>
                  <a:pt x="10812" y="827"/>
                  <a:pt x="10800" y="743"/>
                  <a:pt x="10776" y="684"/>
                </a:cubicBezTo>
                <a:cubicBezTo>
                  <a:pt x="10729" y="553"/>
                  <a:pt x="10681" y="434"/>
                  <a:pt x="10633" y="303"/>
                </a:cubicBezTo>
                <a:cubicBezTo>
                  <a:pt x="10621" y="255"/>
                  <a:pt x="10609" y="208"/>
                  <a:pt x="10574" y="184"/>
                </a:cubicBezTo>
                <a:lnTo>
                  <a:pt x="10538" y="88"/>
                </a:lnTo>
                <a:cubicBezTo>
                  <a:pt x="10514" y="77"/>
                  <a:pt x="10502" y="53"/>
                  <a:pt x="10490" y="29"/>
                </a:cubicBezTo>
                <a:cubicBezTo>
                  <a:pt x="10464" y="12"/>
                  <a:pt x="10438" y="0"/>
                  <a:pt x="104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766;p60">
            <a:extLst>
              <a:ext uri="{FF2B5EF4-FFF2-40B4-BE49-F238E27FC236}">
                <a16:creationId xmlns:a16="http://schemas.microsoft.com/office/drawing/2014/main" id="{C9D0F7EC-93BE-B7D0-CCA7-E04905589670}"/>
              </a:ext>
            </a:extLst>
          </p:cNvPr>
          <p:cNvGrpSpPr/>
          <p:nvPr/>
        </p:nvGrpSpPr>
        <p:grpSpPr>
          <a:xfrm>
            <a:off x="2557315" y="1661331"/>
            <a:ext cx="535500" cy="654150"/>
            <a:chOff x="6544850" y="2715750"/>
            <a:chExt cx="535500" cy="654150"/>
          </a:xfrm>
        </p:grpSpPr>
        <p:sp>
          <p:nvSpPr>
            <p:cNvPr id="40" name="Google Shape;767;p60">
              <a:extLst>
                <a:ext uri="{FF2B5EF4-FFF2-40B4-BE49-F238E27FC236}">
                  <a16:creationId xmlns:a16="http://schemas.microsoft.com/office/drawing/2014/main" id="{01E7D8F5-716B-EA29-EE5E-6D4A845A41D9}"/>
                </a:ext>
              </a:extLst>
            </p:cNvPr>
            <p:cNvSpPr/>
            <p:nvPr/>
          </p:nvSpPr>
          <p:spPr>
            <a:xfrm>
              <a:off x="6623125" y="2778550"/>
              <a:ext cx="253050" cy="428850"/>
            </a:xfrm>
            <a:custGeom>
              <a:avLst/>
              <a:gdLst/>
              <a:ahLst/>
              <a:cxnLst/>
              <a:rect l="l" t="t" r="r" b="b"/>
              <a:pathLst>
                <a:path w="10122" h="17154" extrusionOk="0">
                  <a:moveTo>
                    <a:pt x="9431" y="1127"/>
                  </a:moveTo>
                  <a:lnTo>
                    <a:pt x="9455" y="1163"/>
                  </a:lnTo>
                  <a:cubicBezTo>
                    <a:pt x="9466" y="1175"/>
                    <a:pt x="9490" y="1175"/>
                    <a:pt x="9490" y="1187"/>
                  </a:cubicBezTo>
                  <a:cubicBezTo>
                    <a:pt x="9490" y="1199"/>
                    <a:pt x="9502" y="1223"/>
                    <a:pt x="9514" y="1235"/>
                  </a:cubicBezTo>
                  <a:cubicBezTo>
                    <a:pt x="9550" y="1282"/>
                    <a:pt x="9574" y="1318"/>
                    <a:pt x="9586" y="1366"/>
                  </a:cubicBezTo>
                  <a:cubicBezTo>
                    <a:pt x="9621" y="1437"/>
                    <a:pt x="9645" y="1520"/>
                    <a:pt x="9681" y="1604"/>
                  </a:cubicBezTo>
                  <a:cubicBezTo>
                    <a:pt x="9705" y="1699"/>
                    <a:pt x="9728" y="1770"/>
                    <a:pt x="9740" y="1842"/>
                  </a:cubicBezTo>
                  <a:cubicBezTo>
                    <a:pt x="9740" y="1889"/>
                    <a:pt x="9752" y="1913"/>
                    <a:pt x="9752" y="1961"/>
                  </a:cubicBezTo>
                  <a:cubicBezTo>
                    <a:pt x="9764" y="2032"/>
                    <a:pt x="9752" y="2116"/>
                    <a:pt x="9752" y="2199"/>
                  </a:cubicBezTo>
                  <a:cubicBezTo>
                    <a:pt x="9740" y="2366"/>
                    <a:pt x="9728" y="2532"/>
                    <a:pt x="9693" y="2687"/>
                  </a:cubicBezTo>
                  <a:cubicBezTo>
                    <a:pt x="9681" y="2771"/>
                    <a:pt x="9681" y="2842"/>
                    <a:pt x="9657" y="2913"/>
                  </a:cubicBezTo>
                  <a:cubicBezTo>
                    <a:pt x="9633" y="3092"/>
                    <a:pt x="9621" y="3283"/>
                    <a:pt x="9597" y="3485"/>
                  </a:cubicBezTo>
                  <a:lnTo>
                    <a:pt x="9586" y="3628"/>
                  </a:lnTo>
                  <a:cubicBezTo>
                    <a:pt x="9574" y="3783"/>
                    <a:pt x="9562" y="3925"/>
                    <a:pt x="9538" y="4056"/>
                  </a:cubicBezTo>
                  <a:cubicBezTo>
                    <a:pt x="9514" y="4199"/>
                    <a:pt x="9502" y="4342"/>
                    <a:pt x="9466" y="4449"/>
                  </a:cubicBezTo>
                  <a:lnTo>
                    <a:pt x="9466" y="4473"/>
                  </a:lnTo>
                  <a:cubicBezTo>
                    <a:pt x="9455" y="4533"/>
                    <a:pt x="9443" y="4580"/>
                    <a:pt x="9431" y="4640"/>
                  </a:cubicBezTo>
                  <a:cubicBezTo>
                    <a:pt x="9407" y="4676"/>
                    <a:pt x="9395" y="4711"/>
                    <a:pt x="9383" y="4759"/>
                  </a:cubicBezTo>
                  <a:lnTo>
                    <a:pt x="9371" y="4807"/>
                  </a:lnTo>
                  <a:lnTo>
                    <a:pt x="9324" y="4914"/>
                  </a:lnTo>
                  <a:cubicBezTo>
                    <a:pt x="9205" y="5247"/>
                    <a:pt x="9038" y="5652"/>
                    <a:pt x="8871" y="6057"/>
                  </a:cubicBezTo>
                  <a:lnTo>
                    <a:pt x="8847" y="6128"/>
                  </a:lnTo>
                  <a:cubicBezTo>
                    <a:pt x="8693" y="6473"/>
                    <a:pt x="8550" y="6819"/>
                    <a:pt x="8383" y="7152"/>
                  </a:cubicBezTo>
                  <a:cubicBezTo>
                    <a:pt x="8276" y="7354"/>
                    <a:pt x="8192" y="7533"/>
                    <a:pt x="8097" y="7724"/>
                  </a:cubicBezTo>
                  <a:cubicBezTo>
                    <a:pt x="8062" y="7807"/>
                    <a:pt x="8026" y="7890"/>
                    <a:pt x="7978" y="7974"/>
                  </a:cubicBezTo>
                  <a:lnTo>
                    <a:pt x="7847" y="8247"/>
                  </a:lnTo>
                  <a:cubicBezTo>
                    <a:pt x="7788" y="8343"/>
                    <a:pt x="7740" y="8450"/>
                    <a:pt x="7681" y="8545"/>
                  </a:cubicBezTo>
                  <a:cubicBezTo>
                    <a:pt x="7621" y="8640"/>
                    <a:pt x="7561" y="8736"/>
                    <a:pt x="7502" y="8819"/>
                  </a:cubicBezTo>
                  <a:cubicBezTo>
                    <a:pt x="7466" y="8902"/>
                    <a:pt x="7407" y="8986"/>
                    <a:pt x="7323" y="9081"/>
                  </a:cubicBezTo>
                  <a:cubicBezTo>
                    <a:pt x="7264" y="9152"/>
                    <a:pt x="7204" y="9212"/>
                    <a:pt x="7133" y="9295"/>
                  </a:cubicBezTo>
                  <a:lnTo>
                    <a:pt x="7073" y="9379"/>
                  </a:lnTo>
                  <a:lnTo>
                    <a:pt x="6942" y="9509"/>
                  </a:lnTo>
                  <a:cubicBezTo>
                    <a:pt x="6895" y="9569"/>
                    <a:pt x="6823" y="9640"/>
                    <a:pt x="6776" y="9712"/>
                  </a:cubicBezTo>
                  <a:cubicBezTo>
                    <a:pt x="6716" y="9795"/>
                    <a:pt x="6668" y="9867"/>
                    <a:pt x="6633" y="9950"/>
                  </a:cubicBezTo>
                  <a:cubicBezTo>
                    <a:pt x="6585" y="10033"/>
                    <a:pt x="6549" y="10105"/>
                    <a:pt x="6526" y="10176"/>
                  </a:cubicBezTo>
                  <a:cubicBezTo>
                    <a:pt x="6490" y="10283"/>
                    <a:pt x="6466" y="10355"/>
                    <a:pt x="6454" y="10450"/>
                  </a:cubicBezTo>
                  <a:cubicBezTo>
                    <a:pt x="6418" y="10533"/>
                    <a:pt x="6418" y="10641"/>
                    <a:pt x="6407" y="10712"/>
                  </a:cubicBezTo>
                  <a:cubicBezTo>
                    <a:pt x="6395" y="10855"/>
                    <a:pt x="6395" y="11022"/>
                    <a:pt x="6395" y="11236"/>
                  </a:cubicBezTo>
                  <a:cubicBezTo>
                    <a:pt x="6395" y="11426"/>
                    <a:pt x="6407" y="11617"/>
                    <a:pt x="6418" y="11807"/>
                  </a:cubicBezTo>
                  <a:lnTo>
                    <a:pt x="6418" y="11855"/>
                  </a:lnTo>
                  <a:cubicBezTo>
                    <a:pt x="6418" y="11926"/>
                    <a:pt x="6430" y="11986"/>
                    <a:pt x="6430" y="12069"/>
                  </a:cubicBezTo>
                  <a:cubicBezTo>
                    <a:pt x="6430" y="12188"/>
                    <a:pt x="6430" y="12307"/>
                    <a:pt x="6454" y="12426"/>
                  </a:cubicBezTo>
                  <a:cubicBezTo>
                    <a:pt x="6466" y="12665"/>
                    <a:pt x="6490" y="12879"/>
                    <a:pt x="6514" y="13117"/>
                  </a:cubicBezTo>
                  <a:cubicBezTo>
                    <a:pt x="6526" y="13296"/>
                    <a:pt x="6538" y="13462"/>
                    <a:pt x="6549" y="13641"/>
                  </a:cubicBezTo>
                  <a:cubicBezTo>
                    <a:pt x="6573" y="13867"/>
                    <a:pt x="6585" y="14058"/>
                    <a:pt x="6609" y="14236"/>
                  </a:cubicBezTo>
                  <a:cubicBezTo>
                    <a:pt x="6645" y="14427"/>
                    <a:pt x="6668" y="14605"/>
                    <a:pt x="6716" y="14784"/>
                  </a:cubicBezTo>
                  <a:lnTo>
                    <a:pt x="6728" y="14832"/>
                  </a:lnTo>
                  <a:lnTo>
                    <a:pt x="6823" y="15236"/>
                  </a:lnTo>
                  <a:lnTo>
                    <a:pt x="6847" y="15403"/>
                  </a:lnTo>
                  <a:cubicBezTo>
                    <a:pt x="6907" y="15605"/>
                    <a:pt x="6942" y="15808"/>
                    <a:pt x="6990" y="15998"/>
                  </a:cubicBezTo>
                  <a:cubicBezTo>
                    <a:pt x="7014" y="16153"/>
                    <a:pt x="7026" y="16308"/>
                    <a:pt x="7061" y="16475"/>
                  </a:cubicBezTo>
                  <a:cubicBezTo>
                    <a:pt x="7049" y="16463"/>
                    <a:pt x="7049" y="16439"/>
                    <a:pt x="7026" y="16427"/>
                  </a:cubicBezTo>
                  <a:lnTo>
                    <a:pt x="7014" y="16415"/>
                  </a:lnTo>
                  <a:cubicBezTo>
                    <a:pt x="6942" y="16296"/>
                    <a:pt x="6847" y="16177"/>
                    <a:pt x="6811" y="15998"/>
                  </a:cubicBezTo>
                  <a:cubicBezTo>
                    <a:pt x="6704" y="15832"/>
                    <a:pt x="6609" y="15653"/>
                    <a:pt x="6526" y="15474"/>
                  </a:cubicBezTo>
                  <a:lnTo>
                    <a:pt x="6514" y="15463"/>
                  </a:lnTo>
                  <a:lnTo>
                    <a:pt x="6454" y="15344"/>
                  </a:lnTo>
                  <a:cubicBezTo>
                    <a:pt x="6407" y="15272"/>
                    <a:pt x="6371" y="15189"/>
                    <a:pt x="6335" y="15117"/>
                  </a:cubicBezTo>
                  <a:cubicBezTo>
                    <a:pt x="6252" y="14974"/>
                    <a:pt x="6168" y="14808"/>
                    <a:pt x="6097" y="14641"/>
                  </a:cubicBezTo>
                  <a:cubicBezTo>
                    <a:pt x="6037" y="14522"/>
                    <a:pt x="5990" y="14415"/>
                    <a:pt x="5942" y="14296"/>
                  </a:cubicBezTo>
                  <a:cubicBezTo>
                    <a:pt x="5895" y="14165"/>
                    <a:pt x="5859" y="14034"/>
                    <a:pt x="5823" y="13927"/>
                  </a:cubicBezTo>
                  <a:lnTo>
                    <a:pt x="5823" y="13915"/>
                  </a:lnTo>
                  <a:lnTo>
                    <a:pt x="5823" y="13903"/>
                  </a:lnTo>
                  <a:cubicBezTo>
                    <a:pt x="5764" y="13689"/>
                    <a:pt x="5704" y="13462"/>
                    <a:pt x="5645" y="13260"/>
                  </a:cubicBezTo>
                  <a:cubicBezTo>
                    <a:pt x="5597" y="13093"/>
                    <a:pt x="5561" y="12915"/>
                    <a:pt x="5514" y="12748"/>
                  </a:cubicBezTo>
                  <a:cubicBezTo>
                    <a:pt x="5454" y="12557"/>
                    <a:pt x="5395" y="12355"/>
                    <a:pt x="5347" y="12153"/>
                  </a:cubicBezTo>
                  <a:cubicBezTo>
                    <a:pt x="5287" y="11950"/>
                    <a:pt x="5264" y="11760"/>
                    <a:pt x="5228" y="11593"/>
                  </a:cubicBezTo>
                  <a:cubicBezTo>
                    <a:pt x="5180" y="11295"/>
                    <a:pt x="5168" y="11010"/>
                    <a:pt x="5144" y="10688"/>
                  </a:cubicBezTo>
                  <a:cubicBezTo>
                    <a:pt x="5109" y="10414"/>
                    <a:pt x="5097" y="10105"/>
                    <a:pt x="5085" y="9807"/>
                  </a:cubicBezTo>
                  <a:cubicBezTo>
                    <a:pt x="5085" y="9521"/>
                    <a:pt x="5061" y="9236"/>
                    <a:pt x="5061" y="8974"/>
                  </a:cubicBezTo>
                  <a:cubicBezTo>
                    <a:pt x="5061" y="8700"/>
                    <a:pt x="5049" y="8426"/>
                    <a:pt x="5085" y="8140"/>
                  </a:cubicBezTo>
                  <a:cubicBezTo>
                    <a:pt x="5097" y="7914"/>
                    <a:pt x="5121" y="7724"/>
                    <a:pt x="5168" y="7509"/>
                  </a:cubicBezTo>
                  <a:cubicBezTo>
                    <a:pt x="5216" y="7331"/>
                    <a:pt x="5264" y="7140"/>
                    <a:pt x="5323" y="6962"/>
                  </a:cubicBezTo>
                  <a:cubicBezTo>
                    <a:pt x="5347" y="6854"/>
                    <a:pt x="5383" y="6735"/>
                    <a:pt x="5418" y="6640"/>
                  </a:cubicBezTo>
                  <a:cubicBezTo>
                    <a:pt x="5442" y="6581"/>
                    <a:pt x="5466" y="6533"/>
                    <a:pt x="5478" y="6473"/>
                  </a:cubicBezTo>
                  <a:cubicBezTo>
                    <a:pt x="5525" y="6319"/>
                    <a:pt x="5585" y="6128"/>
                    <a:pt x="5645" y="5938"/>
                  </a:cubicBezTo>
                  <a:cubicBezTo>
                    <a:pt x="5692" y="5783"/>
                    <a:pt x="5740" y="5628"/>
                    <a:pt x="5776" y="5402"/>
                  </a:cubicBezTo>
                  <a:cubicBezTo>
                    <a:pt x="5823" y="5211"/>
                    <a:pt x="5859" y="5009"/>
                    <a:pt x="5883" y="4830"/>
                  </a:cubicBezTo>
                  <a:cubicBezTo>
                    <a:pt x="5895" y="4735"/>
                    <a:pt x="5918" y="4640"/>
                    <a:pt x="5918" y="4533"/>
                  </a:cubicBezTo>
                  <a:cubicBezTo>
                    <a:pt x="5930" y="4437"/>
                    <a:pt x="5930" y="4330"/>
                    <a:pt x="5918" y="4211"/>
                  </a:cubicBezTo>
                  <a:cubicBezTo>
                    <a:pt x="5895" y="4104"/>
                    <a:pt x="5883" y="3997"/>
                    <a:pt x="5871" y="3914"/>
                  </a:cubicBezTo>
                  <a:lnTo>
                    <a:pt x="5871" y="3902"/>
                  </a:lnTo>
                  <a:cubicBezTo>
                    <a:pt x="5835" y="3794"/>
                    <a:pt x="5823" y="3687"/>
                    <a:pt x="5799" y="3604"/>
                  </a:cubicBezTo>
                  <a:cubicBezTo>
                    <a:pt x="5752" y="3497"/>
                    <a:pt x="5716" y="3390"/>
                    <a:pt x="5692" y="3306"/>
                  </a:cubicBezTo>
                  <a:cubicBezTo>
                    <a:pt x="5656" y="3211"/>
                    <a:pt x="5621" y="3128"/>
                    <a:pt x="5585" y="3044"/>
                  </a:cubicBezTo>
                  <a:cubicBezTo>
                    <a:pt x="5561" y="3009"/>
                    <a:pt x="5537" y="2973"/>
                    <a:pt x="5525" y="2925"/>
                  </a:cubicBezTo>
                  <a:lnTo>
                    <a:pt x="5537" y="2866"/>
                  </a:lnTo>
                  <a:cubicBezTo>
                    <a:pt x="5561" y="2806"/>
                    <a:pt x="5585" y="2735"/>
                    <a:pt x="5597" y="2675"/>
                  </a:cubicBezTo>
                  <a:cubicBezTo>
                    <a:pt x="5633" y="2568"/>
                    <a:pt x="5680" y="2497"/>
                    <a:pt x="5704" y="2425"/>
                  </a:cubicBezTo>
                  <a:lnTo>
                    <a:pt x="5835" y="2199"/>
                  </a:lnTo>
                  <a:cubicBezTo>
                    <a:pt x="5871" y="2151"/>
                    <a:pt x="5895" y="2116"/>
                    <a:pt x="5930" y="2080"/>
                  </a:cubicBezTo>
                  <a:cubicBezTo>
                    <a:pt x="5954" y="2068"/>
                    <a:pt x="5978" y="2032"/>
                    <a:pt x="6002" y="2020"/>
                  </a:cubicBezTo>
                  <a:cubicBezTo>
                    <a:pt x="6014" y="2020"/>
                    <a:pt x="6037" y="2009"/>
                    <a:pt x="6049" y="1997"/>
                  </a:cubicBezTo>
                  <a:lnTo>
                    <a:pt x="6180" y="1901"/>
                  </a:lnTo>
                  <a:lnTo>
                    <a:pt x="6192" y="1901"/>
                  </a:lnTo>
                  <a:lnTo>
                    <a:pt x="6216" y="1889"/>
                  </a:lnTo>
                  <a:cubicBezTo>
                    <a:pt x="6276" y="1854"/>
                    <a:pt x="6335" y="1818"/>
                    <a:pt x="6407" y="1782"/>
                  </a:cubicBezTo>
                  <a:cubicBezTo>
                    <a:pt x="6454" y="1770"/>
                    <a:pt x="6478" y="1759"/>
                    <a:pt x="6526" y="1735"/>
                  </a:cubicBezTo>
                  <a:cubicBezTo>
                    <a:pt x="6538" y="1735"/>
                    <a:pt x="6573" y="1723"/>
                    <a:pt x="6585" y="1723"/>
                  </a:cubicBezTo>
                  <a:lnTo>
                    <a:pt x="6704" y="1723"/>
                  </a:lnTo>
                  <a:cubicBezTo>
                    <a:pt x="6716" y="1723"/>
                    <a:pt x="6728" y="1735"/>
                    <a:pt x="6752" y="1735"/>
                  </a:cubicBezTo>
                  <a:cubicBezTo>
                    <a:pt x="6764" y="1759"/>
                    <a:pt x="6776" y="1759"/>
                    <a:pt x="6788" y="1770"/>
                  </a:cubicBezTo>
                  <a:cubicBezTo>
                    <a:pt x="6823" y="1782"/>
                    <a:pt x="6847" y="1818"/>
                    <a:pt x="6883" y="1842"/>
                  </a:cubicBezTo>
                  <a:cubicBezTo>
                    <a:pt x="7014" y="1973"/>
                    <a:pt x="7180" y="2128"/>
                    <a:pt x="7371" y="2199"/>
                  </a:cubicBezTo>
                  <a:cubicBezTo>
                    <a:pt x="7490" y="2247"/>
                    <a:pt x="7609" y="2270"/>
                    <a:pt x="7728" y="2294"/>
                  </a:cubicBezTo>
                  <a:cubicBezTo>
                    <a:pt x="7847" y="2294"/>
                    <a:pt x="7966" y="2294"/>
                    <a:pt x="8062" y="2259"/>
                  </a:cubicBezTo>
                  <a:cubicBezTo>
                    <a:pt x="8181" y="2211"/>
                    <a:pt x="8276" y="2175"/>
                    <a:pt x="8371" y="2116"/>
                  </a:cubicBezTo>
                  <a:cubicBezTo>
                    <a:pt x="8395" y="2092"/>
                    <a:pt x="8443" y="2068"/>
                    <a:pt x="8478" y="2032"/>
                  </a:cubicBezTo>
                  <a:cubicBezTo>
                    <a:pt x="8609" y="1913"/>
                    <a:pt x="8740" y="1782"/>
                    <a:pt x="8871" y="1639"/>
                  </a:cubicBezTo>
                  <a:cubicBezTo>
                    <a:pt x="8931" y="1580"/>
                    <a:pt x="8990" y="1497"/>
                    <a:pt x="9038" y="1437"/>
                  </a:cubicBezTo>
                  <a:cubicBezTo>
                    <a:pt x="9085" y="1378"/>
                    <a:pt x="9133" y="1306"/>
                    <a:pt x="9193" y="1247"/>
                  </a:cubicBezTo>
                  <a:lnTo>
                    <a:pt x="9264" y="1175"/>
                  </a:lnTo>
                  <a:cubicBezTo>
                    <a:pt x="9276" y="1175"/>
                    <a:pt x="9276" y="1163"/>
                    <a:pt x="9288" y="1163"/>
                  </a:cubicBezTo>
                  <a:lnTo>
                    <a:pt x="9312" y="1139"/>
                  </a:lnTo>
                  <a:cubicBezTo>
                    <a:pt x="9324" y="1139"/>
                    <a:pt x="9324" y="1127"/>
                    <a:pt x="9335" y="1127"/>
                  </a:cubicBezTo>
                  <a:close/>
                  <a:moveTo>
                    <a:pt x="1537" y="282"/>
                  </a:moveTo>
                  <a:cubicBezTo>
                    <a:pt x="1573" y="282"/>
                    <a:pt x="1585" y="294"/>
                    <a:pt x="1608" y="294"/>
                  </a:cubicBezTo>
                  <a:cubicBezTo>
                    <a:pt x="1644" y="294"/>
                    <a:pt x="1656" y="294"/>
                    <a:pt x="1692" y="306"/>
                  </a:cubicBezTo>
                  <a:cubicBezTo>
                    <a:pt x="1704" y="318"/>
                    <a:pt x="1727" y="318"/>
                    <a:pt x="1751" y="342"/>
                  </a:cubicBezTo>
                  <a:cubicBezTo>
                    <a:pt x="1775" y="354"/>
                    <a:pt x="1811" y="377"/>
                    <a:pt x="1835" y="401"/>
                  </a:cubicBezTo>
                  <a:cubicBezTo>
                    <a:pt x="1870" y="425"/>
                    <a:pt x="1894" y="437"/>
                    <a:pt x="1930" y="473"/>
                  </a:cubicBezTo>
                  <a:cubicBezTo>
                    <a:pt x="1966" y="520"/>
                    <a:pt x="2013" y="544"/>
                    <a:pt x="2049" y="592"/>
                  </a:cubicBezTo>
                  <a:cubicBezTo>
                    <a:pt x="2108" y="651"/>
                    <a:pt x="2144" y="711"/>
                    <a:pt x="2204" y="770"/>
                  </a:cubicBezTo>
                  <a:cubicBezTo>
                    <a:pt x="2287" y="854"/>
                    <a:pt x="2370" y="949"/>
                    <a:pt x="2442" y="1032"/>
                  </a:cubicBezTo>
                  <a:cubicBezTo>
                    <a:pt x="2561" y="1175"/>
                    <a:pt x="2716" y="1306"/>
                    <a:pt x="2894" y="1425"/>
                  </a:cubicBezTo>
                  <a:cubicBezTo>
                    <a:pt x="3061" y="1544"/>
                    <a:pt x="3263" y="1616"/>
                    <a:pt x="3418" y="1675"/>
                  </a:cubicBezTo>
                  <a:lnTo>
                    <a:pt x="3680" y="1770"/>
                  </a:lnTo>
                  <a:cubicBezTo>
                    <a:pt x="3787" y="1794"/>
                    <a:pt x="3871" y="1830"/>
                    <a:pt x="3966" y="1854"/>
                  </a:cubicBezTo>
                  <a:cubicBezTo>
                    <a:pt x="4049" y="1889"/>
                    <a:pt x="4144" y="1913"/>
                    <a:pt x="4216" y="1961"/>
                  </a:cubicBezTo>
                  <a:cubicBezTo>
                    <a:pt x="4263" y="1997"/>
                    <a:pt x="4311" y="2009"/>
                    <a:pt x="4347" y="2032"/>
                  </a:cubicBezTo>
                  <a:cubicBezTo>
                    <a:pt x="4394" y="2068"/>
                    <a:pt x="4430" y="2092"/>
                    <a:pt x="4466" y="2128"/>
                  </a:cubicBezTo>
                  <a:cubicBezTo>
                    <a:pt x="4525" y="2187"/>
                    <a:pt x="4609" y="2247"/>
                    <a:pt x="4668" y="2318"/>
                  </a:cubicBezTo>
                  <a:cubicBezTo>
                    <a:pt x="4799" y="2461"/>
                    <a:pt x="4918" y="2640"/>
                    <a:pt x="5037" y="2806"/>
                  </a:cubicBezTo>
                  <a:cubicBezTo>
                    <a:pt x="5061" y="2878"/>
                    <a:pt x="5109" y="2961"/>
                    <a:pt x="5156" y="3032"/>
                  </a:cubicBezTo>
                  <a:cubicBezTo>
                    <a:pt x="5168" y="3104"/>
                    <a:pt x="5180" y="3163"/>
                    <a:pt x="5204" y="3223"/>
                  </a:cubicBezTo>
                  <a:cubicBezTo>
                    <a:pt x="5240" y="3318"/>
                    <a:pt x="5287" y="3402"/>
                    <a:pt x="5347" y="3497"/>
                  </a:cubicBezTo>
                  <a:cubicBezTo>
                    <a:pt x="5383" y="3568"/>
                    <a:pt x="5406" y="3640"/>
                    <a:pt x="5418" y="3711"/>
                  </a:cubicBezTo>
                  <a:cubicBezTo>
                    <a:pt x="5466" y="3854"/>
                    <a:pt x="5478" y="3985"/>
                    <a:pt x="5514" y="4104"/>
                  </a:cubicBezTo>
                  <a:cubicBezTo>
                    <a:pt x="5525" y="4175"/>
                    <a:pt x="5537" y="4247"/>
                    <a:pt x="5537" y="4330"/>
                  </a:cubicBezTo>
                  <a:cubicBezTo>
                    <a:pt x="5561" y="4449"/>
                    <a:pt x="5537" y="4545"/>
                    <a:pt x="5537" y="4664"/>
                  </a:cubicBezTo>
                  <a:cubicBezTo>
                    <a:pt x="5525" y="4818"/>
                    <a:pt x="5502" y="4937"/>
                    <a:pt x="5478" y="5057"/>
                  </a:cubicBezTo>
                  <a:cubicBezTo>
                    <a:pt x="5466" y="5199"/>
                    <a:pt x="5442" y="5354"/>
                    <a:pt x="5406" y="5461"/>
                  </a:cubicBezTo>
                  <a:lnTo>
                    <a:pt x="5406" y="5473"/>
                  </a:lnTo>
                  <a:cubicBezTo>
                    <a:pt x="5359" y="5616"/>
                    <a:pt x="5335" y="5783"/>
                    <a:pt x="5287" y="5938"/>
                  </a:cubicBezTo>
                  <a:cubicBezTo>
                    <a:pt x="5240" y="6116"/>
                    <a:pt x="5180" y="6259"/>
                    <a:pt x="5144" y="6414"/>
                  </a:cubicBezTo>
                  <a:lnTo>
                    <a:pt x="5097" y="6533"/>
                  </a:lnTo>
                  <a:cubicBezTo>
                    <a:pt x="5049" y="6652"/>
                    <a:pt x="5002" y="6783"/>
                    <a:pt x="4978" y="6902"/>
                  </a:cubicBezTo>
                  <a:cubicBezTo>
                    <a:pt x="4930" y="7081"/>
                    <a:pt x="4883" y="7247"/>
                    <a:pt x="4847" y="7426"/>
                  </a:cubicBezTo>
                  <a:lnTo>
                    <a:pt x="4847" y="7450"/>
                  </a:lnTo>
                  <a:cubicBezTo>
                    <a:pt x="4823" y="7462"/>
                    <a:pt x="4823" y="7485"/>
                    <a:pt x="4823" y="7497"/>
                  </a:cubicBezTo>
                  <a:cubicBezTo>
                    <a:pt x="4752" y="7902"/>
                    <a:pt x="4704" y="8295"/>
                    <a:pt x="4704" y="8688"/>
                  </a:cubicBezTo>
                  <a:cubicBezTo>
                    <a:pt x="4704" y="9152"/>
                    <a:pt x="4728" y="9521"/>
                    <a:pt x="4728" y="9867"/>
                  </a:cubicBezTo>
                  <a:cubicBezTo>
                    <a:pt x="4740" y="10260"/>
                    <a:pt x="4752" y="10676"/>
                    <a:pt x="4787" y="11069"/>
                  </a:cubicBezTo>
                  <a:lnTo>
                    <a:pt x="4787" y="11093"/>
                  </a:lnTo>
                  <a:cubicBezTo>
                    <a:pt x="4787" y="11284"/>
                    <a:pt x="4799" y="11450"/>
                    <a:pt x="4823" y="11641"/>
                  </a:cubicBezTo>
                  <a:cubicBezTo>
                    <a:pt x="4871" y="11891"/>
                    <a:pt x="4906" y="12069"/>
                    <a:pt x="4942" y="12248"/>
                  </a:cubicBezTo>
                  <a:cubicBezTo>
                    <a:pt x="4990" y="12438"/>
                    <a:pt x="5037" y="12629"/>
                    <a:pt x="5097" y="12843"/>
                  </a:cubicBezTo>
                  <a:cubicBezTo>
                    <a:pt x="5144" y="12974"/>
                    <a:pt x="5168" y="13129"/>
                    <a:pt x="5216" y="13260"/>
                  </a:cubicBezTo>
                  <a:lnTo>
                    <a:pt x="5264" y="13439"/>
                  </a:lnTo>
                  <a:cubicBezTo>
                    <a:pt x="5299" y="13629"/>
                    <a:pt x="5359" y="13820"/>
                    <a:pt x="5418" y="14022"/>
                  </a:cubicBezTo>
                  <a:cubicBezTo>
                    <a:pt x="5466" y="14177"/>
                    <a:pt x="5537" y="14367"/>
                    <a:pt x="5621" y="14558"/>
                  </a:cubicBezTo>
                  <a:cubicBezTo>
                    <a:pt x="5692" y="14736"/>
                    <a:pt x="5776" y="14927"/>
                    <a:pt x="5883" y="15105"/>
                  </a:cubicBezTo>
                  <a:cubicBezTo>
                    <a:pt x="5930" y="15177"/>
                    <a:pt x="5954" y="15248"/>
                    <a:pt x="6002" y="15332"/>
                  </a:cubicBezTo>
                  <a:cubicBezTo>
                    <a:pt x="6061" y="15427"/>
                    <a:pt x="6121" y="15522"/>
                    <a:pt x="6168" y="15629"/>
                  </a:cubicBezTo>
                  <a:lnTo>
                    <a:pt x="6192" y="15689"/>
                  </a:lnTo>
                  <a:cubicBezTo>
                    <a:pt x="6264" y="15832"/>
                    <a:pt x="6359" y="15998"/>
                    <a:pt x="6454" y="16141"/>
                  </a:cubicBezTo>
                  <a:lnTo>
                    <a:pt x="6633" y="16415"/>
                  </a:lnTo>
                  <a:lnTo>
                    <a:pt x="6657" y="16439"/>
                  </a:lnTo>
                  <a:cubicBezTo>
                    <a:pt x="6692" y="16498"/>
                    <a:pt x="6728" y="16546"/>
                    <a:pt x="6764" y="16606"/>
                  </a:cubicBezTo>
                  <a:cubicBezTo>
                    <a:pt x="6774" y="16623"/>
                    <a:pt x="6784" y="16640"/>
                    <a:pt x="6794" y="16658"/>
                  </a:cubicBezTo>
                  <a:lnTo>
                    <a:pt x="6794" y="16658"/>
                  </a:lnTo>
                  <a:cubicBezTo>
                    <a:pt x="6792" y="16656"/>
                    <a:pt x="6790" y="16654"/>
                    <a:pt x="6788" y="16653"/>
                  </a:cubicBezTo>
                  <a:cubicBezTo>
                    <a:pt x="6776" y="16641"/>
                    <a:pt x="6764" y="16641"/>
                    <a:pt x="6752" y="16617"/>
                  </a:cubicBezTo>
                  <a:cubicBezTo>
                    <a:pt x="6704" y="16606"/>
                    <a:pt x="6668" y="16582"/>
                    <a:pt x="6645" y="16546"/>
                  </a:cubicBezTo>
                  <a:cubicBezTo>
                    <a:pt x="6585" y="16498"/>
                    <a:pt x="6526" y="16439"/>
                    <a:pt x="6466" y="16403"/>
                  </a:cubicBezTo>
                  <a:lnTo>
                    <a:pt x="6157" y="16129"/>
                  </a:lnTo>
                  <a:lnTo>
                    <a:pt x="5871" y="15844"/>
                  </a:lnTo>
                  <a:cubicBezTo>
                    <a:pt x="5752" y="15725"/>
                    <a:pt x="5645" y="15605"/>
                    <a:pt x="5561" y="15510"/>
                  </a:cubicBezTo>
                  <a:cubicBezTo>
                    <a:pt x="5502" y="15427"/>
                    <a:pt x="5418" y="15355"/>
                    <a:pt x="5359" y="15272"/>
                  </a:cubicBezTo>
                  <a:cubicBezTo>
                    <a:pt x="5061" y="14891"/>
                    <a:pt x="4811" y="14534"/>
                    <a:pt x="4585" y="14201"/>
                  </a:cubicBezTo>
                  <a:lnTo>
                    <a:pt x="4561" y="14153"/>
                  </a:lnTo>
                  <a:cubicBezTo>
                    <a:pt x="4513" y="14058"/>
                    <a:pt x="4466" y="13986"/>
                    <a:pt x="4430" y="13915"/>
                  </a:cubicBezTo>
                  <a:cubicBezTo>
                    <a:pt x="4382" y="13843"/>
                    <a:pt x="4335" y="13748"/>
                    <a:pt x="4287" y="13665"/>
                  </a:cubicBezTo>
                  <a:cubicBezTo>
                    <a:pt x="4216" y="13510"/>
                    <a:pt x="4168" y="13391"/>
                    <a:pt x="4132" y="13272"/>
                  </a:cubicBezTo>
                  <a:cubicBezTo>
                    <a:pt x="4073" y="13141"/>
                    <a:pt x="4025" y="13010"/>
                    <a:pt x="3990" y="12891"/>
                  </a:cubicBezTo>
                  <a:cubicBezTo>
                    <a:pt x="3954" y="12724"/>
                    <a:pt x="3906" y="12593"/>
                    <a:pt x="3871" y="12438"/>
                  </a:cubicBezTo>
                  <a:cubicBezTo>
                    <a:pt x="3835" y="12307"/>
                    <a:pt x="3799" y="12153"/>
                    <a:pt x="3787" y="12034"/>
                  </a:cubicBezTo>
                  <a:cubicBezTo>
                    <a:pt x="3775" y="11903"/>
                    <a:pt x="3740" y="11736"/>
                    <a:pt x="3728" y="11581"/>
                  </a:cubicBezTo>
                  <a:cubicBezTo>
                    <a:pt x="3716" y="11426"/>
                    <a:pt x="3692" y="11284"/>
                    <a:pt x="3692" y="11117"/>
                  </a:cubicBezTo>
                  <a:lnTo>
                    <a:pt x="3692" y="10533"/>
                  </a:lnTo>
                  <a:lnTo>
                    <a:pt x="3692" y="10331"/>
                  </a:lnTo>
                  <a:lnTo>
                    <a:pt x="3692" y="10307"/>
                  </a:lnTo>
                  <a:cubicBezTo>
                    <a:pt x="3692" y="10117"/>
                    <a:pt x="3692" y="9902"/>
                    <a:pt x="3680" y="9712"/>
                  </a:cubicBezTo>
                  <a:cubicBezTo>
                    <a:pt x="3668" y="9509"/>
                    <a:pt x="3656" y="9295"/>
                    <a:pt x="3632" y="9105"/>
                  </a:cubicBezTo>
                  <a:cubicBezTo>
                    <a:pt x="3620" y="8914"/>
                    <a:pt x="3597" y="8724"/>
                    <a:pt x="3561" y="8545"/>
                  </a:cubicBezTo>
                  <a:cubicBezTo>
                    <a:pt x="3537" y="8307"/>
                    <a:pt x="3501" y="8105"/>
                    <a:pt x="3454" y="7914"/>
                  </a:cubicBezTo>
                  <a:cubicBezTo>
                    <a:pt x="3430" y="7724"/>
                    <a:pt x="3370" y="7509"/>
                    <a:pt x="3323" y="7331"/>
                  </a:cubicBezTo>
                  <a:cubicBezTo>
                    <a:pt x="3263" y="7128"/>
                    <a:pt x="3204" y="6950"/>
                    <a:pt x="3144" y="6783"/>
                  </a:cubicBezTo>
                  <a:cubicBezTo>
                    <a:pt x="3073" y="6592"/>
                    <a:pt x="3001" y="6414"/>
                    <a:pt x="2918" y="6247"/>
                  </a:cubicBezTo>
                  <a:cubicBezTo>
                    <a:pt x="2894" y="6152"/>
                    <a:pt x="2847" y="6080"/>
                    <a:pt x="2823" y="6009"/>
                  </a:cubicBezTo>
                  <a:lnTo>
                    <a:pt x="2680" y="5699"/>
                  </a:lnTo>
                  <a:cubicBezTo>
                    <a:pt x="2537" y="5378"/>
                    <a:pt x="2382" y="5021"/>
                    <a:pt x="2204" y="4568"/>
                  </a:cubicBezTo>
                  <a:cubicBezTo>
                    <a:pt x="2073" y="4223"/>
                    <a:pt x="1930" y="3866"/>
                    <a:pt x="1715" y="3449"/>
                  </a:cubicBezTo>
                  <a:cubicBezTo>
                    <a:pt x="1644" y="3283"/>
                    <a:pt x="1549" y="3116"/>
                    <a:pt x="1465" y="2961"/>
                  </a:cubicBezTo>
                  <a:cubicBezTo>
                    <a:pt x="1370" y="2794"/>
                    <a:pt x="1251" y="2628"/>
                    <a:pt x="1120" y="2437"/>
                  </a:cubicBezTo>
                  <a:cubicBezTo>
                    <a:pt x="1037" y="2318"/>
                    <a:pt x="953" y="2199"/>
                    <a:pt x="870" y="2092"/>
                  </a:cubicBezTo>
                  <a:cubicBezTo>
                    <a:pt x="715" y="1889"/>
                    <a:pt x="572" y="1687"/>
                    <a:pt x="442" y="1485"/>
                  </a:cubicBezTo>
                  <a:lnTo>
                    <a:pt x="418" y="1449"/>
                  </a:lnTo>
                  <a:cubicBezTo>
                    <a:pt x="382" y="1389"/>
                    <a:pt x="334" y="1318"/>
                    <a:pt x="299" y="1247"/>
                  </a:cubicBezTo>
                  <a:cubicBezTo>
                    <a:pt x="299" y="1235"/>
                    <a:pt x="287" y="1223"/>
                    <a:pt x="287" y="1199"/>
                  </a:cubicBezTo>
                  <a:cubicBezTo>
                    <a:pt x="287" y="1175"/>
                    <a:pt x="275" y="1163"/>
                    <a:pt x="275" y="1127"/>
                  </a:cubicBezTo>
                  <a:lnTo>
                    <a:pt x="275" y="1092"/>
                  </a:lnTo>
                  <a:lnTo>
                    <a:pt x="275" y="1032"/>
                  </a:lnTo>
                  <a:lnTo>
                    <a:pt x="275" y="1008"/>
                  </a:lnTo>
                  <a:cubicBezTo>
                    <a:pt x="275" y="973"/>
                    <a:pt x="275" y="961"/>
                    <a:pt x="287" y="937"/>
                  </a:cubicBezTo>
                  <a:cubicBezTo>
                    <a:pt x="287" y="925"/>
                    <a:pt x="287" y="901"/>
                    <a:pt x="299" y="889"/>
                  </a:cubicBezTo>
                  <a:cubicBezTo>
                    <a:pt x="322" y="854"/>
                    <a:pt x="346" y="830"/>
                    <a:pt x="358" y="794"/>
                  </a:cubicBezTo>
                  <a:cubicBezTo>
                    <a:pt x="394" y="782"/>
                    <a:pt x="406" y="758"/>
                    <a:pt x="418" y="735"/>
                  </a:cubicBezTo>
                  <a:cubicBezTo>
                    <a:pt x="453" y="711"/>
                    <a:pt x="477" y="699"/>
                    <a:pt x="513" y="663"/>
                  </a:cubicBezTo>
                  <a:cubicBezTo>
                    <a:pt x="513" y="651"/>
                    <a:pt x="525" y="651"/>
                    <a:pt x="537" y="639"/>
                  </a:cubicBezTo>
                  <a:cubicBezTo>
                    <a:pt x="561" y="616"/>
                    <a:pt x="572" y="616"/>
                    <a:pt x="584" y="604"/>
                  </a:cubicBezTo>
                  <a:cubicBezTo>
                    <a:pt x="632" y="580"/>
                    <a:pt x="680" y="544"/>
                    <a:pt x="739" y="520"/>
                  </a:cubicBezTo>
                  <a:cubicBezTo>
                    <a:pt x="870" y="461"/>
                    <a:pt x="1001" y="401"/>
                    <a:pt x="1156" y="354"/>
                  </a:cubicBezTo>
                  <a:cubicBezTo>
                    <a:pt x="1227" y="318"/>
                    <a:pt x="1287" y="306"/>
                    <a:pt x="1358" y="294"/>
                  </a:cubicBezTo>
                  <a:cubicBezTo>
                    <a:pt x="1394" y="282"/>
                    <a:pt x="1430" y="282"/>
                    <a:pt x="1465" y="282"/>
                  </a:cubicBezTo>
                  <a:close/>
                  <a:moveTo>
                    <a:pt x="1442" y="0"/>
                  </a:moveTo>
                  <a:cubicBezTo>
                    <a:pt x="1378" y="0"/>
                    <a:pt x="1314" y="7"/>
                    <a:pt x="1251" y="20"/>
                  </a:cubicBezTo>
                  <a:cubicBezTo>
                    <a:pt x="1180" y="56"/>
                    <a:pt x="1096" y="68"/>
                    <a:pt x="1013" y="104"/>
                  </a:cubicBezTo>
                  <a:cubicBezTo>
                    <a:pt x="823" y="175"/>
                    <a:pt x="632" y="246"/>
                    <a:pt x="453" y="354"/>
                  </a:cubicBezTo>
                  <a:cubicBezTo>
                    <a:pt x="263" y="485"/>
                    <a:pt x="108" y="663"/>
                    <a:pt x="49" y="889"/>
                  </a:cubicBezTo>
                  <a:cubicBezTo>
                    <a:pt x="1" y="1056"/>
                    <a:pt x="49" y="1235"/>
                    <a:pt x="120" y="1366"/>
                  </a:cubicBezTo>
                  <a:cubicBezTo>
                    <a:pt x="227" y="1544"/>
                    <a:pt x="334" y="1711"/>
                    <a:pt x="453" y="1866"/>
                  </a:cubicBezTo>
                  <a:cubicBezTo>
                    <a:pt x="680" y="2187"/>
                    <a:pt x="918" y="2497"/>
                    <a:pt x="1120" y="2818"/>
                  </a:cubicBezTo>
                  <a:cubicBezTo>
                    <a:pt x="1227" y="2997"/>
                    <a:pt x="1334" y="3175"/>
                    <a:pt x="1418" y="3354"/>
                  </a:cubicBezTo>
                  <a:cubicBezTo>
                    <a:pt x="1525" y="3568"/>
                    <a:pt x="1632" y="3759"/>
                    <a:pt x="1715" y="3973"/>
                  </a:cubicBezTo>
                  <a:lnTo>
                    <a:pt x="1894" y="4366"/>
                  </a:lnTo>
                  <a:cubicBezTo>
                    <a:pt x="1954" y="4509"/>
                    <a:pt x="2001" y="4640"/>
                    <a:pt x="2061" y="4771"/>
                  </a:cubicBezTo>
                  <a:cubicBezTo>
                    <a:pt x="2132" y="4961"/>
                    <a:pt x="2227" y="5164"/>
                    <a:pt x="2299" y="5354"/>
                  </a:cubicBezTo>
                  <a:cubicBezTo>
                    <a:pt x="2370" y="5533"/>
                    <a:pt x="2466" y="5711"/>
                    <a:pt x="2537" y="5890"/>
                  </a:cubicBezTo>
                  <a:cubicBezTo>
                    <a:pt x="2620" y="6080"/>
                    <a:pt x="2716" y="6259"/>
                    <a:pt x="2787" y="6450"/>
                  </a:cubicBezTo>
                  <a:cubicBezTo>
                    <a:pt x="2882" y="6616"/>
                    <a:pt x="2942" y="6807"/>
                    <a:pt x="3001" y="6985"/>
                  </a:cubicBezTo>
                  <a:cubicBezTo>
                    <a:pt x="3097" y="7331"/>
                    <a:pt x="3192" y="7676"/>
                    <a:pt x="3251" y="8021"/>
                  </a:cubicBezTo>
                  <a:cubicBezTo>
                    <a:pt x="3311" y="8438"/>
                    <a:pt x="3335" y="8855"/>
                    <a:pt x="3370" y="9271"/>
                  </a:cubicBezTo>
                  <a:cubicBezTo>
                    <a:pt x="3382" y="9402"/>
                    <a:pt x="3382" y="9533"/>
                    <a:pt x="3382" y="9664"/>
                  </a:cubicBezTo>
                  <a:cubicBezTo>
                    <a:pt x="3382" y="9807"/>
                    <a:pt x="3370" y="9926"/>
                    <a:pt x="3370" y="10057"/>
                  </a:cubicBezTo>
                  <a:cubicBezTo>
                    <a:pt x="3359" y="10307"/>
                    <a:pt x="3335" y="10545"/>
                    <a:pt x="3323" y="10795"/>
                  </a:cubicBezTo>
                  <a:cubicBezTo>
                    <a:pt x="3311" y="11010"/>
                    <a:pt x="3311" y="11200"/>
                    <a:pt x="3311" y="11414"/>
                  </a:cubicBezTo>
                  <a:cubicBezTo>
                    <a:pt x="3311" y="11534"/>
                    <a:pt x="3323" y="11629"/>
                    <a:pt x="3323" y="11748"/>
                  </a:cubicBezTo>
                  <a:cubicBezTo>
                    <a:pt x="3323" y="11855"/>
                    <a:pt x="3335" y="11962"/>
                    <a:pt x="3359" y="12069"/>
                  </a:cubicBezTo>
                  <a:cubicBezTo>
                    <a:pt x="3382" y="12260"/>
                    <a:pt x="3430" y="12462"/>
                    <a:pt x="3478" y="12665"/>
                  </a:cubicBezTo>
                  <a:cubicBezTo>
                    <a:pt x="3537" y="12843"/>
                    <a:pt x="3597" y="13034"/>
                    <a:pt x="3656" y="13224"/>
                  </a:cubicBezTo>
                  <a:cubicBezTo>
                    <a:pt x="3680" y="13319"/>
                    <a:pt x="3716" y="13415"/>
                    <a:pt x="3751" y="13510"/>
                  </a:cubicBezTo>
                  <a:cubicBezTo>
                    <a:pt x="3799" y="13593"/>
                    <a:pt x="3835" y="13689"/>
                    <a:pt x="3871" y="13772"/>
                  </a:cubicBezTo>
                  <a:lnTo>
                    <a:pt x="3871" y="13796"/>
                  </a:lnTo>
                  <a:cubicBezTo>
                    <a:pt x="3954" y="13974"/>
                    <a:pt x="4049" y="14129"/>
                    <a:pt x="4168" y="14331"/>
                  </a:cubicBezTo>
                  <a:cubicBezTo>
                    <a:pt x="4275" y="14486"/>
                    <a:pt x="4382" y="14641"/>
                    <a:pt x="4513" y="14808"/>
                  </a:cubicBezTo>
                  <a:cubicBezTo>
                    <a:pt x="4644" y="14986"/>
                    <a:pt x="4787" y="15141"/>
                    <a:pt x="4918" y="15284"/>
                  </a:cubicBezTo>
                  <a:lnTo>
                    <a:pt x="4990" y="15355"/>
                  </a:lnTo>
                  <a:cubicBezTo>
                    <a:pt x="5037" y="15403"/>
                    <a:pt x="5085" y="15463"/>
                    <a:pt x="5121" y="15498"/>
                  </a:cubicBezTo>
                  <a:cubicBezTo>
                    <a:pt x="5156" y="15534"/>
                    <a:pt x="5168" y="15558"/>
                    <a:pt x="5204" y="15594"/>
                  </a:cubicBezTo>
                  <a:cubicBezTo>
                    <a:pt x="5240" y="15641"/>
                    <a:pt x="5275" y="15677"/>
                    <a:pt x="5323" y="15725"/>
                  </a:cubicBezTo>
                  <a:lnTo>
                    <a:pt x="5347" y="15760"/>
                  </a:lnTo>
                  <a:lnTo>
                    <a:pt x="5418" y="15832"/>
                  </a:lnTo>
                  <a:cubicBezTo>
                    <a:pt x="5454" y="15855"/>
                    <a:pt x="5502" y="15891"/>
                    <a:pt x="5525" y="15915"/>
                  </a:cubicBezTo>
                  <a:cubicBezTo>
                    <a:pt x="5597" y="15975"/>
                    <a:pt x="5656" y="16034"/>
                    <a:pt x="5740" y="16094"/>
                  </a:cubicBezTo>
                  <a:lnTo>
                    <a:pt x="5776" y="16129"/>
                  </a:lnTo>
                  <a:lnTo>
                    <a:pt x="5823" y="16177"/>
                  </a:lnTo>
                  <a:cubicBezTo>
                    <a:pt x="5835" y="16177"/>
                    <a:pt x="5859" y="16189"/>
                    <a:pt x="5871" y="16201"/>
                  </a:cubicBezTo>
                  <a:cubicBezTo>
                    <a:pt x="5918" y="16248"/>
                    <a:pt x="5942" y="16272"/>
                    <a:pt x="5990" y="16308"/>
                  </a:cubicBezTo>
                  <a:cubicBezTo>
                    <a:pt x="6061" y="16367"/>
                    <a:pt x="6157" y="16427"/>
                    <a:pt x="6228" y="16487"/>
                  </a:cubicBezTo>
                  <a:cubicBezTo>
                    <a:pt x="6299" y="16546"/>
                    <a:pt x="6395" y="16606"/>
                    <a:pt x="6466" y="16665"/>
                  </a:cubicBezTo>
                  <a:cubicBezTo>
                    <a:pt x="6514" y="16701"/>
                    <a:pt x="6549" y="16737"/>
                    <a:pt x="6597" y="16772"/>
                  </a:cubicBezTo>
                  <a:cubicBezTo>
                    <a:pt x="6609" y="16784"/>
                    <a:pt x="6633" y="16784"/>
                    <a:pt x="6645" y="16796"/>
                  </a:cubicBezTo>
                  <a:cubicBezTo>
                    <a:pt x="6657" y="16820"/>
                    <a:pt x="6692" y="16820"/>
                    <a:pt x="6716" y="16820"/>
                  </a:cubicBezTo>
                  <a:cubicBezTo>
                    <a:pt x="6776" y="16820"/>
                    <a:pt x="6811" y="16772"/>
                    <a:pt x="6811" y="16713"/>
                  </a:cubicBezTo>
                  <a:cubicBezTo>
                    <a:pt x="6811" y="16707"/>
                    <a:pt x="6811" y="16694"/>
                    <a:pt x="6808" y="16682"/>
                  </a:cubicBezTo>
                  <a:lnTo>
                    <a:pt x="6808" y="16682"/>
                  </a:lnTo>
                  <a:cubicBezTo>
                    <a:pt x="6861" y="16775"/>
                    <a:pt x="6907" y="16867"/>
                    <a:pt x="6954" y="16951"/>
                  </a:cubicBezTo>
                  <a:cubicBezTo>
                    <a:pt x="7002" y="17034"/>
                    <a:pt x="7073" y="17106"/>
                    <a:pt x="7169" y="17141"/>
                  </a:cubicBezTo>
                  <a:cubicBezTo>
                    <a:pt x="7192" y="17141"/>
                    <a:pt x="7240" y="17153"/>
                    <a:pt x="7288" y="17153"/>
                  </a:cubicBezTo>
                  <a:cubicBezTo>
                    <a:pt x="7323" y="17153"/>
                    <a:pt x="7359" y="17153"/>
                    <a:pt x="7288" y="17046"/>
                  </a:cubicBezTo>
                  <a:cubicBezTo>
                    <a:pt x="7323" y="17022"/>
                    <a:pt x="7359" y="16963"/>
                    <a:pt x="7347" y="16903"/>
                  </a:cubicBezTo>
                  <a:cubicBezTo>
                    <a:pt x="7311" y="16796"/>
                    <a:pt x="7300" y="16677"/>
                    <a:pt x="7288" y="16558"/>
                  </a:cubicBezTo>
                  <a:lnTo>
                    <a:pt x="7264" y="16498"/>
                  </a:lnTo>
                  <a:cubicBezTo>
                    <a:pt x="7240" y="16320"/>
                    <a:pt x="7204" y="16117"/>
                    <a:pt x="7169" y="15903"/>
                  </a:cubicBezTo>
                  <a:cubicBezTo>
                    <a:pt x="7133" y="15748"/>
                    <a:pt x="7085" y="15582"/>
                    <a:pt x="7049" y="15427"/>
                  </a:cubicBezTo>
                  <a:lnTo>
                    <a:pt x="7026" y="15355"/>
                  </a:lnTo>
                  <a:lnTo>
                    <a:pt x="7026" y="15344"/>
                  </a:lnTo>
                  <a:cubicBezTo>
                    <a:pt x="6990" y="15153"/>
                    <a:pt x="6930" y="14951"/>
                    <a:pt x="6883" y="14748"/>
                  </a:cubicBezTo>
                  <a:cubicBezTo>
                    <a:pt x="6835" y="14558"/>
                    <a:pt x="6788" y="14343"/>
                    <a:pt x="6764" y="14177"/>
                  </a:cubicBezTo>
                  <a:lnTo>
                    <a:pt x="6764" y="14141"/>
                  </a:lnTo>
                  <a:lnTo>
                    <a:pt x="6764" y="14117"/>
                  </a:lnTo>
                  <a:lnTo>
                    <a:pt x="6764" y="14093"/>
                  </a:lnTo>
                  <a:lnTo>
                    <a:pt x="6764" y="14070"/>
                  </a:lnTo>
                  <a:lnTo>
                    <a:pt x="6764" y="14058"/>
                  </a:lnTo>
                  <a:lnTo>
                    <a:pt x="6764" y="14046"/>
                  </a:lnTo>
                  <a:lnTo>
                    <a:pt x="6764" y="14034"/>
                  </a:lnTo>
                  <a:lnTo>
                    <a:pt x="6764" y="14010"/>
                  </a:lnTo>
                  <a:cubicBezTo>
                    <a:pt x="6752" y="13998"/>
                    <a:pt x="6752" y="13974"/>
                    <a:pt x="6752" y="13950"/>
                  </a:cubicBezTo>
                  <a:cubicBezTo>
                    <a:pt x="6728" y="13855"/>
                    <a:pt x="6728" y="13748"/>
                    <a:pt x="6716" y="13653"/>
                  </a:cubicBezTo>
                  <a:cubicBezTo>
                    <a:pt x="6633" y="12736"/>
                    <a:pt x="6573" y="11974"/>
                    <a:pt x="6526" y="11295"/>
                  </a:cubicBezTo>
                  <a:cubicBezTo>
                    <a:pt x="6514" y="11069"/>
                    <a:pt x="6514" y="10879"/>
                    <a:pt x="6526" y="10700"/>
                  </a:cubicBezTo>
                  <a:cubicBezTo>
                    <a:pt x="6538" y="10617"/>
                    <a:pt x="6538" y="10545"/>
                    <a:pt x="6549" y="10474"/>
                  </a:cubicBezTo>
                  <a:lnTo>
                    <a:pt x="6549" y="10438"/>
                  </a:lnTo>
                  <a:cubicBezTo>
                    <a:pt x="6549" y="10414"/>
                    <a:pt x="6573" y="10402"/>
                    <a:pt x="6573" y="10367"/>
                  </a:cubicBezTo>
                  <a:cubicBezTo>
                    <a:pt x="6585" y="10343"/>
                    <a:pt x="6585" y="10295"/>
                    <a:pt x="6597" y="10260"/>
                  </a:cubicBezTo>
                  <a:cubicBezTo>
                    <a:pt x="6633" y="10200"/>
                    <a:pt x="6645" y="10141"/>
                    <a:pt x="6668" y="10081"/>
                  </a:cubicBezTo>
                  <a:cubicBezTo>
                    <a:pt x="6716" y="9998"/>
                    <a:pt x="6776" y="9902"/>
                    <a:pt x="6823" y="9831"/>
                  </a:cubicBezTo>
                  <a:cubicBezTo>
                    <a:pt x="6871" y="9771"/>
                    <a:pt x="6895" y="9724"/>
                    <a:pt x="6942" y="9688"/>
                  </a:cubicBezTo>
                  <a:lnTo>
                    <a:pt x="7169" y="9462"/>
                  </a:lnTo>
                  <a:cubicBezTo>
                    <a:pt x="7192" y="9414"/>
                    <a:pt x="7240" y="9390"/>
                    <a:pt x="7288" y="9343"/>
                  </a:cubicBezTo>
                  <a:cubicBezTo>
                    <a:pt x="7550" y="9069"/>
                    <a:pt x="7800" y="8759"/>
                    <a:pt x="8014" y="8414"/>
                  </a:cubicBezTo>
                  <a:cubicBezTo>
                    <a:pt x="8085" y="8295"/>
                    <a:pt x="8157" y="8164"/>
                    <a:pt x="8240" y="8033"/>
                  </a:cubicBezTo>
                  <a:cubicBezTo>
                    <a:pt x="8252" y="7974"/>
                    <a:pt x="8276" y="7926"/>
                    <a:pt x="8312" y="7878"/>
                  </a:cubicBezTo>
                  <a:cubicBezTo>
                    <a:pt x="8359" y="7795"/>
                    <a:pt x="8419" y="7700"/>
                    <a:pt x="8454" y="7616"/>
                  </a:cubicBezTo>
                  <a:cubicBezTo>
                    <a:pt x="8502" y="7545"/>
                    <a:pt x="8550" y="7450"/>
                    <a:pt x="8597" y="7378"/>
                  </a:cubicBezTo>
                  <a:cubicBezTo>
                    <a:pt x="8978" y="6712"/>
                    <a:pt x="9335" y="5961"/>
                    <a:pt x="9669" y="5188"/>
                  </a:cubicBezTo>
                  <a:cubicBezTo>
                    <a:pt x="9693" y="5104"/>
                    <a:pt x="9740" y="5009"/>
                    <a:pt x="9764" y="4926"/>
                  </a:cubicBezTo>
                  <a:cubicBezTo>
                    <a:pt x="9800" y="4830"/>
                    <a:pt x="9824" y="4747"/>
                    <a:pt x="9859" y="4640"/>
                  </a:cubicBezTo>
                  <a:cubicBezTo>
                    <a:pt x="9883" y="4521"/>
                    <a:pt x="9919" y="4414"/>
                    <a:pt x="9931" y="4306"/>
                  </a:cubicBezTo>
                  <a:cubicBezTo>
                    <a:pt x="9967" y="4187"/>
                    <a:pt x="9967" y="4092"/>
                    <a:pt x="9978" y="3997"/>
                  </a:cubicBezTo>
                  <a:cubicBezTo>
                    <a:pt x="9990" y="3794"/>
                    <a:pt x="9990" y="3580"/>
                    <a:pt x="10002" y="3378"/>
                  </a:cubicBezTo>
                  <a:cubicBezTo>
                    <a:pt x="10002" y="3199"/>
                    <a:pt x="10026" y="2997"/>
                    <a:pt x="10038" y="2818"/>
                  </a:cubicBezTo>
                  <a:lnTo>
                    <a:pt x="10038" y="2806"/>
                  </a:lnTo>
                  <a:cubicBezTo>
                    <a:pt x="10062" y="2580"/>
                    <a:pt x="10097" y="2342"/>
                    <a:pt x="10109" y="2104"/>
                  </a:cubicBezTo>
                  <a:cubicBezTo>
                    <a:pt x="10109" y="2009"/>
                    <a:pt x="10121" y="1913"/>
                    <a:pt x="10109" y="1806"/>
                  </a:cubicBezTo>
                  <a:cubicBezTo>
                    <a:pt x="10097" y="1711"/>
                    <a:pt x="10086" y="1604"/>
                    <a:pt x="10050" y="1497"/>
                  </a:cubicBezTo>
                  <a:cubicBezTo>
                    <a:pt x="9990" y="1306"/>
                    <a:pt x="9919" y="1092"/>
                    <a:pt x="9812" y="913"/>
                  </a:cubicBezTo>
                  <a:cubicBezTo>
                    <a:pt x="9752" y="818"/>
                    <a:pt x="9645" y="711"/>
                    <a:pt x="9550" y="651"/>
                  </a:cubicBezTo>
                  <a:cubicBezTo>
                    <a:pt x="9476" y="605"/>
                    <a:pt x="9388" y="588"/>
                    <a:pt x="9296" y="588"/>
                  </a:cubicBezTo>
                  <a:cubicBezTo>
                    <a:pt x="9270" y="588"/>
                    <a:pt x="9243" y="589"/>
                    <a:pt x="9216" y="592"/>
                  </a:cubicBezTo>
                  <a:cubicBezTo>
                    <a:pt x="9026" y="604"/>
                    <a:pt x="8859" y="735"/>
                    <a:pt x="8728" y="889"/>
                  </a:cubicBezTo>
                  <a:cubicBezTo>
                    <a:pt x="8597" y="1032"/>
                    <a:pt x="8478" y="1187"/>
                    <a:pt x="8359" y="1330"/>
                  </a:cubicBezTo>
                  <a:cubicBezTo>
                    <a:pt x="8276" y="1425"/>
                    <a:pt x="8192" y="1508"/>
                    <a:pt x="8097" y="1592"/>
                  </a:cubicBezTo>
                  <a:cubicBezTo>
                    <a:pt x="8062" y="1628"/>
                    <a:pt x="8014" y="1675"/>
                    <a:pt x="7954" y="1711"/>
                  </a:cubicBezTo>
                  <a:cubicBezTo>
                    <a:pt x="7942" y="1711"/>
                    <a:pt x="7919" y="1723"/>
                    <a:pt x="7895" y="1735"/>
                  </a:cubicBezTo>
                  <a:cubicBezTo>
                    <a:pt x="7883" y="1735"/>
                    <a:pt x="7859" y="1747"/>
                    <a:pt x="7847" y="1747"/>
                  </a:cubicBezTo>
                  <a:cubicBezTo>
                    <a:pt x="7835" y="1747"/>
                    <a:pt x="7800" y="1770"/>
                    <a:pt x="7788" y="1770"/>
                  </a:cubicBezTo>
                  <a:lnTo>
                    <a:pt x="7657" y="1770"/>
                  </a:lnTo>
                  <a:cubicBezTo>
                    <a:pt x="7621" y="1770"/>
                    <a:pt x="7597" y="1747"/>
                    <a:pt x="7561" y="1747"/>
                  </a:cubicBezTo>
                  <a:cubicBezTo>
                    <a:pt x="7538" y="1735"/>
                    <a:pt x="7502" y="1735"/>
                    <a:pt x="7478" y="1723"/>
                  </a:cubicBezTo>
                  <a:cubicBezTo>
                    <a:pt x="7442" y="1723"/>
                    <a:pt x="7419" y="1711"/>
                    <a:pt x="7383" y="1687"/>
                  </a:cubicBezTo>
                  <a:cubicBezTo>
                    <a:pt x="7347" y="1675"/>
                    <a:pt x="7311" y="1663"/>
                    <a:pt x="7264" y="1628"/>
                  </a:cubicBezTo>
                  <a:cubicBezTo>
                    <a:pt x="7192" y="1592"/>
                    <a:pt x="7133" y="1532"/>
                    <a:pt x="7061" y="1473"/>
                  </a:cubicBezTo>
                  <a:cubicBezTo>
                    <a:pt x="6990" y="1413"/>
                    <a:pt x="6907" y="1354"/>
                    <a:pt x="6823" y="1306"/>
                  </a:cubicBezTo>
                  <a:cubicBezTo>
                    <a:pt x="6752" y="1270"/>
                    <a:pt x="6657" y="1247"/>
                    <a:pt x="6573" y="1247"/>
                  </a:cubicBezTo>
                  <a:cubicBezTo>
                    <a:pt x="6466" y="1247"/>
                    <a:pt x="6359" y="1258"/>
                    <a:pt x="6276" y="1306"/>
                  </a:cubicBezTo>
                  <a:cubicBezTo>
                    <a:pt x="6180" y="1330"/>
                    <a:pt x="6097" y="1378"/>
                    <a:pt x="6002" y="1437"/>
                  </a:cubicBezTo>
                  <a:cubicBezTo>
                    <a:pt x="5835" y="1544"/>
                    <a:pt x="5692" y="1651"/>
                    <a:pt x="5561" y="1794"/>
                  </a:cubicBezTo>
                  <a:cubicBezTo>
                    <a:pt x="5478" y="1889"/>
                    <a:pt x="5418" y="1961"/>
                    <a:pt x="5383" y="2044"/>
                  </a:cubicBezTo>
                  <a:cubicBezTo>
                    <a:pt x="5335" y="2128"/>
                    <a:pt x="5287" y="2211"/>
                    <a:pt x="5240" y="2306"/>
                  </a:cubicBezTo>
                  <a:cubicBezTo>
                    <a:pt x="5228" y="2342"/>
                    <a:pt x="5204" y="2401"/>
                    <a:pt x="5180" y="2449"/>
                  </a:cubicBezTo>
                  <a:cubicBezTo>
                    <a:pt x="5097" y="2318"/>
                    <a:pt x="5002" y="2199"/>
                    <a:pt x="4906" y="2080"/>
                  </a:cubicBezTo>
                  <a:cubicBezTo>
                    <a:pt x="4787" y="1925"/>
                    <a:pt x="4633" y="1794"/>
                    <a:pt x="4466" y="1687"/>
                  </a:cubicBezTo>
                  <a:cubicBezTo>
                    <a:pt x="4132" y="1497"/>
                    <a:pt x="3740" y="1413"/>
                    <a:pt x="3370" y="1294"/>
                  </a:cubicBezTo>
                  <a:cubicBezTo>
                    <a:pt x="3275" y="1247"/>
                    <a:pt x="3192" y="1211"/>
                    <a:pt x="3097" y="1175"/>
                  </a:cubicBezTo>
                  <a:cubicBezTo>
                    <a:pt x="3037" y="1127"/>
                    <a:pt x="3001" y="1092"/>
                    <a:pt x="2942" y="1068"/>
                  </a:cubicBezTo>
                  <a:cubicBezTo>
                    <a:pt x="2847" y="1008"/>
                    <a:pt x="2775" y="949"/>
                    <a:pt x="2680" y="877"/>
                  </a:cubicBezTo>
                  <a:cubicBezTo>
                    <a:pt x="2561" y="770"/>
                    <a:pt x="2442" y="651"/>
                    <a:pt x="2347" y="532"/>
                  </a:cubicBezTo>
                  <a:lnTo>
                    <a:pt x="2168" y="354"/>
                  </a:lnTo>
                  <a:cubicBezTo>
                    <a:pt x="2025" y="235"/>
                    <a:pt x="1906" y="115"/>
                    <a:pt x="1751" y="56"/>
                  </a:cubicBezTo>
                  <a:cubicBezTo>
                    <a:pt x="1654" y="19"/>
                    <a:pt x="1548" y="0"/>
                    <a:pt x="14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68;p60">
              <a:extLst>
                <a:ext uri="{FF2B5EF4-FFF2-40B4-BE49-F238E27FC236}">
                  <a16:creationId xmlns:a16="http://schemas.microsoft.com/office/drawing/2014/main" id="{8F1BDE24-058B-4342-8AB8-095C15A0FC69}"/>
                </a:ext>
              </a:extLst>
            </p:cNvPr>
            <p:cNvSpPr/>
            <p:nvPr/>
          </p:nvSpPr>
          <p:spPr>
            <a:xfrm>
              <a:off x="6785350" y="3188925"/>
              <a:ext cx="4500" cy="4225"/>
            </a:xfrm>
            <a:custGeom>
              <a:avLst/>
              <a:gdLst/>
              <a:ahLst/>
              <a:cxnLst/>
              <a:rect l="l" t="t" r="r" b="b"/>
              <a:pathLst>
                <a:path w="180" h="169" extrusionOk="0">
                  <a:moveTo>
                    <a:pt x="120" y="0"/>
                  </a:moveTo>
                  <a:cubicBezTo>
                    <a:pt x="96" y="0"/>
                    <a:pt x="84" y="0"/>
                    <a:pt x="49" y="12"/>
                  </a:cubicBezTo>
                  <a:cubicBezTo>
                    <a:pt x="25" y="36"/>
                    <a:pt x="1" y="95"/>
                    <a:pt x="37" y="131"/>
                  </a:cubicBezTo>
                  <a:cubicBezTo>
                    <a:pt x="49" y="157"/>
                    <a:pt x="72" y="168"/>
                    <a:pt x="95" y="168"/>
                  </a:cubicBezTo>
                  <a:cubicBezTo>
                    <a:pt x="114" y="168"/>
                    <a:pt x="133" y="160"/>
                    <a:pt x="144" y="143"/>
                  </a:cubicBezTo>
                  <a:cubicBezTo>
                    <a:pt x="168" y="119"/>
                    <a:pt x="179" y="60"/>
                    <a:pt x="156" y="24"/>
                  </a:cubicBezTo>
                  <a:cubicBezTo>
                    <a:pt x="156" y="12"/>
                    <a:pt x="144" y="0"/>
                    <a:pt x="1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69;p60">
              <a:extLst>
                <a:ext uri="{FF2B5EF4-FFF2-40B4-BE49-F238E27FC236}">
                  <a16:creationId xmlns:a16="http://schemas.microsoft.com/office/drawing/2014/main" id="{DA946580-BD2D-426E-9387-FA3EB2F9C1F0}"/>
                </a:ext>
              </a:extLst>
            </p:cNvPr>
            <p:cNvSpPr/>
            <p:nvPr/>
          </p:nvSpPr>
          <p:spPr>
            <a:xfrm>
              <a:off x="6808275" y="2817875"/>
              <a:ext cx="217025" cy="389425"/>
            </a:xfrm>
            <a:custGeom>
              <a:avLst/>
              <a:gdLst/>
              <a:ahLst/>
              <a:cxnLst/>
              <a:rect l="l" t="t" r="r" b="b"/>
              <a:pathLst>
                <a:path w="8681" h="15577" extrusionOk="0">
                  <a:moveTo>
                    <a:pt x="5186" y="0"/>
                  </a:moveTo>
                  <a:cubicBezTo>
                    <a:pt x="4981" y="0"/>
                    <a:pt x="4774" y="55"/>
                    <a:pt x="4596" y="150"/>
                  </a:cubicBezTo>
                  <a:cubicBezTo>
                    <a:pt x="4501" y="209"/>
                    <a:pt x="4394" y="269"/>
                    <a:pt x="4323" y="352"/>
                  </a:cubicBezTo>
                  <a:cubicBezTo>
                    <a:pt x="4275" y="388"/>
                    <a:pt x="4239" y="436"/>
                    <a:pt x="4204" y="471"/>
                  </a:cubicBezTo>
                  <a:cubicBezTo>
                    <a:pt x="4144" y="531"/>
                    <a:pt x="4096" y="578"/>
                    <a:pt x="4061" y="638"/>
                  </a:cubicBezTo>
                  <a:cubicBezTo>
                    <a:pt x="3858" y="852"/>
                    <a:pt x="3668" y="1043"/>
                    <a:pt x="3465" y="1233"/>
                  </a:cubicBezTo>
                  <a:cubicBezTo>
                    <a:pt x="3430" y="1269"/>
                    <a:pt x="3418" y="1281"/>
                    <a:pt x="3382" y="1293"/>
                  </a:cubicBezTo>
                  <a:lnTo>
                    <a:pt x="3203" y="1293"/>
                  </a:lnTo>
                  <a:cubicBezTo>
                    <a:pt x="3192" y="1293"/>
                    <a:pt x="3180" y="1281"/>
                    <a:pt x="3168" y="1281"/>
                  </a:cubicBezTo>
                  <a:cubicBezTo>
                    <a:pt x="3144" y="1269"/>
                    <a:pt x="3144" y="1269"/>
                    <a:pt x="3132" y="1269"/>
                  </a:cubicBezTo>
                  <a:cubicBezTo>
                    <a:pt x="3120" y="1269"/>
                    <a:pt x="3120" y="1245"/>
                    <a:pt x="3108" y="1245"/>
                  </a:cubicBezTo>
                  <a:cubicBezTo>
                    <a:pt x="3061" y="1221"/>
                    <a:pt x="3013" y="1174"/>
                    <a:pt x="2989" y="1126"/>
                  </a:cubicBezTo>
                  <a:cubicBezTo>
                    <a:pt x="2953" y="1090"/>
                    <a:pt x="2906" y="1043"/>
                    <a:pt x="2882" y="995"/>
                  </a:cubicBezTo>
                  <a:cubicBezTo>
                    <a:pt x="2846" y="948"/>
                    <a:pt x="2822" y="924"/>
                    <a:pt x="2775" y="924"/>
                  </a:cubicBezTo>
                  <a:cubicBezTo>
                    <a:pt x="2765" y="922"/>
                    <a:pt x="2755" y="921"/>
                    <a:pt x="2745" y="921"/>
                  </a:cubicBezTo>
                  <a:cubicBezTo>
                    <a:pt x="2700" y="921"/>
                    <a:pt x="2664" y="944"/>
                    <a:pt x="2644" y="983"/>
                  </a:cubicBezTo>
                  <a:cubicBezTo>
                    <a:pt x="2608" y="1031"/>
                    <a:pt x="2608" y="1090"/>
                    <a:pt x="2644" y="1126"/>
                  </a:cubicBezTo>
                  <a:cubicBezTo>
                    <a:pt x="2656" y="1150"/>
                    <a:pt x="2668" y="1174"/>
                    <a:pt x="2691" y="1186"/>
                  </a:cubicBezTo>
                  <a:cubicBezTo>
                    <a:pt x="2715" y="1233"/>
                    <a:pt x="2763" y="1281"/>
                    <a:pt x="2787" y="1329"/>
                  </a:cubicBezTo>
                  <a:cubicBezTo>
                    <a:pt x="2822" y="1364"/>
                    <a:pt x="2870" y="1424"/>
                    <a:pt x="2930" y="1471"/>
                  </a:cubicBezTo>
                  <a:cubicBezTo>
                    <a:pt x="2965" y="1531"/>
                    <a:pt x="3049" y="1567"/>
                    <a:pt x="3132" y="1579"/>
                  </a:cubicBezTo>
                  <a:cubicBezTo>
                    <a:pt x="3156" y="1583"/>
                    <a:pt x="3181" y="1584"/>
                    <a:pt x="3205" y="1584"/>
                  </a:cubicBezTo>
                  <a:cubicBezTo>
                    <a:pt x="3254" y="1584"/>
                    <a:pt x="3299" y="1579"/>
                    <a:pt x="3323" y="1579"/>
                  </a:cubicBezTo>
                  <a:cubicBezTo>
                    <a:pt x="3370" y="1567"/>
                    <a:pt x="3442" y="1543"/>
                    <a:pt x="3501" y="1519"/>
                  </a:cubicBezTo>
                  <a:cubicBezTo>
                    <a:pt x="3525" y="1519"/>
                    <a:pt x="3525" y="1507"/>
                    <a:pt x="3537" y="1507"/>
                  </a:cubicBezTo>
                  <a:cubicBezTo>
                    <a:pt x="3561" y="1483"/>
                    <a:pt x="3584" y="1471"/>
                    <a:pt x="3596" y="1459"/>
                  </a:cubicBezTo>
                  <a:lnTo>
                    <a:pt x="3608" y="1448"/>
                  </a:lnTo>
                  <a:cubicBezTo>
                    <a:pt x="3680" y="1388"/>
                    <a:pt x="3739" y="1305"/>
                    <a:pt x="3799" y="1245"/>
                  </a:cubicBezTo>
                  <a:lnTo>
                    <a:pt x="3858" y="1186"/>
                  </a:lnTo>
                  <a:cubicBezTo>
                    <a:pt x="3918" y="1126"/>
                    <a:pt x="4001" y="1055"/>
                    <a:pt x="4061" y="983"/>
                  </a:cubicBezTo>
                  <a:lnTo>
                    <a:pt x="4073" y="971"/>
                  </a:lnTo>
                  <a:cubicBezTo>
                    <a:pt x="4132" y="888"/>
                    <a:pt x="4204" y="817"/>
                    <a:pt x="4263" y="745"/>
                  </a:cubicBezTo>
                  <a:lnTo>
                    <a:pt x="4311" y="686"/>
                  </a:lnTo>
                  <a:cubicBezTo>
                    <a:pt x="4358" y="638"/>
                    <a:pt x="4394" y="578"/>
                    <a:pt x="4442" y="531"/>
                  </a:cubicBezTo>
                  <a:cubicBezTo>
                    <a:pt x="4477" y="507"/>
                    <a:pt x="4501" y="495"/>
                    <a:pt x="4537" y="459"/>
                  </a:cubicBezTo>
                  <a:cubicBezTo>
                    <a:pt x="4549" y="459"/>
                    <a:pt x="4549" y="447"/>
                    <a:pt x="4561" y="447"/>
                  </a:cubicBezTo>
                  <a:cubicBezTo>
                    <a:pt x="4573" y="447"/>
                    <a:pt x="4573" y="436"/>
                    <a:pt x="4596" y="436"/>
                  </a:cubicBezTo>
                  <a:lnTo>
                    <a:pt x="4680" y="388"/>
                  </a:lnTo>
                  <a:cubicBezTo>
                    <a:pt x="4692" y="376"/>
                    <a:pt x="4692" y="376"/>
                    <a:pt x="4716" y="376"/>
                  </a:cubicBezTo>
                  <a:lnTo>
                    <a:pt x="4847" y="328"/>
                  </a:lnTo>
                  <a:cubicBezTo>
                    <a:pt x="4894" y="316"/>
                    <a:pt x="4930" y="316"/>
                    <a:pt x="4989" y="293"/>
                  </a:cubicBezTo>
                  <a:cubicBezTo>
                    <a:pt x="5037" y="281"/>
                    <a:pt x="5085" y="281"/>
                    <a:pt x="5132" y="281"/>
                  </a:cubicBezTo>
                  <a:lnTo>
                    <a:pt x="5263" y="281"/>
                  </a:lnTo>
                  <a:cubicBezTo>
                    <a:pt x="5287" y="281"/>
                    <a:pt x="5335" y="293"/>
                    <a:pt x="5370" y="293"/>
                  </a:cubicBezTo>
                  <a:cubicBezTo>
                    <a:pt x="5394" y="293"/>
                    <a:pt x="5442" y="316"/>
                    <a:pt x="5466" y="328"/>
                  </a:cubicBezTo>
                  <a:lnTo>
                    <a:pt x="5561" y="376"/>
                  </a:lnTo>
                  <a:cubicBezTo>
                    <a:pt x="5585" y="400"/>
                    <a:pt x="5620" y="412"/>
                    <a:pt x="5644" y="436"/>
                  </a:cubicBezTo>
                  <a:cubicBezTo>
                    <a:pt x="5680" y="447"/>
                    <a:pt x="5704" y="459"/>
                    <a:pt x="5739" y="495"/>
                  </a:cubicBezTo>
                  <a:cubicBezTo>
                    <a:pt x="5763" y="519"/>
                    <a:pt x="5799" y="555"/>
                    <a:pt x="5823" y="590"/>
                  </a:cubicBezTo>
                  <a:cubicBezTo>
                    <a:pt x="5906" y="697"/>
                    <a:pt x="5990" y="805"/>
                    <a:pt x="6097" y="948"/>
                  </a:cubicBezTo>
                  <a:lnTo>
                    <a:pt x="6109" y="983"/>
                  </a:lnTo>
                  <a:cubicBezTo>
                    <a:pt x="6180" y="1102"/>
                    <a:pt x="6275" y="1221"/>
                    <a:pt x="6382" y="1329"/>
                  </a:cubicBezTo>
                  <a:cubicBezTo>
                    <a:pt x="6513" y="1471"/>
                    <a:pt x="6656" y="1579"/>
                    <a:pt x="6811" y="1602"/>
                  </a:cubicBezTo>
                  <a:cubicBezTo>
                    <a:pt x="6882" y="1638"/>
                    <a:pt x="6978" y="1638"/>
                    <a:pt x="7061" y="1638"/>
                  </a:cubicBezTo>
                  <a:cubicBezTo>
                    <a:pt x="7109" y="1638"/>
                    <a:pt x="7168" y="1626"/>
                    <a:pt x="7216" y="1626"/>
                  </a:cubicBezTo>
                  <a:lnTo>
                    <a:pt x="7228" y="1626"/>
                  </a:lnTo>
                  <a:cubicBezTo>
                    <a:pt x="7299" y="1626"/>
                    <a:pt x="7371" y="1602"/>
                    <a:pt x="7454" y="1590"/>
                  </a:cubicBezTo>
                  <a:cubicBezTo>
                    <a:pt x="7549" y="1567"/>
                    <a:pt x="7644" y="1543"/>
                    <a:pt x="7752" y="1543"/>
                  </a:cubicBezTo>
                  <a:lnTo>
                    <a:pt x="7823" y="1543"/>
                  </a:lnTo>
                  <a:cubicBezTo>
                    <a:pt x="7835" y="1567"/>
                    <a:pt x="7871" y="1567"/>
                    <a:pt x="7883" y="1567"/>
                  </a:cubicBezTo>
                  <a:lnTo>
                    <a:pt x="7906" y="1567"/>
                  </a:lnTo>
                  <a:cubicBezTo>
                    <a:pt x="7930" y="1567"/>
                    <a:pt x="7930" y="1579"/>
                    <a:pt x="7942" y="1579"/>
                  </a:cubicBezTo>
                  <a:cubicBezTo>
                    <a:pt x="7954" y="1579"/>
                    <a:pt x="7954" y="1590"/>
                    <a:pt x="7966" y="1590"/>
                  </a:cubicBezTo>
                  <a:lnTo>
                    <a:pt x="7990" y="1602"/>
                  </a:lnTo>
                  <a:lnTo>
                    <a:pt x="8014" y="1638"/>
                  </a:lnTo>
                  <a:cubicBezTo>
                    <a:pt x="8025" y="1650"/>
                    <a:pt x="8025" y="1662"/>
                    <a:pt x="8049" y="1686"/>
                  </a:cubicBezTo>
                  <a:cubicBezTo>
                    <a:pt x="8061" y="1710"/>
                    <a:pt x="8073" y="1721"/>
                    <a:pt x="8085" y="1757"/>
                  </a:cubicBezTo>
                  <a:cubicBezTo>
                    <a:pt x="8109" y="1805"/>
                    <a:pt x="8133" y="1864"/>
                    <a:pt x="8145" y="1924"/>
                  </a:cubicBezTo>
                  <a:cubicBezTo>
                    <a:pt x="8168" y="1983"/>
                    <a:pt x="8180" y="2055"/>
                    <a:pt x="8192" y="2114"/>
                  </a:cubicBezTo>
                  <a:cubicBezTo>
                    <a:pt x="8204" y="2162"/>
                    <a:pt x="8204" y="2198"/>
                    <a:pt x="8204" y="2245"/>
                  </a:cubicBezTo>
                  <a:lnTo>
                    <a:pt x="8204" y="2317"/>
                  </a:lnTo>
                  <a:cubicBezTo>
                    <a:pt x="8204" y="2352"/>
                    <a:pt x="8192" y="2364"/>
                    <a:pt x="8192" y="2400"/>
                  </a:cubicBezTo>
                  <a:lnTo>
                    <a:pt x="8192" y="2412"/>
                  </a:lnTo>
                  <a:lnTo>
                    <a:pt x="8192" y="2424"/>
                  </a:lnTo>
                  <a:cubicBezTo>
                    <a:pt x="8192" y="2436"/>
                    <a:pt x="8180" y="2460"/>
                    <a:pt x="8180" y="2472"/>
                  </a:cubicBezTo>
                  <a:lnTo>
                    <a:pt x="8168" y="2483"/>
                  </a:lnTo>
                  <a:lnTo>
                    <a:pt x="8145" y="2495"/>
                  </a:lnTo>
                  <a:cubicBezTo>
                    <a:pt x="8145" y="2519"/>
                    <a:pt x="8133" y="2519"/>
                    <a:pt x="8133" y="2519"/>
                  </a:cubicBezTo>
                  <a:cubicBezTo>
                    <a:pt x="8121" y="2531"/>
                    <a:pt x="8121" y="2531"/>
                    <a:pt x="8109" y="2531"/>
                  </a:cubicBezTo>
                  <a:cubicBezTo>
                    <a:pt x="8085" y="2543"/>
                    <a:pt x="8073" y="2543"/>
                    <a:pt x="8061" y="2543"/>
                  </a:cubicBezTo>
                  <a:lnTo>
                    <a:pt x="8002" y="2543"/>
                  </a:lnTo>
                  <a:cubicBezTo>
                    <a:pt x="7942" y="2543"/>
                    <a:pt x="7895" y="2531"/>
                    <a:pt x="7835" y="2531"/>
                  </a:cubicBezTo>
                  <a:lnTo>
                    <a:pt x="7418" y="2531"/>
                  </a:lnTo>
                  <a:cubicBezTo>
                    <a:pt x="7295" y="2523"/>
                    <a:pt x="7172" y="2509"/>
                    <a:pt x="7049" y="2509"/>
                  </a:cubicBezTo>
                  <a:cubicBezTo>
                    <a:pt x="6993" y="2509"/>
                    <a:pt x="6938" y="2512"/>
                    <a:pt x="6882" y="2519"/>
                  </a:cubicBezTo>
                  <a:cubicBezTo>
                    <a:pt x="6454" y="2555"/>
                    <a:pt x="6049" y="2710"/>
                    <a:pt x="5704" y="2960"/>
                  </a:cubicBezTo>
                  <a:cubicBezTo>
                    <a:pt x="5668" y="2972"/>
                    <a:pt x="5632" y="3007"/>
                    <a:pt x="5609" y="3031"/>
                  </a:cubicBezTo>
                  <a:cubicBezTo>
                    <a:pt x="5382" y="3234"/>
                    <a:pt x="5216" y="3388"/>
                    <a:pt x="5097" y="3555"/>
                  </a:cubicBezTo>
                  <a:cubicBezTo>
                    <a:pt x="5025" y="3650"/>
                    <a:pt x="4977" y="3757"/>
                    <a:pt x="4930" y="3865"/>
                  </a:cubicBezTo>
                  <a:cubicBezTo>
                    <a:pt x="4906" y="3948"/>
                    <a:pt x="4894" y="4019"/>
                    <a:pt x="4870" y="4079"/>
                  </a:cubicBezTo>
                  <a:lnTo>
                    <a:pt x="4835" y="4246"/>
                  </a:lnTo>
                  <a:cubicBezTo>
                    <a:pt x="4799" y="4341"/>
                    <a:pt x="4775" y="4460"/>
                    <a:pt x="4739" y="4579"/>
                  </a:cubicBezTo>
                  <a:cubicBezTo>
                    <a:pt x="4727" y="4615"/>
                    <a:pt x="4727" y="4627"/>
                    <a:pt x="4716" y="4662"/>
                  </a:cubicBezTo>
                  <a:lnTo>
                    <a:pt x="4692" y="4686"/>
                  </a:lnTo>
                  <a:lnTo>
                    <a:pt x="4680" y="4734"/>
                  </a:lnTo>
                  <a:cubicBezTo>
                    <a:pt x="4668" y="4746"/>
                    <a:pt x="4668" y="4781"/>
                    <a:pt x="4656" y="4805"/>
                  </a:cubicBezTo>
                  <a:lnTo>
                    <a:pt x="4632" y="4865"/>
                  </a:lnTo>
                  <a:cubicBezTo>
                    <a:pt x="4620" y="4924"/>
                    <a:pt x="4596" y="4972"/>
                    <a:pt x="4573" y="5031"/>
                  </a:cubicBezTo>
                  <a:cubicBezTo>
                    <a:pt x="4561" y="5091"/>
                    <a:pt x="4537" y="5139"/>
                    <a:pt x="4513" y="5174"/>
                  </a:cubicBezTo>
                  <a:lnTo>
                    <a:pt x="4501" y="5222"/>
                  </a:lnTo>
                  <a:cubicBezTo>
                    <a:pt x="4501" y="5258"/>
                    <a:pt x="4489" y="5281"/>
                    <a:pt x="4477" y="5317"/>
                  </a:cubicBezTo>
                  <a:lnTo>
                    <a:pt x="4370" y="5520"/>
                  </a:lnTo>
                  <a:lnTo>
                    <a:pt x="4335" y="5591"/>
                  </a:lnTo>
                  <a:lnTo>
                    <a:pt x="4251" y="5758"/>
                  </a:lnTo>
                  <a:lnTo>
                    <a:pt x="4192" y="5877"/>
                  </a:lnTo>
                  <a:cubicBezTo>
                    <a:pt x="4156" y="5936"/>
                    <a:pt x="4120" y="5996"/>
                    <a:pt x="4085" y="6055"/>
                  </a:cubicBezTo>
                  <a:cubicBezTo>
                    <a:pt x="4073" y="6067"/>
                    <a:pt x="4061" y="6103"/>
                    <a:pt x="4037" y="6127"/>
                  </a:cubicBezTo>
                  <a:cubicBezTo>
                    <a:pt x="4013" y="6198"/>
                    <a:pt x="3965" y="6246"/>
                    <a:pt x="3942" y="6305"/>
                  </a:cubicBezTo>
                  <a:cubicBezTo>
                    <a:pt x="3918" y="6341"/>
                    <a:pt x="3906" y="6353"/>
                    <a:pt x="3894" y="6389"/>
                  </a:cubicBezTo>
                  <a:cubicBezTo>
                    <a:pt x="3858" y="6448"/>
                    <a:pt x="3834" y="6496"/>
                    <a:pt x="3799" y="6532"/>
                  </a:cubicBezTo>
                  <a:lnTo>
                    <a:pt x="3763" y="6603"/>
                  </a:lnTo>
                  <a:cubicBezTo>
                    <a:pt x="3727" y="6639"/>
                    <a:pt x="3715" y="6651"/>
                    <a:pt x="3704" y="6686"/>
                  </a:cubicBezTo>
                  <a:cubicBezTo>
                    <a:pt x="3656" y="6722"/>
                    <a:pt x="3620" y="6770"/>
                    <a:pt x="3596" y="6817"/>
                  </a:cubicBezTo>
                  <a:lnTo>
                    <a:pt x="3549" y="6877"/>
                  </a:lnTo>
                  <a:lnTo>
                    <a:pt x="3501" y="6936"/>
                  </a:lnTo>
                  <a:lnTo>
                    <a:pt x="3477" y="6960"/>
                  </a:lnTo>
                  <a:cubicBezTo>
                    <a:pt x="3465" y="6996"/>
                    <a:pt x="3430" y="7008"/>
                    <a:pt x="3418" y="7044"/>
                  </a:cubicBezTo>
                  <a:cubicBezTo>
                    <a:pt x="3382" y="7067"/>
                    <a:pt x="3370" y="7103"/>
                    <a:pt x="3346" y="7127"/>
                  </a:cubicBezTo>
                  <a:cubicBezTo>
                    <a:pt x="3311" y="7174"/>
                    <a:pt x="3287" y="7222"/>
                    <a:pt x="3239" y="7258"/>
                  </a:cubicBezTo>
                  <a:lnTo>
                    <a:pt x="3168" y="7341"/>
                  </a:lnTo>
                  <a:cubicBezTo>
                    <a:pt x="3132" y="7377"/>
                    <a:pt x="3084" y="7413"/>
                    <a:pt x="3061" y="7460"/>
                  </a:cubicBezTo>
                  <a:lnTo>
                    <a:pt x="3061" y="7436"/>
                  </a:lnTo>
                  <a:lnTo>
                    <a:pt x="3049" y="7460"/>
                  </a:lnTo>
                  <a:lnTo>
                    <a:pt x="3025" y="7472"/>
                  </a:lnTo>
                  <a:cubicBezTo>
                    <a:pt x="2930" y="7579"/>
                    <a:pt x="2834" y="7686"/>
                    <a:pt x="2751" y="7794"/>
                  </a:cubicBezTo>
                  <a:cubicBezTo>
                    <a:pt x="2691" y="7877"/>
                    <a:pt x="2644" y="7960"/>
                    <a:pt x="2584" y="8032"/>
                  </a:cubicBezTo>
                  <a:cubicBezTo>
                    <a:pt x="2549" y="8067"/>
                    <a:pt x="2525" y="8115"/>
                    <a:pt x="2489" y="8151"/>
                  </a:cubicBezTo>
                  <a:lnTo>
                    <a:pt x="2453" y="8234"/>
                  </a:lnTo>
                  <a:cubicBezTo>
                    <a:pt x="2430" y="8270"/>
                    <a:pt x="2406" y="8306"/>
                    <a:pt x="2370" y="8353"/>
                  </a:cubicBezTo>
                  <a:cubicBezTo>
                    <a:pt x="2370" y="8365"/>
                    <a:pt x="2358" y="8365"/>
                    <a:pt x="2358" y="8377"/>
                  </a:cubicBezTo>
                  <a:cubicBezTo>
                    <a:pt x="2310" y="8437"/>
                    <a:pt x="2275" y="8508"/>
                    <a:pt x="2239" y="8568"/>
                  </a:cubicBezTo>
                  <a:cubicBezTo>
                    <a:pt x="2191" y="8663"/>
                    <a:pt x="2156" y="8770"/>
                    <a:pt x="2120" y="8841"/>
                  </a:cubicBezTo>
                  <a:cubicBezTo>
                    <a:pt x="2096" y="8913"/>
                    <a:pt x="2060" y="9008"/>
                    <a:pt x="2037" y="9079"/>
                  </a:cubicBezTo>
                  <a:lnTo>
                    <a:pt x="2013" y="9103"/>
                  </a:lnTo>
                  <a:cubicBezTo>
                    <a:pt x="1989" y="9199"/>
                    <a:pt x="1953" y="9270"/>
                    <a:pt x="1929" y="9365"/>
                  </a:cubicBezTo>
                  <a:cubicBezTo>
                    <a:pt x="1894" y="9449"/>
                    <a:pt x="1858" y="9544"/>
                    <a:pt x="1822" y="9627"/>
                  </a:cubicBezTo>
                  <a:cubicBezTo>
                    <a:pt x="1751" y="9794"/>
                    <a:pt x="1691" y="9972"/>
                    <a:pt x="1632" y="10151"/>
                  </a:cubicBezTo>
                  <a:cubicBezTo>
                    <a:pt x="1596" y="10258"/>
                    <a:pt x="1572" y="10377"/>
                    <a:pt x="1537" y="10473"/>
                  </a:cubicBezTo>
                  <a:lnTo>
                    <a:pt x="1525" y="10556"/>
                  </a:lnTo>
                  <a:cubicBezTo>
                    <a:pt x="1501" y="10699"/>
                    <a:pt x="1453" y="10830"/>
                    <a:pt x="1418" y="10937"/>
                  </a:cubicBezTo>
                  <a:lnTo>
                    <a:pt x="1406" y="10973"/>
                  </a:lnTo>
                  <a:cubicBezTo>
                    <a:pt x="1394" y="11032"/>
                    <a:pt x="1382" y="11080"/>
                    <a:pt x="1346" y="11139"/>
                  </a:cubicBezTo>
                  <a:cubicBezTo>
                    <a:pt x="1322" y="11211"/>
                    <a:pt x="1287" y="11270"/>
                    <a:pt x="1263" y="11342"/>
                  </a:cubicBezTo>
                  <a:cubicBezTo>
                    <a:pt x="1203" y="11508"/>
                    <a:pt x="1144" y="11639"/>
                    <a:pt x="1108" y="11794"/>
                  </a:cubicBezTo>
                  <a:cubicBezTo>
                    <a:pt x="1025" y="12151"/>
                    <a:pt x="1001" y="12520"/>
                    <a:pt x="1001" y="12830"/>
                  </a:cubicBezTo>
                  <a:cubicBezTo>
                    <a:pt x="1001" y="12997"/>
                    <a:pt x="1001" y="13175"/>
                    <a:pt x="989" y="13342"/>
                  </a:cubicBezTo>
                  <a:lnTo>
                    <a:pt x="941" y="13830"/>
                  </a:lnTo>
                  <a:cubicBezTo>
                    <a:pt x="929" y="13913"/>
                    <a:pt x="917" y="14021"/>
                    <a:pt x="906" y="14128"/>
                  </a:cubicBezTo>
                  <a:lnTo>
                    <a:pt x="858" y="14306"/>
                  </a:lnTo>
                  <a:cubicBezTo>
                    <a:pt x="834" y="14378"/>
                    <a:pt x="798" y="14437"/>
                    <a:pt x="775" y="14497"/>
                  </a:cubicBezTo>
                  <a:lnTo>
                    <a:pt x="739" y="14544"/>
                  </a:lnTo>
                  <a:cubicBezTo>
                    <a:pt x="727" y="14556"/>
                    <a:pt x="715" y="14580"/>
                    <a:pt x="691" y="14616"/>
                  </a:cubicBezTo>
                  <a:cubicBezTo>
                    <a:pt x="679" y="14640"/>
                    <a:pt x="644" y="14687"/>
                    <a:pt x="632" y="14723"/>
                  </a:cubicBezTo>
                  <a:cubicBezTo>
                    <a:pt x="620" y="14747"/>
                    <a:pt x="584" y="14783"/>
                    <a:pt x="572" y="14806"/>
                  </a:cubicBezTo>
                  <a:cubicBezTo>
                    <a:pt x="489" y="14961"/>
                    <a:pt x="382" y="15092"/>
                    <a:pt x="263" y="15223"/>
                  </a:cubicBezTo>
                  <a:lnTo>
                    <a:pt x="179" y="15318"/>
                  </a:lnTo>
                  <a:cubicBezTo>
                    <a:pt x="132" y="15354"/>
                    <a:pt x="72" y="15402"/>
                    <a:pt x="24" y="15449"/>
                  </a:cubicBezTo>
                  <a:cubicBezTo>
                    <a:pt x="1" y="15473"/>
                    <a:pt x="1" y="15521"/>
                    <a:pt x="24" y="15556"/>
                  </a:cubicBezTo>
                  <a:cubicBezTo>
                    <a:pt x="31" y="15570"/>
                    <a:pt x="51" y="15576"/>
                    <a:pt x="73" y="15576"/>
                  </a:cubicBezTo>
                  <a:cubicBezTo>
                    <a:pt x="88" y="15576"/>
                    <a:pt x="105" y="15573"/>
                    <a:pt x="120" y="15568"/>
                  </a:cubicBezTo>
                  <a:cubicBezTo>
                    <a:pt x="167" y="15545"/>
                    <a:pt x="251" y="15497"/>
                    <a:pt x="310" y="15449"/>
                  </a:cubicBezTo>
                  <a:cubicBezTo>
                    <a:pt x="358" y="15425"/>
                    <a:pt x="394" y="15402"/>
                    <a:pt x="441" y="15378"/>
                  </a:cubicBezTo>
                  <a:cubicBezTo>
                    <a:pt x="453" y="15366"/>
                    <a:pt x="489" y="15366"/>
                    <a:pt x="501" y="15342"/>
                  </a:cubicBezTo>
                  <a:cubicBezTo>
                    <a:pt x="501" y="15342"/>
                    <a:pt x="513" y="15330"/>
                    <a:pt x="513" y="15223"/>
                  </a:cubicBezTo>
                  <a:cubicBezTo>
                    <a:pt x="513" y="15211"/>
                    <a:pt x="525" y="15211"/>
                    <a:pt x="548" y="15199"/>
                  </a:cubicBezTo>
                  <a:cubicBezTo>
                    <a:pt x="560" y="15164"/>
                    <a:pt x="584" y="15152"/>
                    <a:pt x="608" y="15140"/>
                  </a:cubicBezTo>
                  <a:lnTo>
                    <a:pt x="691" y="15044"/>
                  </a:lnTo>
                  <a:cubicBezTo>
                    <a:pt x="739" y="15021"/>
                    <a:pt x="763" y="14973"/>
                    <a:pt x="810" y="14949"/>
                  </a:cubicBezTo>
                  <a:cubicBezTo>
                    <a:pt x="822" y="14949"/>
                    <a:pt x="822" y="14925"/>
                    <a:pt x="846" y="14925"/>
                  </a:cubicBezTo>
                  <a:cubicBezTo>
                    <a:pt x="858" y="14925"/>
                    <a:pt x="858" y="14914"/>
                    <a:pt x="870" y="14914"/>
                  </a:cubicBezTo>
                  <a:lnTo>
                    <a:pt x="882" y="14914"/>
                  </a:lnTo>
                  <a:lnTo>
                    <a:pt x="965" y="14842"/>
                  </a:lnTo>
                  <a:cubicBezTo>
                    <a:pt x="965" y="14830"/>
                    <a:pt x="977" y="14806"/>
                    <a:pt x="989" y="14794"/>
                  </a:cubicBezTo>
                  <a:lnTo>
                    <a:pt x="1001" y="14783"/>
                  </a:lnTo>
                  <a:lnTo>
                    <a:pt x="1048" y="14735"/>
                  </a:lnTo>
                  <a:lnTo>
                    <a:pt x="1084" y="14711"/>
                  </a:lnTo>
                  <a:cubicBezTo>
                    <a:pt x="1096" y="14675"/>
                    <a:pt x="1120" y="14652"/>
                    <a:pt x="1144" y="14616"/>
                  </a:cubicBezTo>
                  <a:lnTo>
                    <a:pt x="1167" y="14592"/>
                  </a:lnTo>
                  <a:cubicBezTo>
                    <a:pt x="1179" y="14556"/>
                    <a:pt x="1203" y="14544"/>
                    <a:pt x="1215" y="14509"/>
                  </a:cubicBezTo>
                  <a:cubicBezTo>
                    <a:pt x="1275" y="14425"/>
                    <a:pt x="1322" y="14318"/>
                    <a:pt x="1346" y="14235"/>
                  </a:cubicBezTo>
                  <a:cubicBezTo>
                    <a:pt x="1418" y="14021"/>
                    <a:pt x="1453" y="13818"/>
                    <a:pt x="1465" y="13604"/>
                  </a:cubicBezTo>
                  <a:lnTo>
                    <a:pt x="1477" y="13520"/>
                  </a:lnTo>
                  <a:lnTo>
                    <a:pt x="1477" y="13485"/>
                  </a:lnTo>
                  <a:cubicBezTo>
                    <a:pt x="1501" y="13354"/>
                    <a:pt x="1513" y="13235"/>
                    <a:pt x="1513" y="13104"/>
                  </a:cubicBezTo>
                  <a:lnTo>
                    <a:pt x="1513" y="12568"/>
                  </a:lnTo>
                  <a:cubicBezTo>
                    <a:pt x="1513" y="12401"/>
                    <a:pt x="1513" y="12235"/>
                    <a:pt x="1525" y="12068"/>
                  </a:cubicBezTo>
                  <a:lnTo>
                    <a:pt x="1572" y="11758"/>
                  </a:lnTo>
                  <a:cubicBezTo>
                    <a:pt x="1596" y="11675"/>
                    <a:pt x="1620" y="11592"/>
                    <a:pt x="1644" y="11520"/>
                  </a:cubicBezTo>
                  <a:cubicBezTo>
                    <a:pt x="1715" y="11330"/>
                    <a:pt x="1799" y="11139"/>
                    <a:pt x="1858" y="10937"/>
                  </a:cubicBezTo>
                  <a:cubicBezTo>
                    <a:pt x="1918" y="10734"/>
                    <a:pt x="1953" y="10520"/>
                    <a:pt x="2001" y="10318"/>
                  </a:cubicBezTo>
                  <a:cubicBezTo>
                    <a:pt x="2049" y="10139"/>
                    <a:pt x="2096" y="9972"/>
                    <a:pt x="2156" y="9806"/>
                  </a:cubicBezTo>
                  <a:cubicBezTo>
                    <a:pt x="2215" y="9651"/>
                    <a:pt x="2275" y="9496"/>
                    <a:pt x="2310" y="9330"/>
                  </a:cubicBezTo>
                  <a:cubicBezTo>
                    <a:pt x="2370" y="9187"/>
                    <a:pt x="2418" y="9032"/>
                    <a:pt x="2465" y="8889"/>
                  </a:cubicBezTo>
                  <a:cubicBezTo>
                    <a:pt x="2477" y="8829"/>
                    <a:pt x="2513" y="8758"/>
                    <a:pt x="2537" y="8698"/>
                  </a:cubicBezTo>
                  <a:cubicBezTo>
                    <a:pt x="2572" y="8627"/>
                    <a:pt x="2608" y="8579"/>
                    <a:pt x="2644" y="8520"/>
                  </a:cubicBezTo>
                  <a:cubicBezTo>
                    <a:pt x="2691" y="8448"/>
                    <a:pt x="2715" y="8389"/>
                    <a:pt x="2763" y="8329"/>
                  </a:cubicBezTo>
                  <a:cubicBezTo>
                    <a:pt x="2834" y="8222"/>
                    <a:pt x="2930" y="8091"/>
                    <a:pt x="3001" y="7984"/>
                  </a:cubicBezTo>
                  <a:cubicBezTo>
                    <a:pt x="3061" y="7925"/>
                    <a:pt x="3108" y="7841"/>
                    <a:pt x="3144" y="7782"/>
                  </a:cubicBezTo>
                  <a:cubicBezTo>
                    <a:pt x="3227" y="7722"/>
                    <a:pt x="3287" y="7651"/>
                    <a:pt x="3346" y="7579"/>
                  </a:cubicBezTo>
                  <a:cubicBezTo>
                    <a:pt x="3465" y="7436"/>
                    <a:pt x="3561" y="7305"/>
                    <a:pt x="3680" y="7174"/>
                  </a:cubicBezTo>
                  <a:cubicBezTo>
                    <a:pt x="3799" y="7044"/>
                    <a:pt x="3894" y="6901"/>
                    <a:pt x="4001" y="6770"/>
                  </a:cubicBezTo>
                  <a:cubicBezTo>
                    <a:pt x="4085" y="6639"/>
                    <a:pt x="4192" y="6496"/>
                    <a:pt x="4275" y="6353"/>
                  </a:cubicBezTo>
                  <a:cubicBezTo>
                    <a:pt x="4323" y="6282"/>
                    <a:pt x="4370" y="6222"/>
                    <a:pt x="4418" y="6151"/>
                  </a:cubicBezTo>
                  <a:cubicBezTo>
                    <a:pt x="4442" y="6079"/>
                    <a:pt x="4489" y="6020"/>
                    <a:pt x="4537" y="5936"/>
                  </a:cubicBezTo>
                  <a:cubicBezTo>
                    <a:pt x="4573" y="5853"/>
                    <a:pt x="4632" y="5758"/>
                    <a:pt x="4680" y="5674"/>
                  </a:cubicBezTo>
                  <a:lnTo>
                    <a:pt x="4727" y="5579"/>
                  </a:lnTo>
                  <a:cubicBezTo>
                    <a:pt x="4751" y="5520"/>
                    <a:pt x="4775" y="5484"/>
                    <a:pt x="4799" y="5424"/>
                  </a:cubicBezTo>
                  <a:cubicBezTo>
                    <a:pt x="4870" y="5269"/>
                    <a:pt x="4918" y="5127"/>
                    <a:pt x="4977" y="4960"/>
                  </a:cubicBezTo>
                  <a:cubicBezTo>
                    <a:pt x="5037" y="4793"/>
                    <a:pt x="5085" y="4627"/>
                    <a:pt x="5132" y="4448"/>
                  </a:cubicBezTo>
                  <a:cubicBezTo>
                    <a:pt x="5144" y="4377"/>
                    <a:pt x="5168" y="4293"/>
                    <a:pt x="5192" y="4198"/>
                  </a:cubicBezTo>
                  <a:cubicBezTo>
                    <a:pt x="5204" y="4091"/>
                    <a:pt x="5228" y="3996"/>
                    <a:pt x="5263" y="3888"/>
                  </a:cubicBezTo>
                  <a:cubicBezTo>
                    <a:pt x="5275" y="3841"/>
                    <a:pt x="5287" y="3817"/>
                    <a:pt x="5311" y="3769"/>
                  </a:cubicBezTo>
                  <a:cubicBezTo>
                    <a:pt x="5323" y="3734"/>
                    <a:pt x="5335" y="3698"/>
                    <a:pt x="5370" y="3662"/>
                  </a:cubicBezTo>
                  <a:cubicBezTo>
                    <a:pt x="5406" y="3603"/>
                    <a:pt x="5442" y="3555"/>
                    <a:pt x="5489" y="3519"/>
                  </a:cubicBezTo>
                  <a:cubicBezTo>
                    <a:pt x="5561" y="3436"/>
                    <a:pt x="5644" y="3353"/>
                    <a:pt x="5739" y="3269"/>
                  </a:cubicBezTo>
                  <a:cubicBezTo>
                    <a:pt x="5811" y="3210"/>
                    <a:pt x="5882" y="3150"/>
                    <a:pt x="5978" y="3091"/>
                  </a:cubicBezTo>
                  <a:cubicBezTo>
                    <a:pt x="6049" y="3067"/>
                    <a:pt x="6109" y="3019"/>
                    <a:pt x="6180" y="2995"/>
                  </a:cubicBezTo>
                  <a:cubicBezTo>
                    <a:pt x="6240" y="2960"/>
                    <a:pt x="6323" y="2948"/>
                    <a:pt x="6394" y="2912"/>
                  </a:cubicBezTo>
                  <a:cubicBezTo>
                    <a:pt x="6478" y="2888"/>
                    <a:pt x="6573" y="2853"/>
                    <a:pt x="6680" y="2841"/>
                  </a:cubicBezTo>
                  <a:cubicBezTo>
                    <a:pt x="6752" y="2829"/>
                    <a:pt x="6823" y="2817"/>
                    <a:pt x="6894" y="2817"/>
                  </a:cubicBezTo>
                  <a:lnTo>
                    <a:pt x="7073" y="2817"/>
                  </a:lnTo>
                  <a:cubicBezTo>
                    <a:pt x="7216" y="2829"/>
                    <a:pt x="7335" y="2853"/>
                    <a:pt x="7454" y="2876"/>
                  </a:cubicBezTo>
                  <a:cubicBezTo>
                    <a:pt x="7537" y="2888"/>
                    <a:pt x="7609" y="2900"/>
                    <a:pt x="7704" y="2912"/>
                  </a:cubicBezTo>
                  <a:cubicBezTo>
                    <a:pt x="7802" y="2939"/>
                    <a:pt x="7900" y="2952"/>
                    <a:pt x="8004" y="2952"/>
                  </a:cubicBezTo>
                  <a:cubicBezTo>
                    <a:pt x="8038" y="2952"/>
                    <a:pt x="8073" y="2951"/>
                    <a:pt x="8109" y="2948"/>
                  </a:cubicBezTo>
                  <a:cubicBezTo>
                    <a:pt x="8204" y="2936"/>
                    <a:pt x="8323" y="2888"/>
                    <a:pt x="8418" y="2817"/>
                  </a:cubicBezTo>
                  <a:cubicBezTo>
                    <a:pt x="8502" y="2733"/>
                    <a:pt x="8585" y="2638"/>
                    <a:pt x="8609" y="2531"/>
                  </a:cubicBezTo>
                  <a:cubicBezTo>
                    <a:pt x="8680" y="2305"/>
                    <a:pt x="8657" y="2067"/>
                    <a:pt x="8597" y="1864"/>
                  </a:cubicBezTo>
                  <a:cubicBezTo>
                    <a:pt x="8561" y="1745"/>
                    <a:pt x="8526" y="1626"/>
                    <a:pt x="8466" y="1519"/>
                  </a:cubicBezTo>
                  <a:cubicBezTo>
                    <a:pt x="8418" y="1424"/>
                    <a:pt x="8359" y="1340"/>
                    <a:pt x="8264" y="1269"/>
                  </a:cubicBezTo>
                  <a:cubicBezTo>
                    <a:pt x="8180" y="1186"/>
                    <a:pt x="8073" y="1150"/>
                    <a:pt x="7966" y="1126"/>
                  </a:cubicBezTo>
                  <a:cubicBezTo>
                    <a:pt x="7934" y="1123"/>
                    <a:pt x="7904" y="1121"/>
                    <a:pt x="7875" y="1121"/>
                  </a:cubicBezTo>
                  <a:cubicBezTo>
                    <a:pt x="7795" y="1121"/>
                    <a:pt x="7723" y="1132"/>
                    <a:pt x="7644" y="1150"/>
                  </a:cubicBezTo>
                  <a:cubicBezTo>
                    <a:pt x="7537" y="1162"/>
                    <a:pt x="7430" y="1186"/>
                    <a:pt x="7335" y="1221"/>
                  </a:cubicBezTo>
                  <a:lnTo>
                    <a:pt x="7109" y="1269"/>
                  </a:lnTo>
                  <a:cubicBezTo>
                    <a:pt x="7073" y="1281"/>
                    <a:pt x="7037" y="1281"/>
                    <a:pt x="7002" y="1281"/>
                  </a:cubicBezTo>
                  <a:lnTo>
                    <a:pt x="6930" y="1281"/>
                  </a:lnTo>
                  <a:cubicBezTo>
                    <a:pt x="6894" y="1269"/>
                    <a:pt x="6882" y="1269"/>
                    <a:pt x="6871" y="1269"/>
                  </a:cubicBezTo>
                  <a:cubicBezTo>
                    <a:pt x="6835" y="1269"/>
                    <a:pt x="6823" y="1245"/>
                    <a:pt x="6811" y="1245"/>
                  </a:cubicBezTo>
                  <a:cubicBezTo>
                    <a:pt x="6775" y="1233"/>
                    <a:pt x="6752" y="1233"/>
                    <a:pt x="6740" y="1221"/>
                  </a:cubicBezTo>
                  <a:cubicBezTo>
                    <a:pt x="6716" y="1221"/>
                    <a:pt x="6692" y="1209"/>
                    <a:pt x="6680" y="1186"/>
                  </a:cubicBezTo>
                  <a:cubicBezTo>
                    <a:pt x="6656" y="1174"/>
                    <a:pt x="6632" y="1162"/>
                    <a:pt x="6597" y="1126"/>
                  </a:cubicBezTo>
                  <a:cubicBezTo>
                    <a:pt x="6561" y="1090"/>
                    <a:pt x="6525" y="1043"/>
                    <a:pt x="6478" y="995"/>
                  </a:cubicBezTo>
                  <a:lnTo>
                    <a:pt x="6216" y="638"/>
                  </a:lnTo>
                  <a:cubicBezTo>
                    <a:pt x="6168" y="578"/>
                    <a:pt x="6109" y="507"/>
                    <a:pt x="6061" y="447"/>
                  </a:cubicBezTo>
                  <a:cubicBezTo>
                    <a:pt x="6025" y="400"/>
                    <a:pt x="5978" y="340"/>
                    <a:pt x="5930" y="293"/>
                  </a:cubicBezTo>
                  <a:cubicBezTo>
                    <a:pt x="5870" y="233"/>
                    <a:pt x="5799" y="174"/>
                    <a:pt x="5704" y="138"/>
                  </a:cubicBezTo>
                  <a:cubicBezTo>
                    <a:pt x="5547" y="43"/>
                    <a:pt x="5367" y="0"/>
                    <a:pt x="51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70;p60">
              <a:extLst>
                <a:ext uri="{FF2B5EF4-FFF2-40B4-BE49-F238E27FC236}">
                  <a16:creationId xmlns:a16="http://schemas.microsoft.com/office/drawing/2014/main" id="{003D9D18-A523-13F1-47F9-42F702E4C5D7}"/>
                </a:ext>
              </a:extLst>
            </p:cNvPr>
            <p:cNvSpPr/>
            <p:nvPr/>
          </p:nvSpPr>
          <p:spPr>
            <a:xfrm>
              <a:off x="6544850" y="2991125"/>
              <a:ext cx="265425" cy="218650"/>
            </a:xfrm>
            <a:custGeom>
              <a:avLst/>
              <a:gdLst/>
              <a:ahLst/>
              <a:cxnLst/>
              <a:rect l="l" t="t" r="r" b="b"/>
              <a:pathLst>
                <a:path w="10617" h="8746" extrusionOk="0">
                  <a:moveTo>
                    <a:pt x="1965" y="0"/>
                  </a:moveTo>
                  <a:cubicBezTo>
                    <a:pt x="1860" y="0"/>
                    <a:pt x="1761" y="15"/>
                    <a:pt x="1668" y="66"/>
                  </a:cubicBezTo>
                  <a:cubicBezTo>
                    <a:pt x="1548" y="125"/>
                    <a:pt x="1465" y="233"/>
                    <a:pt x="1406" y="340"/>
                  </a:cubicBezTo>
                  <a:cubicBezTo>
                    <a:pt x="1346" y="459"/>
                    <a:pt x="1310" y="602"/>
                    <a:pt x="1287" y="733"/>
                  </a:cubicBezTo>
                  <a:cubicBezTo>
                    <a:pt x="1275" y="876"/>
                    <a:pt x="1310" y="995"/>
                    <a:pt x="1322" y="1126"/>
                  </a:cubicBezTo>
                  <a:cubicBezTo>
                    <a:pt x="1346" y="1257"/>
                    <a:pt x="1382" y="1376"/>
                    <a:pt x="1406" y="1507"/>
                  </a:cubicBezTo>
                  <a:cubicBezTo>
                    <a:pt x="1441" y="1626"/>
                    <a:pt x="1465" y="1768"/>
                    <a:pt x="1501" y="1888"/>
                  </a:cubicBezTo>
                  <a:cubicBezTo>
                    <a:pt x="1501" y="1959"/>
                    <a:pt x="1513" y="2019"/>
                    <a:pt x="1513" y="2090"/>
                  </a:cubicBezTo>
                  <a:lnTo>
                    <a:pt x="1513" y="2209"/>
                  </a:lnTo>
                  <a:cubicBezTo>
                    <a:pt x="1513" y="2245"/>
                    <a:pt x="1501" y="2280"/>
                    <a:pt x="1501" y="2316"/>
                  </a:cubicBezTo>
                  <a:cubicBezTo>
                    <a:pt x="1501" y="2340"/>
                    <a:pt x="1501" y="2364"/>
                    <a:pt x="1489" y="2388"/>
                  </a:cubicBezTo>
                  <a:cubicBezTo>
                    <a:pt x="1489" y="2400"/>
                    <a:pt x="1465" y="2423"/>
                    <a:pt x="1465" y="2435"/>
                  </a:cubicBezTo>
                  <a:cubicBezTo>
                    <a:pt x="1453" y="2447"/>
                    <a:pt x="1453" y="2459"/>
                    <a:pt x="1441" y="2483"/>
                  </a:cubicBezTo>
                  <a:lnTo>
                    <a:pt x="1429" y="2495"/>
                  </a:lnTo>
                  <a:lnTo>
                    <a:pt x="1406" y="2507"/>
                  </a:lnTo>
                  <a:cubicBezTo>
                    <a:pt x="1406" y="2519"/>
                    <a:pt x="1394" y="2519"/>
                    <a:pt x="1382" y="2542"/>
                  </a:cubicBezTo>
                  <a:cubicBezTo>
                    <a:pt x="1370" y="2542"/>
                    <a:pt x="1346" y="2554"/>
                    <a:pt x="1334" y="2554"/>
                  </a:cubicBezTo>
                  <a:cubicBezTo>
                    <a:pt x="1310" y="2566"/>
                    <a:pt x="1275" y="2566"/>
                    <a:pt x="1251" y="2578"/>
                  </a:cubicBezTo>
                  <a:cubicBezTo>
                    <a:pt x="1132" y="2626"/>
                    <a:pt x="989" y="2638"/>
                    <a:pt x="858" y="2685"/>
                  </a:cubicBezTo>
                  <a:cubicBezTo>
                    <a:pt x="727" y="2733"/>
                    <a:pt x="608" y="2792"/>
                    <a:pt x="489" y="2864"/>
                  </a:cubicBezTo>
                  <a:cubicBezTo>
                    <a:pt x="441" y="2900"/>
                    <a:pt x="382" y="2935"/>
                    <a:pt x="322" y="2971"/>
                  </a:cubicBezTo>
                  <a:cubicBezTo>
                    <a:pt x="298" y="2983"/>
                    <a:pt x="251" y="3019"/>
                    <a:pt x="215" y="3042"/>
                  </a:cubicBezTo>
                  <a:cubicBezTo>
                    <a:pt x="155" y="3090"/>
                    <a:pt x="120" y="3150"/>
                    <a:pt x="72" y="3221"/>
                  </a:cubicBezTo>
                  <a:cubicBezTo>
                    <a:pt x="24" y="3316"/>
                    <a:pt x="13" y="3388"/>
                    <a:pt x="13" y="3471"/>
                  </a:cubicBezTo>
                  <a:cubicBezTo>
                    <a:pt x="1" y="3554"/>
                    <a:pt x="24" y="3614"/>
                    <a:pt x="36" y="3673"/>
                  </a:cubicBezTo>
                  <a:cubicBezTo>
                    <a:pt x="60" y="3733"/>
                    <a:pt x="96" y="3804"/>
                    <a:pt x="132" y="3864"/>
                  </a:cubicBezTo>
                  <a:cubicBezTo>
                    <a:pt x="203" y="3983"/>
                    <a:pt x="274" y="4102"/>
                    <a:pt x="382" y="4209"/>
                  </a:cubicBezTo>
                  <a:cubicBezTo>
                    <a:pt x="453" y="4293"/>
                    <a:pt x="548" y="4352"/>
                    <a:pt x="655" y="4412"/>
                  </a:cubicBezTo>
                  <a:cubicBezTo>
                    <a:pt x="739" y="4459"/>
                    <a:pt x="858" y="4483"/>
                    <a:pt x="965" y="4519"/>
                  </a:cubicBezTo>
                  <a:cubicBezTo>
                    <a:pt x="1013" y="4531"/>
                    <a:pt x="1072" y="4543"/>
                    <a:pt x="1108" y="4543"/>
                  </a:cubicBezTo>
                  <a:cubicBezTo>
                    <a:pt x="1167" y="4543"/>
                    <a:pt x="1227" y="4566"/>
                    <a:pt x="1287" y="4566"/>
                  </a:cubicBezTo>
                  <a:lnTo>
                    <a:pt x="1465" y="4566"/>
                  </a:lnTo>
                  <a:cubicBezTo>
                    <a:pt x="1525" y="4543"/>
                    <a:pt x="1584" y="4543"/>
                    <a:pt x="1644" y="4531"/>
                  </a:cubicBezTo>
                  <a:cubicBezTo>
                    <a:pt x="1691" y="4519"/>
                    <a:pt x="1751" y="4507"/>
                    <a:pt x="1810" y="4471"/>
                  </a:cubicBezTo>
                  <a:cubicBezTo>
                    <a:pt x="1870" y="4447"/>
                    <a:pt x="1918" y="4400"/>
                    <a:pt x="1965" y="4352"/>
                  </a:cubicBezTo>
                  <a:cubicBezTo>
                    <a:pt x="2025" y="4304"/>
                    <a:pt x="2049" y="4245"/>
                    <a:pt x="2096" y="4185"/>
                  </a:cubicBezTo>
                  <a:cubicBezTo>
                    <a:pt x="2120" y="4150"/>
                    <a:pt x="2144" y="4102"/>
                    <a:pt x="2168" y="4054"/>
                  </a:cubicBezTo>
                  <a:lnTo>
                    <a:pt x="2263" y="3923"/>
                  </a:lnTo>
                  <a:cubicBezTo>
                    <a:pt x="2287" y="3876"/>
                    <a:pt x="2322" y="3852"/>
                    <a:pt x="2346" y="3804"/>
                  </a:cubicBezTo>
                  <a:lnTo>
                    <a:pt x="2441" y="3709"/>
                  </a:lnTo>
                  <a:lnTo>
                    <a:pt x="2525" y="3626"/>
                  </a:lnTo>
                  <a:cubicBezTo>
                    <a:pt x="2560" y="3590"/>
                    <a:pt x="2584" y="3578"/>
                    <a:pt x="2620" y="3554"/>
                  </a:cubicBezTo>
                  <a:cubicBezTo>
                    <a:pt x="2656" y="3519"/>
                    <a:pt x="2715" y="3471"/>
                    <a:pt x="2763" y="3447"/>
                  </a:cubicBezTo>
                  <a:lnTo>
                    <a:pt x="2894" y="3352"/>
                  </a:lnTo>
                  <a:cubicBezTo>
                    <a:pt x="2941" y="3328"/>
                    <a:pt x="2989" y="3292"/>
                    <a:pt x="3037" y="3281"/>
                  </a:cubicBezTo>
                  <a:cubicBezTo>
                    <a:pt x="3072" y="3269"/>
                    <a:pt x="3108" y="3257"/>
                    <a:pt x="3156" y="3233"/>
                  </a:cubicBezTo>
                  <a:cubicBezTo>
                    <a:pt x="3180" y="3233"/>
                    <a:pt x="3215" y="3221"/>
                    <a:pt x="3239" y="3221"/>
                  </a:cubicBezTo>
                  <a:cubicBezTo>
                    <a:pt x="3275" y="3209"/>
                    <a:pt x="3311" y="3209"/>
                    <a:pt x="3346" y="3209"/>
                  </a:cubicBezTo>
                  <a:lnTo>
                    <a:pt x="3430" y="3209"/>
                  </a:lnTo>
                  <a:cubicBezTo>
                    <a:pt x="3465" y="3209"/>
                    <a:pt x="3513" y="3221"/>
                    <a:pt x="3537" y="3221"/>
                  </a:cubicBezTo>
                  <a:cubicBezTo>
                    <a:pt x="3549" y="3221"/>
                    <a:pt x="3584" y="3233"/>
                    <a:pt x="3596" y="3233"/>
                  </a:cubicBezTo>
                  <a:cubicBezTo>
                    <a:pt x="3632" y="3257"/>
                    <a:pt x="3668" y="3269"/>
                    <a:pt x="3703" y="3281"/>
                  </a:cubicBezTo>
                  <a:cubicBezTo>
                    <a:pt x="3763" y="3316"/>
                    <a:pt x="3811" y="3340"/>
                    <a:pt x="3846" y="3376"/>
                  </a:cubicBezTo>
                  <a:cubicBezTo>
                    <a:pt x="4120" y="3578"/>
                    <a:pt x="4382" y="3804"/>
                    <a:pt x="4656" y="4043"/>
                  </a:cubicBezTo>
                  <a:cubicBezTo>
                    <a:pt x="4656" y="4042"/>
                    <a:pt x="4656" y="4042"/>
                    <a:pt x="4656" y="4042"/>
                  </a:cubicBezTo>
                  <a:lnTo>
                    <a:pt x="4656" y="4042"/>
                  </a:lnTo>
                  <a:cubicBezTo>
                    <a:pt x="4690" y="4074"/>
                    <a:pt x="4733" y="4107"/>
                    <a:pt x="4775" y="4150"/>
                  </a:cubicBezTo>
                  <a:cubicBezTo>
                    <a:pt x="4966" y="4328"/>
                    <a:pt x="5144" y="4507"/>
                    <a:pt x="5335" y="4697"/>
                  </a:cubicBezTo>
                  <a:cubicBezTo>
                    <a:pt x="5442" y="4805"/>
                    <a:pt x="5549" y="4888"/>
                    <a:pt x="5632" y="4995"/>
                  </a:cubicBezTo>
                  <a:cubicBezTo>
                    <a:pt x="5692" y="5043"/>
                    <a:pt x="5739" y="5078"/>
                    <a:pt x="5787" y="5138"/>
                  </a:cubicBezTo>
                  <a:cubicBezTo>
                    <a:pt x="5835" y="5197"/>
                    <a:pt x="5859" y="5245"/>
                    <a:pt x="5906" y="5293"/>
                  </a:cubicBezTo>
                  <a:cubicBezTo>
                    <a:pt x="5930" y="5317"/>
                    <a:pt x="5966" y="5364"/>
                    <a:pt x="5989" y="5412"/>
                  </a:cubicBezTo>
                  <a:cubicBezTo>
                    <a:pt x="6156" y="5614"/>
                    <a:pt x="6311" y="5840"/>
                    <a:pt x="6454" y="6055"/>
                  </a:cubicBezTo>
                  <a:cubicBezTo>
                    <a:pt x="6621" y="6269"/>
                    <a:pt x="6787" y="6507"/>
                    <a:pt x="6942" y="6733"/>
                  </a:cubicBezTo>
                  <a:lnTo>
                    <a:pt x="7442" y="7400"/>
                  </a:lnTo>
                  <a:cubicBezTo>
                    <a:pt x="7513" y="7507"/>
                    <a:pt x="7597" y="7614"/>
                    <a:pt x="7692" y="7698"/>
                  </a:cubicBezTo>
                  <a:lnTo>
                    <a:pt x="7859" y="7864"/>
                  </a:lnTo>
                  <a:lnTo>
                    <a:pt x="7990" y="7995"/>
                  </a:lnTo>
                  <a:lnTo>
                    <a:pt x="8002" y="8019"/>
                  </a:lnTo>
                  <a:cubicBezTo>
                    <a:pt x="8049" y="8043"/>
                    <a:pt x="8097" y="8091"/>
                    <a:pt x="8133" y="8114"/>
                  </a:cubicBezTo>
                  <a:cubicBezTo>
                    <a:pt x="8192" y="8162"/>
                    <a:pt x="8240" y="8210"/>
                    <a:pt x="8287" y="8234"/>
                  </a:cubicBezTo>
                  <a:lnTo>
                    <a:pt x="8597" y="8460"/>
                  </a:lnTo>
                  <a:lnTo>
                    <a:pt x="8692" y="8507"/>
                  </a:lnTo>
                  <a:lnTo>
                    <a:pt x="8776" y="8555"/>
                  </a:lnTo>
                  <a:cubicBezTo>
                    <a:pt x="8871" y="8591"/>
                    <a:pt x="8990" y="8638"/>
                    <a:pt x="9085" y="8674"/>
                  </a:cubicBezTo>
                  <a:cubicBezTo>
                    <a:pt x="9168" y="8686"/>
                    <a:pt x="9228" y="8698"/>
                    <a:pt x="9299" y="8710"/>
                  </a:cubicBezTo>
                  <a:cubicBezTo>
                    <a:pt x="9347" y="8710"/>
                    <a:pt x="9371" y="8734"/>
                    <a:pt x="9407" y="8734"/>
                  </a:cubicBezTo>
                  <a:cubicBezTo>
                    <a:pt x="9430" y="8734"/>
                    <a:pt x="9478" y="8746"/>
                    <a:pt x="9526" y="8746"/>
                  </a:cubicBezTo>
                  <a:cubicBezTo>
                    <a:pt x="9549" y="8746"/>
                    <a:pt x="9561" y="8734"/>
                    <a:pt x="9597" y="8734"/>
                  </a:cubicBezTo>
                  <a:cubicBezTo>
                    <a:pt x="9764" y="8698"/>
                    <a:pt x="9907" y="8686"/>
                    <a:pt x="10061" y="8650"/>
                  </a:cubicBezTo>
                  <a:lnTo>
                    <a:pt x="10038" y="8650"/>
                  </a:lnTo>
                  <a:cubicBezTo>
                    <a:pt x="10097" y="8638"/>
                    <a:pt x="10180" y="8638"/>
                    <a:pt x="10240" y="8626"/>
                  </a:cubicBezTo>
                  <a:cubicBezTo>
                    <a:pt x="10264" y="8626"/>
                    <a:pt x="10311" y="8615"/>
                    <a:pt x="10359" y="8615"/>
                  </a:cubicBezTo>
                  <a:cubicBezTo>
                    <a:pt x="10395" y="8591"/>
                    <a:pt x="10442" y="8591"/>
                    <a:pt x="10478" y="8591"/>
                  </a:cubicBezTo>
                  <a:cubicBezTo>
                    <a:pt x="10502" y="8591"/>
                    <a:pt x="10514" y="8579"/>
                    <a:pt x="10538" y="8579"/>
                  </a:cubicBezTo>
                  <a:cubicBezTo>
                    <a:pt x="10550" y="8567"/>
                    <a:pt x="10561" y="8567"/>
                    <a:pt x="10573" y="8543"/>
                  </a:cubicBezTo>
                  <a:cubicBezTo>
                    <a:pt x="10601" y="8529"/>
                    <a:pt x="10616" y="8508"/>
                    <a:pt x="10611" y="8508"/>
                  </a:cubicBezTo>
                  <a:lnTo>
                    <a:pt x="10611" y="8508"/>
                  </a:lnTo>
                  <a:cubicBezTo>
                    <a:pt x="10607" y="8508"/>
                    <a:pt x="10592" y="8520"/>
                    <a:pt x="10561" y="8555"/>
                  </a:cubicBezTo>
                  <a:cubicBezTo>
                    <a:pt x="10550" y="8507"/>
                    <a:pt x="10514" y="8472"/>
                    <a:pt x="10478" y="8460"/>
                  </a:cubicBezTo>
                  <a:cubicBezTo>
                    <a:pt x="10454" y="8448"/>
                    <a:pt x="10442" y="8448"/>
                    <a:pt x="10419" y="8448"/>
                  </a:cubicBezTo>
                  <a:cubicBezTo>
                    <a:pt x="10395" y="8448"/>
                    <a:pt x="10383" y="8460"/>
                    <a:pt x="10371" y="8460"/>
                  </a:cubicBezTo>
                  <a:cubicBezTo>
                    <a:pt x="10216" y="8472"/>
                    <a:pt x="10061" y="8507"/>
                    <a:pt x="9907" y="8519"/>
                  </a:cubicBezTo>
                  <a:cubicBezTo>
                    <a:pt x="9823" y="8531"/>
                    <a:pt x="9728" y="8555"/>
                    <a:pt x="9645" y="8555"/>
                  </a:cubicBezTo>
                  <a:lnTo>
                    <a:pt x="9526" y="8567"/>
                  </a:lnTo>
                  <a:lnTo>
                    <a:pt x="9466" y="8567"/>
                  </a:lnTo>
                  <a:cubicBezTo>
                    <a:pt x="9347" y="8555"/>
                    <a:pt x="9228" y="8519"/>
                    <a:pt x="9109" y="8472"/>
                  </a:cubicBezTo>
                  <a:cubicBezTo>
                    <a:pt x="9061" y="8460"/>
                    <a:pt x="9002" y="8448"/>
                    <a:pt x="8954" y="8412"/>
                  </a:cubicBezTo>
                  <a:cubicBezTo>
                    <a:pt x="8930" y="8400"/>
                    <a:pt x="8907" y="8388"/>
                    <a:pt x="8883" y="8376"/>
                  </a:cubicBezTo>
                  <a:lnTo>
                    <a:pt x="8871" y="8353"/>
                  </a:lnTo>
                  <a:cubicBezTo>
                    <a:pt x="8847" y="8341"/>
                    <a:pt x="8835" y="8341"/>
                    <a:pt x="8823" y="8329"/>
                  </a:cubicBezTo>
                  <a:cubicBezTo>
                    <a:pt x="8787" y="8317"/>
                    <a:pt x="8776" y="8293"/>
                    <a:pt x="8752" y="8281"/>
                  </a:cubicBezTo>
                  <a:lnTo>
                    <a:pt x="8704" y="8257"/>
                  </a:lnTo>
                  <a:lnTo>
                    <a:pt x="8692" y="8234"/>
                  </a:lnTo>
                  <a:cubicBezTo>
                    <a:pt x="8597" y="8174"/>
                    <a:pt x="8526" y="8114"/>
                    <a:pt x="8454" y="8055"/>
                  </a:cubicBezTo>
                  <a:cubicBezTo>
                    <a:pt x="8347" y="7972"/>
                    <a:pt x="8252" y="7912"/>
                    <a:pt x="8180" y="7841"/>
                  </a:cubicBezTo>
                  <a:lnTo>
                    <a:pt x="8156" y="7805"/>
                  </a:lnTo>
                  <a:lnTo>
                    <a:pt x="7978" y="7626"/>
                  </a:lnTo>
                  <a:lnTo>
                    <a:pt x="7942" y="7603"/>
                  </a:lnTo>
                  <a:cubicBezTo>
                    <a:pt x="7930" y="7567"/>
                    <a:pt x="7894" y="7555"/>
                    <a:pt x="7883" y="7519"/>
                  </a:cubicBezTo>
                  <a:lnTo>
                    <a:pt x="7835" y="7460"/>
                  </a:lnTo>
                  <a:lnTo>
                    <a:pt x="7799" y="7400"/>
                  </a:lnTo>
                  <a:cubicBezTo>
                    <a:pt x="7597" y="7162"/>
                    <a:pt x="7418" y="6924"/>
                    <a:pt x="7240" y="6686"/>
                  </a:cubicBezTo>
                  <a:lnTo>
                    <a:pt x="7121" y="6531"/>
                  </a:lnTo>
                  <a:cubicBezTo>
                    <a:pt x="6966" y="6317"/>
                    <a:pt x="6811" y="6114"/>
                    <a:pt x="6644" y="5900"/>
                  </a:cubicBezTo>
                  <a:lnTo>
                    <a:pt x="6585" y="5817"/>
                  </a:lnTo>
                  <a:cubicBezTo>
                    <a:pt x="6454" y="5602"/>
                    <a:pt x="6287" y="5412"/>
                    <a:pt x="6144" y="5221"/>
                  </a:cubicBezTo>
                  <a:cubicBezTo>
                    <a:pt x="5966" y="4995"/>
                    <a:pt x="5751" y="4805"/>
                    <a:pt x="5573" y="4626"/>
                  </a:cubicBezTo>
                  <a:lnTo>
                    <a:pt x="5418" y="4459"/>
                  </a:lnTo>
                  <a:cubicBezTo>
                    <a:pt x="5275" y="4328"/>
                    <a:pt x="5132" y="4185"/>
                    <a:pt x="5001" y="4054"/>
                  </a:cubicBezTo>
                  <a:cubicBezTo>
                    <a:pt x="4787" y="3864"/>
                    <a:pt x="4585" y="3685"/>
                    <a:pt x="4370" y="3519"/>
                  </a:cubicBezTo>
                  <a:lnTo>
                    <a:pt x="4299" y="3459"/>
                  </a:lnTo>
                  <a:cubicBezTo>
                    <a:pt x="4227" y="3400"/>
                    <a:pt x="4144" y="3328"/>
                    <a:pt x="4061" y="3269"/>
                  </a:cubicBezTo>
                  <a:lnTo>
                    <a:pt x="4049" y="3257"/>
                  </a:lnTo>
                  <a:cubicBezTo>
                    <a:pt x="3989" y="3209"/>
                    <a:pt x="3930" y="3162"/>
                    <a:pt x="3870" y="3138"/>
                  </a:cubicBezTo>
                  <a:cubicBezTo>
                    <a:pt x="3703" y="3031"/>
                    <a:pt x="3549" y="2983"/>
                    <a:pt x="3394" y="2983"/>
                  </a:cubicBezTo>
                  <a:cubicBezTo>
                    <a:pt x="3227" y="2983"/>
                    <a:pt x="3061" y="3019"/>
                    <a:pt x="2918" y="3090"/>
                  </a:cubicBezTo>
                  <a:cubicBezTo>
                    <a:pt x="2834" y="3138"/>
                    <a:pt x="2763" y="3173"/>
                    <a:pt x="2703" y="3209"/>
                  </a:cubicBezTo>
                  <a:cubicBezTo>
                    <a:pt x="2644" y="3233"/>
                    <a:pt x="2596" y="3269"/>
                    <a:pt x="2537" y="3316"/>
                  </a:cubicBezTo>
                  <a:lnTo>
                    <a:pt x="2358" y="3447"/>
                  </a:lnTo>
                  <a:lnTo>
                    <a:pt x="2227" y="3578"/>
                  </a:lnTo>
                  <a:lnTo>
                    <a:pt x="2215" y="3590"/>
                  </a:lnTo>
                  <a:cubicBezTo>
                    <a:pt x="2168" y="3638"/>
                    <a:pt x="2120" y="3697"/>
                    <a:pt x="2084" y="3745"/>
                  </a:cubicBezTo>
                  <a:cubicBezTo>
                    <a:pt x="2049" y="3804"/>
                    <a:pt x="2001" y="3864"/>
                    <a:pt x="1965" y="3923"/>
                  </a:cubicBezTo>
                  <a:cubicBezTo>
                    <a:pt x="1918" y="3971"/>
                    <a:pt x="1882" y="4031"/>
                    <a:pt x="1858" y="4066"/>
                  </a:cubicBezTo>
                  <a:cubicBezTo>
                    <a:pt x="1846" y="4114"/>
                    <a:pt x="1810" y="4150"/>
                    <a:pt x="1787" y="4174"/>
                  </a:cubicBezTo>
                  <a:lnTo>
                    <a:pt x="1739" y="4221"/>
                  </a:lnTo>
                  <a:lnTo>
                    <a:pt x="1727" y="4233"/>
                  </a:lnTo>
                  <a:lnTo>
                    <a:pt x="1703" y="4245"/>
                  </a:lnTo>
                  <a:cubicBezTo>
                    <a:pt x="1703" y="4269"/>
                    <a:pt x="1691" y="4269"/>
                    <a:pt x="1691" y="4269"/>
                  </a:cubicBezTo>
                  <a:cubicBezTo>
                    <a:pt x="1679" y="4269"/>
                    <a:pt x="1668" y="4281"/>
                    <a:pt x="1644" y="4281"/>
                  </a:cubicBezTo>
                  <a:cubicBezTo>
                    <a:pt x="1632" y="4281"/>
                    <a:pt x="1608" y="4293"/>
                    <a:pt x="1584" y="4293"/>
                  </a:cubicBezTo>
                  <a:cubicBezTo>
                    <a:pt x="1560" y="4293"/>
                    <a:pt x="1513" y="4304"/>
                    <a:pt x="1489" y="4304"/>
                  </a:cubicBezTo>
                  <a:lnTo>
                    <a:pt x="1310" y="4304"/>
                  </a:lnTo>
                  <a:cubicBezTo>
                    <a:pt x="1215" y="4293"/>
                    <a:pt x="1132" y="4281"/>
                    <a:pt x="1025" y="4269"/>
                  </a:cubicBezTo>
                  <a:cubicBezTo>
                    <a:pt x="965" y="4245"/>
                    <a:pt x="917" y="4233"/>
                    <a:pt x="870" y="4221"/>
                  </a:cubicBezTo>
                  <a:lnTo>
                    <a:pt x="786" y="4174"/>
                  </a:lnTo>
                  <a:cubicBezTo>
                    <a:pt x="775" y="4174"/>
                    <a:pt x="739" y="4162"/>
                    <a:pt x="727" y="4150"/>
                  </a:cubicBezTo>
                  <a:cubicBezTo>
                    <a:pt x="691" y="4126"/>
                    <a:pt x="679" y="4102"/>
                    <a:pt x="655" y="4090"/>
                  </a:cubicBezTo>
                  <a:lnTo>
                    <a:pt x="572" y="4007"/>
                  </a:lnTo>
                  <a:cubicBezTo>
                    <a:pt x="548" y="3995"/>
                    <a:pt x="536" y="3971"/>
                    <a:pt x="513" y="3947"/>
                  </a:cubicBezTo>
                  <a:lnTo>
                    <a:pt x="513" y="3935"/>
                  </a:lnTo>
                  <a:cubicBezTo>
                    <a:pt x="477" y="3876"/>
                    <a:pt x="429" y="3828"/>
                    <a:pt x="394" y="3769"/>
                  </a:cubicBezTo>
                  <a:cubicBezTo>
                    <a:pt x="370" y="3733"/>
                    <a:pt x="358" y="3673"/>
                    <a:pt x="322" y="3626"/>
                  </a:cubicBezTo>
                  <a:cubicBezTo>
                    <a:pt x="310" y="3590"/>
                    <a:pt x="310" y="3578"/>
                    <a:pt x="298" y="3554"/>
                  </a:cubicBezTo>
                  <a:cubicBezTo>
                    <a:pt x="274" y="3554"/>
                    <a:pt x="274" y="3531"/>
                    <a:pt x="274" y="3519"/>
                  </a:cubicBezTo>
                  <a:lnTo>
                    <a:pt x="274" y="3507"/>
                  </a:lnTo>
                  <a:lnTo>
                    <a:pt x="274" y="3495"/>
                  </a:lnTo>
                  <a:lnTo>
                    <a:pt x="274" y="3459"/>
                  </a:lnTo>
                  <a:lnTo>
                    <a:pt x="274" y="3435"/>
                  </a:lnTo>
                  <a:cubicBezTo>
                    <a:pt x="274" y="3412"/>
                    <a:pt x="298" y="3400"/>
                    <a:pt x="298" y="3388"/>
                  </a:cubicBezTo>
                  <a:lnTo>
                    <a:pt x="298" y="3376"/>
                  </a:lnTo>
                  <a:lnTo>
                    <a:pt x="310" y="3352"/>
                  </a:lnTo>
                  <a:cubicBezTo>
                    <a:pt x="322" y="3352"/>
                    <a:pt x="322" y="3340"/>
                    <a:pt x="334" y="3328"/>
                  </a:cubicBezTo>
                  <a:lnTo>
                    <a:pt x="370" y="3292"/>
                  </a:lnTo>
                  <a:lnTo>
                    <a:pt x="394" y="3269"/>
                  </a:lnTo>
                  <a:cubicBezTo>
                    <a:pt x="429" y="3257"/>
                    <a:pt x="441" y="3233"/>
                    <a:pt x="477" y="3221"/>
                  </a:cubicBezTo>
                  <a:cubicBezTo>
                    <a:pt x="596" y="3150"/>
                    <a:pt x="691" y="3090"/>
                    <a:pt x="810" y="3031"/>
                  </a:cubicBezTo>
                  <a:cubicBezTo>
                    <a:pt x="858" y="2995"/>
                    <a:pt x="917" y="2983"/>
                    <a:pt x="965" y="2971"/>
                  </a:cubicBezTo>
                  <a:cubicBezTo>
                    <a:pt x="1013" y="2959"/>
                    <a:pt x="1072" y="2935"/>
                    <a:pt x="1108" y="2923"/>
                  </a:cubicBezTo>
                  <a:lnTo>
                    <a:pt x="1156" y="2911"/>
                  </a:lnTo>
                  <a:cubicBezTo>
                    <a:pt x="1203" y="2900"/>
                    <a:pt x="1227" y="2900"/>
                    <a:pt x="1263" y="2876"/>
                  </a:cubicBezTo>
                  <a:cubicBezTo>
                    <a:pt x="1310" y="2876"/>
                    <a:pt x="1334" y="2864"/>
                    <a:pt x="1382" y="2852"/>
                  </a:cubicBezTo>
                  <a:cubicBezTo>
                    <a:pt x="1394" y="2852"/>
                    <a:pt x="1394" y="2840"/>
                    <a:pt x="1406" y="2840"/>
                  </a:cubicBezTo>
                  <a:lnTo>
                    <a:pt x="1429" y="2840"/>
                  </a:lnTo>
                  <a:cubicBezTo>
                    <a:pt x="1453" y="2840"/>
                    <a:pt x="1465" y="2816"/>
                    <a:pt x="1501" y="2804"/>
                  </a:cubicBezTo>
                  <a:cubicBezTo>
                    <a:pt x="1525" y="2804"/>
                    <a:pt x="1548" y="2792"/>
                    <a:pt x="1560" y="2781"/>
                  </a:cubicBezTo>
                  <a:cubicBezTo>
                    <a:pt x="1620" y="2733"/>
                    <a:pt x="1679" y="2685"/>
                    <a:pt x="1703" y="2626"/>
                  </a:cubicBezTo>
                  <a:cubicBezTo>
                    <a:pt x="1751" y="2566"/>
                    <a:pt x="1787" y="2495"/>
                    <a:pt x="1798" y="2423"/>
                  </a:cubicBezTo>
                  <a:cubicBezTo>
                    <a:pt x="1810" y="2328"/>
                    <a:pt x="1822" y="2245"/>
                    <a:pt x="1822" y="2149"/>
                  </a:cubicBezTo>
                  <a:cubicBezTo>
                    <a:pt x="1822" y="2090"/>
                    <a:pt x="1810" y="2030"/>
                    <a:pt x="1810" y="1983"/>
                  </a:cubicBezTo>
                  <a:cubicBezTo>
                    <a:pt x="1810" y="1911"/>
                    <a:pt x="1798" y="1840"/>
                    <a:pt x="1787" y="1780"/>
                  </a:cubicBezTo>
                  <a:cubicBezTo>
                    <a:pt x="1763" y="1673"/>
                    <a:pt x="1739" y="1566"/>
                    <a:pt x="1703" y="1471"/>
                  </a:cubicBezTo>
                  <a:lnTo>
                    <a:pt x="1691" y="1387"/>
                  </a:lnTo>
                  <a:cubicBezTo>
                    <a:pt x="1668" y="1268"/>
                    <a:pt x="1632" y="1149"/>
                    <a:pt x="1620" y="1030"/>
                  </a:cubicBezTo>
                  <a:cubicBezTo>
                    <a:pt x="1608" y="959"/>
                    <a:pt x="1584" y="887"/>
                    <a:pt x="1584" y="828"/>
                  </a:cubicBezTo>
                  <a:lnTo>
                    <a:pt x="1584" y="721"/>
                  </a:lnTo>
                  <a:cubicBezTo>
                    <a:pt x="1584" y="697"/>
                    <a:pt x="1608" y="661"/>
                    <a:pt x="1608" y="637"/>
                  </a:cubicBezTo>
                  <a:lnTo>
                    <a:pt x="1644" y="495"/>
                  </a:lnTo>
                  <a:lnTo>
                    <a:pt x="1668" y="459"/>
                  </a:lnTo>
                  <a:lnTo>
                    <a:pt x="1668" y="435"/>
                  </a:lnTo>
                  <a:lnTo>
                    <a:pt x="1668" y="423"/>
                  </a:lnTo>
                  <a:cubicBezTo>
                    <a:pt x="1668" y="411"/>
                    <a:pt x="1679" y="375"/>
                    <a:pt x="1691" y="364"/>
                  </a:cubicBezTo>
                  <a:cubicBezTo>
                    <a:pt x="1691" y="352"/>
                    <a:pt x="1703" y="340"/>
                    <a:pt x="1727" y="316"/>
                  </a:cubicBezTo>
                  <a:lnTo>
                    <a:pt x="1739" y="304"/>
                  </a:lnTo>
                  <a:lnTo>
                    <a:pt x="1751" y="292"/>
                  </a:lnTo>
                  <a:lnTo>
                    <a:pt x="1763" y="280"/>
                  </a:lnTo>
                  <a:cubicBezTo>
                    <a:pt x="1763" y="280"/>
                    <a:pt x="1787" y="256"/>
                    <a:pt x="1798" y="256"/>
                  </a:cubicBezTo>
                  <a:cubicBezTo>
                    <a:pt x="1822" y="256"/>
                    <a:pt x="1846" y="244"/>
                    <a:pt x="1858" y="244"/>
                  </a:cubicBezTo>
                  <a:cubicBezTo>
                    <a:pt x="1870" y="244"/>
                    <a:pt x="1906" y="233"/>
                    <a:pt x="1918" y="233"/>
                  </a:cubicBezTo>
                  <a:cubicBezTo>
                    <a:pt x="1941" y="221"/>
                    <a:pt x="1977" y="221"/>
                    <a:pt x="2001" y="221"/>
                  </a:cubicBezTo>
                  <a:lnTo>
                    <a:pt x="2084" y="221"/>
                  </a:lnTo>
                  <a:cubicBezTo>
                    <a:pt x="2120" y="221"/>
                    <a:pt x="2168" y="221"/>
                    <a:pt x="2203" y="233"/>
                  </a:cubicBezTo>
                  <a:cubicBezTo>
                    <a:pt x="2239" y="233"/>
                    <a:pt x="2275" y="244"/>
                    <a:pt x="2299" y="256"/>
                  </a:cubicBezTo>
                  <a:cubicBezTo>
                    <a:pt x="2334" y="280"/>
                    <a:pt x="2382" y="292"/>
                    <a:pt x="2406" y="304"/>
                  </a:cubicBezTo>
                  <a:cubicBezTo>
                    <a:pt x="2465" y="340"/>
                    <a:pt x="2537" y="375"/>
                    <a:pt x="2620" y="423"/>
                  </a:cubicBezTo>
                  <a:cubicBezTo>
                    <a:pt x="2680" y="459"/>
                    <a:pt x="2715" y="483"/>
                    <a:pt x="2775" y="518"/>
                  </a:cubicBezTo>
                  <a:cubicBezTo>
                    <a:pt x="2834" y="542"/>
                    <a:pt x="2894" y="590"/>
                    <a:pt x="2953" y="614"/>
                  </a:cubicBezTo>
                  <a:cubicBezTo>
                    <a:pt x="3037" y="649"/>
                    <a:pt x="3096" y="673"/>
                    <a:pt x="3132" y="709"/>
                  </a:cubicBezTo>
                  <a:lnTo>
                    <a:pt x="3168" y="721"/>
                  </a:lnTo>
                  <a:cubicBezTo>
                    <a:pt x="3215" y="756"/>
                    <a:pt x="3251" y="780"/>
                    <a:pt x="3311" y="792"/>
                  </a:cubicBezTo>
                  <a:cubicBezTo>
                    <a:pt x="3453" y="852"/>
                    <a:pt x="3573" y="887"/>
                    <a:pt x="3703" y="899"/>
                  </a:cubicBezTo>
                  <a:lnTo>
                    <a:pt x="3787" y="911"/>
                  </a:lnTo>
                  <a:cubicBezTo>
                    <a:pt x="3882" y="935"/>
                    <a:pt x="3989" y="947"/>
                    <a:pt x="4073" y="959"/>
                  </a:cubicBezTo>
                  <a:cubicBezTo>
                    <a:pt x="4108" y="971"/>
                    <a:pt x="4132" y="971"/>
                    <a:pt x="4168" y="995"/>
                  </a:cubicBezTo>
                  <a:cubicBezTo>
                    <a:pt x="4192" y="1006"/>
                    <a:pt x="4204" y="1006"/>
                    <a:pt x="4239" y="1018"/>
                  </a:cubicBezTo>
                  <a:cubicBezTo>
                    <a:pt x="4251" y="1030"/>
                    <a:pt x="4287" y="1054"/>
                    <a:pt x="4299" y="1066"/>
                  </a:cubicBezTo>
                  <a:cubicBezTo>
                    <a:pt x="4323" y="1078"/>
                    <a:pt x="4346" y="1114"/>
                    <a:pt x="4370" y="1126"/>
                  </a:cubicBezTo>
                  <a:lnTo>
                    <a:pt x="4465" y="1209"/>
                  </a:lnTo>
                  <a:cubicBezTo>
                    <a:pt x="4549" y="1328"/>
                    <a:pt x="4620" y="1447"/>
                    <a:pt x="4727" y="1602"/>
                  </a:cubicBezTo>
                  <a:cubicBezTo>
                    <a:pt x="4787" y="1685"/>
                    <a:pt x="4835" y="1792"/>
                    <a:pt x="4894" y="1888"/>
                  </a:cubicBezTo>
                  <a:lnTo>
                    <a:pt x="4906" y="1911"/>
                  </a:lnTo>
                  <a:cubicBezTo>
                    <a:pt x="4954" y="2007"/>
                    <a:pt x="5013" y="2090"/>
                    <a:pt x="5061" y="2185"/>
                  </a:cubicBezTo>
                  <a:cubicBezTo>
                    <a:pt x="5132" y="2316"/>
                    <a:pt x="5216" y="2459"/>
                    <a:pt x="5299" y="2602"/>
                  </a:cubicBezTo>
                  <a:cubicBezTo>
                    <a:pt x="5418" y="2816"/>
                    <a:pt x="5549" y="3042"/>
                    <a:pt x="5656" y="3281"/>
                  </a:cubicBezTo>
                  <a:cubicBezTo>
                    <a:pt x="5692" y="3376"/>
                    <a:pt x="5739" y="3459"/>
                    <a:pt x="5775" y="3554"/>
                  </a:cubicBezTo>
                  <a:cubicBezTo>
                    <a:pt x="5799" y="3614"/>
                    <a:pt x="5811" y="3650"/>
                    <a:pt x="5847" y="3709"/>
                  </a:cubicBezTo>
                  <a:cubicBezTo>
                    <a:pt x="5930" y="3935"/>
                    <a:pt x="6073" y="4174"/>
                    <a:pt x="6263" y="4447"/>
                  </a:cubicBezTo>
                  <a:cubicBezTo>
                    <a:pt x="6430" y="4662"/>
                    <a:pt x="6585" y="4888"/>
                    <a:pt x="6751" y="5102"/>
                  </a:cubicBezTo>
                  <a:cubicBezTo>
                    <a:pt x="6847" y="5197"/>
                    <a:pt x="6918" y="5305"/>
                    <a:pt x="7002" y="5412"/>
                  </a:cubicBezTo>
                  <a:lnTo>
                    <a:pt x="7275" y="5721"/>
                  </a:lnTo>
                  <a:cubicBezTo>
                    <a:pt x="7466" y="5936"/>
                    <a:pt x="7644" y="6138"/>
                    <a:pt x="7835" y="6364"/>
                  </a:cubicBezTo>
                  <a:cubicBezTo>
                    <a:pt x="7633" y="6031"/>
                    <a:pt x="7442" y="5698"/>
                    <a:pt x="7240" y="5364"/>
                  </a:cubicBezTo>
                  <a:cubicBezTo>
                    <a:pt x="7109" y="5126"/>
                    <a:pt x="6966" y="4888"/>
                    <a:pt x="6811" y="4662"/>
                  </a:cubicBezTo>
                  <a:cubicBezTo>
                    <a:pt x="6740" y="4543"/>
                    <a:pt x="6644" y="4447"/>
                    <a:pt x="6573" y="4328"/>
                  </a:cubicBezTo>
                  <a:cubicBezTo>
                    <a:pt x="6501" y="4221"/>
                    <a:pt x="6430" y="4102"/>
                    <a:pt x="6347" y="3995"/>
                  </a:cubicBezTo>
                  <a:cubicBezTo>
                    <a:pt x="6311" y="3923"/>
                    <a:pt x="6263" y="3864"/>
                    <a:pt x="6228" y="3793"/>
                  </a:cubicBezTo>
                  <a:cubicBezTo>
                    <a:pt x="6192" y="3733"/>
                    <a:pt x="6156" y="3673"/>
                    <a:pt x="6132" y="3590"/>
                  </a:cubicBezTo>
                  <a:cubicBezTo>
                    <a:pt x="6049" y="3435"/>
                    <a:pt x="5978" y="3257"/>
                    <a:pt x="5906" y="3090"/>
                  </a:cubicBezTo>
                  <a:cubicBezTo>
                    <a:pt x="5799" y="2852"/>
                    <a:pt x="5668" y="2626"/>
                    <a:pt x="5537" y="2388"/>
                  </a:cubicBezTo>
                  <a:cubicBezTo>
                    <a:pt x="5394" y="2149"/>
                    <a:pt x="5263" y="1923"/>
                    <a:pt x="5132" y="1709"/>
                  </a:cubicBezTo>
                  <a:cubicBezTo>
                    <a:pt x="5061" y="1590"/>
                    <a:pt x="5001" y="1471"/>
                    <a:pt x="4906" y="1364"/>
                  </a:cubicBezTo>
                  <a:lnTo>
                    <a:pt x="4644" y="1054"/>
                  </a:lnTo>
                  <a:cubicBezTo>
                    <a:pt x="4525" y="911"/>
                    <a:pt x="4358" y="816"/>
                    <a:pt x="4168" y="780"/>
                  </a:cubicBezTo>
                  <a:cubicBezTo>
                    <a:pt x="4049" y="756"/>
                    <a:pt x="3930" y="756"/>
                    <a:pt x="3787" y="733"/>
                  </a:cubicBezTo>
                  <a:lnTo>
                    <a:pt x="3715" y="733"/>
                  </a:lnTo>
                  <a:cubicBezTo>
                    <a:pt x="3668" y="721"/>
                    <a:pt x="3608" y="721"/>
                    <a:pt x="3549" y="709"/>
                  </a:cubicBezTo>
                  <a:cubicBezTo>
                    <a:pt x="3513" y="709"/>
                    <a:pt x="3477" y="697"/>
                    <a:pt x="3430" y="673"/>
                  </a:cubicBezTo>
                  <a:cubicBezTo>
                    <a:pt x="3346" y="649"/>
                    <a:pt x="3275" y="614"/>
                    <a:pt x="3192" y="578"/>
                  </a:cubicBezTo>
                  <a:cubicBezTo>
                    <a:pt x="3072" y="518"/>
                    <a:pt x="2977" y="459"/>
                    <a:pt x="2870" y="375"/>
                  </a:cubicBezTo>
                  <a:cubicBezTo>
                    <a:pt x="2763" y="304"/>
                    <a:pt x="2656" y="233"/>
                    <a:pt x="2537" y="173"/>
                  </a:cubicBezTo>
                  <a:cubicBezTo>
                    <a:pt x="2406" y="78"/>
                    <a:pt x="2263" y="18"/>
                    <a:pt x="2096" y="6"/>
                  </a:cubicBezTo>
                  <a:cubicBezTo>
                    <a:pt x="2051" y="3"/>
                    <a:pt x="2007" y="0"/>
                    <a:pt x="19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71;p60">
              <a:extLst>
                <a:ext uri="{FF2B5EF4-FFF2-40B4-BE49-F238E27FC236}">
                  <a16:creationId xmlns:a16="http://schemas.microsoft.com/office/drawing/2014/main" id="{D80F9A66-2C82-90F2-BA5E-FD218136C0C7}"/>
                </a:ext>
              </a:extLst>
            </p:cNvPr>
            <p:cNvSpPr/>
            <p:nvPr/>
          </p:nvSpPr>
          <p:spPr>
            <a:xfrm>
              <a:off x="6783275" y="2973550"/>
              <a:ext cx="297075" cy="240400"/>
            </a:xfrm>
            <a:custGeom>
              <a:avLst/>
              <a:gdLst/>
              <a:ahLst/>
              <a:cxnLst/>
              <a:rect l="l" t="t" r="r" b="b"/>
              <a:pathLst>
                <a:path w="11883" h="9616" extrusionOk="0">
                  <a:moveTo>
                    <a:pt x="6135" y="936"/>
                  </a:moveTo>
                  <a:lnTo>
                    <a:pt x="6135" y="936"/>
                  </a:lnTo>
                  <a:cubicBezTo>
                    <a:pt x="6138" y="940"/>
                    <a:pt x="6141" y="944"/>
                    <a:pt x="6144" y="947"/>
                  </a:cubicBezTo>
                  <a:cubicBezTo>
                    <a:pt x="6144" y="947"/>
                    <a:pt x="6144" y="938"/>
                    <a:pt x="6135" y="936"/>
                  </a:cubicBezTo>
                  <a:close/>
                  <a:moveTo>
                    <a:pt x="9903" y="1070"/>
                  </a:moveTo>
                  <a:cubicBezTo>
                    <a:pt x="9904" y="1073"/>
                    <a:pt x="9906" y="1076"/>
                    <a:pt x="9907" y="1078"/>
                  </a:cubicBezTo>
                  <a:cubicBezTo>
                    <a:pt x="9907" y="1078"/>
                    <a:pt x="9907" y="1074"/>
                    <a:pt x="9903" y="1070"/>
                  </a:cubicBezTo>
                  <a:close/>
                  <a:moveTo>
                    <a:pt x="8770" y="1"/>
                  </a:moveTo>
                  <a:cubicBezTo>
                    <a:pt x="8716" y="1"/>
                    <a:pt x="8662" y="7"/>
                    <a:pt x="8609" y="19"/>
                  </a:cubicBezTo>
                  <a:cubicBezTo>
                    <a:pt x="8525" y="55"/>
                    <a:pt x="8430" y="114"/>
                    <a:pt x="8359" y="174"/>
                  </a:cubicBezTo>
                  <a:cubicBezTo>
                    <a:pt x="8287" y="245"/>
                    <a:pt x="8228" y="316"/>
                    <a:pt x="8180" y="412"/>
                  </a:cubicBezTo>
                  <a:cubicBezTo>
                    <a:pt x="8133" y="483"/>
                    <a:pt x="8109" y="578"/>
                    <a:pt x="8073" y="662"/>
                  </a:cubicBezTo>
                  <a:cubicBezTo>
                    <a:pt x="8037" y="817"/>
                    <a:pt x="7990" y="971"/>
                    <a:pt x="7942" y="1126"/>
                  </a:cubicBezTo>
                  <a:cubicBezTo>
                    <a:pt x="7918" y="1198"/>
                    <a:pt x="7882" y="1257"/>
                    <a:pt x="7859" y="1328"/>
                  </a:cubicBezTo>
                  <a:cubicBezTo>
                    <a:pt x="7835" y="1364"/>
                    <a:pt x="7823" y="1412"/>
                    <a:pt x="7799" y="1436"/>
                  </a:cubicBezTo>
                  <a:cubicBezTo>
                    <a:pt x="7775" y="1448"/>
                    <a:pt x="7763" y="1483"/>
                    <a:pt x="7752" y="1495"/>
                  </a:cubicBezTo>
                  <a:cubicBezTo>
                    <a:pt x="7740" y="1531"/>
                    <a:pt x="7704" y="1543"/>
                    <a:pt x="7692" y="1555"/>
                  </a:cubicBezTo>
                  <a:cubicBezTo>
                    <a:pt x="7680" y="1555"/>
                    <a:pt x="7656" y="1567"/>
                    <a:pt x="7644" y="1590"/>
                  </a:cubicBezTo>
                  <a:cubicBezTo>
                    <a:pt x="7632" y="1590"/>
                    <a:pt x="7597" y="1602"/>
                    <a:pt x="7585" y="1614"/>
                  </a:cubicBezTo>
                  <a:cubicBezTo>
                    <a:pt x="7561" y="1626"/>
                    <a:pt x="7525" y="1626"/>
                    <a:pt x="7501" y="1650"/>
                  </a:cubicBezTo>
                  <a:cubicBezTo>
                    <a:pt x="7466" y="1662"/>
                    <a:pt x="7418" y="1674"/>
                    <a:pt x="7394" y="1674"/>
                  </a:cubicBezTo>
                  <a:cubicBezTo>
                    <a:pt x="7335" y="1674"/>
                    <a:pt x="7287" y="1686"/>
                    <a:pt x="7240" y="1686"/>
                  </a:cubicBezTo>
                  <a:lnTo>
                    <a:pt x="7097" y="1686"/>
                  </a:lnTo>
                  <a:cubicBezTo>
                    <a:pt x="7049" y="1674"/>
                    <a:pt x="6990" y="1674"/>
                    <a:pt x="6942" y="1662"/>
                  </a:cubicBezTo>
                  <a:cubicBezTo>
                    <a:pt x="6918" y="1662"/>
                    <a:pt x="6870" y="1650"/>
                    <a:pt x="6847" y="1626"/>
                  </a:cubicBezTo>
                  <a:cubicBezTo>
                    <a:pt x="6811" y="1626"/>
                    <a:pt x="6787" y="1614"/>
                    <a:pt x="6751" y="1602"/>
                  </a:cubicBezTo>
                  <a:cubicBezTo>
                    <a:pt x="6704" y="1567"/>
                    <a:pt x="6644" y="1543"/>
                    <a:pt x="6609" y="1507"/>
                  </a:cubicBezTo>
                  <a:cubicBezTo>
                    <a:pt x="6573" y="1483"/>
                    <a:pt x="6525" y="1448"/>
                    <a:pt x="6501" y="1424"/>
                  </a:cubicBezTo>
                  <a:cubicBezTo>
                    <a:pt x="6454" y="1376"/>
                    <a:pt x="6406" y="1317"/>
                    <a:pt x="6370" y="1269"/>
                  </a:cubicBezTo>
                  <a:cubicBezTo>
                    <a:pt x="6287" y="1186"/>
                    <a:pt x="6216" y="1090"/>
                    <a:pt x="6156" y="995"/>
                  </a:cubicBezTo>
                  <a:cubicBezTo>
                    <a:pt x="6156" y="971"/>
                    <a:pt x="6144" y="947"/>
                    <a:pt x="6132" y="936"/>
                  </a:cubicBezTo>
                  <a:lnTo>
                    <a:pt x="6132" y="936"/>
                  </a:lnTo>
                  <a:cubicBezTo>
                    <a:pt x="6133" y="936"/>
                    <a:pt x="6134" y="936"/>
                    <a:pt x="6135" y="936"/>
                  </a:cubicBezTo>
                  <a:lnTo>
                    <a:pt x="6135" y="936"/>
                  </a:lnTo>
                  <a:cubicBezTo>
                    <a:pt x="6093" y="880"/>
                    <a:pt x="6070" y="825"/>
                    <a:pt x="6025" y="769"/>
                  </a:cubicBezTo>
                  <a:cubicBezTo>
                    <a:pt x="6013" y="733"/>
                    <a:pt x="5977" y="709"/>
                    <a:pt x="5954" y="674"/>
                  </a:cubicBezTo>
                  <a:cubicBezTo>
                    <a:pt x="5923" y="651"/>
                    <a:pt x="5889" y="643"/>
                    <a:pt x="5852" y="643"/>
                  </a:cubicBezTo>
                  <a:cubicBezTo>
                    <a:pt x="5831" y="643"/>
                    <a:pt x="5809" y="645"/>
                    <a:pt x="5787" y="650"/>
                  </a:cubicBezTo>
                  <a:cubicBezTo>
                    <a:pt x="5656" y="674"/>
                    <a:pt x="5573" y="781"/>
                    <a:pt x="5513" y="888"/>
                  </a:cubicBezTo>
                  <a:cubicBezTo>
                    <a:pt x="5489" y="947"/>
                    <a:pt x="5442" y="1007"/>
                    <a:pt x="5418" y="1067"/>
                  </a:cubicBezTo>
                  <a:cubicBezTo>
                    <a:pt x="5335" y="1198"/>
                    <a:pt x="5275" y="1328"/>
                    <a:pt x="5239" y="1471"/>
                  </a:cubicBezTo>
                  <a:lnTo>
                    <a:pt x="5096" y="1864"/>
                  </a:lnTo>
                  <a:lnTo>
                    <a:pt x="5096" y="1852"/>
                  </a:lnTo>
                  <a:cubicBezTo>
                    <a:pt x="5061" y="2007"/>
                    <a:pt x="5001" y="2150"/>
                    <a:pt x="4942" y="2305"/>
                  </a:cubicBezTo>
                  <a:cubicBezTo>
                    <a:pt x="4882" y="2448"/>
                    <a:pt x="4834" y="2579"/>
                    <a:pt x="4787" y="2733"/>
                  </a:cubicBezTo>
                  <a:cubicBezTo>
                    <a:pt x="4763" y="2805"/>
                    <a:pt x="4727" y="2864"/>
                    <a:pt x="4704" y="2936"/>
                  </a:cubicBezTo>
                  <a:cubicBezTo>
                    <a:pt x="4644" y="3043"/>
                    <a:pt x="4584" y="3138"/>
                    <a:pt x="4525" y="3222"/>
                  </a:cubicBezTo>
                  <a:cubicBezTo>
                    <a:pt x="4501" y="3257"/>
                    <a:pt x="4489" y="3269"/>
                    <a:pt x="4477" y="3293"/>
                  </a:cubicBezTo>
                  <a:cubicBezTo>
                    <a:pt x="4358" y="3495"/>
                    <a:pt x="4227" y="3674"/>
                    <a:pt x="4084" y="3853"/>
                  </a:cubicBezTo>
                  <a:cubicBezTo>
                    <a:pt x="4025" y="3936"/>
                    <a:pt x="3953" y="4043"/>
                    <a:pt x="3894" y="4126"/>
                  </a:cubicBezTo>
                  <a:cubicBezTo>
                    <a:pt x="3846" y="4210"/>
                    <a:pt x="3787" y="4293"/>
                    <a:pt x="3727" y="4388"/>
                  </a:cubicBezTo>
                  <a:cubicBezTo>
                    <a:pt x="3729" y="4388"/>
                    <a:pt x="3730" y="4388"/>
                    <a:pt x="3732" y="4388"/>
                  </a:cubicBezTo>
                  <a:lnTo>
                    <a:pt x="3732" y="4388"/>
                  </a:lnTo>
                  <a:cubicBezTo>
                    <a:pt x="3725" y="4398"/>
                    <a:pt x="3722" y="4405"/>
                    <a:pt x="3715" y="4412"/>
                  </a:cubicBezTo>
                  <a:lnTo>
                    <a:pt x="3703" y="4424"/>
                  </a:lnTo>
                  <a:cubicBezTo>
                    <a:pt x="3691" y="4424"/>
                    <a:pt x="3691" y="4448"/>
                    <a:pt x="3691" y="4448"/>
                  </a:cubicBezTo>
                  <a:cubicBezTo>
                    <a:pt x="3668" y="4472"/>
                    <a:pt x="3644" y="4519"/>
                    <a:pt x="3608" y="4543"/>
                  </a:cubicBezTo>
                  <a:cubicBezTo>
                    <a:pt x="3418" y="4817"/>
                    <a:pt x="3227" y="5079"/>
                    <a:pt x="3049" y="5365"/>
                  </a:cubicBezTo>
                  <a:cubicBezTo>
                    <a:pt x="2870" y="5650"/>
                    <a:pt x="2739" y="5948"/>
                    <a:pt x="2572" y="6234"/>
                  </a:cubicBezTo>
                  <a:cubicBezTo>
                    <a:pt x="2501" y="6365"/>
                    <a:pt x="2406" y="6496"/>
                    <a:pt x="2322" y="6627"/>
                  </a:cubicBezTo>
                  <a:cubicBezTo>
                    <a:pt x="2239" y="6770"/>
                    <a:pt x="2156" y="6912"/>
                    <a:pt x="2096" y="7067"/>
                  </a:cubicBezTo>
                  <a:cubicBezTo>
                    <a:pt x="2048" y="7139"/>
                    <a:pt x="2025" y="7210"/>
                    <a:pt x="2001" y="7305"/>
                  </a:cubicBezTo>
                  <a:cubicBezTo>
                    <a:pt x="1989" y="7377"/>
                    <a:pt x="1977" y="7460"/>
                    <a:pt x="1977" y="7555"/>
                  </a:cubicBezTo>
                  <a:cubicBezTo>
                    <a:pt x="1977" y="7722"/>
                    <a:pt x="1989" y="7877"/>
                    <a:pt x="2001" y="8044"/>
                  </a:cubicBezTo>
                  <a:cubicBezTo>
                    <a:pt x="2084" y="7936"/>
                    <a:pt x="2144" y="7853"/>
                    <a:pt x="2179" y="7746"/>
                  </a:cubicBezTo>
                  <a:lnTo>
                    <a:pt x="2179" y="7758"/>
                  </a:lnTo>
                  <a:cubicBezTo>
                    <a:pt x="2263" y="7639"/>
                    <a:pt x="2322" y="7508"/>
                    <a:pt x="2382" y="7377"/>
                  </a:cubicBezTo>
                  <a:cubicBezTo>
                    <a:pt x="2394" y="7341"/>
                    <a:pt x="2394" y="7329"/>
                    <a:pt x="2406" y="7317"/>
                  </a:cubicBezTo>
                  <a:lnTo>
                    <a:pt x="2441" y="7246"/>
                  </a:lnTo>
                  <a:lnTo>
                    <a:pt x="2465" y="7186"/>
                  </a:lnTo>
                  <a:lnTo>
                    <a:pt x="2560" y="7008"/>
                  </a:lnTo>
                  <a:cubicBezTo>
                    <a:pt x="2620" y="6901"/>
                    <a:pt x="2656" y="6805"/>
                    <a:pt x="2715" y="6722"/>
                  </a:cubicBezTo>
                  <a:lnTo>
                    <a:pt x="2763" y="6627"/>
                  </a:lnTo>
                  <a:cubicBezTo>
                    <a:pt x="2810" y="6567"/>
                    <a:pt x="2834" y="6496"/>
                    <a:pt x="2882" y="6436"/>
                  </a:cubicBezTo>
                  <a:cubicBezTo>
                    <a:pt x="2977" y="6270"/>
                    <a:pt x="3049" y="6115"/>
                    <a:pt x="3132" y="5948"/>
                  </a:cubicBezTo>
                  <a:lnTo>
                    <a:pt x="3191" y="5817"/>
                  </a:lnTo>
                  <a:cubicBezTo>
                    <a:pt x="3227" y="5781"/>
                    <a:pt x="3239" y="5734"/>
                    <a:pt x="3251" y="5710"/>
                  </a:cubicBezTo>
                  <a:cubicBezTo>
                    <a:pt x="3310" y="5579"/>
                    <a:pt x="3394" y="5436"/>
                    <a:pt x="3477" y="5305"/>
                  </a:cubicBezTo>
                  <a:cubicBezTo>
                    <a:pt x="3584" y="5138"/>
                    <a:pt x="3691" y="4984"/>
                    <a:pt x="3787" y="4829"/>
                  </a:cubicBezTo>
                  <a:cubicBezTo>
                    <a:pt x="3882" y="4698"/>
                    <a:pt x="3965" y="4579"/>
                    <a:pt x="4049" y="4460"/>
                  </a:cubicBezTo>
                  <a:lnTo>
                    <a:pt x="4084" y="4400"/>
                  </a:lnTo>
                  <a:cubicBezTo>
                    <a:pt x="4168" y="4293"/>
                    <a:pt x="4227" y="4186"/>
                    <a:pt x="4299" y="4091"/>
                  </a:cubicBezTo>
                  <a:lnTo>
                    <a:pt x="4311" y="4067"/>
                  </a:lnTo>
                  <a:cubicBezTo>
                    <a:pt x="4346" y="4031"/>
                    <a:pt x="4382" y="3972"/>
                    <a:pt x="4418" y="3924"/>
                  </a:cubicBezTo>
                  <a:lnTo>
                    <a:pt x="4549" y="3745"/>
                  </a:lnTo>
                  <a:cubicBezTo>
                    <a:pt x="4561" y="3710"/>
                    <a:pt x="4584" y="3698"/>
                    <a:pt x="4596" y="3674"/>
                  </a:cubicBezTo>
                  <a:cubicBezTo>
                    <a:pt x="4668" y="3579"/>
                    <a:pt x="4727" y="3472"/>
                    <a:pt x="4787" y="3388"/>
                  </a:cubicBezTo>
                  <a:lnTo>
                    <a:pt x="4799" y="3376"/>
                  </a:lnTo>
                  <a:cubicBezTo>
                    <a:pt x="4882" y="3269"/>
                    <a:pt x="4942" y="3162"/>
                    <a:pt x="5001" y="3055"/>
                  </a:cubicBezTo>
                  <a:cubicBezTo>
                    <a:pt x="5061" y="2960"/>
                    <a:pt x="5096" y="2841"/>
                    <a:pt x="5144" y="2698"/>
                  </a:cubicBezTo>
                  <a:lnTo>
                    <a:pt x="5192" y="2567"/>
                  </a:lnTo>
                  <a:cubicBezTo>
                    <a:pt x="5204" y="2495"/>
                    <a:pt x="5215" y="2424"/>
                    <a:pt x="5251" y="2364"/>
                  </a:cubicBezTo>
                  <a:lnTo>
                    <a:pt x="5275" y="2269"/>
                  </a:lnTo>
                  <a:lnTo>
                    <a:pt x="5275" y="2281"/>
                  </a:lnTo>
                  <a:cubicBezTo>
                    <a:pt x="5275" y="2269"/>
                    <a:pt x="5299" y="2257"/>
                    <a:pt x="5299" y="2245"/>
                  </a:cubicBezTo>
                  <a:lnTo>
                    <a:pt x="5311" y="2198"/>
                  </a:lnTo>
                  <a:cubicBezTo>
                    <a:pt x="5335" y="2090"/>
                    <a:pt x="5382" y="2007"/>
                    <a:pt x="5418" y="1900"/>
                  </a:cubicBezTo>
                  <a:cubicBezTo>
                    <a:pt x="5454" y="1805"/>
                    <a:pt x="5489" y="1709"/>
                    <a:pt x="5513" y="1614"/>
                  </a:cubicBezTo>
                  <a:lnTo>
                    <a:pt x="5537" y="1555"/>
                  </a:lnTo>
                  <a:cubicBezTo>
                    <a:pt x="5561" y="1471"/>
                    <a:pt x="5596" y="1376"/>
                    <a:pt x="5632" y="1293"/>
                  </a:cubicBezTo>
                  <a:lnTo>
                    <a:pt x="5668" y="1245"/>
                  </a:lnTo>
                  <a:cubicBezTo>
                    <a:pt x="5727" y="1138"/>
                    <a:pt x="5775" y="1055"/>
                    <a:pt x="5835" y="959"/>
                  </a:cubicBezTo>
                  <a:lnTo>
                    <a:pt x="5870" y="912"/>
                  </a:lnTo>
                  <a:cubicBezTo>
                    <a:pt x="5894" y="900"/>
                    <a:pt x="5894" y="888"/>
                    <a:pt x="5906" y="888"/>
                  </a:cubicBezTo>
                  <a:cubicBezTo>
                    <a:pt x="5918" y="912"/>
                    <a:pt x="5954" y="959"/>
                    <a:pt x="5966" y="995"/>
                  </a:cubicBezTo>
                  <a:cubicBezTo>
                    <a:pt x="6037" y="1126"/>
                    <a:pt x="6132" y="1245"/>
                    <a:pt x="6216" y="1364"/>
                  </a:cubicBezTo>
                  <a:cubicBezTo>
                    <a:pt x="6287" y="1448"/>
                    <a:pt x="6370" y="1531"/>
                    <a:pt x="6430" y="1590"/>
                  </a:cubicBezTo>
                  <a:cubicBezTo>
                    <a:pt x="6489" y="1650"/>
                    <a:pt x="6573" y="1709"/>
                    <a:pt x="6680" y="1769"/>
                  </a:cubicBezTo>
                  <a:cubicBezTo>
                    <a:pt x="6854" y="1856"/>
                    <a:pt x="7058" y="1913"/>
                    <a:pt x="7292" y="1913"/>
                  </a:cubicBezTo>
                  <a:cubicBezTo>
                    <a:pt x="7314" y="1913"/>
                    <a:pt x="7336" y="1913"/>
                    <a:pt x="7359" y="1912"/>
                  </a:cubicBezTo>
                  <a:cubicBezTo>
                    <a:pt x="7478" y="1912"/>
                    <a:pt x="7585" y="1888"/>
                    <a:pt x="7692" y="1852"/>
                  </a:cubicBezTo>
                  <a:cubicBezTo>
                    <a:pt x="7775" y="1829"/>
                    <a:pt x="7835" y="1793"/>
                    <a:pt x="7894" y="1745"/>
                  </a:cubicBezTo>
                  <a:lnTo>
                    <a:pt x="7930" y="1721"/>
                  </a:lnTo>
                  <a:cubicBezTo>
                    <a:pt x="7990" y="1662"/>
                    <a:pt x="8037" y="1602"/>
                    <a:pt x="8097" y="1531"/>
                  </a:cubicBezTo>
                  <a:cubicBezTo>
                    <a:pt x="8121" y="1471"/>
                    <a:pt x="8168" y="1388"/>
                    <a:pt x="8192" y="1305"/>
                  </a:cubicBezTo>
                  <a:cubicBezTo>
                    <a:pt x="8228" y="1233"/>
                    <a:pt x="8252" y="1150"/>
                    <a:pt x="8287" y="1067"/>
                  </a:cubicBezTo>
                  <a:cubicBezTo>
                    <a:pt x="8311" y="1007"/>
                    <a:pt x="8335" y="947"/>
                    <a:pt x="8347" y="888"/>
                  </a:cubicBezTo>
                  <a:lnTo>
                    <a:pt x="8430" y="614"/>
                  </a:lnTo>
                  <a:cubicBezTo>
                    <a:pt x="8466" y="578"/>
                    <a:pt x="8478" y="543"/>
                    <a:pt x="8490" y="495"/>
                  </a:cubicBezTo>
                  <a:lnTo>
                    <a:pt x="8537" y="412"/>
                  </a:lnTo>
                  <a:cubicBezTo>
                    <a:pt x="8549" y="376"/>
                    <a:pt x="8585" y="364"/>
                    <a:pt x="8597" y="340"/>
                  </a:cubicBezTo>
                  <a:cubicBezTo>
                    <a:pt x="8633" y="316"/>
                    <a:pt x="8644" y="305"/>
                    <a:pt x="8656" y="293"/>
                  </a:cubicBezTo>
                  <a:lnTo>
                    <a:pt x="8668" y="281"/>
                  </a:lnTo>
                  <a:lnTo>
                    <a:pt x="8692" y="257"/>
                  </a:lnTo>
                  <a:cubicBezTo>
                    <a:pt x="8716" y="245"/>
                    <a:pt x="8728" y="233"/>
                    <a:pt x="8764" y="221"/>
                  </a:cubicBezTo>
                  <a:cubicBezTo>
                    <a:pt x="8787" y="221"/>
                    <a:pt x="8811" y="197"/>
                    <a:pt x="8823" y="197"/>
                  </a:cubicBezTo>
                  <a:cubicBezTo>
                    <a:pt x="8835" y="185"/>
                    <a:pt x="8847" y="185"/>
                    <a:pt x="8871" y="185"/>
                  </a:cubicBezTo>
                  <a:lnTo>
                    <a:pt x="8942" y="185"/>
                  </a:lnTo>
                  <a:cubicBezTo>
                    <a:pt x="8954" y="197"/>
                    <a:pt x="8966" y="197"/>
                    <a:pt x="8990" y="197"/>
                  </a:cubicBezTo>
                  <a:cubicBezTo>
                    <a:pt x="9025" y="221"/>
                    <a:pt x="9061" y="221"/>
                    <a:pt x="9085" y="233"/>
                  </a:cubicBezTo>
                  <a:cubicBezTo>
                    <a:pt x="9121" y="245"/>
                    <a:pt x="9168" y="257"/>
                    <a:pt x="9192" y="281"/>
                  </a:cubicBezTo>
                  <a:cubicBezTo>
                    <a:pt x="9228" y="293"/>
                    <a:pt x="9240" y="293"/>
                    <a:pt x="9252" y="305"/>
                  </a:cubicBezTo>
                  <a:cubicBezTo>
                    <a:pt x="9264" y="305"/>
                    <a:pt x="9287" y="316"/>
                    <a:pt x="9299" y="340"/>
                  </a:cubicBezTo>
                  <a:cubicBezTo>
                    <a:pt x="9323" y="364"/>
                    <a:pt x="9359" y="376"/>
                    <a:pt x="9371" y="412"/>
                  </a:cubicBezTo>
                  <a:cubicBezTo>
                    <a:pt x="9442" y="531"/>
                    <a:pt x="9537" y="650"/>
                    <a:pt x="9645" y="793"/>
                  </a:cubicBezTo>
                  <a:cubicBezTo>
                    <a:pt x="9680" y="888"/>
                    <a:pt x="9740" y="971"/>
                    <a:pt x="9787" y="1067"/>
                  </a:cubicBezTo>
                  <a:cubicBezTo>
                    <a:pt x="9823" y="1138"/>
                    <a:pt x="9847" y="1209"/>
                    <a:pt x="9883" y="1305"/>
                  </a:cubicBezTo>
                  <a:lnTo>
                    <a:pt x="9895" y="1376"/>
                  </a:lnTo>
                  <a:cubicBezTo>
                    <a:pt x="9918" y="1483"/>
                    <a:pt x="9954" y="1602"/>
                    <a:pt x="10014" y="1709"/>
                  </a:cubicBezTo>
                  <a:cubicBezTo>
                    <a:pt x="10061" y="1769"/>
                    <a:pt x="10097" y="1840"/>
                    <a:pt x="10180" y="1912"/>
                  </a:cubicBezTo>
                  <a:cubicBezTo>
                    <a:pt x="10240" y="1983"/>
                    <a:pt x="10311" y="2031"/>
                    <a:pt x="10371" y="2079"/>
                  </a:cubicBezTo>
                  <a:cubicBezTo>
                    <a:pt x="10490" y="2138"/>
                    <a:pt x="10609" y="2198"/>
                    <a:pt x="10740" y="2221"/>
                  </a:cubicBezTo>
                  <a:cubicBezTo>
                    <a:pt x="10835" y="2257"/>
                    <a:pt x="10919" y="2269"/>
                    <a:pt x="11014" y="2281"/>
                  </a:cubicBezTo>
                  <a:lnTo>
                    <a:pt x="11085" y="2305"/>
                  </a:lnTo>
                  <a:lnTo>
                    <a:pt x="11097" y="2305"/>
                  </a:lnTo>
                  <a:cubicBezTo>
                    <a:pt x="11133" y="2317"/>
                    <a:pt x="11169" y="2317"/>
                    <a:pt x="11204" y="2329"/>
                  </a:cubicBezTo>
                  <a:cubicBezTo>
                    <a:pt x="11216" y="2329"/>
                    <a:pt x="11228" y="2341"/>
                    <a:pt x="11252" y="2341"/>
                  </a:cubicBezTo>
                  <a:cubicBezTo>
                    <a:pt x="11264" y="2341"/>
                    <a:pt x="11264" y="2364"/>
                    <a:pt x="11276" y="2364"/>
                  </a:cubicBezTo>
                  <a:lnTo>
                    <a:pt x="11288" y="2376"/>
                  </a:lnTo>
                  <a:lnTo>
                    <a:pt x="11311" y="2388"/>
                  </a:lnTo>
                  <a:cubicBezTo>
                    <a:pt x="11311" y="2400"/>
                    <a:pt x="11323" y="2424"/>
                    <a:pt x="11335" y="2436"/>
                  </a:cubicBezTo>
                  <a:cubicBezTo>
                    <a:pt x="11371" y="2483"/>
                    <a:pt x="11395" y="2543"/>
                    <a:pt x="11407" y="2579"/>
                  </a:cubicBezTo>
                  <a:lnTo>
                    <a:pt x="11550" y="2936"/>
                  </a:lnTo>
                  <a:cubicBezTo>
                    <a:pt x="11562" y="3019"/>
                    <a:pt x="11585" y="3103"/>
                    <a:pt x="11609" y="3198"/>
                  </a:cubicBezTo>
                  <a:cubicBezTo>
                    <a:pt x="11609" y="3222"/>
                    <a:pt x="11621" y="3269"/>
                    <a:pt x="11621" y="3293"/>
                  </a:cubicBezTo>
                  <a:lnTo>
                    <a:pt x="11621" y="3400"/>
                  </a:lnTo>
                  <a:lnTo>
                    <a:pt x="11621" y="3507"/>
                  </a:lnTo>
                  <a:lnTo>
                    <a:pt x="11621" y="3555"/>
                  </a:lnTo>
                  <a:lnTo>
                    <a:pt x="11585" y="3519"/>
                  </a:lnTo>
                  <a:cubicBezTo>
                    <a:pt x="11514" y="3460"/>
                    <a:pt x="11442" y="3388"/>
                    <a:pt x="11371" y="3317"/>
                  </a:cubicBezTo>
                  <a:cubicBezTo>
                    <a:pt x="11216" y="3174"/>
                    <a:pt x="11038" y="3079"/>
                    <a:pt x="10811" y="2960"/>
                  </a:cubicBezTo>
                  <a:cubicBezTo>
                    <a:pt x="10752" y="2924"/>
                    <a:pt x="10680" y="2900"/>
                    <a:pt x="10621" y="2864"/>
                  </a:cubicBezTo>
                  <a:cubicBezTo>
                    <a:pt x="10561" y="2841"/>
                    <a:pt x="10490" y="2817"/>
                    <a:pt x="10430" y="2805"/>
                  </a:cubicBezTo>
                  <a:cubicBezTo>
                    <a:pt x="10359" y="2781"/>
                    <a:pt x="10276" y="2757"/>
                    <a:pt x="10204" y="2757"/>
                  </a:cubicBezTo>
                  <a:lnTo>
                    <a:pt x="10192" y="2757"/>
                  </a:lnTo>
                  <a:cubicBezTo>
                    <a:pt x="10097" y="2745"/>
                    <a:pt x="10026" y="2745"/>
                    <a:pt x="9942" y="2745"/>
                  </a:cubicBezTo>
                  <a:cubicBezTo>
                    <a:pt x="9728" y="2745"/>
                    <a:pt x="9526" y="2805"/>
                    <a:pt x="9359" y="2912"/>
                  </a:cubicBezTo>
                  <a:lnTo>
                    <a:pt x="9228" y="2995"/>
                  </a:lnTo>
                  <a:cubicBezTo>
                    <a:pt x="9145" y="3079"/>
                    <a:pt x="9061" y="3138"/>
                    <a:pt x="9002" y="3198"/>
                  </a:cubicBezTo>
                  <a:lnTo>
                    <a:pt x="8895" y="3281"/>
                  </a:lnTo>
                  <a:cubicBezTo>
                    <a:pt x="8811" y="3353"/>
                    <a:pt x="8716" y="3448"/>
                    <a:pt x="8633" y="3519"/>
                  </a:cubicBezTo>
                  <a:cubicBezTo>
                    <a:pt x="8585" y="3555"/>
                    <a:pt x="8549" y="3579"/>
                    <a:pt x="8525" y="3614"/>
                  </a:cubicBezTo>
                  <a:cubicBezTo>
                    <a:pt x="8430" y="3686"/>
                    <a:pt x="8347" y="3757"/>
                    <a:pt x="8252" y="3853"/>
                  </a:cubicBezTo>
                  <a:cubicBezTo>
                    <a:pt x="8180" y="3936"/>
                    <a:pt x="8097" y="4031"/>
                    <a:pt x="8013" y="4115"/>
                  </a:cubicBezTo>
                  <a:cubicBezTo>
                    <a:pt x="7990" y="4150"/>
                    <a:pt x="7954" y="4186"/>
                    <a:pt x="7930" y="4222"/>
                  </a:cubicBezTo>
                  <a:cubicBezTo>
                    <a:pt x="7882" y="4281"/>
                    <a:pt x="7823" y="4341"/>
                    <a:pt x="7763" y="4388"/>
                  </a:cubicBezTo>
                  <a:lnTo>
                    <a:pt x="7752" y="4400"/>
                  </a:lnTo>
                  <a:lnTo>
                    <a:pt x="7740" y="4412"/>
                  </a:lnTo>
                  <a:cubicBezTo>
                    <a:pt x="7704" y="4448"/>
                    <a:pt x="7692" y="4460"/>
                    <a:pt x="7656" y="4472"/>
                  </a:cubicBezTo>
                  <a:cubicBezTo>
                    <a:pt x="7644" y="4472"/>
                    <a:pt x="7632" y="4484"/>
                    <a:pt x="7621" y="4507"/>
                  </a:cubicBezTo>
                  <a:lnTo>
                    <a:pt x="7478" y="4591"/>
                  </a:lnTo>
                  <a:cubicBezTo>
                    <a:pt x="7466" y="4591"/>
                    <a:pt x="7466" y="4603"/>
                    <a:pt x="7454" y="4603"/>
                  </a:cubicBezTo>
                  <a:cubicBezTo>
                    <a:pt x="7418" y="4638"/>
                    <a:pt x="7382" y="4662"/>
                    <a:pt x="7335" y="4686"/>
                  </a:cubicBezTo>
                  <a:cubicBezTo>
                    <a:pt x="7275" y="4710"/>
                    <a:pt x="7216" y="4746"/>
                    <a:pt x="7144" y="4757"/>
                  </a:cubicBezTo>
                  <a:cubicBezTo>
                    <a:pt x="6978" y="4805"/>
                    <a:pt x="6799" y="4829"/>
                    <a:pt x="6632" y="4865"/>
                  </a:cubicBezTo>
                  <a:lnTo>
                    <a:pt x="6620" y="4865"/>
                  </a:lnTo>
                  <a:lnTo>
                    <a:pt x="6466" y="4888"/>
                  </a:lnTo>
                  <a:cubicBezTo>
                    <a:pt x="6323" y="4912"/>
                    <a:pt x="6156" y="4936"/>
                    <a:pt x="6013" y="4972"/>
                  </a:cubicBezTo>
                  <a:cubicBezTo>
                    <a:pt x="5906" y="4984"/>
                    <a:pt x="5811" y="4996"/>
                    <a:pt x="5727" y="5031"/>
                  </a:cubicBezTo>
                  <a:cubicBezTo>
                    <a:pt x="5668" y="5055"/>
                    <a:pt x="5608" y="5067"/>
                    <a:pt x="5549" y="5079"/>
                  </a:cubicBezTo>
                  <a:cubicBezTo>
                    <a:pt x="5477" y="5115"/>
                    <a:pt x="5382" y="5138"/>
                    <a:pt x="5299" y="5198"/>
                  </a:cubicBezTo>
                  <a:cubicBezTo>
                    <a:pt x="5215" y="5246"/>
                    <a:pt x="5144" y="5293"/>
                    <a:pt x="5085" y="5341"/>
                  </a:cubicBezTo>
                  <a:lnTo>
                    <a:pt x="5061" y="5365"/>
                  </a:lnTo>
                  <a:cubicBezTo>
                    <a:pt x="5025" y="5400"/>
                    <a:pt x="4977" y="5412"/>
                    <a:pt x="4954" y="5436"/>
                  </a:cubicBezTo>
                  <a:cubicBezTo>
                    <a:pt x="4918" y="5472"/>
                    <a:pt x="4906" y="5484"/>
                    <a:pt x="4882" y="5496"/>
                  </a:cubicBezTo>
                  <a:cubicBezTo>
                    <a:pt x="4763" y="5603"/>
                    <a:pt x="4620" y="5710"/>
                    <a:pt x="4525" y="5853"/>
                  </a:cubicBezTo>
                  <a:cubicBezTo>
                    <a:pt x="4477" y="5936"/>
                    <a:pt x="4418" y="6020"/>
                    <a:pt x="4370" y="6091"/>
                  </a:cubicBezTo>
                  <a:cubicBezTo>
                    <a:pt x="4323" y="6174"/>
                    <a:pt x="4287" y="6246"/>
                    <a:pt x="4251" y="6317"/>
                  </a:cubicBezTo>
                  <a:cubicBezTo>
                    <a:pt x="4192" y="6436"/>
                    <a:pt x="4120" y="6603"/>
                    <a:pt x="4049" y="6746"/>
                  </a:cubicBezTo>
                  <a:lnTo>
                    <a:pt x="4025" y="6793"/>
                  </a:lnTo>
                  <a:lnTo>
                    <a:pt x="4025" y="6805"/>
                  </a:lnTo>
                  <a:lnTo>
                    <a:pt x="4013" y="6841"/>
                  </a:lnTo>
                  <a:lnTo>
                    <a:pt x="4013" y="6829"/>
                  </a:lnTo>
                  <a:cubicBezTo>
                    <a:pt x="4001" y="6829"/>
                    <a:pt x="4001" y="6841"/>
                    <a:pt x="4001" y="6841"/>
                  </a:cubicBezTo>
                  <a:cubicBezTo>
                    <a:pt x="4001" y="6853"/>
                    <a:pt x="3989" y="6865"/>
                    <a:pt x="3989" y="6889"/>
                  </a:cubicBezTo>
                  <a:cubicBezTo>
                    <a:pt x="3942" y="6972"/>
                    <a:pt x="3906" y="7043"/>
                    <a:pt x="3870" y="7139"/>
                  </a:cubicBezTo>
                  <a:lnTo>
                    <a:pt x="3727" y="7401"/>
                  </a:lnTo>
                  <a:lnTo>
                    <a:pt x="3715" y="7424"/>
                  </a:lnTo>
                  <a:cubicBezTo>
                    <a:pt x="3691" y="7460"/>
                    <a:pt x="3656" y="7520"/>
                    <a:pt x="3632" y="7567"/>
                  </a:cubicBezTo>
                  <a:lnTo>
                    <a:pt x="3537" y="7698"/>
                  </a:lnTo>
                  <a:lnTo>
                    <a:pt x="3537" y="7722"/>
                  </a:lnTo>
                  <a:lnTo>
                    <a:pt x="3525" y="7734"/>
                  </a:lnTo>
                  <a:cubicBezTo>
                    <a:pt x="3501" y="7782"/>
                    <a:pt x="3465" y="7805"/>
                    <a:pt x="3430" y="7853"/>
                  </a:cubicBezTo>
                  <a:cubicBezTo>
                    <a:pt x="3406" y="7901"/>
                    <a:pt x="3370" y="7936"/>
                    <a:pt x="3334" y="7984"/>
                  </a:cubicBezTo>
                  <a:lnTo>
                    <a:pt x="3156" y="8163"/>
                  </a:lnTo>
                  <a:cubicBezTo>
                    <a:pt x="3096" y="8222"/>
                    <a:pt x="3037" y="8282"/>
                    <a:pt x="2953" y="8341"/>
                  </a:cubicBezTo>
                  <a:cubicBezTo>
                    <a:pt x="2858" y="8436"/>
                    <a:pt x="2751" y="8520"/>
                    <a:pt x="2596" y="8627"/>
                  </a:cubicBezTo>
                  <a:cubicBezTo>
                    <a:pt x="2572" y="8651"/>
                    <a:pt x="2537" y="8675"/>
                    <a:pt x="2513" y="8698"/>
                  </a:cubicBezTo>
                  <a:cubicBezTo>
                    <a:pt x="2406" y="8770"/>
                    <a:pt x="2322" y="8829"/>
                    <a:pt x="2227" y="8889"/>
                  </a:cubicBezTo>
                  <a:cubicBezTo>
                    <a:pt x="2156" y="8937"/>
                    <a:pt x="2060" y="8984"/>
                    <a:pt x="1989" y="9032"/>
                  </a:cubicBezTo>
                  <a:cubicBezTo>
                    <a:pt x="1977" y="9032"/>
                    <a:pt x="1977" y="9044"/>
                    <a:pt x="1965" y="9044"/>
                  </a:cubicBezTo>
                  <a:cubicBezTo>
                    <a:pt x="1917" y="9068"/>
                    <a:pt x="1858" y="9103"/>
                    <a:pt x="1798" y="9115"/>
                  </a:cubicBezTo>
                  <a:cubicBezTo>
                    <a:pt x="1786" y="9115"/>
                    <a:pt x="1763" y="9127"/>
                    <a:pt x="1751" y="9127"/>
                  </a:cubicBezTo>
                  <a:cubicBezTo>
                    <a:pt x="1715" y="9151"/>
                    <a:pt x="1679" y="9151"/>
                    <a:pt x="1632" y="9163"/>
                  </a:cubicBezTo>
                  <a:cubicBezTo>
                    <a:pt x="1596" y="9163"/>
                    <a:pt x="1560" y="9175"/>
                    <a:pt x="1513" y="9175"/>
                  </a:cubicBezTo>
                  <a:lnTo>
                    <a:pt x="1263" y="9175"/>
                  </a:lnTo>
                  <a:cubicBezTo>
                    <a:pt x="1191" y="9163"/>
                    <a:pt x="1096" y="9163"/>
                    <a:pt x="1024" y="9163"/>
                  </a:cubicBezTo>
                  <a:cubicBezTo>
                    <a:pt x="1013" y="9163"/>
                    <a:pt x="977" y="9151"/>
                    <a:pt x="953" y="9151"/>
                  </a:cubicBezTo>
                  <a:cubicBezTo>
                    <a:pt x="917" y="9151"/>
                    <a:pt x="905" y="9127"/>
                    <a:pt x="894" y="9127"/>
                  </a:cubicBezTo>
                  <a:cubicBezTo>
                    <a:pt x="798" y="9091"/>
                    <a:pt x="715" y="9056"/>
                    <a:pt x="643" y="9008"/>
                  </a:cubicBezTo>
                  <a:lnTo>
                    <a:pt x="643" y="9008"/>
                  </a:lnTo>
                  <a:cubicBezTo>
                    <a:pt x="643" y="9021"/>
                    <a:pt x="647" y="9027"/>
                    <a:pt x="650" y="9030"/>
                  </a:cubicBezTo>
                  <a:lnTo>
                    <a:pt x="650" y="9030"/>
                  </a:lnTo>
                  <a:cubicBezTo>
                    <a:pt x="569" y="8994"/>
                    <a:pt x="499" y="8948"/>
                    <a:pt x="429" y="8913"/>
                  </a:cubicBezTo>
                  <a:cubicBezTo>
                    <a:pt x="393" y="8901"/>
                    <a:pt x="370" y="8865"/>
                    <a:pt x="322" y="8853"/>
                  </a:cubicBezTo>
                  <a:lnTo>
                    <a:pt x="239" y="8806"/>
                  </a:lnTo>
                  <a:cubicBezTo>
                    <a:pt x="227" y="8794"/>
                    <a:pt x="203" y="8794"/>
                    <a:pt x="191" y="8782"/>
                  </a:cubicBezTo>
                  <a:cubicBezTo>
                    <a:pt x="167" y="8758"/>
                    <a:pt x="132" y="8734"/>
                    <a:pt x="108" y="8722"/>
                  </a:cubicBezTo>
                  <a:cubicBezTo>
                    <a:pt x="90" y="8710"/>
                    <a:pt x="75" y="8704"/>
                    <a:pt x="62" y="8704"/>
                  </a:cubicBezTo>
                  <a:cubicBezTo>
                    <a:pt x="48" y="8704"/>
                    <a:pt x="36" y="8710"/>
                    <a:pt x="24" y="8722"/>
                  </a:cubicBezTo>
                  <a:cubicBezTo>
                    <a:pt x="1" y="8734"/>
                    <a:pt x="1" y="8758"/>
                    <a:pt x="12" y="8794"/>
                  </a:cubicBezTo>
                  <a:cubicBezTo>
                    <a:pt x="24" y="8817"/>
                    <a:pt x="60" y="8853"/>
                    <a:pt x="84" y="8877"/>
                  </a:cubicBezTo>
                  <a:cubicBezTo>
                    <a:pt x="120" y="8913"/>
                    <a:pt x="132" y="8925"/>
                    <a:pt x="143" y="8960"/>
                  </a:cubicBezTo>
                  <a:lnTo>
                    <a:pt x="143" y="8937"/>
                  </a:lnTo>
                  <a:cubicBezTo>
                    <a:pt x="191" y="9020"/>
                    <a:pt x="251" y="9056"/>
                    <a:pt x="298" y="9115"/>
                  </a:cubicBezTo>
                  <a:lnTo>
                    <a:pt x="370" y="9198"/>
                  </a:lnTo>
                  <a:lnTo>
                    <a:pt x="548" y="9377"/>
                  </a:lnTo>
                  <a:cubicBezTo>
                    <a:pt x="620" y="9437"/>
                    <a:pt x="715" y="9508"/>
                    <a:pt x="798" y="9532"/>
                  </a:cubicBezTo>
                  <a:cubicBezTo>
                    <a:pt x="894" y="9568"/>
                    <a:pt x="1001" y="9579"/>
                    <a:pt x="1084" y="9591"/>
                  </a:cubicBezTo>
                  <a:cubicBezTo>
                    <a:pt x="1155" y="9591"/>
                    <a:pt x="1251" y="9615"/>
                    <a:pt x="1322" y="9615"/>
                  </a:cubicBezTo>
                  <a:lnTo>
                    <a:pt x="1608" y="9615"/>
                  </a:lnTo>
                  <a:cubicBezTo>
                    <a:pt x="1656" y="9615"/>
                    <a:pt x="1691" y="9615"/>
                    <a:pt x="1739" y="9591"/>
                  </a:cubicBezTo>
                  <a:cubicBezTo>
                    <a:pt x="1775" y="9579"/>
                    <a:pt x="1810" y="9579"/>
                    <a:pt x="1858" y="9568"/>
                  </a:cubicBezTo>
                  <a:cubicBezTo>
                    <a:pt x="1953" y="9532"/>
                    <a:pt x="2037" y="9508"/>
                    <a:pt x="2108" y="9472"/>
                  </a:cubicBezTo>
                  <a:cubicBezTo>
                    <a:pt x="2203" y="9449"/>
                    <a:pt x="2275" y="9401"/>
                    <a:pt x="2346" y="9353"/>
                  </a:cubicBezTo>
                  <a:cubicBezTo>
                    <a:pt x="2501" y="9270"/>
                    <a:pt x="2632" y="9175"/>
                    <a:pt x="2763" y="9091"/>
                  </a:cubicBezTo>
                  <a:cubicBezTo>
                    <a:pt x="2918" y="8996"/>
                    <a:pt x="3049" y="8913"/>
                    <a:pt x="3180" y="8806"/>
                  </a:cubicBezTo>
                  <a:cubicBezTo>
                    <a:pt x="3334" y="8722"/>
                    <a:pt x="3465" y="8603"/>
                    <a:pt x="3584" y="8484"/>
                  </a:cubicBezTo>
                  <a:cubicBezTo>
                    <a:pt x="3715" y="8365"/>
                    <a:pt x="3834" y="8222"/>
                    <a:pt x="3942" y="8091"/>
                  </a:cubicBezTo>
                  <a:cubicBezTo>
                    <a:pt x="4156" y="7805"/>
                    <a:pt x="4299" y="7496"/>
                    <a:pt x="4430" y="7174"/>
                  </a:cubicBezTo>
                  <a:lnTo>
                    <a:pt x="4608" y="6722"/>
                  </a:lnTo>
                  <a:cubicBezTo>
                    <a:pt x="4668" y="6555"/>
                    <a:pt x="4727" y="6401"/>
                    <a:pt x="4811" y="6246"/>
                  </a:cubicBezTo>
                  <a:cubicBezTo>
                    <a:pt x="4823" y="6186"/>
                    <a:pt x="4846" y="6139"/>
                    <a:pt x="4882" y="6103"/>
                  </a:cubicBezTo>
                  <a:cubicBezTo>
                    <a:pt x="4906" y="6055"/>
                    <a:pt x="4930" y="6020"/>
                    <a:pt x="4954" y="5996"/>
                  </a:cubicBezTo>
                  <a:cubicBezTo>
                    <a:pt x="4965" y="5960"/>
                    <a:pt x="5001" y="5948"/>
                    <a:pt x="5013" y="5924"/>
                  </a:cubicBezTo>
                  <a:cubicBezTo>
                    <a:pt x="5073" y="5865"/>
                    <a:pt x="5132" y="5817"/>
                    <a:pt x="5192" y="5758"/>
                  </a:cubicBezTo>
                  <a:cubicBezTo>
                    <a:pt x="5311" y="5650"/>
                    <a:pt x="5418" y="5567"/>
                    <a:pt x="5537" y="5484"/>
                  </a:cubicBezTo>
                  <a:lnTo>
                    <a:pt x="5620" y="5448"/>
                  </a:lnTo>
                  <a:cubicBezTo>
                    <a:pt x="5668" y="5412"/>
                    <a:pt x="5727" y="5400"/>
                    <a:pt x="5775" y="5388"/>
                  </a:cubicBezTo>
                  <a:cubicBezTo>
                    <a:pt x="5787" y="5365"/>
                    <a:pt x="5787" y="5365"/>
                    <a:pt x="5799" y="5365"/>
                  </a:cubicBezTo>
                  <a:lnTo>
                    <a:pt x="5823" y="5365"/>
                  </a:lnTo>
                  <a:cubicBezTo>
                    <a:pt x="5835" y="5365"/>
                    <a:pt x="5847" y="5353"/>
                    <a:pt x="5858" y="5353"/>
                  </a:cubicBezTo>
                  <a:cubicBezTo>
                    <a:pt x="6073" y="5293"/>
                    <a:pt x="6275" y="5269"/>
                    <a:pt x="6501" y="5222"/>
                  </a:cubicBezTo>
                  <a:lnTo>
                    <a:pt x="6489" y="5222"/>
                  </a:lnTo>
                  <a:lnTo>
                    <a:pt x="6716" y="5174"/>
                  </a:lnTo>
                  <a:cubicBezTo>
                    <a:pt x="6870" y="5150"/>
                    <a:pt x="7037" y="5115"/>
                    <a:pt x="7204" y="5067"/>
                  </a:cubicBezTo>
                  <a:cubicBezTo>
                    <a:pt x="7371" y="5007"/>
                    <a:pt x="7525" y="4936"/>
                    <a:pt x="7680" y="4853"/>
                  </a:cubicBezTo>
                  <a:cubicBezTo>
                    <a:pt x="7752" y="4805"/>
                    <a:pt x="7823" y="4757"/>
                    <a:pt x="7882" y="4710"/>
                  </a:cubicBezTo>
                  <a:cubicBezTo>
                    <a:pt x="7942" y="4650"/>
                    <a:pt x="8025" y="4615"/>
                    <a:pt x="8085" y="4555"/>
                  </a:cubicBezTo>
                  <a:cubicBezTo>
                    <a:pt x="8204" y="4436"/>
                    <a:pt x="8323" y="4293"/>
                    <a:pt x="8418" y="4174"/>
                  </a:cubicBezTo>
                  <a:cubicBezTo>
                    <a:pt x="8478" y="4103"/>
                    <a:pt x="8561" y="4031"/>
                    <a:pt x="8633" y="3972"/>
                  </a:cubicBezTo>
                  <a:cubicBezTo>
                    <a:pt x="8704" y="3900"/>
                    <a:pt x="8799" y="3841"/>
                    <a:pt x="8871" y="3757"/>
                  </a:cubicBezTo>
                  <a:cubicBezTo>
                    <a:pt x="9037" y="3626"/>
                    <a:pt x="9180" y="3495"/>
                    <a:pt x="9335" y="3364"/>
                  </a:cubicBezTo>
                  <a:cubicBezTo>
                    <a:pt x="9395" y="3317"/>
                    <a:pt x="9430" y="3281"/>
                    <a:pt x="9490" y="3245"/>
                  </a:cubicBezTo>
                  <a:cubicBezTo>
                    <a:pt x="9526" y="3222"/>
                    <a:pt x="9549" y="3198"/>
                    <a:pt x="9597" y="3186"/>
                  </a:cubicBezTo>
                  <a:cubicBezTo>
                    <a:pt x="9633" y="3162"/>
                    <a:pt x="9668" y="3150"/>
                    <a:pt x="9716" y="3138"/>
                  </a:cubicBezTo>
                  <a:cubicBezTo>
                    <a:pt x="9752" y="3126"/>
                    <a:pt x="9787" y="3103"/>
                    <a:pt x="9823" y="3103"/>
                  </a:cubicBezTo>
                  <a:cubicBezTo>
                    <a:pt x="9847" y="3091"/>
                    <a:pt x="9895" y="3091"/>
                    <a:pt x="9930" y="3091"/>
                  </a:cubicBezTo>
                  <a:lnTo>
                    <a:pt x="10085" y="3091"/>
                  </a:lnTo>
                  <a:cubicBezTo>
                    <a:pt x="10145" y="3103"/>
                    <a:pt x="10204" y="3103"/>
                    <a:pt x="10264" y="3126"/>
                  </a:cubicBezTo>
                  <a:cubicBezTo>
                    <a:pt x="10311" y="3138"/>
                    <a:pt x="10371" y="3150"/>
                    <a:pt x="10430" y="3162"/>
                  </a:cubicBezTo>
                  <a:cubicBezTo>
                    <a:pt x="10478" y="3186"/>
                    <a:pt x="10502" y="3198"/>
                    <a:pt x="10549" y="3210"/>
                  </a:cubicBezTo>
                  <a:cubicBezTo>
                    <a:pt x="10597" y="3222"/>
                    <a:pt x="10621" y="3257"/>
                    <a:pt x="10669" y="3269"/>
                  </a:cubicBezTo>
                  <a:cubicBezTo>
                    <a:pt x="10764" y="3329"/>
                    <a:pt x="10859" y="3388"/>
                    <a:pt x="10954" y="3448"/>
                  </a:cubicBezTo>
                  <a:cubicBezTo>
                    <a:pt x="11026" y="3495"/>
                    <a:pt x="11085" y="3555"/>
                    <a:pt x="11157" y="3614"/>
                  </a:cubicBezTo>
                  <a:cubicBezTo>
                    <a:pt x="11240" y="3686"/>
                    <a:pt x="11300" y="3745"/>
                    <a:pt x="11359" y="3817"/>
                  </a:cubicBezTo>
                  <a:cubicBezTo>
                    <a:pt x="11383" y="3865"/>
                    <a:pt x="11431" y="3912"/>
                    <a:pt x="11454" y="3960"/>
                  </a:cubicBezTo>
                  <a:cubicBezTo>
                    <a:pt x="11502" y="4031"/>
                    <a:pt x="11562" y="4091"/>
                    <a:pt x="11657" y="4091"/>
                  </a:cubicBezTo>
                  <a:cubicBezTo>
                    <a:pt x="11716" y="4091"/>
                    <a:pt x="11752" y="4079"/>
                    <a:pt x="11645" y="4067"/>
                  </a:cubicBezTo>
                  <a:cubicBezTo>
                    <a:pt x="11752" y="3984"/>
                    <a:pt x="11800" y="3805"/>
                    <a:pt x="11823" y="3686"/>
                  </a:cubicBezTo>
                  <a:cubicBezTo>
                    <a:pt x="11883" y="3388"/>
                    <a:pt x="11812" y="3091"/>
                    <a:pt x="11728" y="2805"/>
                  </a:cubicBezTo>
                  <a:lnTo>
                    <a:pt x="11728" y="2841"/>
                  </a:lnTo>
                  <a:cubicBezTo>
                    <a:pt x="11692" y="2745"/>
                    <a:pt x="11669" y="2638"/>
                    <a:pt x="11621" y="2555"/>
                  </a:cubicBezTo>
                  <a:cubicBezTo>
                    <a:pt x="11562" y="2424"/>
                    <a:pt x="11490" y="2281"/>
                    <a:pt x="11383" y="2186"/>
                  </a:cubicBezTo>
                  <a:cubicBezTo>
                    <a:pt x="11288" y="2090"/>
                    <a:pt x="11192" y="2043"/>
                    <a:pt x="11073" y="2031"/>
                  </a:cubicBezTo>
                  <a:cubicBezTo>
                    <a:pt x="11014" y="2019"/>
                    <a:pt x="10966" y="2007"/>
                    <a:pt x="10907" y="2007"/>
                  </a:cubicBezTo>
                  <a:lnTo>
                    <a:pt x="10633" y="1960"/>
                  </a:lnTo>
                  <a:cubicBezTo>
                    <a:pt x="10597" y="1948"/>
                    <a:pt x="10538" y="1924"/>
                    <a:pt x="10490" y="1912"/>
                  </a:cubicBezTo>
                  <a:cubicBezTo>
                    <a:pt x="10454" y="1900"/>
                    <a:pt x="10419" y="1888"/>
                    <a:pt x="10383" y="1864"/>
                  </a:cubicBezTo>
                  <a:cubicBezTo>
                    <a:pt x="10359" y="1852"/>
                    <a:pt x="10335" y="1852"/>
                    <a:pt x="10323" y="1840"/>
                  </a:cubicBezTo>
                  <a:cubicBezTo>
                    <a:pt x="10311" y="1829"/>
                    <a:pt x="10276" y="1805"/>
                    <a:pt x="10264" y="1793"/>
                  </a:cubicBezTo>
                  <a:cubicBezTo>
                    <a:pt x="10240" y="1745"/>
                    <a:pt x="10192" y="1721"/>
                    <a:pt x="10157" y="1674"/>
                  </a:cubicBezTo>
                  <a:cubicBezTo>
                    <a:pt x="10145" y="1662"/>
                    <a:pt x="10133" y="1626"/>
                    <a:pt x="10121" y="1614"/>
                  </a:cubicBezTo>
                  <a:cubicBezTo>
                    <a:pt x="10097" y="1602"/>
                    <a:pt x="10085" y="1567"/>
                    <a:pt x="10073" y="1543"/>
                  </a:cubicBezTo>
                  <a:cubicBezTo>
                    <a:pt x="10038" y="1471"/>
                    <a:pt x="10026" y="1388"/>
                    <a:pt x="10002" y="1317"/>
                  </a:cubicBezTo>
                  <a:cubicBezTo>
                    <a:pt x="9966" y="1233"/>
                    <a:pt x="9942" y="1150"/>
                    <a:pt x="9895" y="1067"/>
                  </a:cubicBezTo>
                  <a:lnTo>
                    <a:pt x="9895" y="1067"/>
                  </a:lnTo>
                  <a:cubicBezTo>
                    <a:pt x="9899" y="1067"/>
                    <a:pt x="9902" y="1068"/>
                    <a:pt x="9903" y="1070"/>
                  </a:cubicBezTo>
                  <a:lnTo>
                    <a:pt x="9903" y="1070"/>
                  </a:lnTo>
                  <a:cubicBezTo>
                    <a:pt x="9819" y="848"/>
                    <a:pt x="9667" y="671"/>
                    <a:pt x="9537" y="483"/>
                  </a:cubicBezTo>
                  <a:cubicBezTo>
                    <a:pt x="9430" y="340"/>
                    <a:pt x="9323" y="185"/>
                    <a:pt x="9168" y="114"/>
                  </a:cubicBezTo>
                  <a:cubicBezTo>
                    <a:pt x="9085" y="66"/>
                    <a:pt x="9002" y="43"/>
                    <a:pt x="8930" y="19"/>
                  </a:cubicBezTo>
                  <a:cubicBezTo>
                    <a:pt x="8877" y="7"/>
                    <a:pt x="8823" y="1"/>
                    <a:pt x="87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72;p60">
              <a:extLst>
                <a:ext uri="{FF2B5EF4-FFF2-40B4-BE49-F238E27FC236}">
                  <a16:creationId xmlns:a16="http://schemas.microsoft.com/office/drawing/2014/main" id="{40D94790-9D78-B835-59EF-0EFD7EF4C699}"/>
                </a:ext>
              </a:extLst>
            </p:cNvPr>
            <p:cNvSpPr/>
            <p:nvPr/>
          </p:nvSpPr>
          <p:spPr>
            <a:xfrm>
              <a:off x="6741900" y="2715750"/>
              <a:ext cx="19375" cy="138325"/>
            </a:xfrm>
            <a:custGeom>
              <a:avLst/>
              <a:gdLst/>
              <a:ahLst/>
              <a:cxnLst/>
              <a:rect l="l" t="t" r="r" b="b"/>
              <a:pathLst>
                <a:path w="775" h="5533" extrusionOk="0">
                  <a:moveTo>
                    <a:pt x="405" y="210"/>
                  </a:moveTo>
                  <a:cubicBezTo>
                    <a:pt x="417" y="210"/>
                    <a:pt x="417" y="234"/>
                    <a:pt x="429" y="234"/>
                  </a:cubicBezTo>
                  <a:cubicBezTo>
                    <a:pt x="453" y="234"/>
                    <a:pt x="465" y="234"/>
                    <a:pt x="477" y="246"/>
                  </a:cubicBezTo>
                  <a:cubicBezTo>
                    <a:pt x="489" y="258"/>
                    <a:pt x="524" y="282"/>
                    <a:pt x="536" y="294"/>
                  </a:cubicBezTo>
                  <a:lnTo>
                    <a:pt x="584" y="341"/>
                  </a:lnTo>
                  <a:lnTo>
                    <a:pt x="596" y="353"/>
                  </a:lnTo>
                  <a:lnTo>
                    <a:pt x="596" y="341"/>
                  </a:lnTo>
                  <a:cubicBezTo>
                    <a:pt x="608" y="341"/>
                    <a:pt x="608" y="353"/>
                    <a:pt x="608" y="353"/>
                  </a:cubicBezTo>
                  <a:lnTo>
                    <a:pt x="608" y="365"/>
                  </a:lnTo>
                  <a:lnTo>
                    <a:pt x="608" y="401"/>
                  </a:lnTo>
                  <a:lnTo>
                    <a:pt x="608" y="437"/>
                  </a:lnTo>
                  <a:lnTo>
                    <a:pt x="608" y="520"/>
                  </a:lnTo>
                  <a:cubicBezTo>
                    <a:pt x="596" y="556"/>
                    <a:pt x="596" y="603"/>
                    <a:pt x="584" y="651"/>
                  </a:cubicBezTo>
                  <a:lnTo>
                    <a:pt x="572" y="711"/>
                  </a:lnTo>
                  <a:lnTo>
                    <a:pt x="524" y="889"/>
                  </a:lnTo>
                  <a:cubicBezTo>
                    <a:pt x="513" y="949"/>
                    <a:pt x="489" y="1020"/>
                    <a:pt x="477" y="1092"/>
                  </a:cubicBezTo>
                  <a:cubicBezTo>
                    <a:pt x="429" y="1032"/>
                    <a:pt x="358" y="949"/>
                    <a:pt x="298" y="889"/>
                  </a:cubicBezTo>
                  <a:lnTo>
                    <a:pt x="251" y="794"/>
                  </a:lnTo>
                  <a:cubicBezTo>
                    <a:pt x="239" y="770"/>
                    <a:pt x="227" y="722"/>
                    <a:pt x="215" y="699"/>
                  </a:cubicBezTo>
                  <a:lnTo>
                    <a:pt x="215" y="711"/>
                  </a:lnTo>
                  <a:cubicBezTo>
                    <a:pt x="215" y="675"/>
                    <a:pt x="191" y="651"/>
                    <a:pt x="191" y="615"/>
                  </a:cubicBezTo>
                  <a:cubicBezTo>
                    <a:pt x="191" y="580"/>
                    <a:pt x="179" y="532"/>
                    <a:pt x="179" y="484"/>
                  </a:cubicBezTo>
                  <a:lnTo>
                    <a:pt x="179" y="365"/>
                  </a:lnTo>
                  <a:cubicBezTo>
                    <a:pt x="179" y="353"/>
                    <a:pt x="191" y="318"/>
                    <a:pt x="191" y="294"/>
                  </a:cubicBezTo>
                  <a:lnTo>
                    <a:pt x="191" y="258"/>
                  </a:lnTo>
                  <a:cubicBezTo>
                    <a:pt x="215" y="258"/>
                    <a:pt x="215" y="246"/>
                    <a:pt x="215" y="246"/>
                  </a:cubicBezTo>
                  <a:lnTo>
                    <a:pt x="227" y="234"/>
                  </a:lnTo>
                  <a:cubicBezTo>
                    <a:pt x="227" y="210"/>
                    <a:pt x="239" y="210"/>
                    <a:pt x="239" y="210"/>
                  </a:cubicBezTo>
                  <a:close/>
                  <a:moveTo>
                    <a:pt x="284" y="0"/>
                  </a:moveTo>
                  <a:cubicBezTo>
                    <a:pt x="249" y="0"/>
                    <a:pt x="214" y="6"/>
                    <a:pt x="179" y="20"/>
                  </a:cubicBezTo>
                  <a:cubicBezTo>
                    <a:pt x="155" y="44"/>
                    <a:pt x="120" y="56"/>
                    <a:pt x="96" y="80"/>
                  </a:cubicBezTo>
                  <a:cubicBezTo>
                    <a:pt x="72" y="91"/>
                    <a:pt x="60" y="115"/>
                    <a:pt x="48" y="139"/>
                  </a:cubicBezTo>
                  <a:cubicBezTo>
                    <a:pt x="36" y="187"/>
                    <a:pt x="12" y="234"/>
                    <a:pt x="12" y="270"/>
                  </a:cubicBezTo>
                  <a:cubicBezTo>
                    <a:pt x="1" y="389"/>
                    <a:pt x="12" y="508"/>
                    <a:pt x="36" y="627"/>
                  </a:cubicBezTo>
                  <a:cubicBezTo>
                    <a:pt x="48" y="734"/>
                    <a:pt x="72" y="806"/>
                    <a:pt x="120" y="901"/>
                  </a:cubicBezTo>
                  <a:cubicBezTo>
                    <a:pt x="155" y="961"/>
                    <a:pt x="179" y="1008"/>
                    <a:pt x="215" y="1044"/>
                  </a:cubicBezTo>
                  <a:cubicBezTo>
                    <a:pt x="274" y="1139"/>
                    <a:pt x="334" y="1211"/>
                    <a:pt x="393" y="1306"/>
                  </a:cubicBezTo>
                  <a:cubicBezTo>
                    <a:pt x="393" y="1318"/>
                    <a:pt x="405" y="1318"/>
                    <a:pt x="405" y="1330"/>
                  </a:cubicBezTo>
                  <a:lnTo>
                    <a:pt x="405" y="1342"/>
                  </a:lnTo>
                  <a:lnTo>
                    <a:pt x="405" y="1365"/>
                  </a:lnTo>
                  <a:lnTo>
                    <a:pt x="405" y="1389"/>
                  </a:lnTo>
                  <a:lnTo>
                    <a:pt x="405" y="1556"/>
                  </a:lnTo>
                  <a:lnTo>
                    <a:pt x="405" y="1734"/>
                  </a:lnTo>
                  <a:cubicBezTo>
                    <a:pt x="393" y="1842"/>
                    <a:pt x="393" y="1961"/>
                    <a:pt x="393" y="2080"/>
                  </a:cubicBezTo>
                  <a:cubicBezTo>
                    <a:pt x="370" y="2294"/>
                    <a:pt x="370" y="2544"/>
                    <a:pt x="405" y="2758"/>
                  </a:cubicBezTo>
                  <a:cubicBezTo>
                    <a:pt x="417" y="2842"/>
                    <a:pt x="417" y="2889"/>
                    <a:pt x="429" y="2949"/>
                  </a:cubicBezTo>
                  <a:cubicBezTo>
                    <a:pt x="453" y="3008"/>
                    <a:pt x="465" y="3056"/>
                    <a:pt x="465" y="3116"/>
                  </a:cubicBezTo>
                  <a:cubicBezTo>
                    <a:pt x="465" y="3175"/>
                    <a:pt x="477" y="3223"/>
                    <a:pt x="477" y="3282"/>
                  </a:cubicBezTo>
                  <a:cubicBezTo>
                    <a:pt x="477" y="3342"/>
                    <a:pt x="489" y="3413"/>
                    <a:pt x="489" y="3473"/>
                  </a:cubicBezTo>
                  <a:lnTo>
                    <a:pt x="489" y="3485"/>
                  </a:lnTo>
                  <a:cubicBezTo>
                    <a:pt x="489" y="3592"/>
                    <a:pt x="513" y="3699"/>
                    <a:pt x="513" y="3806"/>
                  </a:cubicBezTo>
                  <a:cubicBezTo>
                    <a:pt x="524" y="3913"/>
                    <a:pt x="524" y="3997"/>
                    <a:pt x="524" y="4104"/>
                  </a:cubicBezTo>
                  <a:lnTo>
                    <a:pt x="524" y="4425"/>
                  </a:lnTo>
                  <a:lnTo>
                    <a:pt x="524" y="4592"/>
                  </a:lnTo>
                  <a:cubicBezTo>
                    <a:pt x="513" y="4663"/>
                    <a:pt x="513" y="4723"/>
                    <a:pt x="513" y="4806"/>
                  </a:cubicBezTo>
                  <a:cubicBezTo>
                    <a:pt x="513" y="4902"/>
                    <a:pt x="489" y="5009"/>
                    <a:pt x="489" y="5116"/>
                  </a:cubicBezTo>
                  <a:cubicBezTo>
                    <a:pt x="477" y="5187"/>
                    <a:pt x="477" y="5247"/>
                    <a:pt x="477" y="5306"/>
                  </a:cubicBezTo>
                  <a:cubicBezTo>
                    <a:pt x="477" y="5354"/>
                    <a:pt x="477" y="5378"/>
                    <a:pt x="489" y="5425"/>
                  </a:cubicBezTo>
                  <a:cubicBezTo>
                    <a:pt x="513" y="5461"/>
                    <a:pt x="536" y="5497"/>
                    <a:pt x="572" y="5533"/>
                  </a:cubicBezTo>
                  <a:cubicBezTo>
                    <a:pt x="596" y="5485"/>
                    <a:pt x="632" y="5437"/>
                    <a:pt x="632" y="5366"/>
                  </a:cubicBezTo>
                  <a:lnTo>
                    <a:pt x="632" y="5259"/>
                  </a:lnTo>
                  <a:cubicBezTo>
                    <a:pt x="644" y="5199"/>
                    <a:pt x="644" y="5152"/>
                    <a:pt x="644" y="5092"/>
                  </a:cubicBezTo>
                  <a:cubicBezTo>
                    <a:pt x="644" y="5056"/>
                    <a:pt x="655" y="5009"/>
                    <a:pt x="655" y="4961"/>
                  </a:cubicBezTo>
                  <a:cubicBezTo>
                    <a:pt x="691" y="4735"/>
                    <a:pt x="703" y="4497"/>
                    <a:pt x="715" y="4282"/>
                  </a:cubicBezTo>
                  <a:lnTo>
                    <a:pt x="715" y="4163"/>
                  </a:lnTo>
                  <a:lnTo>
                    <a:pt x="715" y="4080"/>
                  </a:lnTo>
                  <a:lnTo>
                    <a:pt x="715" y="3901"/>
                  </a:lnTo>
                  <a:lnTo>
                    <a:pt x="715" y="3544"/>
                  </a:lnTo>
                  <a:lnTo>
                    <a:pt x="715" y="3235"/>
                  </a:lnTo>
                  <a:cubicBezTo>
                    <a:pt x="715" y="3104"/>
                    <a:pt x="715" y="2985"/>
                    <a:pt x="703" y="2854"/>
                  </a:cubicBezTo>
                  <a:cubicBezTo>
                    <a:pt x="691" y="2616"/>
                    <a:pt x="667" y="2389"/>
                    <a:pt x="655" y="2163"/>
                  </a:cubicBezTo>
                  <a:lnTo>
                    <a:pt x="655" y="2139"/>
                  </a:lnTo>
                  <a:lnTo>
                    <a:pt x="655" y="2092"/>
                  </a:lnTo>
                  <a:lnTo>
                    <a:pt x="655" y="2056"/>
                  </a:lnTo>
                  <a:cubicBezTo>
                    <a:pt x="655" y="1949"/>
                    <a:pt x="644" y="1818"/>
                    <a:pt x="644" y="1699"/>
                  </a:cubicBezTo>
                  <a:cubicBezTo>
                    <a:pt x="644" y="1604"/>
                    <a:pt x="632" y="1484"/>
                    <a:pt x="632" y="1377"/>
                  </a:cubicBezTo>
                  <a:cubicBezTo>
                    <a:pt x="632" y="1330"/>
                    <a:pt x="632" y="1270"/>
                    <a:pt x="596" y="1234"/>
                  </a:cubicBezTo>
                  <a:cubicBezTo>
                    <a:pt x="596" y="1211"/>
                    <a:pt x="584" y="1211"/>
                    <a:pt x="584" y="1199"/>
                  </a:cubicBezTo>
                  <a:cubicBezTo>
                    <a:pt x="584" y="1187"/>
                    <a:pt x="596" y="1175"/>
                    <a:pt x="596" y="1151"/>
                  </a:cubicBezTo>
                  <a:cubicBezTo>
                    <a:pt x="608" y="1092"/>
                    <a:pt x="644" y="1020"/>
                    <a:pt x="655" y="949"/>
                  </a:cubicBezTo>
                  <a:cubicBezTo>
                    <a:pt x="691" y="853"/>
                    <a:pt x="703" y="782"/>
                    <a:pt x="715" y="711"/>
                  </a:cubicBezTo>
                  <a:cubicBezTo>
                    <a:pt x="751" y="639"/>
                    <a:pt x="763" y="556"/>
                    <a:pt x="763" y="484"/>
                  </a:cubicBezTo>
                  <a:cubicBezTo>
                    <a:pt x="774" y="377"/>
                    <a:pt x="763" y="282"/>
                    <a:pt x="691" y="199"/>
                  </a:cubicBezTo>
                  <a:cubicBezTo>
                    <a:pt x="644" y="163"/>
                    <a:pt x="596" y="115"/>
                    <a:pt x="548" y="80"/>
                  </a:cubicBezTo>
                  <a:cubicBezTo>
                    <a:pt x="489" y="44"/>
                    <a:pt x="429" y="8"/>
                    <a:pt x="358" y="8"/>
                  </a:cubicBezTo>
                  <a:cubicBezTo>
                    <a:pt x="333" y="3"/>
                    <a:pt x="308" y="0"/>
                    <a:pt x="2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73;p60">
              <a:extLst>
                <a:ext uri="{FF2B5EF4-FFF2-40B4-BE49-F238E27FC236}">
                  <a16:creationId xmlns:a16="http://schemas.microsoft.com/office/drawing/2014/main" id="{1AF7C39C-4F00-79ED-A649-7428C6A6C757}"/>
                </a:ext>
              </a:extLst>
            </p:cNvPr>
            <p:cNvSpPr/>
            <p:nvPr/>
          </p:nvSpPr>
          <p:spPr>
            <a:xfrm>
              <a:off x="6688325" y="2754700"/>
              <a:ext cx="62225" cy="93725"/>
            </a:xfrm>
            <a:custGeom>
              <a:avLst/>
              <a:gdLst/>
              <a:ahLst/>
              <a:cxnLst/>
              <a:rect l="l" t="t" r="r" b="b"/>
              <a:pathLst>
                <a:path w="2489" h="3749" extrusionOk="0">
                  <a:moveTo>
                    <a:pt x="370" y="176"/>
                  </a:moveTo>
                  <a:cubicBezTo>
                    <a:pt x="393" y="188"/>
                    <a:pt x="393" y="188"/>
                    <a:pt x="405" y="188"/>
                  </a:cubicBezTo>
                  <a:cubicBezTo>
                    <a:pt x="417" y="188"/>
                    <a:pt x="429" y="200"/>
                    <a:pt x="453" y="200"/>
                  </a:cubicBezTo>
                  <a:cubicBezTo>
                    <a:pt x="465" y="200"/>
                    <a:pt x="489" y="224"/>
                    <a:pt x="512" y="236"/>
                  </a:cubicBezTo>
                  <a:cubicBezTo>
                    <a:pt x="524" y="236"/>
                    <a:pt x="536" y="248"/>
                    <a:pt x="548" y="260"/>
                  </a:cubicBezTo>
                  <a:cubicBezTo>
                    <a:pt x="572" y="296"/>
                    <a:pt x="596" y="307"/>
                    <a:pt x="608" y="343"/>
                  </a:cubicBezTo>
                  <a:cubicBezTo>
                    <a:pt x="631" y="355"/>
                    <a:pt x="643" y="379"/>
                    <a:pt x="655" y="403"/>
                  </a:cubicBezTo>
                  <a:cubicBezTo>
                    <a:pt x="667" y="438"/>
                    <a:pt x="703" y="486"/>
                    <a:pt x="715" y="534"/>
                  </a:cubicBezTo>
                  <a:lnTo>
                    <a:pt x="727" y="557"/>
                  </a:lnTo>
                  <a:cubicBezTo>
                    <a:pt x="751" y="629"/>
                    <a:pt x="774" y="688"/>
                    <a:pt x="822" y="736"/>
                  </a:cubicBezTo>
                  <a:cubicBezTo>
                    <a:pt x="774" y="724"/>
                    <a:pt x="751" y="712"/>
                    <a:pt x="703" y="712"/>
                  </a:cubicBezTo>
                  <a:cubicBezTo>
                    <a:pt x="631" y="688"/>
                    <a:pt x="584" y="665"/>
                    <a:pt x="524" y="641"/>
                  </a:cubicBezTo>
                  <a:cubicBezTo>
                    <a:pt x="501" y="641"/>
                    <a:pt x="501" y="629"/>
                    <a:pt x="489" y="629"/>
                  </a:cubicBezTo>
                  <a:cubicBezTo>
                    <a:pt x="465" y="605"/>
                    <a:pt x="453" y="593"/>
                    <a:pt x="417" y="581"/>
                  </a:cubicBezTo>
                  <a:cubicBezTo>
                    <a:pt x="393" y="569"/>
                    <a:pt x="358" y="546"/>
                    <a:pt x="334" y="522"/>
                  </a:cubicBezTo>
                  <a:cubicBezTo>
                    <a:pt x="310" y="486"/>
                    <a:pt x="286" y="462"/>
                    <a:pt x="250" y="427"/>
                  </a:cubicBezTo>
                  <a:cubicBezTo>
                    <a:pt x="239" y="415"/>
                    <a:pt x="227" y="391"/>
                    <a:pt x="215" y="367"/>
                  </a:cubicBezTo>
                  <a:lnTo>
                    <a:pt x="215" y="355"/>
                  </a:lnTo>
                  <a:cubicBezTo>
                    <a:pt x="215" y="343"/>
                    <a:pt x="191" y="343"/>
                    <a:pt x="191" y="331"/>
                  </a:cubicBezTo>
                  <a:cubicBezTo>
                    <a:pt x="179" y="307"/>
                    <a:pt x="179" y="307"/>
                    <a:pt x="179" y="296"/>
                  </a:cubicBezTo>
                  <a:lnTo>
                    <a:pt x="179" y="284"/>
                  </a:lnTo>
                  <a:lnTo>
                    <a:pt x="179" y="260"/>
                  </a:lnTo>
                  <a:lnTo>
                    <a:pt x="179" y="248"/>
                  </a:lnTo>
                  <a:lnTo>
                    <a:pt x="179" y="236"/>
                  </a:lnTo>
                  <a:lnTo>
                    <a:pt x="191" y="224"/>
                  </a:lnTo>
                  <a:lnTo>
                    <a:pt x="215" y="200"/>
                  </a:lnTo>
                  <a:lnTo>
                    <a:pt x="227" y="200"/>
                  </a:lnTo>
                  <a:cubicBezTo>
                    <a:pt x="227" y="188"/>
                    <a:pt x="239" y="188"/>
                    <a:pt x="239" y="188"/>
                  </a:cubicBezTo>
                  <a:cubicBezTo>
                    <a:pt x="250" y="188"/>
                    <a:pt x="250" y="176"/>
                    <a:pt x="274" y="176"/>
                  </a:cubicBezTo>
                  <a:close/>
                  <a:moveTo>
                    <a:pt x="1228" y="1270"/>
                  </a:moveTo>
                  <a:cubicBezTo>
                    <a:pt x="1239" y="1289"/>
                    <a:pt x="1251" y="1307"/>
                    <a:pt x="1263" y="1319"/>
                  </a:cubicBezTo>
                  <a:cubicBezTo>
                    <a:pt x="1253" y="1303"/>
                    <a:pt x="1241" y="1286"/>
                    <a:pt x="1228" y="1270"/>
                  </a:cubicBezTo>
                  <a:close/>
                  <a:moveTo>
                    <a:pt x="333" y="1"/>
                  </a:moveTo>
                  <a:cubicBezTo>
                    <a:pt x="251" y="1"/>
                    <a:pt x="169" y="25"/>
                    <a:pt x="108" y="69"/>
                  </a:cubicBezTo>
                  <a:cubicBezTo>
                    <a:pt x="60" y="105"/>
                    <a:pt x="36" y="141"/>
                    <a:pt x="12" y="188"/>
                  </a:cubicBezTo>
                  <a:cubicBezTo>
                    <a:pt x="0" y="236"/>
                    <a:pt x="0" y="284"/>
                    <a:pt x="12" y="319"/>
                  </a:cubicBezTo>
                  <a:cubicBezTo>
                    <a:pt x="12" y="367"/>
                    <a:pt x="48" y="415"/>
                    <a:pt x="60" y="438"/>
                  </a:cubicBezTo>
                  <a:cubicBezTo>
                    <a:pt x="60" y="462"/>
                    <a:pt x="72" y="474"/>
                    <a:pt x="96" y="486"/>
                  </a:cubicBezTo>
                  <a:cubicBezTo>
                    <a:pt x="120" y="534"/>
                    <a:pt x="155" y="557"/>
                    <a:pt x="179" y="593"/>
                  </a:cubicBezTo>
                  <a:cubicBezTo>
                    <a:pt x="215" y="617"/>
                    <a:pt x="250" y="653"/>
                    <a:pt x="286" y="677"/>
                  </a:cubicBezTo>
                  <a:cubicBezTo>
                    <a:pt x="310" y="712"/>
                    <a:pt x="346" y="736"/>
                    <a:pt x="393" y="760"/>
                  </a:cubicBezTo>
                  <a:cubicBezTo>
                    <a:pt x="465" y="796"/>
                    <a:pt x="548" y="831"/>
                    <a:pt x="631" y="855"/>
                  </a:cubicBezTo>
                  <a:cubicBezTo>
                    <a:pt x="703" y="891"/>
                    <a:pt x="786" y="903"/>
                    <a:pt x="870" y="938"/>
                  </a:cubicBezTo>
                  <a:cubicBezTo>
                    <a:pt x="882" y="950"/>
                    <a:pt x="905" y="950"/>
                    <a:pt x="929" y="962"/>
                  </a:cubicBezTo>
                  <a:cubicBezTo>
                    <a:pt x="941" y="974"/>
                    <a:pt x="965" y="998"/>
                    <a:pt x="989" y="1010"/>
                  </a:cubicBezTo>
                  <a:cubicBezTo>
                    <a:pt x="1001" y="1010"/>
                    <a:pt x="1012" y="1022"/>
                    <a:pt x="1024" y="1034"/>
                  </a:cubicBezTo>
                  <a:cubicBezTo>
                    <a:pt x="1024" y="1058"/>
                    <a:pt x="1024" y="1058"/>
                    <a:pt x="1048" y="1069"/>
                  </a:cubicBezTo>
                  <a:cubicBezTo>
                    <a:pt x="1060" y="1069"/>
                    <a:pt x="1060" y="1081"/>
                    <a:pt x="1060" y="1081"/>
                  </a:cubicBezTo>
                  <a:lnTo>
                    <a:pt x="1108" y="1129"/>
                  </a:lnTo>
                  <a:lnTo>
                    <a:pt x="1120" y="1141"/>
                  </a:lnTo>
                  <a:cubicBezTo>
                    <a:pt x="1154" y="1184"/>
                    <a:pt x="1195" y="1227"/>
                    <a:pt x="1228" y="1270"/>
                  </a:cubicBezTo>
                  <a:lnTo>
                    <a:pt x="1228" y="1270"/>
                  </a:lnTo>
                  <a:cubicBezTo>
                    <a:pt x="1218" y="1251"/>
                    <a:pt x="1209" y="1230"/>
                    <a:pt x="1203" y="1212"/>
                  </a:cubicBezTo>
                  <a:lnTo>
                    <a:pt x="1203" y="1212"/>
                  </a:lnTo>
                  <a:cubicBezTo>
                    <a:pt x="1239" y="1248"/>
                    <a:pt x="1251" y="1272"/>
                    <a:pt x="1274" y="1308"/>
                  </a:cubicBezTo>
                  <a:cubicBezTo>
                    <a:pt x="1346" y="1379"/>
                    <a:pt x="1393" y="1474"/>
                    <a:pt x="1465" y="1546"/>
                  </a:cubicBezTo>
                  <a:cubicBezTo>
                    <a:pt x="1513" y="1629"/>
                    <a:pt x="1560" y="1712"/>
                    <a:pt x="1620" y="1796"/>
                  </a:cubicBezTo>
                  <a:cubicBezTo>
                    <a:pt x="1632" y="1831"/>
                    <a:pt x="1655" y="1843"/>
                    <a:pt x="1667" y="1867"/>
                  </a:cubicBezTo>
                  <a:lnTo>
                    <a:pt x="1667" y="1855"/>
                  </a:lnTo>
                  <a:cubicBezTo>
                    <a:pt x="1679" y="1891"/>
                    <a:pt x="1715" y="1915"/>
                    <a:pt x="1727" y="1951"/>
                  </a:cubicBezTo>
                  <a:cubicBezTo>
                    <a:pt x="1763" y="1986"/>
                    <a:pt x="1774" y="2022"/>
                    <a:pt x="1798" y="2046"/>
                  </a:cubicBezTo>
                  <a:cubicBezTo>
                    <a:pt x="1834" y="2081"/>
                    <a:pt x="1846" y="2129"/>
                    <a:pt x="1870" y="2153"/>
                  </a:cubicBezTo>
                  <a:cubicBezTo>
                    <a:pt x="1870" y="2189"/>
                    <a:pt x="1894" y="2201"/>
                    <a:pt x="1905" y="2212"/>
                  </a:cubicBezTo>
                  <a:cubicBezTo>
                    <a:pt x="1917" y="2248"/>
                    <a:pt x="1953" y="2260"/>
                    <a:pt x="1965" y="2284"/>
                  </a:cubicBezTo>
                  <a:lnTo>
                    <a:pt x="1965" y="2272"/>
                  </a:lnTo>
                  <a:cubicBezTo>
                    <a:pt x="1977" y="2272"/>
                    <a:pt x="1977" y="2284"/>
                    <a:pt x="1977" y="2284"/>
                  </a:cubicBezTo>
                  <a:cubicBezTo>
                    <a:pt x="2060" y="2439"/>
                    <a:pt x="2096" y="2605"/>
                    <a:pt x="2155" y="2748"/>
                  </a:cubicBezTo>
                  <a:cubicBezTo>
                    <a:pt x="2167" y="2808"/>
                    <a:pt x="2191" y="2855"/>
                    <a:pt x="2203" y="2903"/>
                  </a:cubicBezTo>
                  <a:cubicBezTo>
                    <a:pt x="2215" y="2927"/>
                    <a:pt x="2239" y="2963"/>
                    <a:pt x="2239" y="2986"/>
                  </a:cubicBezTo>
                  <a:cubicBezTo>
                    <a:pt x="2263" y="3082"/>
                    <a:pt x="2275" y="3177"/>
                    <a:pt x="2298" y="3272"/>
                  </a:cubicBezTo>
                  <a:cubicBezTo>
                    <a:pt x="2310" y="3391"/>
                    <a:pt x="2334" y="3510"/>
                    <a:pt x="2358" y="3629"/>
                  </a:cubicBezTo>
                  <a:lnTo>
                    <a:pt x="2358" y="3617"/>
                  </a:lnTo>
                  <a:cubicBezTo>
                    <a:pt x="2358" y="3665"/>
                    <a:pt x="2370" y="3689"/>
                    <a:pt x="2394" y="3713"/>
                  </a:cubicBezTo>
                  <a:cubicBezTo>
                    <a:pt x="2417" y="3736"/>
                    <a:pt x="2429" y="3748"/>
                    <a:pt x="2441" y="3748"/>
                  </a:cubicBezTo>
                  <a:cubicBezTo>
                    <a:pt x="2453" y="3748"/>
                    <a:pt x="2453" y="3736"/>
                    <a:pt x="2453" y="3713"/>
                  </a:cubicBezTo>
                  <a:cubicBezTo>
                    <a:pt x="2465" y="3689"/>
                    <a:pt x="2489" y="3653"/>
                    <a:pt x="2489" y="3617"/>
                  </a:cubicBezTo>
                  <a:cubicBezTo>
                    <a:pt x="2489" y="3582"/>
                    <a:pt x="2465" y="3534"/>
                    <a:pt x="2465" y="3510"/>
                  </a:cubicBezTo>
                  <a:cubicBezTo>
                    <a:pt x="2453" y="3415"/>
                    <a:pt x="2441" y="3320"/>
                    <a:pt x="2429" y="3224"/>
                  </a:cubicBezTo>
                  <a:lnTo>
                    <a:pt x="2382" y="2998"/>
                  </a:lnTo>
                  <a:cubicBezTo>
                    <a:pt x="2382" y="2974"/>
                    <a:pt x="2382" y="2939"/>
                    <a:pt x="2370" y="2915"/>
                  </a:cubicBezTo>
                  <a:cubicBezTo>
                    <a:pt x="2346" y="2867"/>
                    <a:pt x="2346" y="2843"/>
                    <a:pt x="2334" y="2796"/>
                  </a:cubicBezTo>
                  <a:cubicBezTo>
                    <a:pt x="2334" y="2748"/>
                    <a:pt x="2322" y="2724"/>
                    <a:pt x="2310" y="2677"/>
                  </a:cubicBezTo>
                  <a:cubicBezTo>
                    <a:pt x="2286" y="2629"/>
                    <a:pt x="2275" y="2570"/>
                    <a:pt x="2263" y="2522"/>
                  </a:cubicBezTo>
                  <a:cubicBezTo>
                    <a:pt x="2239" y="2451"/>
                    <a:pt x="2203" y="2367"/>
                    <a:pt x="2167" y="2284"/>
                  </a:cubicBezTo>
                  <a:cubicBezTo>
                    <a:pt x="2167" y="2248"/>
                    <a:pt x="2155" y="2212"/>
                    <a:pt x="2144" y="2189"/>
                  </a:cubicBezTo>
                  <a:cubicBezTo>
                    <a:pt x="2132" y="2141"/>
                    <a:pt x="2096" y="2105"/>
                    <a:pt x="2072" y="2081"/>
                  </a:cubicBezTo>
                  <a:lnTo>
                    <a:pt x="1977" y="1951"/>
                  </a:lnTo>
                  <a:cubicBezTo>
                    <a:pt x="1929" y="1891"/>
                    <a:pt x="1894" y="1808"/>
                    <a:pt x="1846" y="1748"/>
                  </a:cubicBezTo>
                  <a:cubicBezTo>
                    <a:pt x="1786" y="1665"/>
                    <a:pt x="1739" y="1593"/>
                    <a:pt x="1679" y="1498"/>
                  </a:cubicBezTo>
                  <a:cubicBezTo>
                    <a:pt x="1644" y="1427"/>
                    <a:pt x="1596" y="1355"/>
                    <a:pt x="1536" y="1272"/>
                  </a:cubicBezTo>
                  <a:cubicBezTo>
                    <a:pt x="1477" y="1200"/>
                    <a:pt x="1417" y="1129"/>
                    <a:pt x="1358" y="1069"/>
                  </a:cubicBezTo>
                  <a:cubicBezTo>
                    <a:pt x="1298" y="1010"/>
                    <a:pt x="1227" y="950"/>
                    <a:pt x="1167" y="891"/>
                  </a:cubicBezTo>
                  <a:cubicBezTo>
                    <a:pt x="1132" y="855"/>
                    <a:pt x="1096" y="843"/>
                    <a:pt x="1060" y="819"/>
                  </a:cubicBezTo>
                  <a:lnTo>
                    <a:pt x="1048" y="819"/>
                  </a:lnTo>
                  <a:cubicBezTo>
                    <a:pt x="1024" y="796"/>
                    <a:pt x="1012" y="772"/>
                    <a:pt x="1001" y="736"/>
                  </a:cubicBezTo>
                  <a:cubicBezTo>
                    <a:pt x="977" y="724"/>
                    <a:pt x="977" y="700"/>
                    <a:pt x="965" y="677"/>
                  </a:cubicBezTo>
                  <a:cubicBezTo>
                    <a:pt x="953" y="641"/>
                    <a:pt x="941" y="605"/>
                    <a:pt x="929" y="557"/>
                  </a:cubicBezTo>
                  <a:cubicBezTo>
                    <a:pt x="893" y="486"/>
                    <a:pt x="870" y="415"/>
                    <a:pt x="822" y="343"/>
                  </a:cubicBezTo>
                  <a:cubicBezTo>
                    <a:pt x="774" y="260"/>
                    <a:pt x="727" y="188"/>
                    <a:pt x="655" y="129"/>
                  </a:cubicBezTo>
                  <a:cubicBezTo>
                    <a:pt x="608" y="105"/>
                    <a:pt x="584" y="69"/>
                    <a:pt x="536" y="57"/>
                  </a:cubicBezTo>
                  <a:cubicBezTo>
                    <a:pt x="512" y="46"/>
                    <a:pt x="465" y="22"/>
                    <a:pt x="417" y="10"/>
                  </a:cubicBezTo>
                  <a:cubicBezTo>
                    <a:pt x="389" y="4"/>
                    <a:pt x="361" y="1"/>
                    <a:pt x="3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74;p60">
              <a:extLst>
                <a:ext uri="{FF2B5EF4-FFF2-40B4-BE49-F238E27FC236}">
                  <a16:creationId xmlns:a16="http://schemas.microsoft.com/office/drawing/2014/main" id="{F933365C-1AF1-A882-D5F7-940ECBE09974}"/>
                </a:ext>
              </a:extLst>
            </p:cNvPr>
            <p:cNvSpPr/>
            <p:nvPr/>
          </p:nvSpPr>
          <p:spPr>
            <a:xfrm>
              <a:off x="6774650" y="2723500"/>
              <a:ext cx="34850" cy="100475"/>
            </a:xfrm>
            <a:custGeom>
              <a:avLst/>
              <a:gdLst/>
              <a:ahLst/>
              <a:cxnLst/>
              <a:rect l="l" t="t" r="r" b="b"/>
              <a:pathLst>
                <a:path w="1394" h="4019" extrusionOk="0">
                  <a:moveTo>
                    <a:pt x="988" y="210"/>
                  </a:moveTo>
                  <a:cubicBezTo>
                    <a:pt x="1000" y="210"/>
                    <a:pt x="1012" y="210"/>
                    <a:pt x="1036" y="234"/>
                  </a:cubicBezTo>
                  <a:cubicBezTo>
                    <a:pt x="1060" y="246"/>
                    <a:pt x="1072" y="246"/>
                    <a:pt x="1084" y="270"/>
                  </a:cubicBezTo>
                  <a:cubicBezTo>
                    <a:pt x="1119" y="281"/>
                    <a:pt x="1131" y="281"/>
                    <a:pt x="1143" y="293"/>
                  </a:cubicBezTo>
                  <a:lnTo>
                    <a:pt x="1155" y="293"/>
                  </a:lnTo>
                  <a:lnTo>
                    <a:pt x="1191" y="329"/>
                  </a:lnTo>
                  <a:lnTo>
                    <a:pt x="1191" y="341"/>
                  </a:lnTo>
                  <a:cubicBezTo>
                    <a:pt x="1179" y="365"/>
                    <a:pt x="1155" y="389"/>
                    <a:pt x="1143" y="412"/>
                  </a:cubicBezTo>
                  <a:cubicBezTo>
                    <a:pt x="1131" y="448"/>
                    <a:pt x="1119" y="460"/>
                    <a:pt x="1096" y="472"/>
                  </a:cubicBezTo>
                  <a:cubicBezTo>
                    <a:pt x="1060" y="508"/>
                    <a:pt x="1024" y="543"/>
                    <a:pt x="988" y="579"/>
                  </a:cubicBezTo>
                  <a:cubicBezTo>
                    <a:pt x="953" y="591"/>
                    <a:pt x="929" y="627"/>
                    <a:pt x="893" y="639"/>
                  </a:cubicBezTo>
                  <a:cubicBezTo>
                    <a:pt x="869" y="651"/>
                    <a:pt x="846" y="662"/>
                    <a:pt x="834" y="686"/>
                  </a:cubicBezTo>
                  <a:cubicBezTo>
                    <a:pt x="786" y="710"/>
                    <a:pt x="774" y="746"/>
                    <a:pt x="750" y="758"/>
                  </a:cubicBezTo>
                  <a:lnTo>
                    <a:pt x="715" y="782"/>
                  </a:lnTo>
                  <a:lnTo>
                    <a:pt x="750" y="710"/>
                  </a:lnTo>
                  <a:lnTo>
                    <a:pt x="774" y="639"/>
                  </a:lnTo>
                  <a:cubicBezTo>
                    <a:pt x="786" y="603"/>
                    <a:pt x="810" y="567"/>
                    <a:pt x="822" y="532"/>
                  </a:cubicBezTo>
                  <a:cubicBezTo>
                    <a:pt x="834" y="484"/>
                    <a:pt x="846" y="424"/>
                    <a:pt x="881" y="389"/>
                  </a:cubicBezTo>
                  <a:lnTo>
                    <a:pt x="881" y="365"/>
                  </a:lnTo>
                  <a:lnTo>
                    <a:pt x="881" y="353"/>
                  </a:lnTo>
                  <a:cubicBezTo>
                    <a:pt x="905" y="305"/>
                    <a:pt x="929" y="281"/>
                    <a:pt x="941" y="246"/>
                  </a:cubicBezTo>
                  <a:lnTo>
                    <a:pt x="988" y="210"/>
                  </a:lnTo>
                  <a:close/>
                  <a:moveTo>
                    <a:pt x="1070" y="776"/>
                  </a:moveTo>
                  <a:lnTo>
                    <a:pt x="1070" y="776"/>
                  </a:lnTo>
                  <a:cubicBezTo>
                    <a:pt x="1067" y="778"/>
                    <a:pt x="1063" y="780"/>
                    <a:pt x="1060" y="782"/>
                  </a:cubicBezTo>
                  <a:cubicBezTo>
                    <a:pt x="1060" y="782"/>
                    <a:pt x="1067" y="782"/>
                    <a:pt x="1070" y="776"/>
                  </a:cubicBezTo>
                  <a:close/>
                  <a:moveTo>
                    <a:pt x="1015" y="0"/>
                  </a:moveTo>
                  <a:cubicBezTo>
                    <a:pt x="980" y="0"/>
                    <a:pt x="944" y="9"/>
                    <a:pt x="905" y="31"/>
                  </a:cubicBezTo>
                  <a:lnTo>
                    <a:pt x="846" y="91"/>
                  </a:lnTo>
                  <a:cubicBezTo>
                    <a:pt x="846" y="103"/>
                    <a:pt x="834" y="115"/>
                    <a:pt x="822" y="127"/>
                  </a:cubicBezTo>
                  <a:cubicBezTo>
                    <a:pt x="786" y="174"/>
                    <a:pt x="762" y="210"/>
                    <a:pt x="738" y="246"/>
                  </a:cubicBezTo>
                  <a:cubicBezTo>
                    <a:pt x="703" y="329"/>
                    <a:pt x="667" y="401"/>
                    <a:pt x="643" y="484"/>
                  </a:cubicBezTo>
                  <a:cubicBezTo>
                    <a:pt x="607" y="567"/>
                    <a:pt x="584" y="651"/>
                    <a:pt x="548" y="722"/>
                  </a:cubicBezTo>
                  <a:cubicBezTo>
                    <a:pt x="477" y="901"/>
                    <a:pt x="417" y="1067"/>
                    <a:pt x="369" y="1246"/>
                  </a:cubicBezTo>
                  <a:cubicBezTo>
                    <a:pt x="322" y="1424"/>
                    <a:pt x="298" y="1591"/>
                    <a:pt x="262" y="1770"/>
                  </a:cubicBezTo>
                  <a:cubicBezTo>
                    <a:pt x="238" y="1948"/>
                    <a:pt x="203" y="2127"/>
                    <a:pt x="167" y="2306"/>
                  </a:cubicBezTo>
                  <a:cubicBezTo>
                    <a:pt x="143" y="2353"/>
                    <a:pt x="143" y="2389"/>
                    <a:pt x="131" y="2437"/>
                  </a:cubicBezTo>
                  <a:cubicBezTo>
                    <a:pt x="119" y="2496"/>
                    <a:pt x="107" y="2567"/>
                    <a:pt x="84" y="2627"/>
                  </a:cubicBezTo>
                  <a:cubicBezTo>
                    <a:pt x="84" y="2675"/>
                    <a:pt x="72" y="2710"/>
                    <a:pt x="72" y="2734"/>
                  </a:cubicBezTo>
                  <a:cubicBezTo>
                    <a:pt x="60" y="2746"/>
                    <a:pt x="60" y="2782"/>
                    <a:pt x="60" y="2806"/>
                  </a:cubicBezTo>
                  <a:lnTo>
                    <a:pt x="60" y="2794"/>
                  </a:lnTo>
                  <a:cubicBezTo>
                    <a:pt x="60" y="2877"/>
                    <a:pt x="48" y="2972"/>
                    <a:pt x="24" y="3068"/>
                  </a:cubicBezTo>
                  <a:cubicBezTo>
                    <a:pt x="12" y="3103"/>
                    <a:pt x="12" y="3151"/>
                    <a:pt x="12" y="3199"/>
                  </a:cubicBezTo>
                  <a:lnTo>
                    <a:pt x="12" y="3282"/>
                  </a:lnTo>
                  <a:lnTo>
                    <a:pt x="12" y="3401"/>
                  </a:lnTo>
                  <a:lnTo>
                    <a:pt x="12" y="3556"/>
                  </a:lnTo>
                  <a:lnTo>
                    <a:pt x="12" y="3675"/>
                  </a:lnTo>
                  <a:cubicBezTo>
                    <a:pt x="12" y="3746"/>
                    <a:pt x="0" y="3830"/>
                    <a:pt x="0" y="3925"/>
                  </a:cubicBezTo>
                  <a:lnTo>
                    <a:pt x="0" y="3972"/>
                  </a:lnTo>
                  <a:lnTo>
                    <a:pt x="0" y="3996"/>
                  </a:lnTo>
                  <a:cubicBezTo>
                    <a:pt x="0" y="4009"/>
                    <a:pt x="11" y="4019"/>
                    <a:pt x="34" y="4019"/>
                  </a:cubicBezTo>
                  <a:cubicBezTo>
                    <a:pt x="54" y="4019"/>
                    <a:pt x="82" y="4012"/>
                    <a:pt x="119" y="3996"/>
                  </a:cubicBezTo>
                  <a:cubicBezTo>
                    <a:pt x="131" y="3996"/>
                    <a:pt x="131" y="3984"/>
                    <a:pt x="131" y="3984"/>
                  </a:cubicBezTo>
                  <a:cubicBezTo>
                    <a:pt x="143" y="3972"/>
                    <a:pt x="143" y="3972"/>
                    <a:pt x="143" y="3961"/>
                  </a:cubicBezTo>
                  <a:lnTo>
                    <a:pt x="143" y="3925"/>
                  </a:lnTo>
                  <a:lnTo>
                    <a:pt x="143" y="3901"/>
                  </a:lnTo>
                  <a:lnTo>
                    <a:pt x="143" y="3806"/>
                  </a:lnTo>
                  <a:lnTo>
                    <a:pt x="143" y="3758"/>
                  </a:lnTo>
                  <a:cubicBezTo>
                    <a:pt x="143" y="3722"/>
                    <a:pt x="167" y="3675"/>
                    <a:pt x="167" y="3627"/>
                  </a:cubicBezTo>
                  <a:lnTo>
                    <a:pt x="167" y="3484"/>
                  </a:lnTo>
                  <a:lnTo>
                    <a:pt x="167" y="3329"/>
                  </a:lnTo>
                  <a:lnTo>
                    <a:pt x="167" y="3163"/>
                  </a:lnTo>
                  <a:cubicBezTo>
                    <a:pt x="167" y="3091"/>
                    <a:pt x="179" y="3020"/>
                    <a:pt x="191" y="2948"/>
                  </a:cubicBezTo>
                  <a:cubicBezTo>
                    <a:pt x="203" y="2889"/>
                    <a:pt x="203" y="2841"/>
                    <a:pt x="226" y="2782"/>
                  </a:cubicBezTo>
                  <a:lnTo>
                    <a:pt x="310" y="2472"/>
                  </a:lnTo>
                  <a:cubicBezTo>
                    <a:pt x="322" y="2377"/>
                    <a:pt x="357" y="2306"/>
                    <a:pt x="369" y="2234"/>
                  </a:cubicBezTo>
                  <a:cubicBezTo>
                    <a:pt x="417" y="2079"/>
                    <a:pt x="441" y="1913"/>
                    <a:pt x="477" y="1770"/>
                  </a:cubicBezTo>
                  <a:lnTo>
                    <a:pt x="477" y="1782"/>
                  </a:lnTo>
                  <a:cubicBezTo>
                    <a:pt x="488" y="1651"/>
                    <a:pt x="524" y="1532"/>
                    <a:pt x="548" y="1401"/>
                  </a:cubicBezTo>
                  <a:lnTo>
                    <a:pt x="548" y="1365"/>
                  </a:lnTo>
                  <a:lnTo>
                    <a:pt x="548" y="1353"/>
                  </a:lnTo>
                  <a:lnTo>
                    <a:pt x="548" y="1317"/>
                  </a:lnTo>
                  <a:lnTo>
                    <a:pt x="548" y="1305"/>
                  </a:lnTo>
                  <a:cubicBezTo>
                    <a:pt x="560" y="1258"/>
                    <a:pt x="584" y="1198"/>
                    <a:pt x="596" y="1151"/>
                  </a:cubicBezTo>
                  <a:cubicBezTo>
                    <a:pt x="596" y="1139"/>
                    <a:pt x="607" y="1115"/>
                    <a:pt x="607" y="1091"/>
                  </a:cubicBezTo>
                  <a:cubicBezTo>
                    <a:pt x="655" y="1079"/>
                    <a:pt x="679" y="1067"/>
                    <a:pt x="727" y="1043"/>
                  </a:cubicBezTo>
                  <a:cubicBezTo>
                    <a:pt x="784" y="1009"/>
                    <a:pt x="831" y="963"/>
                    <a:pt x="888" y="927"/>
                  </a:cubicBezTo>
                  <a:lnTo>
                    <a:pt x="888" y="927"/>
                  </a:lnTo>
                  <a:cubicBezTo>
                    <a:pt x="886" y="930"/>
                    <a:pt x="884" y="933"/>
                    <a:pt x="881" y="936"/>
                  </a:cubicBezTo>
                  <a:cubicBezTo>
                    <a:pt x="881" y="936"/>
                    <a:pt x="893" y="936"/>
                    <a:pt x="893" y="924"/>
                  </a:cubicBezTo>
                  <a:lnTo>
                    <a:pt x="893" y="924"/>
                  </a:lnTo>
                  <a:cubicBezTo>
                    <a:pt x="892" y="925"/>
                    <a:pt x="890" y="926"/>
                    <a:pt x="888" y="927"/>
                  </a:cubicBezTo>
                  <a:lnTo>
                    <a:pt x="888" y="927"/>
                  </a:lnTo>
                  <a:cubicBezTo>
                    <a:pt x="923" y="886"/>
                    <a:pt x="968" y="862"/>
                    <a:pt x="1012" y="817"/>
                  </a:cubicBezTo>
                  <a:cubicBezTo>
                    <a:pt x="1024" y="793"/>
                    <a:pt x="1060" y="782"/>
                    <a:pt x="1072" y="770"/>
                  </a:cubicBezTo>
                  <a:lnTo>
                    <a:pt x="1072" y="770"/>
                  </a:lnTo>
                  <a:cubicBezTo>
                    <a:pt x="1072" y="772"/>
                    <a:pt x="1071" y="774"/>
                    <a:pt x="1070" y="776"/>
                  </a:cubicBezTo>
                  <a:lnTo>
                    <a:pt x="1070" y="776"/>
                  </a:lnTo>
                  <a:cubicBezTo>
                    <a:pt x="1113" y="751"/>
                    <a:pt x="1147" y="707"/>
                    <a:pt x="1191" y="662"/>
                  </a:cubicBezTo>
                  <a:cubicBezTo>
                    <a:pt x="1250" y="603"/>
                    <a:pt x="1310" y="520"/>
                    <a:pt x="1358" y="448"/>
                  </a:cubicBezTo>
                  <a:cubicBezTo>
                    <a:pt x="1381" y="401"/>
                    <a:pt x="1393" y="353"/>
                    <a:pt x="1393" y="305"/>
                  </a:cubicBezTo>
                  <a:cubicBezTo>
                    <a:pt x="1393" y="246"/>
                    <a:pt x="1381" y="222"/>
                    <a:pt x="1358" y="174"/>
                  </a:cubicBezTo>
                  <a:cubicBezTo>
                    <a:pt x="1322" y="151"/>
                    <a:pt x="1298" y="115"/>
                    <a:pt x="1250" y="91"/>
                  </a:cubicBezTo>
                  <a:cubicBezTo>
                    <a:pt x="1203" y="55"/>
                    <a:pt x="1179" y="43"/>
                    <a:pt x="1131" y="31"/>
                  </a:cubicBezTo>
                  <a:cubicBezTo>
                    <a:pt x="1093" y="12"/>
                    <a:pt x="1055" y="0"/>
                    <a:pt x="10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75;p60">
              <a:extLst>
                <a:ext uri="{FF2B5EF4-FFF2-40B4-BE49-F238E27FC236}">
                  <a16:creationId xmlns:a16="http://schemas.microsoft.com/office/drawing/2014/main" id="{A45E6A34-A63E-4CCB-848E-A7BF61EA77DB}"/>
                </a:ext>
              </a:extLst>
            </p:cNvPr>
            <p:cNvSpPr/>
            <p:nvPr/>
          </p:nvSpPr>
          <p:spPr>
            <a:xfrm>
              <a:off x="6821075" y="2734100"/>
              <a:ext cx="49150" cy="93475"/>
            </a:xfrm>
            <a:custGeom>
              <a:avLst/>
              <a:gdLst/>
              <a:ahLst/>
              <a:cxnLst/>
              <a:rect l="l" t="t" r="r" b="b"/>
              <a:pathLst>
                <a:path w="1966" h="3739" extrusionOk="0">
                  <a:moveTo>
                    <a:pt x="1596" y="191"/>
                  </a:moveTo>
                  <a:cubicBezTo>
                    <a:pt x="1608" y="215"/>
                    <a:pt x="1608" y="215"/>
                    <a:pt x="1632" y="215"/>
                  </a:cubicBezTo>
                  <a:lnTo>
                    <a:pt x="1644" y="215"/>
                  </a:lnTo>
                  <a:cubicBezTo>
                    <a:pt x="1644" y="227"/>
                    <a:pt x="1656" y="227"/>
                    <a:pt x="1656" y="227"/>
                  </a:cubicBezTo>
                  <a:lnTo>
                    <a:pt x="1668" y="238"/>
                  </a:lnTo>
                  <a:lnTo>
                    <a:pt x="1679" y="250"/>
                  </a:lnTo>
                  <a:lnTo>
                    <a:pt x="1703" y="274"/>
                  </a:lnTo>
                  <a:lnTo>
                    <a:pt x="1703" y="286"/>
                  </a:lnTo>
                  <a:lnTo>
                    <a:pt x="1703" y="298"/>
                  </a:lnTo>
                  <a:lnTo>
                    <a:pt x="1703" y="310"/>
                  </a:lnTo>
                  <a:lnTo>
                    <a:pt x="1703" y="334"/>
                  </a:lnTo>
                  <a:lnTo>
                    <a:pt x="1703" y="346"/>
                  </a:lnTo>
                  <a:lnTo>
                    <a:pt x="1703" y="393"/>
                  </a:lnTo>
                  <a:lnTo>
                    <a:pt x="1703" y="441"/>
                  </a:lnTo>
                  <a:cubicBezTo>
                    <a:pt x="1679" y="441"/>
                    <a:pt x="1679" y="453"/>
                    <a:pt x="1679" y="465"/>
                  </a:cubicBezTo>
                  <a:cubicBezTo>
                    <a:pt x="1679" y="477"/>
                    <a:pt x="1668" y="477"/>
                    <a:pt x="1668" y="500"/>
                  </a:cubicBezTo>
                  <a:cubicBezTo>
                    <a:pt x="1668" y="512"/>
                    <a:pt x="1656" y="512"/>
                    <a:pt x="1656" y="524"/>
                  </a:cubicBezTo>
                  <a:cubicBezTo>
                    <a:pt x="1656" y="536"/>
                    <a:pt x="1644" y="548"/>
                    <a:pt x="1620" y="572"/>
                  </a:cubicBezTo>
                  <a:lnTo>
                    <a:pt x="1608" y="584"/>
                  </a:lnTo>
                  <a:lnTo>
                    <a:pt x="1596" y="596"/>
                  </a:lnTo>
                  <a:cubicBezTo>
                    <a:pt x="1572" y="643"/>
                    <a:pt x="1537" y="679"/>
                    <a:pt x="1489" y="703"/>
                  </a:cubicBezTo>
                  <a:cubicBezTo>
                    <a:pt x="1477" y="715"/>
                    <a:pt x="1465" y="715"/>
                    <a:pt x="1453" y="739"/>
                  </a:cubicBezTo>
                  <a:cubicBezTo>
                    <a:pt x="1417" y="762"/>
                    <a:pt x="1406" y="774"/>
                    <a:pt x="1370" y="798"/>
                  </a:cubicBezTo>
                  <a:cubicBezTo>
                    <a:pt x="1310" y="822"/>
                    <a:pt x="1275" y="858"/>
                    <a:pt x="1215" y="881"/>
                  </a:cubicBezTo>
                  <a:cubicBezTo>
                    <a:pt x="1132" y="917"/>
                    <a:pt x="1060" y="953"/>
                    <a:pt x="989" y="1000"/>
                  </a:cubicBezTo>
                  <a:cubicBezTo>
                    <a:pt x="967" y="1008"/>
                    <a:pt x="954" y="1019"/>
                    <a:pt x="950" y="1019"/>
                  </a:cubicBezTo>
                  <a:cubicBezTo>
                    <a:pt x="947" y="1019"/>
                    <a:pt x="948" y="1015"/>
                    <a:pt x="953" y="1000"/>
                  </a:cubicBezTo>
                  <a:lnTo>
                    <a:pt x="953" y="1000"/>
                  </a:lnTo>
                  <a:cubicBezTo>
                    <a:pt x="917" y="1024"/>
                    <a:pt x="870" y="1060"/>
                    <a:pt x="834" y="1108"/>
                  </a:cubicBezTo>
                  <a:cubicBezTo>
                    <a:pt x="822" y="1120"/>
                    <a:pt x="810" y="1143"/>
                    <a:pt x="798" y="1167"/>
                  </a:cubicBezTo>
                  <a:lnTo>
                    <a:pt x="798" y="1143"/>
                  </a:lnTo>
                  <a:lnTo>
                    <a:pt x="798" y="1131"/>
                  </a:lnTo>
                  <a:lnTo>
                    <a:pt x="798" y="1108"/>
                  </a:lnTo>
                  <a:cubicBezTo>
                    <a:pt x="810" y="1024"/>
                    <a:pt x="822" y="953"/>
                    <a:pt x="834" y="870"/>
                  </a:cubicBezTo>
                  <a:cubicBezTo>
                    <a:pt x="834" y="822"/>
                    <a:pt x="858" y="786"/>
                    <a:pt x="870" y="750"/>
                  </a:cubicBezTo>
                  <a:cubicBezTo>
                    <a:pt x="870" y="715"/>
                    <a:pt x="882" y="691"/>
                    <a:pt x="894" y="655"/>
                  </a:cubicBezTo>
                  <a:cubicBezTo>
                    <a:pt x="917" y="631"/>
                    <a:pt x="941" y="584"/>
                    <a:pt x="953" y="548"/>
                  </a:cubicBezTo>
                  <a:cubicBezTo>
                    <a:pt x="989" y="524"/>
                    <a:pt x="1001" y="489"/>
                    <a:pt x="1036" y="465"/>
                  </a:cubicBezTo>
                  <a:cubicBezTo>
                    <a:pt x="1060" y="429"/>
                    <a:pt x="1096" y="417"/>
                    <a:pt x="1120" y="393"/>
                  </a:cubicBezTo>
                  <a:cubicBezTo>
                    <a:pt x="1132" y="369"/>
                    <a:pt x="1156" y="369"/>
                    <a:pt x="1167" y="358"/>
                  </a:cubicBezTo>
                  <a:cubicBezTo>
                    <a:pt x="1191" y="346"/>
                    <a:pt x="1227" y="310"/>
                    <a:pt x="1251" y="298"/>
                  </a:cubicBezTo>
                  <a:cubicBezTo>
                    <a:pt x="1287" y="286"/>
                    <a:pt x="1310" y="250"/>
                    <a:pt x="1358" y="238"/>
                  </a:cubicBezTo>
                  <a:cubicBezTo>
                    <a:pt x="1394" y="238"/>
                    <a:pt x="1417" y="227"/>
                    <a:pt x="1453" y="215"/>
                  </a:cubicBezTo>
                  <a:cubicBezTo>
                    <a:pt x="1465" y="191"/>
                    <a:pt x="1477" y="191"/>
                    <a:pt x="1489" y="191"/>
                  </a:cubicBezTo>
                  <a:close/>
                  <a:moveTo>
                    <a:pt x="1596" y="0"/>
                  </a:moveTo>
                  <a:cubicBezTo>
                    <a:pt x="1537" y="0"/>
                    <a:pt x="1477" y="0"/>
                    <a:pt x="1417" y="12"/>
                  </a:cubicBezTo>
                  <a:cubicBezTo>
                    <a:pt x="1358" y="36"/>
                    <a:pt x="1298" y="48"/>
                    <a:pt x="1251" y="72"/>
                  </a:cubicBezTo>
                  <a:cubicBezTo>
                    <a:pt x="1215" y="96"/>
                    <a:pt x="1167" y="119"/>
                    <a:pt x="1120" y="155"/>
                  </a:cubicBezTo>
                  <a:cubicBezTo>
                    <a:pt x="1025" y="215"/>
                    <a:pt x="941" y="286"/>
                    <a:pt x="870" y="358"/>
                  </a:cubicBezTo>
                  <a:lnTo>
                    <a:pt x="858" y="369"/>
                  </a:lnTo>
                  <a:cubicBezTo>
                    <a:pt x="798" y="429"/>
                    <a:pt x="751" y="512"/>
                    <a:pt x="715" y="572"/>
                  </a:cubicBezTo>
                  <a:cubicBezTo>
                    <a:pt x="679" y="667"/>
                    <a:pt x="632" y="774"/>
                    <a:pt x="620" y="881"/>
                  </a:cubicBezTo>
                  <a:cubicBezTo>
                    <a:pt x="596" y="1000"/>
                    <a:pt x="584" y="1108"/>
                    <a:pt x="572" y="1203"/>
                  </a:cubicBezTo>
                  <a:cubicBezTo>
                    <a:pt x="536" y="1417"/>
                    <a:pt x="513" y="1643"/>
                    <a:pt x="465" y="1846"/>
                  </a:cubicBezTo>
                  <a:cubicBezTo>
                    <a:pt x="453" y="1846"/>
                    <a:pt x="453" y="1858"/>
                    <a:pt x="453" y="1882"/>
                  </a:cubicBezTo>
                  <a:lnTo>
                    <a:pt x="405" y="2060"/>
                  </a:lnTo>
                  <a:cubicBezTo>
                    <a:pt x="394" y="2108"/>
                    <a:pt x="394" y="2132"/>
                    <a:pt x="382" y="2155"/>
                  </a:cubicBezTo>
                  <a:cubicBezTo>
                    <a:pt x="346" y="2251"/>
                    <a:pt x="334" y="2322"/>
                    <a:pt x="298" y="2417"/>
                  </a:cubicBezTo>
                  <a:cubicBezTo>
                    <a:pt x="274" y="2548"/>
                    <a:pt x="227" y="2667"/>
                    <a:pt x="203" y="2798"/>
                  </a:cubicBezTo>
                  <a:cubicBezTo>
                    <a:pt x="167" y="2894"/>
                    <a:pt x="155" y="3001"/>
                    <a:pt x="120" y="3084"/>
                  </a:cubicBezTo>
                  <a:cubicBezTo>
                    <a:pt x="108" y="3179"/>
                    <a:pt x="72" y="3275"/>
                    <a:pt x="60" y="3370"/>
                  </a:cubicBezTo>
                  <a:cubicBezTo>
                    <a:pt x="48" y="3429"/>
                    <a:pt x="36" y="3501"/>
                    <a:pt x="24" y="3572"/>
                  </a:cubicBezTo>
                  <a:cubicBezTo>
                    <a:pt x="1" y="3608"/>
                    <a:pt x="1" y="3620"/>
                    <a:pt x="1" y="3644"/>
                  </a:cubicBezTo>
                  <a:cubicBezTo>
                    <a:pt x="1" y="3691"/>
                    <a:pt x="36" y="3727"/>
                    <a:pt x="60" y="3739"/>
                  </a:cubicBezTo>
                  <a:cubicBezTo>
                    <a:pt x="76" y="3739"/>
                    <a:pt x="92" y="3734"/>
                    <a:pt x="122" y="3734"/>
                  </a:cubicBezTo>
                  <a:cubicBezTo>
                    <a:pt x="137" y="3734"/>
                    <a:pt x="155" y="3735"/>
                    <a:pt x="179" y="3739"/>
                  </a:cubicBezTo>
                  <a:cubicBezTo>
                    <a:pt x="215" y="3727"/>
                    <a:pt x="227" y="3691"/>
                    <a:pt x="227" y="3667"/>
                  </a:cubicBezTo>
                  <a:cubicBezTo>
                    <a:pt x="227" y="3632"/>
                    <a:pt x="239" y="3608"/>
                    <a:pt x="239" y="3572"/>
                  </a:cubicBezTo>
                  <a:cubicBezTo>
                    <a:pt x="239" y="3501"/>
                    <a:pt x="263" y="3429"/>
                    <a:pt x="274" y="3346"/>
                  </a:cubicBezTo>
                  <a:cubicBezTo>
                    <a:pt x="274" y="3334"/>
                    <a:pt x="286" y="3310"/>
                    <a:pt x="286" y="3286"/>
                  </a:cubicBezTo>
                  <a:cubicBezTo>
                    <a:pt x="322" y="3156"/>
                    <a:pt x="346" y="3036"/>
                    <a:pt x="382" y="2905"/>
                  </a:cubicBezTo>
                  <a:cubicBezTo>
                    <a:pt x="394" y="2870"/>
                    <a:pt x="394" y="2846"/>
                    <a:pt x="405" y="2810"/>
                  </a:cubicBezTo>
                  <a:cubicBezTo>
                    <a:pt x="417" y="2739"/>
                    <a:pt x="453" y="2667"/>
                    <a:pt x="465" y="2596"/>
                  </a:cubicBezTo>
                  <a:cubicBezTo>
                    <a:pt x="501" y="2489"/>
                    <a:pt x="525" y="2394"/>
                    <a:pt x="560" y="2298"/>
                  </a:cubicBezTo>
                  <a:cubicBezTo>
                    <a:pt x="584" y="2191"/>
                    <a:pt x="620" y="2072"/>
                    <a:pt x="655" y="1965"/>
                  </a:cubicBezTo>
                  <a:cubicBezTo>
                    <a:pt x="655" y="1953"/>
                    <a:pt x="679" y="1941"/>
                    <a:pt x="679" y="1917"/>
                  </a:cubicBezTo>
                  <a:cubicBezTo>
                    <a:pt x="679" y="1893"/>
                    <a:pt x="679" y="1882"/>
                    <a:pt x="691" y="1846"/>
                  </a:cubicBezTo>
                  <a:cubicBezTo>
                    <a:pt x="691" y="1834"/>
                    <a:pt x="703" y="1798"/>
                    <a:pt x="703" y="1786"/>
                  </a:cubicBezTo>
                  <a:cubicBezTo>
                    <a:pt x="703" y="1774"/>
                    <a:pt x="715" y="1739"/>
                    <a:pt x="715" y="1727"/>
                  </a:cubicBezTo>
                  <a:cubicBezTo>
                    <a:pt x="715" y="1715"/>
                    <a:pt x="739" y="1679"/>
                    <a:pt x="739" y="1667"/>
                  </a:cubicBezTo>
                  <a:cubicBezTo>
                    <a:pt x="751" y="1584"/>
                    <a:pt x="763" y="1501"/>
                    <a:pt x="775" y="1417"/>
                  </a:cubicBezTo>
                  <a:lnTo>
                    <a:pt x="775" y="1370"/>
                  </a:lnTo>
                  <a:lnTo>
                    <a:pt x="798" y="1358"/>
                  </a:lnTo>
                  <a:cubicBezTo>
                    <a:pt x="810" y="1346"/>
                    <a:pt x="810" y="1322"/>
                    <a:pt x="822" y="1322"/>
                  </a:cubicBezTo>
                  <a:cubicBezTo>
                    <a:pt x="834" y="1310"/>
                    <a:pt x="858" y="1310"/>
                    <a:pt x="870" y="1298"/>
                  </a:cubicBezTo>
                  <a:cubicBezTo>
                    <a:pt x="917" y="1286"/>
                    <a:pt x="941" y="1262"/>
                    <a:pt x="989" y="1251"/>
                  </a:cubicBezTo>
                  <a:cubicBezTo>
                    <a:pt x="1036" y="1227"/>
                    <a:pt x="1072" y="1203"/>
                    <a:pt x="1120" y="1179"/>
                  </a:cubicBezTo>
                  <a:cubicBezTo>
                    <a:pt x="1179" y="1131"/>
                    <a:pt x="1239" y="1108"/>
                    <a:pt x="1298" y="1072"/>
                  </a:cubicBezTo>
                  <a:cubicBezTo>
                    <a:pt x="1358" y="1048"/>
                    <a:pt x="1406" y="1012"/>
                    <a:pt x="1465" y="989"/>
                  </a:cubicBezTo>
                  <a:cubicBezTo>
                    <a:pt x="1525" y="953"/>
                    <a:pt x="1584" y="905"/>
                    <a:pt x="1644" y="870"/>
                  </a:cubicBezTo>
                  <a:cubicBezTo>
                    <a:pt x="1703" y="822"/>
                    <a:pt x="1751" y="774"/>
                    <a:pt x="1787" y="727"/>
                  </a:cubicBezTo>
                  <a:cubicBezTo>
                    <a:pt x="1870" y="655"/>
                    <a:pt x="1906" y="584"/>
                    <a:pt x="1941" y="489"/>
                  </a:cubicBezTo>
                  <a:cubicBezTo>
                    <a:pt x="1953" y="417"/>
                    <a:pt x="1965" y="358"/>
                    <a:pt x="1953" y="286"/>
                  </a:cubicBezTo>
                  <a:cubicBezTo>
                    <a:pt x="1941" y="238"/>
                    <a:pt x="1929" y="179"/>
                    <a:pt x="1882" y="131"/>
                  </a:cubicBezTo>
                  <a:cubicBezTo>
                    <a:pt x="1810" y="48"/>
                    <a:pt x="1703" y="0"/>
                    <a:pt x="15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76;p60">
              <a:extLst>
                <a:ext uri="{FF2B5EF4-FFF2-40B4-BE49-F238E27FC236}">
                  <a16:creationId xmlns:a16="http://schemas.microsoft.com/office/drawing/2014/main" id="{E720B022-AB63-FF10-5D89-8DF153448E79}"/>
                </a:ext>
              </a:extLst>
            </p:cNvPr>
            <p:cNvSpPr/>
            <p:nvPr/>
          </p:nvSpPr>
          <p:spPr>
            <a:xfrm>
              <a:off x="6875250" y="2782625"/>
              <a:ext cx="95575" cy="69675"/>
            </a:xfrm>
            <a:custGeom>
              <a:avLst/>
              <a:gdLst/>
              <a:ahLst/>
              <a:cxnLst/>
              <a:rect l="l" t="t" r="r" b="b"/>
              <a:pathLst>
                <a:path w="3823" h="2787" extrusionOk="0">
                  <a:moveTo>
                    <a:pt x="3299" y="310"/>
                  </a:moveTo>
                  <a:cubicBezTo>
                    <a:pt x="3334" y="322"/>
                    <a:pt x="3346" y="322"/>
                    <a:pt x="3358" y="322"/>
                  </a:cubicBezTo>
                  <a:cubicBezTo>
                    <a:pt x="3370" y="322"/>
                    <a:pt x="3394" y="333"/>
                    <a:pt x="3406" y="333"/>
                  </a:cubicBezTo>
                  <a:cubicBezTo>
                    <a:pt x="3418" y="333"/>
                    <a:pt x="3430" y="333"/>
                    <a:pt x="3453" y="357"/>
                  </a:cubicBezTo>
                  <a:cubicBezTo>
                    <a:pt x="3465" y="357"/>
                    <a:pt x="3465" y="369"/>
                    <a:pt x="3477" y="369"/>
                  </a:cubicBezTo>
                  <a:cubicBezTo>
                    <a:pt x="3489" y="369"/>
                    <a:pt x="3489" y="381"/>
                    <a:pt x="3513" y="381"/>
                  </a:cubicBezTo>
                  <a:lnTo>
                    <a:pt x="3525" y="393"/>
                  </a:lnTo>
                  <a:cubicBezTo>
                    <a:pt x="3537" y="393"/>
                    <a:pt x="3537" y="417"/>
                    <a:pt x="3537" y="417"/>
                  </a:cubicBezTo>
                  <a:cubicBezTo>
                    <a:pt x="3549" y="429"/>
                    <a:pt x="3549" y="429"/>
                    <a:pt x="3549" y="441"/>
                  </a:cubicBezTo>
                  <a:lnTo>
                    <a:pt x="3549" y="453"/>
                  </a:lnTo>
                  <a:lnTo>
                    <a:pt x="3549" y="476"/>
                  </a:lnTo>
                  <a:lnTo>
                    <a:pt x="3549" y="488"/>
                  </a:lnTo>
                  <a:lnTo>
                    <a:pt x="3549" y="500"/>
                  </a:lnTo>
                  <a:lnTo>
                    <a:pt x="3537" y="536"/>
                  </a:lnTo>
                  <a:lnTo>
                    <a:pt x="3525" y="536"/>
                  </a:lnTo>
                  <a:cubicBezTo>
                    <a:pt x="3525" y="540"/>
                    <a:pt x="3526" y="542"/>
                    <a:pt x="3528" y="544"/>
                  </a:cubicBezTo>
                  <a:lnTo>
                    <a:pt x="3528" y="544"/>
                  </a:lnTo>
                  <a:cubicBezTo>
                    <a:pt x="3531" y="542"/>
                    <a:pt x="3533" y="539"/>
                    <a:pt x="3537" y="536"/>
                  </a:cubicBezTo>
                  <a:lnTo>
                    <a:pt x="3537" y="536"/>
                  </a:lnTo>
                  <a:cubicBezTo>
                    <a:pt x="3537" y="542"/>
                    <a:pt x="3534" y="545"/>
                    <a:pt x="3531" y="545"/>
                  </a:cubicBezTo>
                  <a:cubicBezTo>
                    <a:pt x="3530" y="545"/>
                    <a:pt x="3529" y="544"/>
                    <a:pt x="3528" y="544"/>
                  </a:cubicBezTo>
                  <a:lnTo>
                    <a:pt x="3528" y="544"/>
                  </a:lnTo>
                  <a:cubicBezTo>
                    <a:pt x="3522" y="548"/>
                    <a:pt x="3514" y="548"/>
                    <a:pt x="3489" y="548"/>
                  </a:cubicBezTo>
                  <a:cubicBezTo>
                    <a:pt x="3477" y="560"/>
                    <a:pt x="3453" y="560"/>
                    <a:pt x="3430" y="560"/>
                  </a:cubicBezTo>
                  <a:lnTo>
                    <a:pt x="3275" y="560"/>
                  </a:lnTo>
                  <a:cubicBezTo>
                    <a:pt x="3215" y="548"/>
                    <a:pt x="3168" y="548"/>
                    <a:pt x="3108" y="536"/>
                  </a:cubicBezTo>
                  <a:lnTo>
                    <a:pt x="2930" y="488"/>
                  </a:lnTo>
                  <a:cubicBezTo>
                    <a:pt x="2882" y="488"/>
                    <a:pt x="2834" y="476"/>
                    <a:pt x="2799" y="453"/>
                  </a:cubicBezTo>
                  <a:lnTo>
                    <a:pt x="2810" y="441"/>
                  </a:lnTo>
                  <a:cubicBezTo>
                    <a:pt x="2834" y="429"/>
                    <a:pt x="2882" y="393"/>
                    <a:pt x="2918" y="381"/>
                  </a:cubicBezTo>
                  <a:cubicBezTo>
                    <a:pt x="2941" y="369"/>
                    <a:pt x="2953" y="369"/>
                    <a:pt x="2989" y="357"/>
                  </a:cubicBezTo>
                  <a:cubicBezTo>
                    <a:pt x="3013" y="333"/>
                    <a:pt x="3060" y="322"/>
                    <a:pt x="3096" y="322"/>
                  </a:cubicBezTo>
                  <a:cubicBezTo>
                    <a:pt x="3120" y="310"/>
                    <a:pt x="3156" y="310"/>
                    <a:pt x="3180" y="310"/>
                  </a:cubicBezTo>
                  <a:close/>
                  <a:moveTo>
                    <a:pt x="3180" y="0"/>
                  </a:moveTo>
                  <a:cubicBezTo>
                    <a:pt x="3049" y="0"/>
                    <a:pt x="2930" y="12"/>
                    <a:pt x="2810" y="72"/>
                  </a:cubicBezTo>
                  <a:cubicBezTo>
                    <a:pt x="2751" y="107"/>
                    <a:pt x="2691" y="131"/>
                    <a:pt x="2644" y="167"/>
                  </a:cubicBezTo>
                  <a:cubicBezTo>
                    <a:pt x="2584" y="191"/>
                    <a:pt x="2525" y="226"/>
                    <a:pt x="2477" y="262"/>
                  </a:cubicBezTo>
                  <a:lnTo>
                    <a:pt x="2418" y="322"/>
                  </a:lnTo>
                  <a:cubicBezTo>
                    <a:pt x="2346" y="322"/>
                    <a:pt x="2275" y="322"/>
                    <a:pt x="2203" y="345"/>
                  </a:cubicBezTo>
                  <a:lnTo>
                    <a:pt x="2025" y="381"/>
                  </a:lnTo>
                  <a:cubicBezTo>
                    <a:pt x="1965" y="405"/>
                    <a:pt x="1917" y="429"/>
                    <a:pt x="1858" y="441"/>
                  </a:cubicBezTo>
                  <a:cubicBezTo>
                    <a:pt x="1739" y="488"/>
                    <a:pt x="1632" y="548"/>
                    <a:pt x="1525" y="619"/>
                  </a:cubicBezTo>
                  <a:cubicBezTo>
                    <a:pt x="1429" y="703"/>
                    <a:pt x="1334" y="774"/>
                    <a:pt x="1251" y="845"/>
                  </a:cubicBezTo>
                  <a:cubicBezTo>
                    <a:pt x="1215" y="881"/>
                    <a:pt x="1191" y="893"/>
                    <a:pt x="1155" y="917"/>
                  </a:cubicBezTo>
                  <a:cubicBezTo>
                    <a:pt x="1132" y="941"/>
                    <a:pt x="1096" y="964"/>
                    <a:pt x="1072" y="1000"/>
                  </a:cubicBezTo>
                  <a:cubicBezTo>
                    <a:pt x="1072" y="1012"/>
                    <a:pt x="1048" y="1024"/>
                    <a:pt x="1036" y="1036"/>
                  </a:cubicBezTo>
                  <a:cubicBezTo>
                    <a:pt x="989" y="1084"/>
                    <a:pt x="965" y="1131"/>
                    <a:pt x="917" y="1179"/>
                  </a:cubicBezTo>
                  <a:lnTo>
                    <a:pt x="917" y="1191"/>
                  </a:lnTo>
                  <a:cubicBezTo>
                    <a:pt x="870" y="1238"/>
                    <a:pt x="846" y="1274"/>
                    <a:pt x="798" y="1322"/>
                  </a:cubicBezTo>
                  <a:cubicBezTo>
                    <a:pt x="727" y="1393"/>
                    <a:pt x="667" y="1476"/>
                    <a:pt x="608" y="1548"/>
                  </a:cubicBezTo>
                  <a:lnTo>
                    <a:pt x="513" y="1631"/>
                  </a:lnTo>
                  <a:cubicBezTo>
                    <a:pt x="489" y="1655"/>
                    <a:pt x="477" y="1679"/>
                    <a:pt x="453" y="1715"/>
                  </a:cubicBezTo>
                  <a:cubicBezTo>
                    <a:pt x="441" y="1738"/>
                    <a:pt x="441" y="1750"/>
                    <a:pt x="429" y="1786"/>
                  </a:cubicBezTo>
                  <a:cubicBezTo>
                    <a:pt x="417" y="1834"/>
                    <a:pt x="393" y="1857"/>
                    <a:pt x="382" y="1893"/>
                  </a:cubicBezTo>
                  <a:lnTo>
                    <a:pt x="298" y="2072"/>
                  </a:lnTo>
                  <a:cubicBezTo>
                    <a:pt x="251" y="2155"/>
                    <a:pt x="203" y="2262"/>
                    <a:pt x="155" y="2346"/>
                  </a:cubicBezTo>
                  <a:lnTo>
                    <a:pt x="155" y="2334"/>
                  </a:lnTo>
                  <a:lnTo>
                    <a:pt x="72" y="2512"/>
                  </a:lnTo>
                  <a:cubicBezTo>
                    <a:pt x="60" y="2560"/>
                    <a:pt x="36" y="2584"/>
                    <a:pt x="24" y="2619"/>
                  </a:cubicBezTo>
                  <a:cubicBezTo>
                    <a:pt x="12" y="2619"/>
                    <a:pt x="12" y="2631"/>
                    <a:pt x="12" y="2643"/>
                  </a:cubicBezTo>
                  <a:cubicBezTo>
                    <a:pt x="1" y="2679"/>
                    <a:pt x="1" y="2691"/>
                    <a:pt x="12" y="2727"/>
                  </a:cubicBezTo>
                  <a:cubicBezTo>
                    <a:pt x="12" y="2739"/>
                    <a:pt x="24" y="2739"/>
                    <a:pt x="24" y="2750"/>
                  </a:cubicBezTo>
                  <a:cubicBezTo>
                    <a:pt x="36" y="2762"/>
                    <a:pt x="72" y="2786"/>
                    <a:pt x="84" y="2786"/>
                  </a:cubicBezTo>
                  <a:lnTo>
                    <a:pt x="120" y="2786"/>
                  </a:lnTo>
                  <a:cubicBezTo>
                    <a:pt x="132" y="2762"/>
                    <a:pt x="143" y="2762"/>
                    <a:pt x="155" y="2750"/>
                  </a:cubicBezTo>
                  <a:cubicBezTo>
                    <a:pt x="179" y="2750"/>
                    <a:pt x="191" y="2739"/>
                    <a:pt x="191" y="2727"/>
                  </a:cubicBezTo>
                  <a:cubicBezTo>
                    <a:pt x="203" y="2727"/>
                    <a:pt x="203" y="2727"/>
                    <a:pt x="203" y="2703"/>
                  </a:cubicBezTo>
                  <a:lnTo>
                    <a:pt x="251" y="2619"/>
                  </a:lnTo>
                  <a:cubicBezTo>
                    <a:pt x="263" y="2560"/>
                    <a:pt x="298" y="2500"/>
                    <a:pt x="322" y="2441"/>
                  </a:cubicBezTo>
                  <a:cubicBezTo>
                    <a:pt x="370" y="2346"/>
                    <a:pt x="417" y="2250"/>
                    <a:pt x="453" y="2155"/>
                  </a:cubicBezTo>
                  <a:lnTo>
                    <a:pt x="548" y="1977"/>
                  </a:lnTo>
                  <a:lnTo>
                    <a:pt x="548" y="1988"/>
                  </a:lnTo>
                  <a:cubicBezTo>
                    <a:pt x="560" y="1988"/>
                    <a:pt x="560" y="1977"/>
                    <a:pt x="560" y="1977"/>
                  </a:cubicBezTo>
                  <a:cubicBezTo>
                    <a:pt x="572" y="1977"/>
                    <a:pt x="572" y="1965"/>
                    <a:pt x="572" y="1965"/>
                  </a:cubicBezTo>
                  <a:lnTo>
                    <a:pt x="572" y="1953"/>
                  </a:lnTo>
                  <a:cubicBezTo>
                    <a:pt x="596" y="1929"/>
                    <a:pt x="596" y="1917"/>
                    <a:pt x="608" y="1905"/>
                  </a:cubicBezTo>
                  <a:lnTo>
                    <a:pt x="608" y="1893"/>
                  </a:lnTo>
                  <a:cubicBezTo>
                    <a:pt x="608" y="1869"/>
                    <a:pt x="620" y="1857"/>
                    <a:pt x="620" y="1846"/>
                  </a:cubicBezTo>
                  <a:lnTo>
                    <a:pt x="620" y="1857"/>
                  </a:lnTo>
                  <a:cubicBezTo>
                    <a:pt x="632" y="1857"/>
                    <a:pt x="632" y="1846"/>
                    <a:pt x="632" y="1846"/>
                  </a:cubicBezTo>
                  <a:cubicBezTo>
                    <a:pt x="679" y="1810"/>
                    <a:pt x="715" y="1786"/>
                    <a:pt x="739" y="1750"/>
                  </a:cubicBezTo>
                  <a:cubicBezTo>
                    <a:pt x="774" y="1738"/>
                    <a:pt x="786" y="1715"/>
                    <a:pt x="810" y="1691"/>
                  </a:cubicBezTo>
                  <a:cubicBezTo>
                    <a:pt x="846" y="1679"/>
                    <a:pt x="870" y="1667"/>
                    <a:pt x="894" y="1631"/>
                  </a:cubicBezTo>
                  <a:cubicBezTo>
                    <a:pt x="917" y="1619"/>
                    <a:pt x="929" y="1596"/>
                    <a:pt x="965" y="1560"/>
                  </a:cubicBezTo>
                  <a:lnTo>
                    <a:pt x="1108" y="1417"/>
                  </a:lnTo>
                  <a:lnTo>
                    <a:pt x="1286" y="1238"/>
                  </a:lnTo>
                  <a:cubicBezTo>
                    <a:pt x="1334" y="1203"/>
                    <a:pt x="1382" y="1155"/>
                    <a:pt x="1429" y="1131"/>
                  </a:cubicBezTo>
                  <a:cubicBezTo>
                    <a:pt x="1453" y="1095"/>
                    <a:pt x="1501" y="1072"/>
                    <a:pt x="1548" y="1036"/>
                  </a:cubicBezTo>
                  <a:cubicBezTo>
                    <a:pt x="1620" y="976"/>
                    <a:pt x="1691" y="917"/>
                    <a:pt x="1763" y="881"/>
                  </a:cubicBezTo>
                  <a:cubicBezTo>
                    <a:pt x="1798" y="857"/>
                    <a:pt x="1846" y="834"/>
                    <a:pt x="1870" y="822"/>
                  </a:cubicBezTo>
                  <a:cubicBezTo>
                    <a:pt x="1941" y="786"/>
                    <a:pt x="2037" y="762"/>
                    <a:pt x="2108" y="726"/>
                  </a:cubicBezTo>
                  <a:cubicBezTo>
                    <a:pt x="2168" y="714"/>
                    <a:pt x="2215" y="703"/>
                    <a:pt x="2275" y="679"/>
                  </a:cubicBezTo>
                  <a:cubicBezTo>
                    <a:pt x="2298" y="667"/>
                    <a:pt x="2334" y="667"/>
                    <a:pt x="2358" y="667"/>
                  </a:cubicBezTo>
                  <a:lnTo>
                    <a:pt x="2477" y="667"/>
                  </a:lnTo>
                  <a:cubicBezTo>
                    <a:pt x="2537" y="667"/>
                    <a:pt x="2596" y="679"/>
                    <a:pt x="2656" y="703"/>
                  </a:cubicBezTo>
                  <a:cubicBezTo>
                    <a:pt x="2763" y="714"/>
                    <a:pt x="2870" y="738"/>
                    <a:pt x="2977" y="774"/>
                  </a:cubicBezTo>
                  <a:cubicBezTo>
                    <a:pt x="3096" y="786"/>
                    <a:pt x="3191" y="822"/>
                    <a:pt x="3311" y="822"/>
                  </a:cubicBezTo>
                  <a:cubicBezTo>
                    <a:pt x="3370" y="822"/>
                    <a:pt x="3418" y="822"/>
                    <a:pt x="3477" y="798"/>
                  </a:cubicBezTo>
                  <a:cubicBezTo>
                    <a:pt x="3549" y="798"/>
                    <a:pt x="3632" y="774"/>
                    <a:pt x="3692" y="655"/>
                  </a:cubicBezTo>
                  <a:lnTo>
                    <a:pt x="3703" y="643"/>
                  </a:lnTo>
                  <a:cubicBezTo>
                    <a:pt x="3775" y="560"/>
                    <a:pt x="3822" y="441"/>
                    <a:pt x="3787" y="345"/>
                  </a:cubicBezTo>
                  <a:cubicBezTo>
                    <a:pt x="3775" y="226"/>
                    <a:pt x="3692" y="131"/>
                    <a:pt x="3584" y="72"/>
                  </a:cubicBezTo>
                  <a:cubicBezTo>
                    <a:pt x="3525" y="48"/>
                    <a:pt x="3453" y="12"/>
                    <a:pt x="33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77;p60">
              <a:extLst>
                <a:ext uri="{FF2B5EF4-FFF2-40B4-BE49-F238E27FC236}">
                  <a16:creationId xmlns:a16="http://schemas.microsoft.com/office/drawing/2014/main" id="{0E0F4705-5961-6C62-7A2C-13C008991702}"/>
                </a:ext>
              </a:extLst>
            </p:cNvPr>
            <p:cNvSpPr/>
            <p:nvPr/>
          </p:nvSpPr>
          <p:spPr>
            <a:xfrm>
              <a:off x="6867800" y="2748375"/>
              <a:ext cx="43800" cy="95725"/>
            </a:xfrm>
            <a:custGeom>
              <a:avLst/>
              <a:gdLst/>
              <a:ahLst/>
              <a:cxnLst/>
              <a:rect l="l" t="t" r="r" b="b"/>
              <a:pathLst>
                <a:path w="1752" h="3829" extrusionOk="0">
                  <a:moveTo>
                    <a:pt x="1561" y="191"/>
                  </a:moveTo>
                  <a:lnTo>
                    <a:pt x="1573" y="203"/>
                  </a:lnTo>
                  <a:lnTo>
                    <a:pt x="1573" y="227"/>
                  </a:lnTo>
                  <a:lnTo>
                    <a:pt x="1573" y="251"/>
                  </a:lnTo>
                  <a:lnTo>
                    <a:pt x="1573" y="299"/>
                  </a:lnTo>
                  <a:cubicBezTo>
                    <a:pt x="1573" y="310"/>
                    <a:pt x="1561" y="322"/>
                    <a:pt x="1561" y="346"/>
                  </a:cubicBezTo>
                  <a:lnTo>
                    <a:pt x="1537" y="382"/>
                  </a:lnTo>
                  <a:cubicBezTo>
                    <a:pt x="1525" y="394"/>
                    <a:pt x="1525" y="429"/>
                    <a:pt x="1513" y="441"/>
                  </a:cubicBezTo>
                  <a:cubicBezTo>
                    <a:pt x="1501" y="453"/>
                    <a:pt x="1477" y="489"/>
                    <a:pt x="1465" y="501"/>
                  </a:cubicBezTo>
                  <a:lnTo>
                    <a:pt x="1453" y="513"/>
                  </a:lnTo>
                  <a:lnTo>
                    <a:pt x="1418" y="549"/>
                  </a:lnTo>
                  <a:lnTo>
                    <a:pt x="1406" y="584"/>
                  </a:lnTo>
                  <a:lnTo>
                    <a:pt x="1394" y="608"/>
                  </a:lnTo>
                  <a:lnTo>
                    <a:pt x="1323" y="680"/>
                  </a:lnTo>
                  <a:lnTo>
                    <a:pt x="1275" y="727"/>
                  </a:lnTo>
                  <a:lnTo>
                    <a:pt x="1239" y="763"/>
                  </a:lnTo>
                  <a:lnTo>
                    <a:pt x="1227" y="775"/>
                  </a:lnTo>
                  <a:lnTo>
                    <a:pt x="1096" y="906"/>
                  </a:lnTo>
                  <a:cubicBezTo>
                    <a:pt x="1072" y="965"/>
                    <a:pt x="1037" y="1001"/>
                    <a:pt x="1013" y="1037"/>
                  </a:cubicBezTo>
                  <a:lnTo>
                    <a:pt x="1013" y="1013"/>
                  </a:lnTo>
                  <a:lnTo>
                    <a:pt x="1037" y="977"/>
                  </a:lnTo>
                  <a:lnTo>
                    <a:pt x="1037" y="953"/>
                  </a:lnTo>
                  <a:cubicBezTo>
                    <a:pt x="1037" y="906"/>
                    <a:pt x="1049" y="882"/>
                    <a:pt x="1049" y="834"/>
                  </a:cubicBezTo>
                  <a:cubicBezTo>
                    <a:pt x="1049" y="799"/>
                    <a:pt x="1061" y="763"/>
                    <a:pt x="1061" y="727"/>
                  </a:cubicBezTo>
                  <a:cubicBezTo>
                    <a:pt x="1084" y="703"/>
                    <a:pt x="1084" y="668"/>
                    <a:pt x="1096" y="644"/>
                  </a:cubicBezTo>
                  <a:cubicBezTo>
                    <a:pt x="1108" y="596"/>
                    <a:pt x="1144" y="549"/>
                    <a:pt x="1156" y="501"/>
                  </a:cubicBezTo>
                  <a:cubicBezTo>
                    <a:pt x="1180" y="477"/>
                    <a:pt x="1203" y="441"/>
                    <a:pt x="1227" y="406"/>
                  </a:cubicBezTo>
                  <a:cubicBezTo>
                    <a:pt x="1239" y="370"/>
                    <a:pt x="1275" y="358"/>
                    <a:pt x="1287" y="322"/>
                  </a:cubicBezTo>
                  <a:cubicBezTo>
                    <a:pt x="1299" y="299"/>
                    <a:pt x="1334" y="287"/>
                    <a:pt x="1358" y="251"/>
                  </a:cubicBezTo>
                  <a:lnTo>
                    <a:pt x="1394" y="227"/>
                  </a:lnTo>
                  <a:cubicBezTo>
                    <a:pt x="1406" y="227"/>
                    <a:pt x="1406" y="203"/>
                    <a:pt x="1418" y="203"/>
                  </a:cubicBezTo>
                  <a:cubicBezTo>
                    <a:pt x="1442" y="191"/>
                    <a:pt x="1442" y="191"/>
                    <a:pt x="1453" y="191"/>
                  </a:cubicBezTo>
                  <a:close/>
                  <a:moveTo>
                    <a:pt x="1442" y="1"/>
                  </a:moveTo>
                  <a:cubicBezTo>
                    <a:pt x="1382" y="1"/>
                    <a:pt x="1323" y="25"/>
                    <a:pt x="1263" y="60"/>
                  </a:cubicBezTo>
                  <a:cubicBezTo>
                    <a:pt x="1227" y="84"/>
                    <a:pt x="1180" y="120"/>
                    <a:pt x="1156" y="144"/>
                  </a:cubicBezTo>
                  <a:lnTo>
                    <a:pt x="1061" y="239"/>
                  </a:lnTo>
                  <a:cubicBezTo>
                    <a:pt x="965" y="370"/>
                    <a:pt x="882" y="537"/>
                    <a:pt x="846" y="703"/>
                  </a:cubicBezTo>
                  <a:cubicBezTo>
                    <a:pt x="822" y="739"/>
                    <a:pt x="822" y="787"/>
                    <a:pt x="811" y="834"/>
                  </a:cubicBezTo>
                  <a:cubicBezTo>
                    <a:pt x="799" y="846"/>
                    <a:pt x="799" y="858"/>
                    <a:pt x="799" y="882"/>
                  </a:cubicBezTo>
                  <a:cubicBezTo>
                    <a:pt x="763" y="1037"/>
                    <a:pt x="727" y="1203"/>
                    <a:pt x="680" y="1370"/>
                  </a:cubicBezTo>
                  <a:cubicBezTo>
                    <a:pt x="632" y="1525"/>
                    <a:pt x="596" y="1692"/>
                    <a:pt x="537" y="1858"/>
                  </a:cubicBezTo>
                  <a:cubicBezTo>
                    <a:pt x="489" y="2025"/>
                    <a:pt x="430" y="2168"/>
                    <a:pt x="382" y="2334"/>
                  </a:cubicBezTo>
                  <a:cubicBezTo>
                    <a:pt x="346" y="2430"/>
                    <a:pt x="334" y="2513"/>
                    <a:pt x="310" y="2585"/>
                  </a:cubicBezTo>
                  <a:lnTo>
                    <a:pt x="263" y="2727"/>
                  </a:lnTo>
                  <a:cubicBezTo>
                    <a:pt x="251" y="2751"/>
                    <a:pt x="251" y="2763"/>
                    <a:pt x="239" y="2799"/>
                  </a:cubicBezTo>
                  <a:cubicBezTo>
                    <a:pt x="215" y="2811"/>
                    <a:pt x="215" y="2823"/>
                    <a:pt x="215" y="2835"/>
                  </a:cubicBezTo>
                  <a:cubicBezTo>
                    <a:pt x="203" y="2930"/>
                    <a:pt x="168" y="3001"/>
                    <a:pt x="156" y="3096"/>
                  </a:cubicBezTo>
                  <a:cubicBezTo>
                    <a:pt x="144" y="3132"/>
                    <a:pt x="144" y="3168"/>
                    <a:pt x="132" y="3216"/>
                  </a:cubicBezTo>
                  <a:cubicBezTo>
                    <a:pt x="108" y="3251"/>
                    <a:pt x="108" y="3287"/>
                    <a:pt x="96" y="3335"/>
                  </a:cubicBezTo>
                  <a:cubicBezTo>
                    <a:pt x="96" y="3358"/>
                    <a:pt x="84" y="3394"/>
                    <a:pt x="84" y="3418"/>
                  </a:cubicBezTo>
                  <a:cubicBezTo>
                    <a:pt x="72" y="3466"/>
                    <a:pt x="72" y="3513"/>
                    <a:pt x="49" y="3549"/>
                  </a:cubicBezTo>
                  <a:cubicBezTo>
                    <a:pt x="37" y="3597"/>
                    <a:pt x="25" y="3656"/>
                    <a:pt x="13" y="3716"/>
                  </a:cubicBezTo>
                  <a:lnTo>
                    <a:pt x="13" y="3728"/>
                  </a:lnTo>
                  <a:lnTo>
                    <a:pt x="13" y="3751"/>
                  </a:lnTo>
                  <a:lnTo>
                    <a:pt x="13" y="3763"/>
                  </a:lnTo>
                  <a:cubicBezTo>
                    <a:pt x="1" y="3787"/>
                    <a:pt x="13" y="3823"/>
                    <a:pt x="37" y="3823"/>
                  </a:cubicBezTo>
                  <a:cubicBezTo>
                    <a:pt x="45" y="3827"/>
                    <a:pt x="51" y="3828"/>
                    <a:pt x="56" y="3828"/>
                  </a:cubicBezTo>
                  <a:cubicBezTo>
                    <a:pt x="64" y="3828"/>
                    <a:pt x="64" y="3823"/>
                    <a:pt x="49" y="3823"/>
                  </a:cubicBezTo>
                  <a:cubicBezTo>
                    <a:pt x="49" y="3811"/>
                    <a:pt x="72" y="3811"/>
                    <a:pt x="72" y="3799"/>
                  </a:cubicBezTo>
                  <a:cubicBezTo>
                    <a:pt x="84" y="3763"/>
                    <a:pt x="84" y="3716"/>
                    <a:pt x="96" y="3692"/>
                  </a:cubicBezTo>
                  <a:cubicBezTo>
                    <a:pt x="120" y="3656"/>
                    <a:pt x="120" y="3620"/>
                    <a:pt x="132" y="3585"/>
                  </a:cubicBezTo>
                  <a:cubicBezTo>
                    <a:pt x="144" y="3513"/>
                    <a:pt x="180" y="3442"/>
                    <a:pt x="191" y="3358"/>
                  </a:cubicBezTo>
                  <a:lnTo>
                    <a:pt x="322" y="2966"/>
                  </a:lnTo>
                  <a:cubicBezTo>
                    <a:pt x="382" y="2799"/>
                    <a:pt x="453" y="2632"/>
                    <a:pt x="513" y="2489"/>
                  </a:cubicBezTo>
                  <a:cubicBezTo>
                    <a:pt x="596" y="2323"/>
                    <a:pt x="644" y="2144"/>
                    <a:pt x="715" y="1977"/>
                  </a:cubicBezTo>
                  <a:cubicBezTo>
                    <a:pt x="763" y="1811"/>
                    <a:pt x="834" y="1632"/>
                    <a:pt x="870" y="1477"/>
                  </a:cubicBezTo>
                  <a:cubicBezTo>
                    <a:pt x="894" y="1394"/>
                    <a:pt x="918" y="1311"/>
                    <a:pt x="930" y="1239"/>
                  </a:cubicBezTo>
                  <a:cubicBezTo>
                    <a:pt x="965" y="1239"/>
                    <a:pt x="977" y="1215"/>
                    <a:pt x="989" y="1203"/>
                  </a:cubicBezTo>
                  <a:cubicBezTo>
                    <a:pt x="1013" y="1203"/>
                    <a:pt x="1013" y="1191"/>
                    <a:pt x="1025" y="1191"/>
                  </a:cubicBezTo>
                  <a:cubicBezTo>
                    <a:pt x="1096" y="1144"/>
                    <a:pt x="1156" y="1096"/>
                    <a:pt x="1215" y="1061"/>
                  </a:cubicBezTo>
                  <a:cubicBezTo>
                    <a:pt x="1275" y="1001"/>
                    <a:pt x="1334" y="953"/>
                    <a:pt x="1394" y="894"/>
                  </a:cubicBezTo>
                  <a:cubicBezTo>
                    <a:pt x="1453" y="834"/>
                    <a:pt x="1513" y="775"/>
                    <a:pt x="1561" y="715"/>
                  </a:cubicBezTo>
                  <a:cubicBezTo>
                    <a:pt x="1584" y="680"/>
                    <a:pt x="1620" y="620"/>
                    <a:pt x="1644" y="584"/>
                  </a:cubicBezTo>
                  <a:lnTo>
                    <a:pt x="1692" y="489"/>
                  </a:lnTo>
                  <a:cubicBezTo>
                    <a:pt x="1704" y="477"/>
                    <a:pt x="1704" y="441"/>
                    <a:pt x="1727" y="429"/>
                  </a:cubicBezTo>
                  <a:cubicBezTo>
                    <a:pt x="1739" y="382"/>
                    <a:pt x="1751" y="322"/>
                    <a:pt x="1751" y="287"/>
                  </a:cubicBezTo>
                  <a:cubicBezTo>
                    <a:pt x="1751" y="227"/>
                    <a:pt x="1751" y="168"/>
                    <a:pt x="1727" y="120"/>
                  </a:cubicBezTo>
                  <a:cubicBezTo>
                    <a:pt x="1692" y="60"/>
                    <a:pt x="1632" y="25"/>
                    <a:pt x="1573" y="13"/>
                  </a:cubicBezTo>
                  <a:cubicBezTo>
                    <a:pt x="1525" y="1"/>
                    <a:pt x="1477" y="1"/>
                    <a:pt x="14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78;p60">
              <a:extLst>
                <a:ext uri="{FF2B5EF4-FFF2-40B4-BE49-F238E27FC236}">
                  <a16:creationId xmlns:a16="http://schemas.microsoft.com/office/drawing/2014/main" id="{F1490C39-8243-3363-7A6B-5779208E0F5D}"/>
                </a:ext>
              </a:extLst>
            </p:cNvPr>
            <p:cNvSpPr/>
            <p:nvPr/>
          </p:nvSpPr>
          <p:spPr>
            <a:xfrm>
              <a:off x="6799350" y="2759850"/>
              <a:ext cx="23825" cy="66550"/>
            </a:xfrm>
            <a:custGeom>
              <a:avLst/>
              <a:gdLst/>
              <a:ahLst/>
              <a:cxnLst/>
              <a:rect l="l" t="t" r="r" b="b"/>
              <a:pathLst>
                <a:path w="953" h="2662" extrusionOk="0">
                  <a:moveTo>
                    <a:pt x="548" y="221"/>
                  </a:moveTo>
                  <a:lnTo>
                    <a:pt x="560" y="232"/>
                  </a:lnTo>
                  <a:lnTo>
                    <a:pt x="572" y="256"/>
                  </a:lnTo>
                  <a:cubicBezTo>
                    <a:pt x="596" y="256"/>
                    <a:pt x="596" y="268"/>
                    <a:pt x="596" y="268"/>
                  </a:cubicBezTo>
                  <a:cubicBezTo>
                    <a:pt x="596" y="280"/>
                    <a:pt x="608" y="280"/>
                    <a:pt x="608" y="292"/>
                  </a:cubicBezTo>
                  <a:cubicBezTo>
                    <a:pt x="608" y="328"/>
                    <a:pt x="620" y="351"/>
                    <a:pt x="620" y="387"/>
                  </a:cubicBezTo>
                  <a:cubicBezTo>
                    <a:pt x="620" y="423"/>
                    <a:pt x="632" y="447"/>
                    <a:pt x="632" y="482"/>
                  </a:cubicBezTo>
                  <a:cubicBezTo>
                    <a:pt x="632" y="494"/>
                    <a:pt x="655" y="518"/>
                    <a:pt x="655" y="530"/>
                  </a:cubicBezTo>
                  <a:cubicBezTo>
                    <a:pt x="655" y="578"/>
                    <a:pt x="667" y="613"/>
                    <a:pt x="667" y="637"/>
                  </a:cubicBezTo>
                  <a:lnTo>
                    <a:pt x="667" y="673"/>
                  </a:lnTo>
                  <a:lnTo>
                    <a:pt x="667" y="721"/>
                  </a:lnTo>
                  <a:lnTo>
                    <a:pt x="667" y="744"/>
                  </a:lnTo>
                  <a:cubicBezTo>
                    <a:pt x="667" y="756"/>
                    <a:pt x="667" y="792"/>
                    <a:pt x="655" y="804"/>
                  </a:cubicBezTo>
                  <a:cubicBezTo>
                    <a:pt x="632" y="852"/>
                    <a:pt x="620" y="875"/>
                    <a:pt x="608" y="923"/>
                  </a:cubicBezTo>
                  <a:cubicBezTo>
                    <a:pt x="572" y="983"/>
                    <a:pt x="536" y="1042"/>
                    <a:pt x="501" y="1102"/>
                  </a:cubicBezTo>
                  <a:cubicBezTo>
                    <a:pt x="489" y="1149"/>
                    <a:pt x="453" y="1197"/>
                    <a:pt x="429" y="1233"/>
                  </a:cubicBezTo>
                  <a:lnTo>
                    <a:pt x="429" y="1209"/>
                  </a:lnTo>
                  <a:lnTo>
                    <a:pt x="429" y="1018"/>
                  </a:lnTo>
                  <a:lnTo>
                    <a:pt x="429" y="971"/>
                  </a:lnTo>
                  <a:cubicBezTo>
                    <a:pt x="429" y="863"/>
                    <a:pt x="417" y="756"/>
                    <a:pt x="429" y="661"/>
                  </a:cubicBezTo>
                  <a:cubicBezTo>
                    <a:pt x="429" y="578"/>
                    <a:pt x="441" y="506"/>
                    <a:pt x="453" y="435"/>
                  </a:cubicBezTo>
                  <a:cubicBezTo>
                    <a:pt x="477" y="375"/>
                    <a:pt x="489" y="328"/>
                    <a:pt x="501" y="280"/>
                  </a:cubicBezTo>
                  <a:cubicBezTo>
                    <a:pt x="512" y="268"/>
                    <a:pt x="512" y="244"/>
                    <a:pt x="536" y="221"/>
                  </a:cubicBezTo>
                  <a:close/>
                  <a:moveTo>
                    <a:pt x="566" y="0"/>
                  </a:moveTo>
                  <a:cubicBezTo>
                    <a:pt x="536" y="0"/>
                    <a:pt x="507" y="6"/>
                    <a:pt x="477" y="18"/>
                  </a:cubicBezTo>
                  <a:cubicBezTo>
                    <a:pt x="417" y="30"/>
                    <a:pt x="370" y="66"/>
                    <a:pt x="334" y="101"/>
                  </a:cubicBezTo>
                  <a:cubicBezTo>
                    <a:pt x="322" y="125"/>
                    <a:pt x="322" y="149"/>
                    <a:pt x="310" y="161"/>
                  </a:cubicBezTo>
                  <a:lnTo>
                    <a:pt x="262" y="292"/>
                  </a:lnTo>
                  <a:cubicBezTo>
                    <a:pt x="239" y="399"/>
                    <a:pt x="215" y="506"/>
                    <a:pt x="203" y="613"/>
                  </a:cubicBezTo>
                  <a:lnTo>
                    <a:pt x="203" y="816"/>
                  </a:lnTo>
                  <a:cubicBezTo>
                    <a:pt x="203" y="887"/>
                    <a:pt x="215" y="947"/>
                    <a:pt x="215" y="1030"/>
                  </a:cubicBezTo>
                  <a:cubicBezTo>
                    <a:pt x="239" y="1066"/>
                    <a:pt x="239" y="1102"/>
                    <a:pt x="239" y="1149"/>
                  </a:cubicBezTo>
                  <a:cubicBezTo>
                    <a:pt x="251" y="1173"/>
                    <a:pt x="251" y="1209"/>
                    <a:pt x="251" y="1233"/>
                  </a:cubicBezTo>
                  <a:cubicBezTo>
                    <a:pt x="251" y="1268"/>
                    <a:pt x="262" y="1304"/>
                    <a:pt x="262" y="1340"/>
                  </a:cubicBezTo>
                  <a:cubicBezTo>
                    <a:pt x="262" y="1399"/>
                    <a:pt x="274" y="1459"/>
                    <a:pt x="298" y="1518"/>
                  </a:cubicBezTo>
                  <a:cubicBezTo>
                    <a:pt x="274" y="1614"/>
                    <a:pt x="262" y="1685"/>
                    <a:pt x="239" y="1768"/>
                  </a:cubicBezTo>
                  <a:cubicBezTo>
                    <a:pt x="215" y="1864"/>
                    <a:pt x="191" y="1971"/>
                    <a:pt x="155" y="2054"/>
                  </a:cubicBezTo>
                  <a:lnTo>
                    <a:pt x="72" y="2316"/>
                  </a:lnTo>
                  <a:cubicBezTo>
                    <a:pt x="60" y="2364"/>
                    <a:pt x="60" y="2399"/>
                    <a:pt x="36" y="2423"/>
                  </a:cubicBezTo>
                  <a:cubicBezTo>
                    <a:pt x="24" y="2459"/>
                    <a:pt x="24" y="2483"/>
                    <a:pt x="12" y="2518"/>
                  </a:cubicBezTo>
                  <a:cubicBezTo>
                    <a:pt x="0" y="2518"/>
                    <a:pt x="0" y="2530"/>
                    <a:pt x="0" y="2530"/>
                  </a:cubicBezTo>
                  <a:lnTo>
                    <a:pt x="0" y="2578"/>
                  </a:lnTo>
                  <a:cubicBezTo>
                    <a:pt x="0" y="2602"/>
                    <a:pt x="12" y="2614"/>
                    <a:pt x="36" y="2637"/>
                  </a:cubicBezTo>
                  <a:cubicBezTo>
                    <a:pt x="72" y="2649"/>
                    <a:pt x="84" y="2637"/>
                    <a:pt x="72" y="2661"/>
                  </a:cubicBezTo>
                  <a:lnTo>
                    <a:pt x="84" y="2649"/>
                  </a:lnTo>
                  <a:cubicBezTo>
                    <a:pt x="84" y="2637"/>
                    <a:pt x="96" y="2626"/>
                    <a:pt x="96" y="2602"/>
                  </a:cubicBezTo>
                  <a:cubicBezTo>
                    <a:pt x="120" y="2590"/>
                    <a:pt x="120" y="2590"/>
                    <a:pt x="120" y="2578"/>
                  </a:cubicBezTo>
                  <a:cubicBezTo>
                    <a:pt x="131" y="2542"/>
                    <a:pt x="131" y="2518"/>
                    <a:pt x="143" y="2483"/>
                  </a:cubicBezTo>
                  <a:cubicBezTo>
                    <a:pt x="155" y="2435"/>
                    <a:pt x="155" y="2411"/>
                    <a:pt x="179" y="2376"/>
                  </a:cubicBezTo>
                  <a:cubicBezTo>
                    <a:pt x="203" y="2292"/>
                    <a:pt x="239" y="2221"/>
                    <a:pt x="262" y="2126"/>
                  </a:cubicBezTo>
                  <a:cubicBezTo>
                    <a:pt x="322" y="1947"/>
                    <a:pt x="370" y="1768"/>
                    <a:pt x="429" y="1602"/>
                  </a:cubicBezTo>
                  <a:cubicBezTo>
                    <a:pt x="501" y="1530"/>
                    <a:pt x="560" y="1447"/>
                    <a:pt x="620" y="1352"/>
                  </a:cubicBezTo>
                  <a:cubicBezTo>
                    <a:pt x="632" y="1304"/>
                    <a:pt x="667" y="1268"/>
                    <a:pt x="691" y="1221"/>
                  </a:cubicBezTo>
                  <a:cubicBezTo>
                    <a:pt x="727" y="1185"/>
                    <a:pt x="739" y="1149"/>
                    <a:pt x="774" y="1102"/>
                  </a:cubicBezTo>
                  <a:cubicBezTo>
                    <a:pt x="858" y="947"/>
                    <a:pt x="953" y="804"/>
                    <a:pt x="917" y="625"/>
                  </a:cubicBezTo>
                  <a:cubicBezTo>
                    <a:pt x="917" y="566"/>
                    <a:pt x="905" y="518"/>
                    <a:pt x="893" y="459"/>
                  </a:cubicBezTo>
                  <a:cubicBezTo>
                    <a:pt x="870" y="411"/>
                    <a:pt x="870" y="351"/>
                    <a:pt x="858" y="316"/>
                  </a:cubicBezTo>
                  <a:cubicBezTo>
                    <a:pt x="858" y="268"/>
                    <a:pt x="846" y="221"/>
                    <a:pt x="834" y="173"/>
                  </a:cubicBezTo>
                  <a:cubicBezTo>
                    <a:pt x="810" y="161"/>
                    <a:pt x="798" y="137"/>
                    <a:pt x="786" y="113"/>
                  </a:cubicBezTo>
                  <a:cubicBezTo>
                    <a:pt x="774" y="101"/>
                    <a:pt x="751" y="78"/>
                    <a:pt x="727" y="54"/>
                  </a:cubicBezTo>
                  <a:cubicBezTo>
                    <a:pt x="715" y="42"/>
                    <a:pt x="679" y="30"/>
                    <a:pt x="655" y="18"/>
                  </a:cubicBezTo>
                  <a:cubicBezTo>
                    <a:pt x="626" y="6"/>
                    <a:pt x="596" y="0"/>
                    <a:pt x="5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79;p60">
              <a:extLst>
                <a:ext uri="{FF2B5EF4-FFF2-40B4-BE49-F238E27FC236}">
                  <a16:creationId xmlns:a16="http://schemas.microsoft.com/office/drawing/2014/main" id="{09145C67-69A3-9A7D-6B9F-7F10FAA653A0}"/>
                </a:ext>
              </a:extLst>
            </p:cNvPr>
            <p:cNvSpPr/>
            <p:nvPr/>
          </p:nvSpPr>
          <p:spPr>
            <a:xfrm>
              <a:off x="6746950" y="3168975"/>
              <a:ext cx="55100" cy="37825"/>
            </a:xfrm>
            <a:custGeom>
              <a:avLst/>
              <a:gdLst/>
              <a:ahLst/>
              <a:cxnLst/>
              <a:rect l="l" t="t" r="r" b="b"/>
              <a:pathLst>
                <a:path w="2204" h="1513" extrusionOk="0">
                  <a:moveTo>
                    <a:pt x="1" y="0"/>
                  </a:moveTo>
                  <a:lnTo>
                    <a:pt x="1" y="0"/>
                  </a:lnTo>
                  <a:cubicBezTo>
                    <a:pt x="84" y="108"/>
                    <a:pt x="144" y="179"/>
                    <a:pt x="203" y="262"/>
                  </a:cubicBezTo>
                  <a:cubicBezTo>
                    <a:pt x="275" y="358"/>
                    <a:pt x="358" y="453"/>
                    <a:pt x="453" y="536"/>
                  </a:cubicBezTo>
                  <a:lnTo>
                    <a:pt x="537" y="631"/>
                  </a:lnTo>
                  <a:lnTo>
                    <a:pt x="572" y="655"/>
                  </a:lnTo>
                  <a:lnTo>
                    <a:pt x="584" y="679"/>
                  </a:lnTo>
                  <a:cubicBezTo>
                    <a:pt x="596" y="703"/>
                    <a:pt x="632" y="715"/>
                    <a:pt x="644" y="739"/>
                  </a:cubicBezTo>
                  <a:cubicBezTo>
                    <a:pt x="656" y="750"/>
                    <a:pt x="692" y="762"/>
                    <a:pt x="703" y="774"/>
                  </a:cubicBezTo>
                  <a:lnTo>
                    <a:pt x="692" y="774"/>
                  </a:lnTo>
                  <a:cubicBezTo>
                    <a:pt x="751" y="822"/>
                    <a:pt x="811" y="870"/>
                    <a:pt x="870" y="893"/>
                  </a:cubicBezTo>
                  <a:cubicBezTo>
                    <a:pt x="930" y="929"/>
                    <a:pt x="1001" y="977"/>
                    <a:pt x="1084" y="1000"/>
                  </a:cubicBezTo>
                  <a:cubicBezTo>
                    <a:pt x="1204" y="1048"/>
                    <a:pt x="1311" y="1108"/>
                    <a:pt x="1454" y="1155"/>
                  </a:cubicBezTo>
                  <a:cubicBezTo>
                    <a:pt x="1537" y="1179"/>
                    <a:pt x="1632" y="1215"/>
                    <a:pt x="1715" y="1251"/>
                  </a:cubicBezTo>
                  <a:cubicBezTo>
                    <a:pt x="1763" y="1286"/>
                    <a:pt x="1799" y="1310"/>
                    <a:pt x="1823" y="1346"/>
                  </a:cubicBezTo>
                  <a:lnTo>
                    <a:pt x="1835" y="1358"/>
                  </a:lnTo>
                  <a:lnTo>
                    <a:pt x="1870" y="1393"/>
                  </a:lnTo>
                  <a:cubicBezTo>
                    <a:pt x="1870" y="1393"/>
                    <a:pt x="1870" y="1392"/>
                    <a:pt x="1870" y="1392"/>
                  </a:cubicBezTo>
                  <a:lnTo>
                    <a:pt x="1870" y="1392"/>
                  </a:lnTo>
                  <a:cubicBezTo>
                    <a:pt x="1893" y="1410"/>
                    <a:pt x="1920" y="1423"/>
                    <a:pt x="1930" y="1453"/>
                  </a:cubicBezTo>
                  <a:lnTo>
                    <a:pt x="1977" y="1489"/>
                  </a:lnTo>
                  <a:cubicBezTo>
                    <a:pt x="1989" y="1512"/>
                    <a:pt x="2013" y="1512"/>
                    <a:pt x="2037" y="1512"/>
                  </a:cubicBezTo>
                  <a:cubicBezTo>
                    <a:pt x="2061" y="1512"/>
                    <a:pt x="2096" y="1512"/>
                    <a:pt x="2168" y="1489"/>
                  </a:cubicBezTo>
                  <a:cubicBezTo>
                    <a:pt x="2192" y="1465"/>
                    <a:pt x="2204" y="1429"/>
                    <a:pt x="2204" y="1405"/>
                  </a:cubicBezTo>
                  <a:cubicBezTo>
                    <a:pt x="2204" y="1370"/>
                    <a:pt x="2204" y="1358"/>
                    <a:pt x="2192" y="1334"/>
                  </a:cubicBezTo>
                  <a:cubicBezTo>
                    <a:pt x="2192" y="1298"/>
                    <a:pt x="2168" y="1286"/>
                    <a:pt x="2144" y="1274"/>
                  </a:cubicBezTo>
                  <a:cubicBezTo>
                    <a:pt x="2108" y="1227"/>
                    <a:pt x="2073" y="1191"/>
                    <a:pt x="2025" y="1167"/>
                  </a:cubicBezTo>
                  <a:cubicBezTo>
                    <a:pt x="2013" y="1155"/>
                    <a:pt x="1989" y="1131"/>
                    <a:pt x="1966" y="1120"/>
                  </a:cubicBezTo>
                  <a:cubicBezTo>
                    <a:pt x="1942" y="1096"/>
                    <a:pt x="1930" y="1084"/>
                    <a:pt x="1894" y="1060"/>
                  </a:cubicBezTo>
                  <a:cubicBezTo>
                    <a:pt x="1835" y="1036"/>
                    <a:pt x="1763" y="1000"/>
                    <a:pt x="1704" y="977"/>
                  </a:cubicBezTo>
                  <a:cubicBezTo>
                    <a:pt x="1656" y="965"/>
                    <a:pt x="1632" y="941"/>
                    <a:pt x="1596" y="929"/>
                  </a:cubicBezTo>
                  <a:cubicBezTo>
                    <a:pt x="1489" y="870"/>
                    <a:pt x="1394" y="810"/>
                    <a:pt x="1275" y="762"/>
                  </a:cubicBezTo>
                  <a:cubicBezTo>
                    <a:pt x="1168" y="727"/>
                    <a:pt x="1073" y="679"/>
                    <a:pt x="977" y="631"/>
                  </a:cubicBezTo>
                  <a:cubicBezTo>
                    <a:pt x="953" y="619"/>
                    <a:pt x="942" y="619"/>
                    <a:pt x="930" y="596"/>
                  </a:cubicBezTo>
                  <a:cubicBezTo>
                    <a:pt x="894" y="596"/>
                    <a:pt x="882" y="584"/>
                    <a:pt x="858" y="572"/>
                  </a:cubicBezTo>
                  <a:cubicBezTo>
                    <a:pt x="834" y="560"/>
                    <a:pt x="823" y="560"/>
                    <a:pt x="811" y="536"/>
                  </a:cubicBezTo>
                  <a:cubicBezTo>
                    <a:pt x="763" y="524"/>
                    <a:pt x="739" y="500"/>
                    <a:pt x="703" y="477"/>
                  </a:cubicBezTo>
                  <a:lnTo>
                    <a:pt x="644" y="453"/>
                  </a:lnTo>
                  <a:cubicBezTo>
                    <a:pt x="596" y="441"/>
                    <a:pt x="572" y="405"/>
                    <a:pt x="537" y="393"/>
                  </a:cubicBezTo>
                  <a:cubicBezTo>
                    <a:pt x="418" y="322"/>
                    <a:pt x="334" y="262"/>
                    <a:pt x="239" y="203"/>
                  </a:cubicBezTo>
                  <a:cubicBezTo>
                    <a:pt x="180" y="155"/>
                    <a:pt x="108" y="96"/>
                    <a:pt x="37" y="36"/>
                  </a:cubicBezTo>
                  <a:lnTo>
                    <a:pt x="25" y="24"/>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80;p60">
              <a:extLst>
                <a:ext uri="{FF2B5EF4-FFF2-40B4-BE49-F238E27FC236}">
                  <a16:creationId xmlns:a16="http://schemas.microsoft.com/office/drawing/2014/main" id="{76236D07-4B89-8175-924F-024EA840BC4C}"/>
                </a:ext>
              </a:extLst>
            </p:cNvPr>
            <p:cNvSpPr/>
            <p:nvPr/>
          </p:nvSpPr>
          <p:spPr>
            <a:xfrm>
              <a:off x="6757975" y="3182950"/>
              <a:ext cx="36350" cy="18500"/>
            </a:xfrm>
            <a:custGeom>
              <a:avLst/>
              <a:gdLst/>
              <a:ahLst/>
              <a:cxnLst/>
              <a:rect l="l" t="t" r="r" b="b"/>
              <a:pathLst>
                <a:path w="1454" h="740" extrusionOk="0">
                  <a:moveTo>
                    <a:pt x="1" y="1"/>
                  </a:moveTo>
                  <a:lnTo>
                    <a:pt x="60" y="60"/>
                  </a:lnTo>
                  <a:lnTo>
                    <a:pt x="108" y="120"/>
                  </a:lnTo>
                  <a:lnTo>
                    <a:pt x="143" y="180"/>
                  </a:lnTo>
                  <a:cubicBezTo>
                    <a:pt x="179" y="203"/>
                    <a:pt x="203" y="215"/>
                    <a:pt x="239" y="251"/>
                  </a:cubicBezTo>
                  <a:lnTo>
                    <a:pt x="251" y="263"/>
                  </a:lnTo>
                  <a:cubicBezTo>
                    <a:pt x="322" y="334"/>
                    <a:pt x="417" y="418"/>
                    <a:pt x="489" y="477"/>
                  </a:cubicBezTo>
                  <a:lnTo>
                    <a:pt x="501" y="489"/>
                  </a:lnTo>
                  <a:cubicBezTo>
                    <a:pt x="536" y="501"/>
                    <a:pt x="548" y="537"/>
                    <a:pt x="584" y="549"/>
                  </a:cubicBezTo>
                  <a:cubicBezTo>
                    <a:pt x="596" y="549"/>
                    <a:pt x="608" y="561"/>
                    <a:pt x="620" y="561"/>
                  </a:cubicBezTo>
                  <a:lnTo>
                    <a:pt x="643" y="561"/>
                  </a:lnTo>
                  <a:lnTo>
                    <a:pt x="667" y="572"/>
                  </a:lnTo>
                  <a:lnTo>
                    <a:pt x="715" y="596"/>
                  </a:lnTo>
                  <a:cubicBezTo>
                    <a:pt x="763" y="608"/>
                    <a:pt x="786" y="620"/>
                    <a:pt x="834" y="632"/>
                  </a:cubicBezTo>
                  <a:cubicBezTo>
                    <a:pt x="846" y="656"/>
                    <a:pt x="870" y="656"/>
                    <a:pt x="905" y="668"/>
                  </a:cubicBezTo>
                  <a:lnTo>
                    <a:pt x="965" y="680"/>
                  </a:lnTo>
                  <a:cubicBezTo>
                    <a:pt x="977" y="692"/>
                    <a:pt x="1013" y="692"/>
                    <a:pt x="1036" y="715"/>
                  </a:cubicBezTo>
                  <a:cubicBezTo>
                    <a:pt x="1072" y="727"/>
                    <a:pt x="1096" y="739"/>
                    <a:pt x="1132" y="739"/>
                  </a:cubicBezTo>
                  <a:lnTo>
                    <a:pt x="1310" y="739"/>
                  </a:lnTo>
                  <a:cubicBezTo>
                    <a:pt x="1322" y="739"/>
                    <a:pt x="1358" y="739"/>
                    <a:pt x="1382" y="727"/>
                  </a:cubicBezTo>
                  <a:cubicBezTo>
                    <a:pt x="1417" y="715"/>
                    <a:pt x="1417" y="703"/>
                    <a:pt x="1429" y="656"/>
                  </a:cubicBezTo>
                  <a:cubicBezTo>
                    <a:pt x="1441" y="620"/>
                    <a:pt x="1453" y="596"/>
                    <a:pt x="1429" y="561"/>
                  </a:cubicBezTo>
                  <a:cubicBezTo>
                    <a:pt x="1414" y="550"/>
                    <a:pt x="1401" y="547"/>
                    <a:pt x="1389" y="547"/>
                  </a:cubicBezTo>
                  <a:cubicBezTo>
                    <a:pt x="1371" y="547"/>
                    <a:pt x="1355" y="554"/>
                    <a:pt x="1334" y="561"/>
                  </a:cubicBezTo>
                  <a:lnTo>
                    <a:pt x="1263" y="561"/>
                  </a:lnTo>
                  <a:cubicBezTo>
                    <a:pt x="1239" y="549"/>
                    <a:pt x="1215" y="549"/>
                    <a:pt x="1191" y="549"/>
                  </a:cubicBezTo>
                  <a:cubicBezTo>
                    <a:pt x="1155" y="549"/>
                    <a:pt x="1132" y="549"/>
                    <a:pt x="1120" y="537"/>
                  </a:cubicBezTo>
                  <a:cubicBezTo>
                    <a:pt x="1036" y="501"/>
                    <a:pt x="965" y="489"/>
                    <a:pt x="893" y="453"/>
                  </a:cubicBezTo>
                  <a:lnTo>
                    <a:pt x="905" y="453"/>
                  </a:lnTo>
                  <a:lnTo>
                    <a:pt x="774" y="418"/>
                  </a:lnTo>
                  <a:lnTo>
                    <a:pt x="786" y="418"/>
                  </a:lnTo>
                  <a:cubicBezTo>
                    <a:pt x="763" y="418"/>
                    <a:pt x="715" y="394"/>
                    <a:pt x="679" y="382"/>
                  </a:cubicBezTo>
                  <a:cubicBezTo>
                    <a:pt x="667" y="382"/>
                    <a:pt x="667" y="370"/>
                    <a:pt x="655" y="370"/>
                  </a:cubicBezTo>
                  <a:cubicBezTo>
                    <a:pt x="620" y="358"/>
                    <a:pt x="608" y="334"/>
                    <a:pt x="584" y="322"/>
                  </a:cubicBezTo>
                  <a:cubicBezTo>
                    <a:pt x="560" y="311"/>
                    <a:pt x="536" y="311"/>
                    <a:pt x="524" y="299"/>
                  </a:cubicBezTo>
                  <a:lnTo>
                    <a:pt x="429" y="251"/>
                  </a:lnTo>
                  <a:cubicBezTo>
                    <a:pt x="370" y="215"/>
                    <a:pt x="298" y="180"/>
                    <a:pt x="239" y="144"/>
                  </a:cubicBezTo>
                  <a:cubicBezTo>
                    <a:pt x="191" y="132"/>
                    <a:pt x="143" y="96"/>
                    <a:pt x="108" y="72"/>
                  </a:cubicBezTo>
                  <a:cubicBezTo>
                    <a:pt x="72" y="37"/>
                    <a:pt x="24" y="2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81;p60">
              <a:extLst>
                <a:ext uri="{FF2B5EF4-FFF2-40B4-BE49-F238E27FC236}">
                  <a16:creationId xmlns:a16="http://schemas.microsoft.com/office/drawing/2014/main" id="{5FAA38FE-0345-C751-568C-F967F742DA83}"/>
                </a:ext>
              </a:extLst>
            </p:cNvPr>
            <p:cNvSpPr/>
            <p:nvPr/>
          </p:nvSpPr>
          <p:spPr>
            <a:xfrm>
              <a:off x="6762450" y="3162425"/>
              <a:ext cx="43475" cy="42150"/>
            </a:xfrm>
            <a:custGeom>
              <a:avLst/>
              <a:gdLst/>
              <a:ahLst/>
              <a:cxnLst/>
              <a:rect l="l" t="t" r="r" b="b"/>
              <a:pathLst>
                <a:path w="1739" h="1686" extrusionOk="0">
                  <a:moveTo>
                    <a:pt x="0" y="0"/>
                  </a:moveTo>
                  <a:lnTo>
                    <a:pt x="0" y="0"/>
                  </a:lnTo>
                  <a:cubicBezTo>
                    <a:pt x="36" y="60"/>
                    <a:pt x="72" y="108"/>
                    <a:pt x="95" y="155"/>
                  </a:cubicBezTo>
                  <a:lnTo>
                    <a:pt x="131" y="191"/>
                  </a:lnTo>
                  <a:cubicBezTo>
                    <a:pt x="167" y="250"/>
                    <a:pt x="203" y="310"/>
                    <a:pt x="250" y="370"/>
                  </a:cubicBezTo>
                  <a:cubicBezTo>
                    <a:pt x="310" y="453"/>
                    <a:pt x="357" y="500"/>
                    <a:pt x="393" y="584"/>
                  </a:cubicBezTo>
                  <a:lnTo>
                    <a:pt x="417" y="596"/>
                  </a:lnTo>
                  <a:lnTo>
                    <a:pt x="429" y="608"/>
                  </a:lnTo>
                  <a:cubicBezTo>
                    <a:pt x="441" y="620"/>
                    <a:pt x="441" y="643"/>
                    <a:pt x="453" y="655"/>
                  </a:cubicBezTo>
                  <a:cubicBezTo>
                    <a:pt x="476" y="703"/>
                    <a:pt x="500" y="727"/>
                    <a:pt x="536" y="762"/>
                  </a:cubicBezTo>
                  <a:lnTo>
                    <a:pt x="536" y="751"/>
                  </a:lnTo>
                  <a:cubicBezTo>
                    <a:pt x="572" y="822"/>
                    <a:pt x="631" y="881"/>
                    <a:pt x="691" y="953"/>
                  </a:cubicBezTo>
                  <a:lnTo>
                    <a:pt x="679" y="941"/>
                  </a:lnTo>
                  <a:lnTo>
                    <a:pt x="679" y="941"/>
                  </a:lnTo>
                  <a:cubicBezTo>
                    <a:pt x="726" y="1001"/>
                    <a:pt x="786" y="1060"/>
                    <a:pt x="834" y="1120"/>
                  </a:cubicBezTo>
                  <a:cubicBezTo>
                    <a:pt x="857" y="1143"/>
                    <a:pt x="869" y="1179"/>
                    <a:pt x="905" y="1203"/>
                  </a:cubicBezTo>
                  <a:cubicBezTo>
                    <a:pt x="929" y="1239"/>
                    <a:pt x="953" y="1251"/>
                    <a:pt x="976" y="1262"/>
                  </a:cubicBezTo>
                  <a:cubicBezTo>
                    <a:pt x="1084" y="1346"/>
                    <a:pt x="1167" y="1393"/>
                    <a:pt x="1274" y="1477"/>
                  </a:cubicBezTo>
                  <a:cubicBezTo>
                    <a:pt x="1322" y="1524"/>
                    <a:pt x="1369" y="1548"/>
                    <a:pt x="1405" y="1584"/>
                  </a:cubicBezTo>
                  <a:cubicBezTo>
                    <a:pt x="1441" y="1608"/>
                    <a:pt x="1488" y="1620"/>
                    <a:pt x="1512" y="1655"/>
                  </a:cubicBezTo>
                  <a:cubicBezTo>
                    <a:pt x="1542" y="1670"/>
                    <a:pt x="1572" y="1686"/>
                    <a:pt x="1603" y="1686"/>
                  </a:cubicBezTo>
                  <a:cubicBezTo>
                    <a:pt x="1620" y="1686"/>
                    <a:pt x="1638" y="1680"/>
                    <a:pt x="1655" y="1667"/>
                  </a:cubicBezTo>
                  <a:cubicBezTo>
                    <a:pt x="1679" y="1643"/>
                    <a:pt x="1691" y="1620"/>
                    <a:pt x="1738" y="1608"/>
                  </a:cubicBezTo>
                  <a:cubicBezTo>
                    <a:pt x="1738" y="1560"/>
                    <a:pt x="1727" y="1536"/>
                    <a:pt x="1691" y="1501"/>
                  </a:cubicBezTo>
                  <a:cubicBezTo>
                    <a:pt x="1679" y="1477"/>
                    <a:pt x="1643" y="1465"/>
                    <a:pt x="1619" y="1441"/>
                  </a:cubicBezTo>
                  <a:cubicBezTo>
                    <a:pt x="1584" y="1429"/>
                    <a:pt x="1572" y="1417"/>
                    <a:pt x="1560" y="1405"/>
                  </a:cubicBezTo>
                  <a:lnTo>
                    <a:pt x="1548" y="1405"/>
                  </a:lnTo>
                  <a:cubicBezTo>
                    <a:pt x="1488" y="1358"/>
                    <a:pt x="1405" y="1310"/>
                    <a:pt x="1346" y="1262"/>
                  </a:cubicBezTo>
                  <a:cubicBezTo>
                    <a:pt x="1274" y="1227"/>
                    <a:pt x="1215" y="1167"/>
                    <a:pt x="1143" y="1120"/>
                  </a:cubicBezTo>
                  <a:cubicBezTo>
                    <a:pt x="1131" y="1120"/>
                    <a:pt x="1131" y="1108"/>
                    <a:pt x="1107" y="1108"/>
                  </a:cubicBezTo>
                  <a:lnTo>
                    <a:pt x="1095" y="1084"/>
                  </a:lnTo>
                  <a:lnTo>
                    <a:pt x="1072" y="1060"/>
                  </a:lnTo>
                  <a:lnTo>
                    <a:pt x="1024" y="1012"/>
                  </a:lnTo>
                  <a:lnTo>
                    <a:pt x="750" y="751"/>
                  </a:lnTo>
                  <a:lnTo>
                    <a:pt x="726" y="715"/>
                  </a:lnTo>
                  <a:lnTo>
                    <a:pt x="631" y="631"/>
                  </a:lnTo>
                  <a:lnTo>
                    <a:pt x="595" y="584"/>
                  </a:lnTo>
                  <a:lnTo>
                    <a:pt x="560" y="548"/>
                  </a:lnTo>
                  <a:lnTo>
                    <a:pt x="536" y="524"/>
                  </a:lnTo>
                  <a:lnTo>
                    <a:pt x="500" y="489"/>
                  </a:lnTo>
                  <a:cubicBezTo>
                    <a:pt x="476" y="453"/>
                    <a:pt x="429" y="405"/>
                    <a:pt x="381" y="358"/>
                  </a:cubicBezTo>
                  <a:lnTo>
                    <a:pt x="357" y="334"/>
                  </a:lnTo>
                  <a:lnTo>
                    <a:pt x="262" y="239"/>
                  </a:lnTo>
                  <a:cubicBezTo>
                    <a:pt x="179" y="167"/>
                    <a:pt x="83" y="72"/>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82;p60">
              <a:extLst>
                <a:ext uri="{FF2B5EF4-FFF2-40B4-BE49-F238E27FC236}">
                  <a16:creationId xmlns:a16="http://schemas.microsoft.com/office/drawing/2014/main" id="{062ADD7D-A06E-E1A1-46A4-C1CAF91D41DC}"/>
                </a:ext>
              </a:extLst>
            </p:cNvPr>
            <p:cNvSpPr/>
            <p:nvPr/>
          </p:nvSpPr>
          <p:spPr>
            <a:xfrm>
              <a:off x="6780600" y="3147550"/>
              <a:ext cx="26525" cy="57650"/>
            </a:xfrm>
            <a:custGeom>
              <a:avLst/>
              <a:gdLst/>
              <a:ahLst/>
              <a:cxnLst/>
              <a:rect l="l" t="t" r="r" b="b"/>
              <a:pathLst>
                <a:path w="1061" h="2306" extrusionOk="0">
                  <a:moveTo>
                    <a:pt x="0" y="0"/>
                  </a:moveTo>
                  <a:cubicBezTo>
                    <a:pt x="3" y="9"/>
                    <a:pt x="5" y="18"/>
                    <a:pt x="8" y="26"/>
                  </a:cubicBezTo>
                  <a:lnTo>
                    <a:pt x="8" y="26"/>
                  </a:lnTo>
                  <a:cubicBezTo>
                    <a:pt x="6" y="19"/>
                    <a:pt x="4" y="11"/>
                    <a:pt x="0" y="0"/>
                  </a:cubicBezTo>
                  <a:close/>
                  <a:moveTo>
                    <a:pt x="8" y="26"/>
                  </a:moveTo>
                  <a:cubicBezTo>
                    <a:pt x="12" y="44"/>
                    <a:pt x="12" y="55"/>
                    <a:pt x="12" y="72"/>
                  </a:cubicBezTo>
                  <a:cubicBezTo>
                    <a:pt x="36" y="179"/>
                    <a:pt x="60" y="286"/>
                    <a:pt x="96" y="417"/>
                  </a:cubicBezTo>
                  <a:cubicBezTo>
                    <a:pt x="108" y="476"/>
                    <a:pt x="119" y="524"/>
                    <a:pt x="131" y="584"/>
                  </a:cubicBezTo>
                  <a:lnTo>
                    <a:pt x="167" y="691"/>
                  </a:lnTo>
                  <a:cubicBezTo>
                    <a:pt x="179" y="714"/>
                    <a:pt x="179" y="726"/>
                    <a:pt x="191" y="762"/>
                  </a:cubicBezTo>
                  <a:cubicBezTo>
                    <a:pt x="191" y="786"/>
                    <a:pt x="215" y="810"/>
                    <a:pt x="215" y="822"/>
                  </a:cubicBezTo>
                  <a:lnTo>
                    <a:pt x="298" y="1131"/>
                  </a:lnTo>
                  <a:cubicBezTo>
                    <a:pt x="334" y="1226"/>
                    <a:pt x="346" y="1310"/>
                    <a:pt x="369" y="1405"/>
                  </a:cubicBezTo>
                  <a:lnTo>
                    <a:pt x="369" y="1381"/>
                  </a:lnTo>
                  <a:cubicBezTo>
                    <a:pt x="369" y="1429"/>
                    <a:pt x="393" y="1465"/>
                    <a:pt x="405" y="1500"/>
                  </a:cubicBezTo>
                  <a:lnTo>
                    <a:pt x="453" y="1596"/>
                  </a:lnTo>
                  <a:cubicBezTo>
                    <a:pt x="489" y="1655"/>
                    <a:pt x="536" y="1727"/>
                    <a:pt x="584" y="1798"/>
                  </a:cubicBezTo>
                  <a:cubicBezTo>
                    <a:pt x="608" y="1857"/>
                    <a:pt x="643" y="1905"/>
                    <a:pt x="667" y="1965"/>
                  </a:cubicBezTo>
                  <a:cubicBezTo>
                    <a:pt x="679" y="2000"/>
                    <a:pt x="703" y="2012"/>
                    <a:pt x="715" y="2036"/>
                  </a:cubicBezTo>
                  <a:cubicBezTo>
                    <a:pt x="727" y="2072"/>
                    <a:pt x="750" y="2084"/>
                    <a:pt x="762" y="2119"/>
                  </a:cubicBezTo>
                  <a:lnTo>
                    <a:pt x="786" y="2143"/>
                  </a:lnTo>
                  <a:cubicBezTo>
                    <a:pt x="822" y="2155"/>
                    <a:pt x="834" y="2191"/>
                    <a:pt x="846" y="2203"/>
                  </a:cubicBezTo>
                  <a:lnTo>
                    <a:pt x="846" y="2191"/>
                  </a:lnTo>
                  <a:cubicBezTo>
                    <a:pt x="870" y="2215"/>
                    <a:pt x="893" y="2250"/>
                    <a:pt x="905" y="2274"/>
                  </a:cubicBezTo>
                  <a:cubicBezTo>
                    <a:pt x="920" y="2294"/>
                    <a:pt x="939" y="2305"/>
                    <a:pt x="957" y="2305"/>
                  </a:cubicBezTo>
                  <a:cubicBezTo>
                    <a:pt x="982" y="2305"/>
                    <a:pt x="1005" y="2282"/>
                    <a:pt x="1012" y="2227"/>
                  </a:cubicBezTo>
                  <a:lnTo>
                    <a:pt x="1024" y="2227"/>
                  </a:lnTo>
                  <a:cubicBezTo>
                    <a:pt x="1060" y="2203"/>
                    <a:pt x="1060" y="2143"/>
                    <a:pt x="1024" y="2108"/>
                  </a:cubicBezTo>
                  <a:cubicBezTo>
                    <a:pt x="1001" y="2072"/>
                    <a:pt x="953" y="2036"/>
                    <a:pt x="929" y="1988"/>
                  </a:cubicBezTo>
                  <a:lnTo>
                    <a:pt x="929" y="2012"/>
                  </a:lnTo>
                  <a:cubicBezTo>
                    <a:pt x="905" y="1988"/>
                    <a:pt x="893" y="1965"/>
                    <a:pt x="881" y="1953"/>
                  </a:cubicBezTo>
                  <a:cubicBezTo>
                    <a:pt x="834" y="1857"/>
                    <a:pt x="786" y="1750"/>
                    <a:pt x="750" y="1667"/>
                  </a:cubicBezTo>
                  <a:cubicBezTo>
                    <a:pt x="727" y="1655"/>
                    <a:pt x="727" y="1631"/>
                    <a:pt x="715" y="1619"/>
                  </a:cubicBezTo>
                  <a:lnTo>
                    <a:pt x="679" y="1560"/>
                  </a:lnTo>
                  <a:lnTo>
                    <a:pt x="655" y="1500"/>
                  </a:lnTo>
                  <a:lnTo>
                    <a:pt x="643" y="1453"/>
                  </a:lnTo>
                  <a:lnTo>
                    <a:pt x="631" y="1417"/>
                  </a:lnTo>
                  <a:cubicBezTo>
                    <a:pt x="631" y="1405"/>
                    <a:pt x="608" y="1381"/>
                    <a:pt x="608" y="1369"/>
                  </a:cubicBezTo>
                  <a:cubicBezTo>
                    <a:pt x="608" y="1357"/>
                    <a:pt x="596" y="1346"/>
                    <a:pt x="596" y="1322"/>
                  </a:cubicBezTo>
                  <a:cubicBezTo>
                    <a:pt x="596" y="1298"/>
                    <a:pt x="596" y="1286"/>
                    <a:pt x="584" y="1250"/>
                  </a:cubicBezTo>
                  <a:lnTo>
                    <a:pt x="548" y="1191"/>
                  </a:lnTo>
                  <a:lnTo>
                    <a:pt x="548" y="1179"/>
                  </a:lnTo>
                  <a:cubicBezTo>
                    <a:pt x="536" y="1131"/>
                    <a:pt x="524" y="1107"/>
                    <a:pt x="512" y="1060"/>
                  </a:cubicBezTo>
                  <a:lnTo>
                    <a:pt x="489" y="1024"/>
                  </a:lnTo>
                  <a:cubicBezTo>
                    <a:pt x="477" y="988"/>
                    <a:pt x="453" y="929"/>
                    <a:pt x="429" y="881"/>
                  </a:cubicBezTo>
                  <a:lnTo>
                    <a:pt x="417" y="845"/>
                  </a:lnTo>
                  <a:lnTo>
                    <a:pt x="405" y="822"/>
                  </a:lnTo>
                  <a:cubicBezTo>
                    <a:pt x="405" y="798"/>
                    <a:pt x="393" y="798"/>
                    <a:pt x="393" y="786"/>
                  </a:cubicBezTo>
                  <a:cubicBezTo>
                    <a:pt x="369" y="762"/>
                    <a:pt x="369" y="750"/>
                    <a:pt x="358" y="714"/>
                  </a:cubicBezTo>
                  <a:cubicBezTo>
                    <a:pt x="334" y="667"/>
                    <a:pt x="310" y="619"/>
                    <a:pt x="286" y="584"/>
                  </a:cubicBezTo>
                  <a:lnTo>
                    <a:pt x="250" y="524"/>
                  </a:lnTo>
                  <a:lnTo>
                    <a:pt x="227" y="464"/>
                  </a:lnTo>
                  <a:lnTo>
                    <a:pt x="191" y="405"/>
                  </a:lnTo>
                  <a:lnTo>
                    <a:pt x="167" y="345"/>
                  </a:lnTo>
                  <a:cubicBezTo>
                    <a:pt x="131" y="274"/>
                    <a:pt x="96" y="214"/>
                    <a:pt x="60" y="131"/>
                  </a:cubicBezTo>
                  <a:cubicBezTo>
                    <a:pt x="40" y="102"/>
                    <a:pt x="21" y="65"/>
                    <a:pt x="8" y="2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83;p60">
              <a:extLst>
                <a:ext uri="{FF2B5EF4-FFF2-40B4-BE49-F238E27FC236}">
                  <a16:creationId xmlns:a16="http://schemas.microsoft.com/office/drawing/2014/main" id="{A328A450-4654-EF20-7B6D-66A1CBC929DB}"/>
                </a:ext>
              </a:extLst>
            </p:cNvPr>
            <p:cNvSpPr/>
            <p:nvPr/>
          </p:nvSpPr>
          <p:spPr>
            <a:xfrm>
              <a:off x="6807375" y="3139200"/>
              <a:ext cx="8075" cy="67900"/>
            </a:xfrm>
            <a:custGeom>
              <a:avLst/>
              <a:gdLst/>
              <a:ahLst/>
              <a:cxnLst/>
              <a:rect l="l" t="t" r="r" b="b"/>
              <a:pathLst>
                <a:path w="323" h="2716" extrusionOk="0">
                  <a:moveTo>
                    <a:pt x="108" y="1"/>
                  </a:moveTo>
                  <a:lnTo>
                    <a:pt x="108" y="1"/>
                  </a:lnTo>
                  <a:cubicBezTo>
                    <a:pt x="120" y="108"/>
                    <a:pt x="120" y="227"/>
                    <a:pt x="132" y="358"/>
                  </a:cubicBezTo>
                  <a:cubicBezTo>
                    <a:pt x="132" y="417"/>
                    <a:pt x="156" y="477"/>
                    <a:pt x="156" y="537"/>
                  </a:cubicBezTo>
                  <a:lnTo>
                    <a:pt x="156" y="560"/>
                  </a:lnTo>
                  <a:lnTo>
                    <a:pt x="156" y="632"/>
                  </a:lnTo>
                  <a:lnTo>
                    <a:pt x="156" y="644"/>
                  </a:lnTo>
                  <a:cubicBezTo>
                    <a:pt x="156" y="679"/>
                    <a:pt x="168" y="703"/>
                    <a:pt x="168" y="739"/>
                  </a:cubicBezTo>
                  <a:lnTo>
                    <a:pt x="168" y="751"/>
                  </a:lnTo>
                  <a:cubicBezTo>
                    <a:pt x="180" y="751"/>
                    <a:pt x="180" y="763"/>
                    <a:pt x="180" y="775"/>
                  </a:cubicBezTo>
                  <a:cubicBezTo>
                    <a:pt x="180" y="775"/>
                    <a:pt x="191" y="798"/>
                    <a:pt x="191" y="810"/>
                  </a:cubicBezTo>
                  <a:lnTo>
                    <a:pt x="191" y="822"/>
                  </a:lnTo>
                  <a:lnTo>
                    <a:pt x="191" y="834"/>
                  </a:lnTo>
                  <a:cubicBezTo>
                    <a:pt x="180" y="858"/>
                    <a:pt x="180" y="882"/>
                    <a:pt x="180" y="894"/>
                  </a:cubicBezTo>
                  <a:cubicBezTo>
                    <a:pt x="168" y="929"/>
                    <a:pt x="168" y="941"/>
                    <a:pt x="168" y="977"/>
                  </a:cubicBezTo>
                  <a:lnTo>
                    <a:pt x="168" y="1001"/>
                  </a:lnTo>
                  <a:lnTo>
                    <a:pt x="168" y="1072"/>
                  </a:lnTo>
                  <a:lnTo>
                    <a:pt x="168" y="1108"/>
                  </a:lnTo>
                  <a:cubicBezTo>
                    <a:pt x="156" y="1156"/>
                    <a:pt x="156" y="1191"/>
                    <a:pt x="156" y="1239"/>
                  </a:cubicBezTo>
                  <a:cubicBezTo>
                    <a:pt x="132" y="1334"/>
                    <a:pt x="120" y="1429"/>
                    <a:pt x="120" y="1525"/>
                  </a:cubicBezTo>
                  <a:cubicBezTo>
                    <a:pt x="120" y="1584"/>
                    <a:pt x="108" y="1632"/>
                    <a:pt x="108" y="1691"/>
                  </a:cubicBezTo>
                  <a:cubicBezTo>
                    <a:pt x="108" y="1822"/>
                    <a:pt x="84" y="1953"/>
                    <a:pt x="72" y="2084"/>
                  </a:cubicBezTo>
                  <a:lnTo>
                    <a:pt x="60" y="2191"/>
                  </a:lnTo>
                  <a:cubicBezTo>
                    <a:pt x="49" y="2227"/>
                    <a:pt x="49" y="2239"/>
                    <a:pt x="49" y="2275"/>
                  </a:cubicBezTo>
                  <a:cubicBezTo>
                    <a:pt x="37" y="2370"/>
                    <a:pt x="13" y="2465"/>
                    <a:pt x="1" y="2572"/>
                  </a:cubicBezTo>
                  <a:cubicBezTo>
                    <a:pt x="1" y="2620"/>
                    <a:pt x="37" y="2715"/>
                    <a:pt x="96" y="2715"/>
                  </a:cubicBezTo>
                  <a:lnTo>
                    <a:pt x="168" y="2715"/>
                  </a:lnTo>
                  <a:cubicBezTo>
                    <a:pt x="180" y="2703"/>
                    <a:pt x="191" y="2703"/>
                    <a:pt x="191" y="2680"/>
                  </a:cubicBezTo>
                  <a:cubicBezTo>
                    <a:pt x="203" y="2668"/>
                    <a:pt x="227" y="2644"/>
                    <a:pt x="227" y="2620"/>
                  </a:cubicBezTo>
                  <a:lnTo>
                    <a:pt x="227" y="2561"/>
                  </a:lnTo>
                  <a:cubicBezTo>
                    <a:pt x="239" y="2465"/>
                    <a:pt x="251" y="2346"/>
                    <a:pt x="263" y="2239"/>
                  </a:cubicBezTo>
                  <a:cubicBezTo>
                    <a:pt x="263" y="2168"/>
                    <a:pt x="287" y="2084"/>
                    <a:pt x="287" y="2013"/>
                  </a:cubicBezTo>
                  <a:cubicBezTo>
                    <a:pt x="299" y="1894"/>
                    <a:pt x="311" y="1763"/>
                    <a:pt x="311" y="1632"/>
                  </a:cubicBezTo>
                  <a:cubicBezTo>
                    <a:pt x="311" y="1513"/>
                    <a:pt x="322" y="1394"/>
                    <a:pt x="322" y="1275"/>
                  </a:cubicBezTo>
                  <a:lnTo>
                    <a:pt x="322" y="1191"/>
                  </a:lnTo>
                  <a:lnTo>
                    <a:pt x="322" y="1120"/>
                  </a:lnTo>
                  <a:lnTo>
                    <a:pt x="322" y="1060"/>
                  </a:lnTo>
                  <a:lnTo>
                    <a:pt x="322" y="941"/>
                  </a:lnTo>
                  <a:lnTo>
                    <a:pt x="322" y="929"/>
                  </a:lnTo>
                  <a:lnTo>
                    <a:pt x="322" y="822"/>
                  </a:lnTo>
                  <a:cubicBezTo>
                    <a:pt x="311" y="810"/>
                    <a:pt x="311" y="798"/>
                    <a:pt x="311" y="775"/>
                  </a:cubicBezTo>
                  <a:cubicBezTo>
                    <a:pt x="311" y="763"/>
                    <a:pt x="311" y="751"/>
                    <a:pt x="299" y="739"/>
                  </a:cubicBezTo>
                  <a:lnTo>
                    <a:pt x="299" y="715"/>
                  </a:lnTo>
                  <a:cubicBezTo>
                    <a:pt x="299" y="703"/>
                    <a:pt x="287" y="679"/>
                    <a:pt x="287" y="656"/>
                  </a:cubicBezTo>
                  <a:cubicBezTo>
                    <a:pt x="251" y="537"/>
                    <a:pt x="227" y="441"/>
                    <a:pt x="191" y="334"/>
                  </a:cubicBezTo>
                  <a:lnTo>
                    <a:pt x="191" y="298"/>
                  </a:lnTo>
                  <a:cubicBezTo>
                    <a:pt x="180" y="227"/>
                    <a:pt x="156" y="144"/>
                    <a:pt x="120" y="48"/>
                  </a:cubicBezTo>
                  <a:lnTo>
                    <a:pt x="10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84;p60">
              <a:extLst>
                <a:ext uri="{FF2B5EF4-FFF2-40B4-BE49-F238E27FC236}">
                  <a16:creationId xmlns:a16="http://schemas.microsoft.com/office/drawing/2014/main" id="{125F14BA-CF47-3C04-8101-726B118E1D7E}"/>
                </a:ext>
              </a:extLst>
            </p:cNvPr>
            <p:cNvSpPr/>
            <p:nvPr/>
          </p:nvSpPr>
          <p:spPr>
            <a:xfrm>
              <a:off x="6810375" y="3151400"/>
              <a:ext cx="13400" cy="55475"/>
            </a:xfrm>
            <a:custGeom>
              <a:avLst/>
              <a:gdLst/>
              <a:ahLst/>
              <a:cxnLst/>
              <a:rect l="l" t="t" r="r" b="b"/>
              <a:pathLst>
                <a:path w="536" h="2219" extrusionOk="0">
                  <a:moveTo>
                    <a:pt x="464" y="1"/>
                  </a:moveTo>
                  <a:cubicBezTo>
                    <a:pt x="452" y="25"/>
                    <a:pt x="452" y="72"/>
                    <a:pt x="452" y="96"/>
                  </a:cubicBezTo>
                  <a:cubicBezTo>
                    <a:pt x="429" y="191"/>
                    <a:pt x="429" y="299"/>
                    <a:pt x="417" y="382"/>
                  </a:cubicBezTo>
                  <a:cubicBezTo>
                    <a:pt x="405" y="489"/>
                    <a:pt x="405" y="596"/>
                    <a:pt x="393" y="691"/>
                  </a:cubicBezTo>
                  <a:cubicBezTo>
                    <a:pt x="369" y="727"/>
                    <a:pt x="369" y="751"/>
                    <a:pt x="369" y="787"/>
                  </a:cubicBezTo>
                  <a:lnTo>
                    <a:pt x="369" y="834"/>
                  </a:lnTo>
                  <a:cubicBezTo>
                    <a:pt x="357" y="870"/>
                    <a:pt x="357" y="906"/>
                    <a:pt x="357" y="941"/>
                  </a:cubicBezTo>
                  <a:lnTo>
                    <a:pt x="357" y="965"/>
                  </a:lnTo>
                  <a:lnTo>
                    <a:pt x="357" y="1108"/>
                  </a:lnTo>
                  <a:lnTo>
                    <a:pt x="357" y="1168"/>
                  </a:lnTo>
                  <a:lnTo>
                    <a:pt x="357" y="1275"/>
                  </a:lnTo>
                  <a:lnTo>
                    <a:pt x="357" y="1287"/>
                  </a:lnTo>
                  <a:lnTo>
                    <a:pt x="357" y="1370"/>
                  </a:lnTo>
                  <a:cubicBezTo>
                    <a:pt x="357" y="1394"/>
                    <a:pt x="369" y="1406"/>
                    <a:pt x="369" y="1442"/>
                  </a:cubicBezTo>
                  <a:lnTo>
                    <a:pt x="369" y="1453"/>
                  </a:lnTo>
                  <a:lnTo>
                    <a:pt x="369" y="1465"/>
                  </a:lnTo>
                  <a:cubicBezTo>
                    <a:pt x="357" y="1501"/>
                    <a:pt x="357" y="1513"/>
                    <a:pt x="345" y="1525"/>
                  </a:cubicBezTo>
                  <a:cubicBezTo>
                    <a:pt x="310" y="1561"/>
                    <a:pt x="298" y="1608"/>
                    <a:pt x="274" y="1644"/>
                  </a:cubicBezTo>
                  <a:cubicBezTo>
                    <a:pt x="191" y="1787"/>
                    <a:pt x="131" y="1918"/>
                    <a:pt x="48" y="2037"/>
                  </a:cubicBezTo>
                  <a:cubicBezTo>
                    <a:pt x="48" y="2049"/>
                    <a:pt x="36" y="2049"/>
                    <a:pt x="36" y="2061"/>
                  </a:cubicBezTo>
                  <a:cubicBezTo>
                    <a:pt x="0" y="2108"/>
                    <a:pt x="0" y="2168"/>
                    <a:pt x="48" y="2204"/>
                  </a:cubicBezTo>
                  <a:cubicBezTo>
                    <a:pt x="57" y="2213"/>
                    <a:pt x="70" y="2218"/>
                    <a:pt x="82" y="2218"/>
                  </a:cubicBezTo>
                  <a:cubicBezTo>
                    <a:pt x="101" y="2218"/>
                    <a:pt x="119" y="2204"/>
                    <a:pt x="119" y="2168"/>
                  </a:cubicBezTo>
                  <a:lnTo>
                    <a:pt x="131" y="2156"/>
                  </a:lnTo>
                  <a:cubicBezTo>
                    <a:pt x="238" y="2001"/>
                    <a:pt x="333" y="1846"/>
                    <a:pt x="417" y="1680"/>
                  </a:cubicBezTo>
                  <a:cubicBezTo>
                    <a:pt x="429" y="1632"/>
                    <a:pt x="464" y="1608"/>
                    <a:pt x="476" y="1561"/>
                  </a:cubicBezTo>
                  <a:cubicBezTo>
                    <a:pt x="488" y="1525"/>
                    <a:pt x="524" y="1501"/>
                    <a:pt x="524" y="1465"/>
                  </a:cubicBezTo>
                  <a:cubicBezTo>
                    <a:pt x="536" y="1442"/>
                    <a:pt x="524" y="1406"/>
                    <a:pt x="524" y="1382"/>
                  </a:cubicBezTo>
                  <a:lnTo>
                    <a:pt x="524" y="1346"/>
                  </a:lnTo>
                  <a:lnTo>
                    <a:pt x="524" y="1311"/>
                  </a:lnTo>
                  <a:lnTo>
                    <a:pt x="524" y="1251"/>
                  </a:lnTo>
                  <a:lnTo>
                    <a:pt x="524" y="989"/>
                  </a:lnTo>
                  <a:lnTo>
                    <a:pt x="524" y="870"/>
                  </a:lnTo>
                  <a:lnTo>
                    <a:pt x="524" y="799"/>
                  </a:lnTo>
                  <a:lnTo>
                    <a:pt x="524" y="727"/>
                  </a:lnTo>
                  <a:lnTo>
                    <a:pt x="524" y="632"/>
                  </a:lnTo>
                  <a:lnTo>
                    <a:pt x="524" y="608"/>
                  </a:lnTo>
                  <a:cubicBezTo>
                    <a:pt x="512" y="382"/>
                    <a:pt x="488" y="191"/>
                    <a:pt x="4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85;p60">
              <a:extLst>
                <a:ext uri="{FF2B5EF4-FFF2-40B4-BE49-F238E27FC236}">
                  <a16:creationId xmlns:a16="http://schemas.microsoft.com/office/drawing/2014/main" id="{B30FB91B-CF9A-F2F0-7682-9CBFD995FEA0}"/>
                </a:ext>
              </a:extLst>
            </p:cNvPr>
            <p:cNvSpPr/>
            <p:nvPr/>
          </p:nvSpPr>
          <p:spPr>
            <a:xfrm>
              <a:off x="6807100" y="3162125"/>
              <a:ext cx="11925" cy="44375"/>
            </a:xfrm>
            <a:custGeom>
              <a:avLst/>
              <a:gdLst/>
              <a:ahLst/>
              <a:cxnLst/>
              <a:rect l="l" t="t" r="r" b="b"/>
              <a:pathLst>
                <a:path w="477" h="1775" extrusionOk="0">
                  <a:moveTo>
                    <a:pt x="441" y="1"/>
                  </a:moveTo>
                  <a:cubicBezTo>
                    <a:pt x="429" y="84"/>
                    <a:pt x="417" y="191"/>
                    <a:pt x="393" y="298"/>
                  </a:cubicBezTo>
                  <a:cubicBezTo>
                    <a:pt x="393" y="346"/>
                    <a:pt x="381" y="370"/>
                    <a:pt x="381" y="417"/>
                  </a:cubicBezTo>
                  <a:cubicBezTo>
                    <a:pt x="369" y="477"/>
                    <a:pt x="369" y="548"/>
                    <a:pt x="357" y="620"/>
                  </a:cubicBezTo>
                  <a:cubicBezTo>
                    <a:pt x="357" y="679"/>
                    <a:pt x="345" y="727"/>
                    <a:pt x="345" y="774"/>
                  </a:cubicBezTo>
                  <a:cubicBezTo>
                    <a:pt x="322" y="822"/>
                    <a:pt x="322" y="882"/>
                    <a:pt x="322" y="917"/>
                  </a:cubicBezTo>
                  <a:lnTo>
                    <a:pt x="322" y="977"/>
                  </a:lnTo>
                  <a:lnTo>
                    <a:pt x="322" y="1013"/>
                  </a:lnTo>
                  <a:lnTo>
                    <a:pt x="322" y="1024"/>
                  </a:lnTo>
                  <a:cubicBezTo>
                    <a:pt x="310" y="1072"/>
                    <a:pt x="286" y="1096"/>
                    <a:pt x="262" y="1144"/>
                  </a:cubicBezTo>
                  <a:lnTo>
                    <a:pt x="250" y="1155"/>
                  </a:lnTo>
                  <a:lnTo>
                    <a:pt x="202" y="1251"/>
                  </a:lnTo>
                  <a:lnTo>
                    <a:pt x="202" y="1239"/>
                  </a:lnTo>
                  <a:cubicBezTo>
                    <a:pt x="191" y="1251"/>
                    <a:pt x="191" y="1274"/>
                    <a:pt x="179" y="1298"/>
                  </a:cubicBezTo>
                  <a:cubicBezTo>
                    <a:pt x="143" y="1370"/>
                    <a:pt x="107" y="1441"/>
                    <a:pt x="71" y="1513"/>
                  </a:cubicBezTo>
                  <a:cubicBezTo>
                    <a:pt x="60" y="1548"/>
                    <a:pt x="60" y="1560"/>
                    <a:pt x="48" y="1572"/>
                  </a:cubicBezTo>
                  <a:cubicBezTo>
                    <a:pt x="24" y="1608"/>
                    <a:pt x="24" y="1620"/>
                    <a:pt x="12" y="1632"/>
                  </a:cubicBezTo>
                  <a:cubicBezTo>
                    <a:pt x="0" y="1667"/>
                    <a:pt x="0" y="1691"/>
                    <a:pt x="12" y="1727"/>
                  </a:cubicBezTo>
                  <a:cubicBezTo>
                    <a:pt x="12" y="1751"/>
                    <a:pt x="48" y="1775"/>
                    <a:pt x="71" y="1775"/>
                  </a:cubicBezTo>
                  <a:cubicBezTo>
                    <a:pt x="107" y="1775"/>
                    <a:pt x="119" y="1775"/>
                    <a:pt x="131" y="1751"/>
                  </a:cubicBezTo>
                  <a:lnTo>
                    <a:pt x="143" y="1739"/>
                  </a:lnTo>
                  <a:cubicBezTo>
                    <a:pt x="155" y="1727"/>
                    <a:pt x="155" y="1715"/>
                    <a:pt x="179" y="1691"/>
                  </a:cubicBezTo>
                  <a:cubicBezTo>
                    <a:pt x="191" y="1679"/>
                    <a:pt x="191" y="1667"/>
                    <a:pt x="202" y="1655"/>
                  </a:cubicBezTo>
                  <a:cubicBezTo>
                    <a:pt x="202" y="1620"/>
                    <a:pt x="214" y="1608"/>
                    <a:pt x="238" y="1572"/>
                  </a:cubicBezTo>
                  <a:lnTo>
                    <a:pt x="322" y="1394"/>
                  </a:lnTo>
                  <a:cubicBezTo>
                    <a:pt x="333" y="1358"/>
                    <a:pt x="369" y="1310"/>
                    <a:pt x="381" y="1263"/>
                  </a:cubicBezTo>
                  <a:cubicBezTo>
                    <a:pt x="393" y="1215"/>
                    <a:pt x="429" y="1179"/>
                    <a:pt x="441" y="1132"/>
                  </a:cubicBezTo>
                  <a:cubicBezTo>
                    <a:pt x="452" y="1120"/>
                    <a:pt x="476" y="1096"/>
                    <a:pt x="476" y="1084"/>
                  </a:cubicBezTo>
                  <a:lnTo>
                    <a:pt x="476" y="1072"/>
                  </a:lnTo>
                  <a:lnTo>
                    <a:pt x="476" y="1036"/>
                  </a:lnTo>
                  <a:cubicBezTo>
                    <a:pt x="476" y="1013"/>
                    <a:pt x="452" y="1001"/>
                    <a:pt x="452" y="965"/>
                  </a:cubicBezTo>
                  <a:lnTo>
                    <a:pt x="452" y="953"/>
                  </a:lnTo>
                  <a:lnTo>
                    <a:pt x="452" y="846"/>
                  </a:lnTo>
                  <a:lnTo>
                    <a:pt x="452" y="524"/>
                  </a:lnTo>
                  <a:lnTo>
                    <a:pt x="452" y="405"/>
                  </a:lnTo>
                  <a:cubicBezTo>
                    <a:pt x="452" y="251"/>
                    <a:pt x="452" y="120"/>
                    <a:pt x="44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86;p60">
              <a:extLst>
                <a:ext uri="{FF2B5EF4-FFF2-40B4-BE49-F238E27FC236}">
                  <a16:creationId xmlns:a16="http://schemas.microsoft.com/office/drawing/2014/main" id="{7CD99BC1-6E82-96A1-F322-9877305B1415}"/>
                </a:ext>
              </a:extLst>
            </p:cNvPr>
            <p:cNvSpPr/>
            <p:nvPr/>
          </p:nvSpPr>
          <p:spPr>
            <a:xfrm>
              <a:off x="6813050" y="3178800"/>
              <a:ext cx="41100" cy="32950"/>
            </a:xfrm>
            <a:custGeom>
              <a:avLst/>
              <a:gdLst/>
              <a:ahLst/>
              <a:cxnLst/>
              <a:rect l="l" t="t" r="r" b="b"/>
              <a:pathLst>
                <a:path w="1644" h="1318" extrusionOk="0">
                  <a:moveTo>
                    <a:pt x="1643" y="0"/>
                  </a:moveTo>
                  <a:cubicBezTo>
                    <a:pt x="1608" y="48"/>
                    <a:pt x="1572" y="72"/>
                    <a:pt x="1524" y="107"/>
                  </a:cubicBezTo>
                  <a:cubicBezTo>
                    <a:pt x="1512" y="119"/>
                    <a:pt x="1488" y="131"/>
                    <a:pt x="1465" y="155"/>
                  </a:cubicBezTo>
                  <a:cubicBezTo>
                    <a:pt x="1441" y="179"/>
                    <a:pt x="1393" y="191"/>
                    <a:pt x="1369" y="226"/>
                  </a:cubicBezTo>
                  <a:cubicBezTo>
                    <a:pt x="1334" y="238"/>
                    <a:pt x="1310" y="274"/>
                    <a:pt x="1274" y="286"/>
                  </a:cubicBezTo>
                  <a:cubicBezTo>
                    <a:pt x="1250" y="298"/>
                    <a:pt x="1203" y="334"/>
                    <a:pt x="1155" y="357"/>
                  </a:cubicBezTo>
                  <a:cubicBezTo>
                    <a:pt x="1131" y="393"/>
                    <a:pt x="1096" y="405"/>
                    <a:pt x="1072" y="417"/>
                  </a:cubicBezTo>
                  <a:lnTo>
                    <a:pt x="1024" y="453"/>
                  </a:lnTo>
                  <a:cubicBezTo>
                    <a:pt x="988" y="465"/>
                    <a:pt x="976" y="477"/>
                    <a:pt x="953" y="488"/>
                  </a:cubicBezTo>
                  <a:lnTo>
                    <a:pt x="941" y="512"/>
                  </a:lnTo>
                  <a:cubicBezTo>
                    <a:pt x="917" y="536"/>
                    <a:pt x="893" y="548"/>
                    <a:pt x="857" y="572"/>
                  </a:cubicBezTo>
                  <a:lnTo>
                    <a:pt x="846" y="584"/>
                  </a:lnTo>
                  <a:cubicBezTo>
                    <a:pt x="786" y="607"/>
                    <a:pt x="738" y="655"/>
                    <a:pt x="679" y="703"/>
                  </a:cubicBezTo>
                  <a:cubicBezTo>
                    <a:pt x="655" y="715"/>
                    <a:pt x="619" y="738"/>
                    <a:pt x="595" y="762"/>
                  </a:cubicBezTo>
                  <a:cubicBezTo>
                    <a:pt x="524" y="798"/>
                    <a:pt x="465" y="846"/>
                    <a:pt x="381" y="905"/>
                  </a:cubicBezTo>
                  <a:cubicBezTo>
                    <a:pt x="322" y="953"/>
                    <a:pt x="250" y="1012"/>
                    <a:pt x="191" y="1060"/>
                  </a:cubicBezTo>
                  <a:cubicBezTo>
                    <a:pt x="131" y="1096"/>
                    <a:pt x="84" y="1131"/>
                    <a:pt x="48" y="1179"/>
                  </a:cubicBezTo>
                  <a:cubicBezTo>
                    <a:pt x="12" y="1191"/>
                    <a:pt x="0" y="1239"/>
                    <a:pt x="12" y="1286"/>
                  </a:cubicBezTo>
                  <a:cubicBezTo>
                    <a:pt x="20" y="1309"/>
                    <a:pt x="46" y="1317"/>
                    <a:pt x="74" y="1317"/>
                  </a:cubicBezTo>
                  <a:cubicBezTo>
                    <a:pt x="90" y="1317"/>
                    <a:pt x="106" y="1314"/>
                    <a:pt x="119" y="1310"/>
                  </a:cubicBezTo>
                  <a:cubicBezTo>
                    <a:pt x="131" y="1310"/>
                    <a:pt x="143" y="1298"/>
                    <a:pt x="119" y="1262"/>
                  </a:cubicBezTo>
                  <a:cubicBezTo>
                    <a:pt x="131" y="1262"/>
                    <a:pt x="143" y="1250"/>
                    <a:pt x="167" y="1239"/>
                  </a:cubicBezTo>
                  <a:cubicBezTo>
                    <a:pt x="191" y="1203"/>
                    <a:pt x="203" y="1191"/>
                    <a:pt x="238" y="1179"/>
                  </a:cubicBezTo>
                  <a:cubicBezTo>
                    <a:pt x="298" y="1131"/>
                    <a:pt x="369" y="1072"/>
                    <a:pt x="429" y="1024"/>
                  </a:cubicBezTo>
                  <a:cubicBezTo>
                    <a:pt x="500" y="988"/>
                    <a:pt x="560" y="941"/>
                    <a:pt x="643" y="881"/>
                  </a:cubicBezTo>
                  <a:cubicBezTo>
                    <a:pt x="679" y="846"/>
                    <a:pt x="715" y="834"/>
                    <a:pt x="738" y="810"/>
                  </a:cubicBezTo>
                  <a:cubicBezTo>
                    <a:pt x="738" y="786"/>
                    <a:pt x="762" y="786"/>
                    <a:pt x="774" y="774"/>
                  </a:cubicBezTo>
                  <a:lnTo>
                    <a:pt x="786" y="762"/>
                  </a:lnTo>
                  <a:cubicBezTo>
                    <a:pt x="822" y="727"/>
                    <a:pt x="846" y="703"/>
                    <a:pt x="881" y="691"/>
                  </a:cubicBezTo>
                  <a:lnTo>
                    <a:pt x="893" y="667"/>
                  </a:lnTo>
                  <a:cubicBezTo>
                    <a:pt x="905" y="655"/>
                    <a:pt x="917" y="655"/>
                    <a:pt x="941" y="643"/>
                  </a:cubicBezTo>
                  <a:cubicBezTo>
                    <a:pt x="965" y="631"/>
                    <a:pt x="976" y="607"/>
                    <a:pt x="1012" y="596"/>
                  </a:cubicBezTo>
                  <a:lnTo>
                    <a:pt x="1060" y="572"/>
                  </a:lnTo>
                  <a:lnTo>
                    <a:pt x="1096" y="536"/>
                  </a:lnTo>
                  <a:lnTo>
                    <a:pt x="1119" y="536"/>
                  </a:lnTo>
                  <a:cubicBezTo>
                    <a:pt x="1167" y="488"/>
                    <a:pt x="1238" y="453"/>
                    <a:pt x="1274" y="405"/>
                  </a:cubicBezTo>
                  <a:lnTo>
                    <a:pt x="1286" y="393"/>
                  </a:lnTo>
                  <a:cubicBezTo>
                    <a:pt x="1334" y="346"/>
                    <a:pt x="1393" y="298"/>
                    <a:pt x="1441" y="250"/>
                  </a:cubicBezTo>
                  <a:lnTo>
                    <a:pt x="1453" y="238"/>
                  </a:lnTo>
                  <a:cubicBezTo>
                    <a:pt x="1500" y="215"/>
                    <a:pt x="1524" y="179"/>
                    <a:pt x="1560" y="131"/>
                  </a:cubicBezTo>
                  <a:lnTo>
                    <a:pt x="164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87;p60">
              <a:extLst>
                <a:ext uri="{FF2B5EF4-FFF2-40B4-BE49-F238E27FC236}">
                  <a16:creationId xmlns:a16="http://schemas.microsoft.com/office/drawing/2014/main" id="{4E1DABFA-4024-7A6D-4FF4-E20D97BCF493}"/>
                </a:ext>
              </a:extLst>
            </p:cNvPr>
            <p:cNvSpPr/>
            <p:nvPr/>
          </p:nvSpPr>
          <p:spPr>
            <a:xfrm>
              <a:off x="6816900" y="3171650"/>
              <a:ext cx="32775" cy="32475"/>
            </a:xfrm>
            <a:custGeom>
              <a:avLst/>
              <a:gdLst/>
              <a:ahLst/>
              <a:cxnLst/>
              <a:rect l="l" t="t" r="r" b="b"/>
              <a:pathLst>
                <a:path w="1311" h="1299" extrusionOk="0">
                  <a:moveTo>
                    <a:pt x="1311" y="1"/>
                  </a:moveTo>
                  <a:lnTo>
                    <a:pt x="1275" y="60"/>
                  </a:lnTo>
                  <a:lnTo>
                    <a:pt x="1239" y="108"/>
                  </a:lnTo>
                  <a:lnTo>
                    <a:pt x="1215" y="155"/>
                  </a:lnTo>
                  <a:cubicBezTo>
                    <a:pt x="1180" y="191"/>
                    <a:pt x="1132" y="239"/>
                    <a:pt x="1108" y="286"/>
                  </a:cubicBezTo>
                  <a:lnTo>
                    <a:pt x="1096" y="310"/>
                  </a:lnTo>
                  <a:cubicBezTo>
                    <a:pt x="1073" y="334"/>
                    <a:pt x="1061" y="358"/>
                    <a:pt x="1049" y="370"/>
                  </a:cubicBezTo>
                  <a:cubicBezTo>
                    <a:pt x="1013" y="417"/>
                    <a:pt x="989" y="453"/>
                    <a:pt x="953" y="477"/>
                  </a:cubicBezTo>
                  <a:cubicBezTo>
                    <a:pt x="882" y="548"/>
                    <a:pt x="799" y="643"/>
                    <a:pt x="692" y="727"/>
                  </a:cubicBezTo>
                  <a:lnTo>
                    <a:pt x="656" y="763"/>
                  </a:lnTo>
                  <a:cubicBezTo>
                    <a:pt x="596" y="822"/>
                    <a:pt x="537" y="870"/>
                    <a:pt x="465" y="905"/>
                  </a:cubicBezTo>
                  <a:cubicBezTo>
                    <a:pt x="418" y="941"/>
                    <a:pt x="394" y="953"/>
                    <a:pt x="358" y="989"/>
                  </a:cubicBezTo>
                  <a:cubicBezTo>
                    <a:pt x="322" y="1024"/>
                    <a:pt x="275" y="1060"/>
                    <a:pt x="227" y="1084"/>
                  </a:cubicBezTo>
                  <a:cubicBezTo>
                    <a:pt x="215" y="1108"/>
                    <a:pt x="203" y="1108"/>
                    <a:pt x="180" y="1120"/>
                  </a:cubicBezTo>
                  <a:cubicBezTo>
                    <a:pt x="168" y="1132"/>
                    <a:pt x="156" y="1132"/>
                    <a:pt x="144" y="1155"/>
                  </a:cubicBezTo>
                  <a:cubicBezTo>
                    <a:pt x="120" y="1155"/>
                    <a:pt x="120" y="1155"/>
                    <a:pt x="108" y="1167"/>
                  </a:cubicBezTo>
                  <a:lnTo>
                    <a:pt x="60" y="1215"/>
                  </a:lnTo>
                  <a:lnTo>
                    <a:pt x="25" y="1251"/>
                  </a:lnTo>
                  <a:cubicBezTo>
                    <a:pt x="1" y="1263"/>
                    <a:pt x="1" y="1286"/>
                    <a:pt x="25" y="1298"/>
                  </a:cubicBezTo>
                  <a:lnTo>
                    <a:pt x="60" y="1298"/>
                  </a:lnTo>
                  <a:cubicBezTo>
                    <a:pt x="96" y="1286"/>
                    <a:pt x="108" y="1274"/>
                    <a:pt x="120" y="1251"/>
                  </a:cubicBezTo>
                  <a:cubicBezTo>
                    <a:pt x="144" y="1239"/>
                    <a:pt x="168" y="1227"/>
                    <a:pt x="191" y="1215"/>
                  </a:cubicBezTo>
                  <a:cubicBezTo>
                    <a:pt x="215" y="1179"/>
                    <a:pt x="263" y="1167"/>
                    <a:pt x="287" y="1132"/>
                  </a:cubicBezTo>
                  <a:cubicBezTo>
                    <a:pt x="334" y="1108"/>
                    <a:pt x="394" y="1060"/>
                    <a:pt x="441" y="1024"/>
                  </a:cubicBezTo>
                  <a:cubicBezTo>
                    <a:pt x="465" y="1001"/>
                    <a:pt x="513" y="989"/>
                    <a:pt x="549" y="953"/>
                  </a:cubicBezTo>
                  <a:cubicBezTo>
                    <a:pt x="584" y="929"/>
                    <a:pt x="644" y="893"/>
                    <a:pt x="692" y="870"/>
                  </a:cubicBezTo>
                  <a:lnTo>
                    <a:pt x="703" y="870"/>
                  </a:lnTo>
                  <a:cubicBezTo>
                    <a:pt x="715" y="846"/>
                    <a:pt x="739" y="846"/>
                    <a:pt x="751" y="834"/>
                  </a:cubicBezTo>
                  <a:cubicBezTo>
                    <a:pt x="834" y="751"/>
                    <a:pt x="930" y="667"/>
                    <a:pt x="989" y="596"/>
                  </a:cubicBezTo>
                  <a:cubicBezTo>
                    <a:pt x="1037" y="536"/>
                    <a:pt x="1061" y="489"/>
                    <a:pt x="1096" y="453"/>
                  </a:cubicBezTo>
                  <a:cubicBezTo>
                    <a:pt x="1132" y="393"/>
                    <a:pt x="1168" y="310"/>
                    <a:pt x="1215" y="239"/>
                  </a:cubicBezTo>
                  <a:cubicBezTo>
                    <a:pt x="1239" y="167"/>
                    <a:pt x="1287" y="96"/>
                    <a:pt x="13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88;p60">
              <a:extLst>
                <a:ext uri="{FF2B5EF4-FFF2-40B4-BE49-F238E27FC236}">
                  <a16:creationId xmlns:a16="http://schemas.microsoft.com/office/drawing/2014/main" id="{B36171E5-C26F-6806-4546-AC454021BA55}"/>
                </a:ext>
              </a:extLst>
            </p:cNvPr>
            <p:cNvSpPr/>
            <p:nvPr/>
          </p:nvSpPr>
          <p:spPr>
            <a:xfrm>
              <a:off x="6785050" y="3189500"/>
              <a:ext cx="74150" cy="180400"/>
            </a:xfrm>
            <a:custGeom>
              <a:avLst/>
              <a:gdLst/>
              <a:ahLst/>
              <a:cxnLst/>
              <a:rect l="l" t="t" r="r" b="b"/>
              <a:pathLst>
                <a:path w="2966" h="7216" extrusionOk="0">
                  <a:moveTo>
                    <a:pt x="251" y="1"/>
                  </a:moveTo>
                  <a:cubicBezTo>
                    <a:pt x="180" y="1"/>
                    <a:pt x="96" y="49"/>
                    <a:pt x="61" y="120"/>
                  </a:cubicBezTo>
                  <a:cubicBezTo>
                    <a:pt x="1" y="215"/>
                    <a:pt x="13" y="299"/>
                    <a:pt x="61" y="394"/>
                  </a:cubicBezTo>
                  <a:cubicBezTo>
                    <a:pt x="72" y="418"/>
                    <a:pt x="96" y="430"/>
                    <a:pt x="108" y="465"/>
                  </a:cubicBezTo>
                  <a:lnTo>
                    <a:pt x="108" y="477"/>
                  </a:lnTo>
                  <a:lnTo>
                    <a:pt x="108" y="489"/>
                  </a:lnTo>
                  <a:cubicBezTo>
                    <a:pt x="132" y="572"/>
                    <a:pt x="168" y="644"/>
                    <a:pt x="215" y="715"/>
                  </a:cubicBezTo>
                  <a:cubicBezTo>
                    <a:pt x="251" y="787"/>
                    <a:pt x="299" y="882"/>
                    <a:pt x="346" y="965"/>
                  </a:cubicBezTo>
                  <a:lnTo>
                    <a:pt x="525" y="1370"/>
                  </a:lnTo>
                  <a:cubicBezTo>
                    <a:pt x="596" y="1501"/>
                    <a:pt x="656" y="1632"/>
                    <a:pt x="715" y="1763"/>
                  </a:cubicBezTo>
                  <a:cubicBezTo>
                    <a:pt x="715" y="1775"/>
                    <a:pt x="727" y="1787"/>
                    <a:pt x="727" y="1799"/>
                  </a:cubicBezTo>
                  <a:cubicBezTo>
                    <a:pt x="751" y="1894"/>
                    <a:pt x="763" y="2001"/>
                    <a:pt x="775" y="2084"/>
                  </a:cubicBezTo>
                  <a:cubicBezTo>
                    <a:pt x="811" y="2323"/>
                    <a:pt x="834" y="2549"/>
                    <a:pt x="882" y="2775"/>
                  </a:cubicBezTo>
                  <a:cubicBezTo>
                    <a:pt x="930" y="2989"/>
                    <a:pt x="965" y="3239"/>
                    <a:pt x="1025" y="3454"/>
                  </a:cubicBezTo>
                  <a:lnTo>
                    <a:pt x="1120" y="3775"/>
                  </a:lnTo>
                  <a:cubicBezTo>
                    <a:pt x="1132" y="3894"/>
                    <a:pt x="1168" y="3989"/>
                    <a:pt x="1192" y="4097"/>
                  </a:cubicBezTo>
                  <a:cubicBezTo>
                    <a:pt x="1251" y="4323"/>
                    <a:pt x="1311" y="4549"/>
                    <a:pt x="1382" y="4763"/>
                  </a:cubicBezTo>
                  <a:cubicBezTo>
                    <a:pt x="1501" y="5144"/>
                    <a:pt x="1596" y="5513"/>
                    <a:pt x="1680" y="5883"/>
                  </a:cubicBezTo>
                  <a:cubicBezTo>
                    <a:pt x="1727" y="6073"/>
                    <a:pt x="1787" y="6275"/>
                    <a:pt x="1858" y="6454"/>
                  </a:cubicBezTo>
                  <a:cubicBezTo>
                    <a:pt x="1906" y="6549"/>
                    <a:pt x="1954" y="6645"/>
                    <a:pt x="2001" y="6752"/>
                  </a:cubicBezTo>
                  <a:cubicBezTo>
                    <a:pt x="2037" y="6835"/>
                    <a:pt x="2085" y="6895"/>
                    <a:pt x="2132" y="6966"/>
                  </a:cubicBezTo>
                  <a:lnTo>
                    <a:pt x="2132" y="6990"/>
                  </a:lnTo>
                  <a:cubicBezTo>
                    <a:pt x="2192" y="7119"/>
                    <a:pt x="2335" y="7216"/>
                    <a:pt x="2485" y="7216"/>
                  </a:cubicBezTo>
                  <a:cubicBezTo>
                    <a:pt x="2514" y="7216"/>
                    <a:pt x="2544" y="7212"/>
                    <a:pt x="2573" y="7204"/>
                  </a:cubicBezTo>
                  <a:cubicBezTo>
                    <a:pt x="2632" y="7192"/>
                    <a:pt x="2680" y="7180"/>
                    <a:pt x="2775" y="7145"/>
                  </a:cubicBezTo>
                  <a:cubicBezTo>
                    <a:pt x="2894" y="7061"/>
                    <a:pt x="2966" y="6895"/>
                    <a:pt x="2918" y="6752"/>
                  </a:cubicBezTo>
                  <a:cubicBezTo>
                    <a:pt x="2906" y="6704"/>
                    <a:pt x="2894" y="6668"/>
                    <a:pt x="2870" y="6645"/>
                  </a:cubicBezTo>
                  <a:cubicBezTo>
                    <a:pt x="2858" y="6585"/>
                    <a:pt x="2835" y="6514"/>
                    <a:pt x="2799" y="6454"/>
                  </a:cubicBezTo>
                  <a:cubicBezTo>
                    <a:pt x="2775" y="6383"/>
                    <a:pt x="2728" y="6335"/>
                    <a:pt x="2692" y="6275"/>
                  </a:cubicBezTo>
                  <a:cubicBezTo>
                    <a:pt x="2620" y="6133"/>
                    <a:pt x="2537" y="6014"/>
                    <a:pt x="2454" y="5883"/>
                  </a:cubicBezTo>
                  <a:cubicBezTo>
                    <a:pt x="2382" y="5764"/>
                    <a:pt x="2299" y="5633"/>
                    <a:pt x="2239" y="5513"/>
                  </a:cubicBezTo>
                  <a:cubicBezTo>
                    <a:pt x="2156" y="5383"/>
                    <a:pt x="2096" y="5252"/>
                    <a:pt x="2037" y="5121"/>
                  </a:cubicBezTo>
                  <a:cubicBezTo>
                    <a:pt x="1906" y="4859"/>
                    <a:pt x="1799" y="4585"/>
                    <a:pt x="1715" y="4299"/>
                  </a:cubicBezTo>
                  <a:cubicBezTo>
                    <a:pt x="1704" y="4228"/>
                    <a:pt x="1668" y="4168"/>
                    <a:pt x="1656" y="4097"/>
                  </a:cubicBezTo>
                  <a:cubicBezTo>
                    <a:pt x="1620" y="3989"/>
                    <a:pt x="1596" y="3870"/>
                    <a:pt x="1561" y="3763"/>
                  </a:cubicBezTo>
                  <a:cubicBezTo>
                    <a:pt x="1537" y="3644"/>
                    <a:pt x="1489" y="3549"/>
                    <a:pt x="1465" y="3430"/>
                  </a:cubicBezTo>
                  <a:cubicBezTo>
                    <a:pt x="1406" y="3204"/>
                    <a:pt x="1346" y="2966"/>
                    <a:pt x="1287" y="2739"/>
                  </a:cubicBezTo>
                  <a:cubicBezTo>
                    <a:pt x="1227" y="2501"/>
                    <a:pt x="1168" y="2263"/>
                    <a:pt x="1084" y="2025"/>
                  </a:cubicBezTo>
                  <a:cubicBezTo>
                    <a:pt x="1061" y="1965"/>
                    <a:pt x="1049" y="1894"/>
                    <a:pt x="1013" y="1823"/>
                  </a:cubicBezTo>
                  <a:cubicBezTo>
                    <a:pt x="989" y="1608"/>
                    <a:pt x="906" y="1406"/>
                    <a:pt x="870" y="1192"/>
                  </a:cubicBezTo>
                  <a:cubicBezTo>
                    <a:pt x="834" y="1072"/>
                    <a:pt x="823" y="965"/>
                    <a:pt x="787" y="870"/>
                  </a:cubicBezTo>
                  <a:cubicBezTo>
                    <a:pt x="763" y="763"/>
                    <a:pt x="727" y="656"/>
                    <a:pt x="692" y="549"/>
                  </a:cubicBezTo>
                  <a:cubicBezTo>
                    <a:pt x="656" y="477"/>
                    <a:pt x="644" y="418"/>
                    <a:pt x="608" y="358"/>
                  </a:cubicBezTo>
                  <a:cubicBezTo>
                    <a:pt x="584" y="287"/>
                    <a:pt x="549" y="215"/>
                    <a:pt x="513" y="132"/>
                  </a:cubicBezTo>
                  <a:cubicBezTo>
                    <a:pt x="453" y="49"/>
                    <a:pt x="358" y="1"/>
                    <a:pt x="2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89;p60">
              <a:extLst>
                <a:ext uri="{FF2B5EF4-FFF2-40B4-BE49-F238E27FC236}">
                  <a16:creationId xmlns:a16="http://schemas.microsoft.com/office/drawing/2014/main" id="{D76EEF55-9232-0416-FB07-90C55931940F}"/>
                </a:ext>
              </a:extLst>
            </p:cNvPr>
            <p:cNvSpPr/>
            <p:nvPr/>
          </p:nvSpPr>
          <p:spPr>
            <a:xfrm>
              <a:off x="6659750" y="2811475"/>
              <a:ext cx="73550" cy="220000"/>
            </a:xfrm>
            <a:custGeom>
              <a:avLst/>
              <a:gdLst/>
              <a:ahLst/>
              <a:cxnLst/>
              <a:rect l="l" t="t" r="r" b="b"/>
              <a:pathLst>
                <a:path w="2942" h="8800" extrusionOk="0">
                  <a:moveTo>
                    <a:pt x="72" y="1"/>
                  </a:moveTo>
                  <a:cubicBezTo>
                    <a:pt x="48" y="1"/>
                    <a:pt x="0" y="37"/>
                    <a:pt x="0" y="61"/>
                  </a:cubicBezTo>
                  <a:lnTo>
                    <a:pt x="0" y="120"/>
                  </a:lnTo>
                  <a:cubicBezTo>
                    <a:pt x="0" y="120"/>
                    <a:pt x="0" y="132"/>
                    <a:pt x="12" y="156"/>
                  </a:cubicBezTo>
                  <a:cubicBezTo>
                    <a:pt x="12" y="168"/>
                    <a:pt x="24" y="168"/>
                    <a:pt x="24" y="180"/>
                  </a:cubicBezTo>
                  <a:cubicBezTo>
                    <a:pt x="48" y="180"/>
                    <a:pt x="48" y="191"/>
                    <a:pt x="60" y="215"/>
                  </a:cubicBezTo>
                  <a:cubicBezTo>
                    <a:pt x="84" y="251"/>
                    <a:pt x="120" y="287"/>
                    <a:pt x="143" y="334"/>
                  </a:cubicBezTo>
                  <a:cubicBezTo>
                    <a:pt x="191" y="394"/>
                    <a:pt x="227" y="430"/>
                    <a:pt x="262" y="489"/>
                  </a:cubicBezTo>
                  <a:cubicBezTo>
                    <a:pt x="310" y="537"/>
                    <a:pt x="358" y="596"/>
                    <a:pt x="405" y="656"/>
                  </a:cubicBezTo>
                  <a:cubicBezTo>
                    <a:pt x="441" y="715"/>
                    <a:pt x="501" y="775"/>
                    <a:pt x="548" y="834"/>
                  </a:cubicBezTo>
                  <a:cubicBezTo>
                    <a:pt x="548" y="846"/>
                    <a:pt x="560" y="846"/>
                    <a:pt x="560" y="870"/>
                  </a:cubicBezTo>
                  <a:lnTo>
                    <a:pt x="584" y="882"/>
                  </a:lnTo>
                  <a:lnTo>
                    <a:pt x="584" y="870"/>
                  </a:lnTo>
                  <a:cubicBezTo>
                    <a:pt x="584" y="882"/>
                    <a:pt x="596" y="882"/>
                    <a:pt x="596" y="894"/>
                  </a:cubicBezTo>
                  <a:cubicBezTo>
                    <a:pt x="596" y="918"/>
                    <a:pt x="608" y="918"/>
                    <a:pt x="608" y="930"/>
                  </a:cubicBezTo>
                  <a:lnTo>
                    <a:pt x="608" y="918"/>
                  </a:lnTo>
                  <a:lnTo>
                    <a:pt x="620" y="930"/>
                  </a:lnTo>
                  <a:lnTo>
                    <a:pt x="620" y="942"/>
                  </a:lnTo>
                  <a:lnTo>
                    <a:pt x="643" y="953"/>
                  </a:lnTo>
                  <a:lnTo>
                    <a:pt x="667" y="989"/>
                  </a:lnTo>
                  <a:lnTo>
                    <a:pt x="667" y="977"/>
                  </a:lnTo>
                  <a:lnTo>
                    <a:pt x="679" y="989"/>
                  </a:lnTo>
                  <a:lnTo>
                    <a:pt x="679" y="1001"/>
                  </a:lnTo>
                  <a:lnTo>
                    <a:pt x="703" y="1013"/>
                  </a:lnTo>
                  <a:lnTo>
                    <a:pt x="715" y="1037"/>
                  </a:lnTo>
                  <a:cubicBezTo>
                    <a:pt x="727" y="1037"/>
                    <a:pt x="727" y="1049"/>
                    <a:pt x="739" y="1061"/>
                  </a:cubicBezTo>
                  <a:lnTo>
                    <a:pt x="739" y="1049"/>
                  </a:lnTo>
                  <a:lnTo>
                    <a:pt x="762" y="1061"/>
                  </a:lnTo>
                  <a:cubicBezTo>
                    <a:pt x="774" y="1096"/>
                    <a:pt x="798" y="1108"/>
                    <a:pt x="822" y="1132"/>
                  </a:cubicBezTo>
                  <a:cubicBezTo>
                    <a:pt x="858" y="1180"/>
                    <a:pt x="893" y="1227"/>
                    <a:pt x="917" y="1275"/>
                  </a:cubicBezTo>
                  <a:cubicBezTo>
                    <a:pt x="941" y="1299"/>
                    <a:pt x="965" y="1311"/>
                    <a:pt x="977" y="1346"/>
                  </a:cubicBezTo>
                  <a:cubicBezTo>
                    <a:pt x="1012" y="1370"/>
                    <a:pt x="1024" y="1394"/>
                    <a:pt x="1036" y="1418"/>
                  </a:cubicBezTo>
                  <a:lnTo>
                    <a:pt x="1132" y="1549"/>
                  </a:lnTo>
                  <a:cubicBezTo>
                    <a:pt x="1132" y="1573"/>
                    <a:pt x="1143" y="1585"/>
                    <a:pt x="1155" y="1596"/>
                  </a:cubicBezTo>
                  <a:cubicBezTo>
                    <a:pt x="1203" y="1668"/>
                    <a:pt x="1251" y="1727"/>
                    <a:pt x="1298" y="1811"/>
                  </a:cubicBezTo>
                  <a:cubicBezTo>
                    <a:pt x="1298" y="1811"/>
                    <a:pt x="1310" y="1823"/>
                    <a:pt x="1310" y="1835"/>
                  </a:cubicBezTo>
                  <a:cubicBezTo>
                    <a:pt x="1334" y="1894"/>
                    <a:pt x="1370" y="1942"/>
                    <a:pt x="1393" y="2001"/>
                  </a:cubicBezTo>
                  <a:cubicBezTo>
                    <a:pt x="1393" y="2013"/>
                    <a:pt x="1417" y="2013"/>
                    <a:pt x="1417" y="2025"/>
                  </a:cubicBezTo>
                  <a:lnTo>
                    <a:pt x="1453" y="2120"/>
                  </a:lnTo>
                  <a:cubicBezTo>
                    <a:pt x="1489" y="2168"/>
                    <a:pt x="1501" y="2192"/>
                    <a:pt x="1513" y="2239"/>
                  </a:cubicBezTo>
                  <a:cubicBezTo>
                    <a:pt x="1548" y="2299"/>
                    <a:pt x="1560" y="2347"/>
                    <a:pt x="1596" y="2406"/>
                  </a:cubicBezTo>
                  <a:cubicBezTo>
                    <a:pt x="1679" y="2561"/>
                    <a:pt x="1751" y="2739"/>
                    <a:pt x="1834" y="2906"/>
                  </a:cubicBezTo>
                  <a:cubicBezTo>
                    <a:pt x="1858" y="2966"/>
                    <a:pt x="1894" y="3037"/>
                    <a:pt x="1917" y="3097"/>
                  </a:cubicBezTo>
                  <a:cubicBezTo>
                    <a:pt x="1989" y="3263"/>
                    <a:pt x="2048" y="3430"/>
                    <a:pt x="2132" y="3597"/>
                  </a:cubicBezTo>
                  <a:cubicBezTo>
                    <a:pt x="2144" y="3632"/>
                    <a:pt x="2155" y="3668"/>
                    <a:pt x="2167" y="3716"/>
                  </a:cubicBezTo>
                  <a:cubicBezTo>
                    <a:pt x="2203" y="3751"/>
                    <a:pt x="2215" y="3811"/>
                    <a:pt x="2227" y="3859"/>
                  </a:cubicBezTo>
                  <a:cubicBezTo>
                    <a:pt x="2263" y="3930"/>
                    <a:pt x="2275" y="4013"/>
                    <a:pt x="2310" y="4085"/>
                  </a:cubicBezTo>
                  <a:cubicBezTo>
                    <a:pt x="2334" y="4168"/>
                    <a:pt x="2346" y="4263"/>
                    <a:pt x="2382" y="4347"/>
                  </a:cubicBezTo>
                  <a:cubicBezTo>
                    <a:pt x="2382" y="4394"/>
                    <a:pt x="2394" y="4442"/>
                    <a:pt x="2406" y="4490"/>
                  </a:cubicBezTo>
                  <a:lnTo>
                    <a:pt x="2453" y="4668"/>
                  </a:lnTo>
                  <a:cubicBezTo>
                    <a:pt x="2489" y="4752"/>
                    <a:pt x="2501" y="4823"/>
                    <a:pt x="2513" y="4918"/>
                  </a:cubicBezTo>
                  <a:cubicBezTo>
                    <a:pt x="2525" y="5002"/>
                    <a:pt x="2548" y="5109"/>
                    <a:pt x="2560" y="5204"/>
                  </a:cubicBezTo>
                  <a:cubicBezTo>
                    <a:pt x="2572" y="5275"/>
                    <a:pt x="2584" y="5335"/>
                    <a:pt x="2584" y="5395"/>
                  </a:cubicBezTo>
                  <a:cubicBezTo>
                    <a:pt x="2584" y="5454"/>
                    <a:pt x="2608" y="5525"/>
                    <a:pt x="2608" y="5585"/>
                  </a:cubicBezTo>
                  <a:lnTo>
                    <a:pt x="2608" y="5680"/>
                  </a:lnTo>
                  <a:lnTo>
                    <a:pt x="2608" y="5978"/>
                  </a:lnTo>
                  <a:cubicBezTo>
                    <a:pt x="2608" y="6061"/>
                    <a:pt x="2608" y="6168"/>
                    <a:pt x="2620" y="6252"/>
                  </a:cubicBezTo>
                  <a:cubicBezTo>
                    <a:pt x="2620" y="6347"/>
                    <a:pt x="2632" y="6430"/>
                    <a:pt x="2644" y="6526"/>
                  </a:cubicBezTo>
                  <a:lnTo>
                    <a:pt x="2691" y="6835"/>
                  </a:lnTo>
                  <a:lnTo>
                    <a:pt x="2691" y="6847"/>
                  </a:lnTo>
                  <a:cubicBezTo>
                    <a:pt x="2703" y="6895"/>
                    <a:pt x="2703" y="6954"/>
                    <a:pt x="2727" y="7002"/>
                  </a:cubicBezTo>
                  <a:cubicBezTo>
                    <a:pt x="2739" y="7073"/>
                    <a:pt x="2751" y="7169"/>
                    <a:pt x="2763" y="7240"/>
                  </a:cubicBezTo>
                  <a:cubicBezTo>
                    <a:pt x="2787" y="7300"/>
                    <a:pt x="2787" y="7359"/>
                    <a:pt x="2798" y="7419"/>
                  </a:cubicBezTo>
                  <a:cubicBezTo>
                    <a:pt x="2810" y="7490"/>
                    <a:pt x="2810" y="7550"/>
                    <a:pt x="2822" y="7621"/>
                  </a:cubicBezTo>
                  <a:cubicBezTo>
                    <a:pt x="2858" y="7800"/>
                    <a:pt x="2882" y="8002"/>
                    <a:pt x="2906" y="8192"/>
                  </a:cubicBezTo>
                  <a:cubicBezTo>
                    <a:pt x="2917" y="8395"/>
                    <a:pt x="2929" y="8597"/>
                    <a:pt x="2941" y="8800"/>
                  </a:cubicBezTo>
                  <a:lnTo>
                    <a:pt x="2941" y="8645"/>
                  </a:lnTo>
                  <a:lnTo>
                    <a:pt x="2941" y="8562"/>
                  </a:lnTo>
                  <a:lnTo>
                    <a:pt x="2941" y="8550"/>
                  </a:lnTo>
                  <a:lnTo>
                    <a:pt x="2941" y="8443"/>
                  </a:lnTo>
                  <a:lnTo>
                    <a:pt x="2941" y="8431"/>
                  </a:lnTo>
                  <a:lnTo>
                    <a:pt x="2941" y="8383"/>
                  </a:lnTo>
                  <a:cubicBezTo>
                    <a:pt x="2941" y="8276"/>
                    <a:pt x="2929" y="8192"/>
                    <a:pt x="2929" y="8085"/>
                  </a:cubicBezTo>
                  <a:cubicBezTo>
                    <a:pt x="2929" y="7978"/>
                    <a:pt x="2929" y="7895"/>
                    <a:pt x="2917" y="7788"/>
                  </a:cubicBezTo>
                  <a:cubicBezTo>
                    <a:pt x="2906" y="7597"/>
                    <a:pt x="2882" y="7419"/>
                    <a:pt x="2858" y="7216"/>
                  </a:cubicBezTo>
                  <a:cubicBezTo>
                    <a:pt x="2846" y="7026"/>
                    <a:pt x="2810" y="6835"/>
                    <a:pt x="2787" y="6645"/>
                  </a:cubicBezTo>
                  <a:cubicBezTo>
                    <a:pt x="2763" y="6549"/>
                    <a:pt x="2763" y="6466"/>
                    <a:pt x="2751" y="6371"/>
                  </a:cubicBezTo>
                  <a:cubicBezTo>
                    <a:pt x="2751" y="6287"/>
                    <a:pt x="2739" y="6180"/>
                    <a:pt x="2739" y="6085"/>
                  </a:cubicBezTo>
                  <a:lnTo>
                    <a:pt x="2739" y="5871"/>
                  </a:lnTo>
                  <a:lnTo>
                    <a:pt x="2739" y="5656"/>
                  </a:lnTo>
                  <a:cubicBezTo>
                    <a:pt x="2739" y="5585"/>
                    <a:pt x="2727" y="5514"/>
                    <a:pt x="2727" y="5430"/>
                  </a:cubicBezTo>
                  <a:cubicBezTo>
                    <a:pt x="2703" y="5359"/>
                    <a:pt x="2703" y="5287"/>
                    <a:pt x="2691" y="5216"/>
                  </a:cubicBezTo>
                  <a:lnTo>
                    <a:pt x="2644" y="4942"/>
                  </a:lnTo>
                  <a:cubicBezTo>
                    <a:pt x="2620" y="4859"/>
                    <a:pt x="2608" y="4763"/>
                    <a:pt x="2584" y="4680"/>
                  </a:cubicBezTo>
                  <a:cubicBezTo>
                    <a:pt x="2572" y="4585"/>
                    <a:pt x="2560" y="4478"/>
                    <a:pt x="2525" y="4394"/>
                  </a:cubicBezTo>
                  <a:cubicBezTo>
                    <a:pt x="2525" y="4347"/>
                    <a:pt x="2513" y="4299"/>
                    <a:pt x="2501" y="4263"/>
                  </a:cubicBezTo>
                  <a:lnTo>
                    <a:pt x="2453" y="4085"/>
                  </a:lnTo>
                  <a:cubicBezTo>
                    <a:pt x="2441" y="4049"/>
                    <a:pt x="2429" y="4001"/>
                    <a:pt x="2406" y="3966"/>
                  </a:cubicBezTo>
                  <a:cubicBezTo>
                    <a:pt x="2394" y="3918"/>
                    <a:pt x="2382" y="3882"/>
                    <a:pt x="2370" y="3847"/>
                  </a:cubicBezTo>
                  <a:cubicBezTo>
                    <a:pt x="2346" y="3787"/>
                    <a:pt x="2322" y="3740"/>
                    <a:pt x="2310" y="3680"/>
                  </a:cubicBezTo>
                  <a:lnTo>
                    <a:pt x="2263" y="3549"/>
                  </a:lnTo>
                  <a:cubicBezTo>
                    <a:pt x="2191" y="3382"/>
                    <a:pt x="2132" y="3204"/>
                    <a:pt x="2048" y="3037"/>
                  </a:cubicBezTo>
                  <a:cubicBezTo>
                    <a:pt x="1977" y="2847"/>
                    <a:pt x="1894" y="2668"/>
                    <a:pt x="1810" y="2477"/>
                  </a:cubicBezTo>
                  <a:cubicBezTo>
                    <a:pt x="1774" y="2382"/>
                    <a:pt x="1739" y="2299"/>
                    <a:pt x="1691" y="2204"/>
                  </a:cubicBezTo>
                  <a:cubicBezTo>
                    <a:pt x="1655" y="2120"/>
                    <a:pt x="1620" y="2037"/>
                    <a:pt x="1572" y="1954"/>
                  </a:cubicBezTo>
                  <a:cubicBezTo>
                    <a:pt x="1548" y="1906"/>
                    <a:pt x="1536" y="1858"/>
                    <a:pt x="1501" y="1823"/>
                  </a:cubicBezTo>
                  <a:cubicBezTo>
                    <a:pt x="1477" y="1787"/>
                    <a:pt x="1453" y="1763"/>
                    <a:pt x="1441" y="1727"/>
                  </a:cubicBezTo>
                  <a:cubicBezTo>
                    <a:pt x="1393" y="1656"/>
                    <a:pt x="1358" y="1561"/>
                    <a:pt x="1298" y="1489"/>
                  </a:cubicBezTo>
                  <a:cubicBezTo>
                    <a:pt x="1251" y="1430"/>
                    <a:pt x="1215" y="1382"/>
                    <a:pt x="1179" y="1323"/>
                  </a:cubicBezTo>
                  <a:cubicBezTo>
                    <a:pt x="1155" y="1299"/>
                    <a:pt x="1143" y="1287"/>
                    <a:pt x="1132" y="1251"/>
                  </a:cubicBezTo>
                  <a:cubicBezTo>
                    <a:pt x="1084" y="1204"/>
                    <a:pt x="1060" y="1144"/>
                    <a:pt x="1012" y="1108"/>
                  </a:cubicBezTo>
                  <a:cubicBezTo>
                    <a:pt x="977" y="1061"/>
                    <a:pt x="965" y="1025"/>
                    <a:pt x="941" y="1001"/>
                  </a:cubicBezTo>
                  <a:lnTo>
                    <a:pt x="715" y="727"/>
                  </a:lnTo>
                  <a:cubicBezTo>
                    <a:pt x="679" y="703"/>
                    <a:pt x="655" y="656"/>
                    <a:pt x="620" y="632"/>
                  </a:cubicBezTo>
                  <a:cubicBezTo>
                    <a:pt x="596" y="596"/>
                    <a:pt x="548" y="549"/>
                    <a:pt x="524" y="513"/>
                  </a:cubicBezTo>
                  <a:lnTo>
                    <a:pt x="524" y="525"/>
                  </a:lnTo>
                  <a:lnTo>
                    <a:pt x="501" y="513"/>
                  </a:lnTo>
                  <a:lnTo>
                    <a:pt x="501" y="525"/>
                  </a:lnTo>
                  <a:cubicBezTo>
                    <a:pt x="465" y="477"/>
                    <a:pt x="429" y="430"/>
                    <a:pt x="405" y="394"/>
                  </a:cubicBezTo>
                  <a:cubicBezTo>
                    <a:pt x="370" y="358"/>
                    <a:pt x="346" y="334"/>
                    <a:pt x="322" y="299"/>
                  </a:cubicBezTo>
                  <a:cubicBezTo>
                    <a:pt x="286" y="239"/>
                    <a:pt x="250" y="191"/>
                    <a:pt x="203" y="132"/>
                  </a:cubicBezTo>
                  <a:cubicBezTo>
                    <a:pt x="203" y="120"/>
                    <a:pt x="191" y="108"/>
                    <a:pt x="179" y="96"/>
                  </a:cubicBezTo>
                  <a:cubicBezTo>
                    <a:pt x="179" y="72"/>
                    <a:pt x="167" y="72"/>
                    <a:pt x="167" y="61"/>
                  </a:cubicBezTo>
                  <a:lnTo>
                    <a:pt x="131" y="37"/>
                  </a:lnTo>
                  <a:cubicBezTo>
                    <a:pt x="120" y="37"/>
                    <a:pt x="120" y="13"/>
                    <a:pt x="108" y="13"/>
                  </a:cubicBezTo>
                  <a:cubicBezTo>
                    <a:pt x="84" y="1"/>
                    <a:pt x="84" y="1"/>
                    <a:pt x="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90;p60">
              <a:extLst>
                <a:ext uri="{FF2B5EF4-FFF2-40B4-BE49-F238E27FC236}">
                  <a16:creationId xmlns:a16="http://schemas.microsoft.com/office/drawing/2014/main" id="{14653283-DE91-3343-0DD7-BCE1AAB533EE}"/>
                </a:ext>
              </a:extLst>
            </p:cNvPr>
            <p:cNvSpPr/>
            <p:nvPr/>
          </p:nvSpPr>
          <p:spPr>
            <a:xfrm>
              <a:off x="6693075" y="2838575"/>
              <a:ext cx="34850" cy="87225"/>
            </a:xfrm>
            <a:custGeom>
              <a:avLst/>
              <a:gdLst/>
              <a:ahLst/>
              <a:cxnLst/>
              <a:rect l="l" t="t" r="r" b="b"/>
              <a:pathLst>
                <a:path w="1394" h="3489" extrusionOk="0">
                  <a:moveTo>
                    <a:pt x="25" y="0"/>
                  </a:moveTo>
                  <a:cubicBezTo>
                    <a:pt x="1" y="0"/>
                    <a:pt x="1" y="24"/>
                    <a:pt x="1" y="36"/>
                  </a:cubicBezTo>
                  <a:lnTo>
                    <a:pt x="1" y="48"/>
                  </a:lnTo>
                  <a:lnTo>
                    <a:pt x="25" y="60"/>
                  </a:lnTo>
                  <a:lnTo>
                    <a:pt x="37" y="84"/>
                  </a:lnTo>
                  <a:lnTo>
                    <a:pt x="49" y="96"/>
                  </a:lnTo>
                  <a:lnTo>
                    <a:pt x="84" y="120"/>
                  </a:lnTo>
                  <a:cubicBezTo>
                    <a:pt x="108" y="155"/>
                    <a:pt x="132" y="167"/>
                    <a:pt x="168" y="203"/>
                  </a:cubicBezTo>
                  <a:cubicBezTo>
                    <a:pt x="191" y="227"/>
                    <a:pt x="227" y="239"/>
                    <a:pt x="251" y="274"/>
                  </a:cubicBezTo>
                  <a:cubicBezTo>
                    <a:pt x="275" y="274"/>
                    <a:pt x="287" y="286"/>
                    <a:pt x="299" y="310"/>
                  </a:cubicBezTo>
                  <a:cubicBezTo>
                    <a:pt x="334" y="322"/>
                    <a:pt x="346" y="334"/>
                    <a:pt x="358" y="346"/>
                  </a:cubicBezTo>
                  <a:cubicBezTo>
                    <a:pt x="382" y="358"/>
                    <a:pt x="382" y="381"/>
                    <a:pt x="394" y="393"/>
                  </a:cubicBezTo>
                  <a:cubicBezTo>
                    <a:pt x="418" y="441"/>
                    <a:pt x="430" y="501"/>
                    <a:pt x="465" y="536"/>
                  </a:cubicBezTo>
                  <a:lnTo>
                    <a:pt x="513" y="631"/>
                  </a:lnTo>
                  <a:cubicBezTo>
                    <a:pt x="537" y="691"/>
                    <a:pt x="584" y="762"/>
                    <a:pt x="608" y="834"/>
                  </a:cubicBezTo>
                  <a:cubicBezTo>
                    <a:pt x="644" y="882"/>
                    <a:pt x="656" y="929"/>
                    <a:pt x="692" y="977"/>
                  </a:cubicBezTo>
                  <a:cubicBezTo>
                    <a:pt x="703" y="1001"/>
                    <a:pt x="715" y="1048"/>
                    <a:pt x="727" y="1072"/>
                  </a:cubicBezTo>
                  <a:cubicBezTo>
                    <a:pt x="763" y="1132"/>
                    <a:pt x="787" y="1179"/>
                    <a:pt x="811" y="1227"/>
                  </a:cubicBezTo>
                  <a:cubicBezTo>
                    <a:pt x="822" y="1251"/>
                    <a:pt x="822" y="1286"/>
                    <a:pt x="834" y="1310"/>
                  </a:cubicBezTo>
                  <a:lnTo>
                    <a:pt x="882" y="1501"/>
                  </a:lnTo>
                  <a:cubicBezTo>
                    <a:pt x="894" y="1524"/>
                    <a:pt x="894" y="1572"/>
                    <a:pt x="906" y="1596"/>
                  </a:cubicBezTo>
                  <a:cubicBezTo>
                    <a:pt x="953" y="1763"/>
                    <a:pt x="1001" y="1917"/>
                    <a:pt x="1049" y="2072"/>
                  </a:cubicBezTo>
                  <a:cubicBezTo>
                    <a:pt x="1073" y="2155"/>
                    <a:pt x="1096" y="2215"/>
                    <a:pt x="1108" y="2286"/>
                  </a:cubicBezTo>
                  <a:cubicBezTo>
                    <a:pt x="1120" y="2370"/>
                    <a:pt x="1156" y="2465"/>
                    <a:pt x="1168" y="2548"/>
                  </a:cubicBezTo>
                  <a:cubicBezTo>
                    <a:pt x="1192" y="2703"/>
                    <a:pt x="1239" y="2846"/>
                    <a:pt x="1275" y="3001"/>
                  </a:cubicBezTo>
                  <a:cubicBezTo>
                    <a:pt x="1311" y="3156"/>
                    <a:pt x="1346" y="3322"/>
                    <a:pt x="1394" y="3489"/>
                  </a:cubicBezTo>
                  <a:cubicBezTo>
                    <a:pt x="1358" y="3298"/>
                    <a:pt x="1311" y="3108"/>
                    <a:pt x="1275" y="2906"/>
                  </a:cubicBezTo>
                  <a:cubicBezTo>
                    <a:pt x="1251" y="2775"/>
                    <a:pt x="1227" y="2620"/>
                    <a:pt x="1192" y="2489"/>
                  </a:cubicBezTo>
                  <a:cubicBezTo>
                    <a:pt x="1180" y="2429"/>
                    <a:pt x="1180" y="2382"/>
                    <a:pt x="1168" y="2322"/>
                  </a:cubicBezTo>
                  <a:cubicBezTo>
                    <a:pt x="1168" y="2310"/>
                    <a:pt x="1156" y="2286"/>
                    <a:pt x="1156" y="2263"/>
                  </a:cubicBezTo>
                  <a:cubicBezTo>
                    <a:pt x="1132" y="2179"/>
                    <a:pt x="1108" y="2072"/>
                    <a:pt x="1084" y="1989"/>
                  </a:cubicBezTo>
                  <a:cubicBezTo>
                    <a:pt x="1049" y="1834"/>
                    <a:pt x="1013" y="1667"/>
                    <a:pt x="977" y="1524"/>
                  </a:cubicBezTo>
                  <a:cubicBezTo>
                    <a:pt x="977" y="1477"/>
                    <a:pt x="953" y="1429"/>
                    <a:pt x="942" y="1393"/>
                  </a:cubicBezTo>
                  <a:cubicBezTo>
                    <a:pt x="930" y="1346"/>
                    <a:pt x="906" y="1286"/>
                    <a:pt x="894" y="1239"/>
                  </a:cubicBezTo>
                  <a:cubicBezTo>
                    <a:pt x="882" y="1191"/>
                    <a:pt x="870" y="1155"/>
                    <a:pt x="834" y="1108"/>
                  </a:cubicBezTo>
                  <a:cubicBezTo>
                    <a:pt x="787" y="1012"/>
                    <a:pt x="751" y="941"/>
                    <a:pt x="703" y="858"/>
                  </a:cubicBezTo>
                  <a:cubicBezTo>
                    <a:pt x="680" y="798"/>
                    <a:pt x="644" y="715"/>
                    <a:pt x="608" y="655"/>
                  </a:cubicBezTo>
                  <a:cubicBezTo>
                    <a:pt x="596" y="620"/>
                    <a:pt x="572" y="572"/>
                    <a:pt x="549" y="524"/>
                  </a:cubicBezTo>
                  <a:cubicBezTo>
                    <a:pt x="549" y="512"/>
                    <a:pt x="537" y="512"/>
                    <a:pt x="537" y="501"/>
                  </a:cubicBezTo>
                  <a:cubicBezTo>
                    <a:pt x="513" y="453"/>
                    <a:pt x="489" y="405"/>
                    <a:pt x="465" y="358"/>
                  </a:cubicBezTo>
                  <a:cubicBezTo>
                    <a:pt x="453" y="346"/>
                    <a:pt x="430" y="322"/>
                    <a:pt x="418" y="298"/>
                  </a:cubicBezTo>
                  <a:cubicBezTo>
                    <a:pt x="406" y="286"/>
                    <a:pt x="394" y="286"/>
                    <a:pt x="382" y="274"/>
                  </a:cubicBezTo>
                  <a:cubicBezTo>
                    <a:pt x="346" y="262"/>
                    <a:pt x="334" y="239"/>
                    <a:pt x="311" y="227"/>
                  </a:cubicBezTo>
                  <a:cubicBezTo>
                    <a:pt x="287" y="203"/>
                    <a:pt x="263" y="179"/>
                    <a:pt x="227" y="155"/>
                  </a:cubicBezTo>
                  <a:cubicBezTo>
                    <a:pt x="203" y="120"/>
                    <a:pt x="168" y="108"/>
                    <a:pt x="144" y="84"/>
                  </a:cubicBezTo>
                  <a:cubicBezTo>
                    <a:pt x="120" y="60"/>
                    <a:pt x="108" y="60"/>
                    <a:pt x="96" y="48"/>
                  </a:cubicBezTo>
                  <a:lnTo>
                    <a:pt x="4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791;p60">
              <a:extLst>
                <a:ext uri="{FF2B5EF4-FFF2-40B4-BE49-F238E27FC236}">
                  <a16:creationId xmlns:a16="http://schemas.microsoft.com/office/drawing/2014/main" id="{1B309B1E-AC42-248D-D372-7C63579AEB1D}"/>
                </a:ext>
              </a:extLst>
            </p:cNvPr>
            <p:cNvSpPr/>
            <p:nvPr/>
          </p:nvSpPr>
          <p:spPr>
            <a:xfrm>
              <a:off x="6765425" y="2869525"/>
              <a:ext cx="37525" cy="234400"/>
            </a:xfrm>
            <a:custGeom>
              <a:avLst/>
              <a:gdLst/>
              <a:ahLst/>
              <a:cxnLst/>
              <a:rect l="l" t="t" r="r" b="b"/>
              <a:pathLst>
                <a:path w="1501" h="9376" extrusionOk="0">
                  <a:moveTo>
                    <a:pt x="1500" y="1"/>
                  </a:moveTo>
                  <a:lnTo>
                    <a:pt x="1500" y="1"/>
                  </a:lnTo>
                  <a:cubicBezTo>
                    <a:pt x="1477" y="155"/>
                    <a:pt x="1441" y="286"/>
                    <a:pt x="1417" y="417"/>
                  </a:cubicBezTo>
                  <a:lnTo>
                    <a:pt x="1369" y="596"/>
                  </a:lnTo>
                  <a:cubicBezTo>
                    <a:pt x="1334" y="679"/>
                    <a:pt x="1322" y="763"/>
                    <a:pt x="1298" y="834"/>
                  </a:cubicBezTo>
                  <a:cubicBezTo>
                    <a:pt x="1274" y="917"/>
                    <a:pt x="1250" y="1001"/>
                    <a:pt x="1215" y="1072"/>
                  </a:cubicBezTo>
                  <a:cubicBezTo>
                    <a:pt x="1191" y="1156"/>
                    <a:pt x="1179" y="1227"/>
                    <a:pt x="1143" y="1298"/>
                  </a:cubicBezTo>
                  <a:cubicBezTo>
                    <a:pt x="1131" y="1334"/>
                    <a:pt x="1131" y="1358"/>
                    <a:pt x="1119" y="1394"/>
                  </a:cubicBezTo>
                  <a:cubicBezTo>
                    <a:pt x="1096" y="1418"/>
                    <a:pt x="1096" y="1465"/>
                    <a:pt x="1084" y="1489"/>
                  </a:cubicBezTo>
                  <a:cubicBezTo>
                    <a:pt x="1072" y="1572"/>
                    <a:pt x="1036" y="1644"/>
                    <a:pt x="1024" y="1715"/>
                  </a:cubicBezTo>
                  <a:cubicBezTo>
                    <a:pt x="1012" y="1810"/>
                    <a:pt x="976" y="1882"/>
                    <a:pt x="965" y="1965"/>
                  </a:cubicBezTo>
                  <a:cubicBezTo>
                    <a:pt x="917" y="2108"/>
                    <a:pt x="893" y="2251"/>
                    <a:pt x="846" y="2382"/>
                  </a:cubicBezTo>
                  <a:cubicBezTo>
                    <a:pt x="822" y="2465"/>
                    <a:pt x="798" y="2549"/>
                    <a:pt x="774" y="2620"/>
                  </a:cubicBezTo>
                  <a:cubicBezTo>
                    <a:pt x="738" y="2703"/>
                    <a:pt x="726" y="2787"/>
                    <a:pt x="703" y="2858"/>
                  </a:cubicBezTo>
                  <a:cubicBezTo>
                    <a:pt x="655" y="3001"/>
                    <a:pt x="619" y="3144"/>
                    <a:pt x="584" y="3275"/>
                  </a:cubicBezTo>
                  <a:cubicBezTo>
                    <a:pt x="560" y="3323"/>
                    <a:pt x="560" y="3358"/>
                    <a:pt x="548" y="3394"/>
                  </a:cubicBezTo>
                  <a:cubicBezTo>
                    <a:pt x="536" y="3442"/>
                    <a:pt x="536" y="3489"/>
                    <a:pt x="524" y="3537"/>
                  </a:cubicBezTo>
                  <a:cubicBezTo>
                    <a:pt x="500" y="3608"/>
                    <a:pt x="488" y="3668"/>
                    <a:pt x="476" y="3739"/>
                  </a:cubicBezTo>
                  <a:cubicBezTo>
                    <a:pt x="465" y="3775"/>
                    <a:pt x="465" y="3811"/>
                    <a:pt x="441" y="3846"/>
                  </a:cubicBezTo>
                  <a:cubicBezTo>
                    <a:pt x="429" y="3870"/>
                    <a:pt x="429" y="3918"/>
                    <a:pt x="417" y="3965"/>
                  </a:cubicBezTo>
                  <a:cubicBezTo>
                    <a:pt x="417" y="3989"/>
                    <a:pt x="405" y="4037"/>
                    <a:pt x="381" y="4085"/>
                  </a:cubicBezTo>
                  <a:cubicBezTo>
                    <a:pt x="369" y="4108"/>
                    <a:pt x="369" y="4156"/>
                    <a:pt x="357" y="4192"/>
                  </a:cubicBezTo>
                  <a:cubicBezTo>
                    <a:pt x="310" y="4335"/>
                    <a:pt x="250" y="4489"/>
                    <a:pt x="203" y="4632"/>
                  </a:cubicBezTo>
                  <a:cubicBezTo>
                    <a:pt x="191" y="4692"/>
                    <a:pt x="167" y="4763"/>
                    <a:pt x="143" y="4823"/>
                  </a:cubicBezTo>
                  <a:cubicBezTo>
                    <a:pt x="131" y="4870"/>
                    <a:pt x="131" y="4906"/>
                    <a:pt x="119" y="4942"/>
                  </a:cubicBezTo>
                  <a:cubicBezTo>
                    <a:pt x="119" y="4989"/>
                    <a:pt x="107" y="5037"/>
                    <a:pt x="84" y="5073"/>
                  </a:cubicBezTo>
                  <a:cubicBezTo>
                    <a:pt x="84" y="5108"/>
                    <a:pt x="72" y="5156"/>
                    <a:pt x="72" y="5180"/>
                  </a:cubicBezTo>
                  <a:cubicBezTo>
                    <a:pt x="72" y="5228"/>
                    <a:pt x="60" y="5263"/>
                    <a:pt x="60" y="5287"/>
                  </a:cubicBezTo>
                  <a:cubicBezTo>
                    <a:pt x="60" y="5323"/>
                    <a:pt x="48" y="5347"/>
                    <a:pt x="48" y="5382"/>
                  </a:cubicBezTo>
                  <a:cubicBezTo>
                    <a:pt x="24" y="5394"/>
                    <a:pt x="24" y="5406"/>
                    <a:pt x="24" y="5418"/>
                  </a:cubicBezTo>
                  <a:cubicBezTo>
                    <a:pt x="24" y="5466"/>
                    <a:pt x="12" y="5513"/>
                    <a:pt x="12" y="5561"/>
                  </a:cubicBezTo>
                  <a:cubicBezTo>
                    <a:pt x="0" y="5585"/>
                    <a:pt x="0" y="5632"/>
                    <a:pt x="0" y="5656"/>
                  </a:cubicBezTo>
                  <a:lnTo>
                    <a:pt x="0" y="5763"/>
                  </a:lnTo>
                  <a:lnTo>
                    <a:pt x="0" y="5870"/>
                  </a:lnTo>
                  <a:lnTo>
                    <a:pt x="0" y="5990"/>
                  </a:lnTo>
                  <a:lnTo>
                    <a:pt x="0" y="6132"/>
                  </a:lnTo>
                  <a:cubicBezTo>
                    <a:pt x="0" y="6240"/>
                    <a:pt x="12" y="6335"/>
                    <a:pt x="12" y="6418"/>
                  </a:cubicBezTo>
                  <a:cubicBezTo>
                    <a:pt x="12" y="6513"/>
                    <a:pt x="24" y="6597"/>
                    <a:pt x="24" y="6692"/>
                  </a:cubicBezTo>
                  <a:lnTo>
                    <a:pt x="24" y="6906"/>
                  </a:lnTo>
                  <a:lnTo>
                    <a:pt x="24" y="6930"/>
                  </a:lnTo>
                  <a:lnTo>
                    <a:pt x="24" y="7073"/>
                  </a:lnTo>
                  <a:lnTo>
                    <a:pt x="24" y="7168"/>
                  </a:lnTo>
                  <a:cubicBezTo>
                    <a:pt x="12" y="7252"/>
                    <a:pt x="12" y="7347"/>
                    <a:pt x="12" y="7430"/>
                  </a:cubicBezTo>
                  <a:cubicBezTo>
                    <a:pt x="12" y="7502"/>
                    <a:pt x="0" y="7597"/>
                    <a:pt x="12" y="7668"/>
                  </a:cubicBezTo>
                  <a:cubicBezTo>
                    <a:pt x="12" y="7728"/>
                    <a:pt x="24" y="7775"/>
                    <a:pt x="24" y="7835"/>
                  </a:cubicBezTo>
                  <a:cubicBezTo>
                    <a:pt x="48" y="7906"/>
                    <a:pt x="48" y="7978"/>
                    <a:pt x="60" y="8061"/>
                  </a:cubicBezTo>
                  <a:cubicBezTo>
                    <a:pt x="60" y="8121"/>
                    <a:pt x="72" y="8156"/>
                    <a:pt x="72" y="8216"/>
                  </a:cubicBezTo>
                  <a:cubicBezTo>
                    <a:pt x="84" y="8252"/>
                    <a:pt x="84" y="8264"/>
                    <a:pt x="84" y="8299"/>
                  </a:cubicBezTo>
                  <a:cubicBezTo>
                    <a:pt x="107" y="8383"/>
                    <a:pt x="119" y="8490"/>
                    <a:pt x="131" y="8573"/>
                  </a:cubicBezTo>
                  <a:cubicBezTo>
                    <a:pt x="131" y="8657"/>
                    <a:pt x="143" y="8716"/>
                    <a:pt x="167" y="8776"/>
                  </a:cubicBezTo>
                  <a:lnTo>
                    <a:pt x="203" y="9038"/>
                  </a:lnTo>
                  <a:cubicBezTo>
                    <a:pt x="203" y="9097"/>
                    <a:pt x="226" y="9168"/>
                    <a:pt x="238" y="9240"/>
                  </a:cubicBezTo>
                  <a:cubicBezTo>
                    <a:pt x="238" y="9264"/>
                    <a:pt x="250" y="9288"/>
                    <a:pt x="250" y="9299"/>
                  </a:cubicBezTo>
                  <a:cubicBezTo>
                    <a:pt x="250" y="9323"/>
                    <a:pt x="262" y="9323"/>
                    <a:pt x="262" y="9335"/>
                  </a:cubicBezTo>
                  <a:cubicBezTo>
                    <a:pt x="286" y="9347"/>
                    <a:pt x="298" y="9371"/>
                    <a:pt x="310" y="9371"/>
                  </a:cubicBezTo>
                  <a:cubicBezTo>
                    <a:pt x="310" y="9374"/>
                    <a:pt x="311" y="9376"/>
                    <a:pt x="312" y="9376"/>
                  </a:cubicBezTo>
                  <a:cubicBezTo>
                    <a:pt x="315" y="9376"/>
                    <a:pt x="322" y="9365"/>
                    <a:pt x="322" y="9347"/>
                  </a:cubicBezTo>
                  <a:cubicBezTo>
                    <a:pt x="322" y="9347"/>
                    <a:pt x="345" y="9335"/>
                    <a:pt x="345" y="9323"/>
                  </a:cubicBezTo>
                  <a:lnTo>
                    <a:pt x="345" y="9276"/>
                  </a:lnTo>
                  <a:cubicBezTo>
                    <a:pt x="322" y="9228"/>
                    <a:pt x="322" y="9192"/>
                    <a:pt x="310" y="9145"/>
                  </a:cubicBezTo>
                  <a:cubicBezTo>
                    <a:pt x="286" y="9038"/>
                    <a:pt x="262" y="8930"/>
                    <a:pt x="250" y="8835"/>
                  </a:cubicBezTo>
                  <a:lnTo>
                    <a:pt x="203" y="8609"/>
                  </a:lnTo>
                  <a:cubicBezTo>
                    <a:pt x="191" y="8514"/>
                    <a:pt x="191" y="8442"/>
                    <a:pt x="179" y="8359"/>
                  </a:cubicBezTo>
                  <a:cubicBezTo>
                    <a:pt x="167" y="8323"/>
                    <a:pt x="167" y="8311"/>
                    <a:pt x="167" y="8276"/>
                  </a:cubicBezTo>
                  <a:cubicBezTo>
                    <a:pt x="143" y="8252"/>
                    <a:pt x="143" y="8204"/>
                    <a:pt x="143" y="8180"/>
                  </a:cubicBezTo>
                  <a:cubicBezTo>
                    <a:pt x="143" y="8121"/>
                    <a:pt x="131" y="8037"/>
                    <a:pt x="131" y="7966"/>
                  </a:cubicBezTo>
                  <a:cubicBezTo>
                    <a:pt x="119" y="7918"/>
                    <a:pt x="119" y="7859"/>
                    <a:pt x="119" y="7823"/>
                  </a:cubicBezTo>
                  <a:cubicBezTo>
                    <a:pt x="119" y="7777"/>
                    <a:pt x="108" y="7719"/>
                    <a:pt x="107" y="7661"/>
                  </a:cubicBezTo>
                  <a:lnTo>
                    <a:pt x="107" y="7661"/>
                  </a:lnTo>
                  <a:cubicBezTo>
                    <a:pt x="108" y="7580"/>
                    <a:pt x="119" y="7499"/>
                    <a:pt x="119" y="7418"/>
                  </a:cubicBezTo>
                  <a:cubicBezTo>
                    <a:pt x="131" y="7347"/>
                    <a:pt x="131" y="7287"/>
                    <a:pt x="131" y="7204"/>
                  </a:cubicBezTo>
                  <a:lnTo>
                    <a:pt x="131" y="7085"/>
                  </a:lnTo>
                  <a:lnTo>
                    <a:pt x="131" y="6990"/>
                  </a:lnTo>
                  <a:lnTo>
                    <a:pt x="131" y="6942"/>
                  </a:lnTo>
                  <a:cubicBezTo>
                    <a:pt x="131" y="6787"/>
                    <a:pt x="119" y="6656"/>
                    <a:pt x="119" y="6525"/>
                  </a:cubicBezTo>
                  <a:cubicBezTo>
                    <a:pt x="119" y="6406"/>
                    <a:pt x="107" y="6287"/>
                    <a:pt x="107" y="6168"/>
                  </a:cubicBezTo>
                  <a:lnTo>
                    <a:pt x="107" y="6132"/>
                  </a:lnTo>
                  <a:lnTo>
                    <a:pt x="107" y="6061"/>
                  </a:lnTo>
                  <a:lnTo>
                    <a:pt x="107" y="6037"/>
                  </a:lnTo>
                  <a:lnTo>
                    <a:pt x="107" y="6001"/>
                  </a:lnTo>
                  <a:lnTo>
                    <a:pt x="107" y="5990"/>
                  </a:lnTo>
                  <a:lnTo>
                    <a:pt x="107" y="5775"/>
                  </a:lnTo>
                  <a:lnTo>
                    <a:pt x="107" y="5692"/>
                  </a:lnTo>
                  <a:cubicBezTo>
                    <a:pt x="119" y="5656"/>
                    <a:pt x="119" y="5620"/>
                    <a:pt x="119" y="5585"/>
                  </a:cubicBezTo>
                  <a:cubicBezTo>
                    <a:pt x="119" y="5537"/>
                    <a:pt x="131" y="5513"/>
                    <a:pt x="131" y="5466"/>
                  </a:cubicBezTo>
                  <a:cubicBezTo>
                    <a:pt x="131" y="5442"/>
                    <a:pt x="143" y="5394"/>
                    <a:pt x="143" y="5359"/>
                  </a:cubicBezTo>
                  <a:lnTo>
                    <a:pt x="191" y="5144"/>
                  </a:lnTo>
                  <a:cubicBezTo>
                    <a:pt x="191" y="5097"/>
                    <a:pt x="203" y="5049"/>
                    <a:pt x="226" y="5001"/>
                  </a:cubicBezTo>
                  <a:cubicBezTo>
                    <a:pt x="226" y="4978"/>
                    <a:pt x="238" y="4930"/>
                    <a:pt x="250" y="4882"/>
                  </a:cubicBezTo>
                  <a:cubicBezTo>
                    <a:pt x="298" y="4739"/>
                    <a:pt x="357" y="4585"/>
                    <a:pt x="405" y="4442"/>
                  </a:cubicBezTo>
                  <a:cubicBezTo>
                    <a:pt x="429" y="4370"/>
                    <a:pt x="465" y="4311"/>
                    <a:pt x="476" y="4227"/>
                  </a:cubicBezTo>
                  <a:cubicBezTo>
                    <a:pt x="488" y="4204"/>
                    <a:pt x="488" y="4156"/>
                    <a:pt x="500" y="4132"/>
                  </a:cubicBezTo>
                  <a:cubicBezTo>
                    <a:pt x="500" y="4085"/>
                    <a:pt x="524" y="4049"/>
                    <a:pt x="536" y="4013"/>
                  </a:cubicBezTo>
                  <a:cubicBezTo>
                    <a:pt x="548" y="3930"/>
                    <a:pt x="584" y="3846"/>
                    <a:pt x="595" y="3775"/>
                  </a:cubicBezTo>
                  <a:cubicBezTo>
                    <a:pt x="607" y="3692"/>
                    <a:pt x="619" y="3632"/>
                    <a:pt x="643" y="3561"/>
                  </a:cubicBezTo>
                  <a:cubicBezTo>
                    <a:pt x="667" y="3394"/>
                    <a:pt x="715" y="3251"/>
                    <a:pt x="762" y="3096"/>
                  </a:cubicBezTo>
                  <a:cubicBezTo>
                    <a:pt x="822" y="2942"/>
                    <a:pt x="857" y="2787"/>
                    <a:pt x="905" y="2644"/>
                  </a:cubicBezTo>
                  <a:cubicBezTo>
                    <a:pt x="941" y="2561"/>
                    <a:pt x="965" y="2477"/>
                    <a:pt x="976" y="2406"/>
                  </a:cubicBezTo>
                  <a:cubicBezTo>
                    <a:pt x="1000" y="2370"/>
                    <a:pt x="1000" y="2346"/>
                    <a:pt x="1012" y="2311"/>
                  </a:cubicBezTo>
                  <a:cubicBezTo>
                    <a:pt x="1024" y="2287"/>
                    <a:pt x="1024" y="2239"/>
                    <a:pt x="1036" y="2191"/>
                  </a:cubicBezTo>
                  <a:lnTo>
                    <a:pt x="1036" y="2203"/>
                  </a:lnTo>
                  <a:lnTo>
                    <a:pt x="1084" y="2025"/>
                  </a:lnTo>
                  <a:lnTo>
                    <a:pt x="1084" y="2049"/>
                  </a:lnTo>
                  <a:lnTo>
                    <a:pt x="1131" y="1870"/>
                  </a:lnTo>
                  <a:cubicBezTo>
                    <a:pt x="1131" y="1822"/>
                    <a:pt x="1143" y="1763"/>
                    <a:pt x="1155" y="1703"/>
                  </a:cubicBezTo>
                  <a:lnTo>
                    <a:pt x="1155" y="1715"/>
                  </a:lnTo>
                  <a:lnTo>
                    <a:pt x="1203" y="1537"/>
                  </a:lnTo>
                  <a:cubicBezTo>
                    <a:pt x="1215" y="1465"/>
                    <a:pt x="1238" y="1406"/>
                    <a:pt x="1250" y="1346"/>
                  </a:cubicBezTo>
                  <a:cubicBezTo>
                    <a:pt x="1262" y="1275"/>
                    <a:pt x="1274" y="1215"/>
                    <a:pt x="1298" y="1156"/>
                  </a:cubicBezTo>
                  <a:cubicBezTo>
                    <a:pt x="1310" y="1096"/>
                    <a:pt x="1322" y="1013"/>
                    <a:pt x="1334" y="953"/>
                  </a:cubicBezTo>
                  <a:lnTo>
                    <a:pt x="1381" y="739"/>
                  </a:lnTo>
                  <a:cubicBezTo>
                    <a:pt x="1393" y="679"/>
                    <a:pt x="1393" y="632"/>
                    <a:pt x="1417" y="584"/>
                  </a:cubicBezTo>
                  <a:cubicBezTo>
                    <a:pt x="1417" y="560"/>
                    <a:pt x="1429" y="513"/>
                    <a:pt x="1429" y="477"/>
                  </a:cubicBezTo>
                  <a:cubicBezTo>
                    <a:pt x="1453" y="322"/>
                    <a:pt x="1488" y="167"/>
                    <a:pt x="15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92;p60">
              <a:extLst>
                <a:ext uri="{FF2B5EF4-FFF2-40B4-BE49-F238E27FC236}">
                  <a16:creationId xmlns:a16="http://schemas.microsoft.com/office/drawing/2014/main" id="{E8A20B86-3B41-3024-C7F9-D0905BDF6157}"/>
                </a:ext>
              </a:extLst>
            </p:cNvPr>
            <p:cNvSpPr/>
            <p:nvPr/>
          </p:nvSpPr>
          <p:spPr>
            <a:xfrm>
              <a:off x="6789825" y="2894825"/>
              <a:ext cx="34250" cy="105400"/>
            </a:xfrm>
            <a:custGeom>
              <a:avLst/>
              <a:gdLst/>
              <a:ahLst/>
              <a:cxnLst/>
              <a:rect l="l" t="t" r="r" b="b"/>
              <a:pathLst>
                <a:path w="1370" h="4216" extrusionOk="0">
                  <a:moveTo>
                    <a:pt x="1370" y="1"/>
                  </a:moveTo>
                  <a:lnTo>
                    <a:pt x="1370" y="1"/>
                  </a:lnTo>
                  <a:cubicBezTo>
                    <a:pt x="1368" y="12"/>
                    <a:pt x="1367" y="23"/>
                    <a:pt x="1365" y="34"/>
                  </a:cubicBezTo>
                  <a:lnTo>
                    <a:pt x="1365" y="34"/>
                  </a:lnTo>
                  <a:cubicBezTo>
                    <a:pt x="1368" y="26"/>
                    <a:pt x="1370" y="15"/>
                    <a:pt x="1370" y="1"/>
                  </a:cubicBezTo>
                  <a:close/>
                  <a:moveTo>
                    <a:pt x="1365" y="34"/>
                  </a:moveTo>
                  <a:cubicBezTo>
                    <a:pt x="1362" y="46"/>
                    <a:pt x="1358" y="53"/>
                    <a:pt x="1358" y="60"/>
                  </a:cubicBezTo>
                  <a:lnTo>
                    <a:pt x="1358" y="90"/>
                  </a:lnTo>
                  <a:lnTo>
                    <a:pt x="1358" y="90"/>
                  </a:lnTo>
                  <a:cubicBezTo>
                    <a:pt x="1360" y="72"/>
                    <a:pt x="1363" y="53"/>
                    <a:pt x="1365" y="34"/>
                  </a:cubicBezTo>
                  <a:close/>
                  <a:moveTo>
                    <a:pt x="1358" y="90"/>
                  </a:moveTo>
                  <a:lnTo>
                    <a:pt x="1358" y="90"/>
                  </a:lnTo>
                  <a:cubicBezTo>
                    <a:pt x="1357" y="93"/>
                    <a:pt x="1357" y="97"/>
                    <a:pt x="1356" y="101"/>
                  </a:cubicBezTo>
                  <a:lnTo>
                    <a:pt x="1356" y="101"/>
                  </a:lnTo>
                  <a:cubicBezTo>
                    <a:pt x="1357" y="99"/>
                    <a:pt x="1357" y="97"/>
                    <a:pt x="1358" y="96"/>
                  </a:cubicBezTo>
                  <a:lnTo>
                    <a:pt x="1358" y="90"/>
                  </a:lnTo>
                  <a:close/>
                  <a:moveTo>
                    <a:pt x="1356" y="101"/>
                  </a:moveTo>
                  <a:lnTo>
                    <a:pt x="1356" y="101"/>
                  </a:lnTo>
                  <a:cubicBezTo>
                    <a:pt x="1333" y="170"/>
                    <a:pt x="1310" y="241"/>
                    <a:pt x="1298" y="322"/>
                  </a:cubicBezTo>
                  <a:cubicBezTo>
                    <a:pt x="1286" y="394"/>
                    <a:pt x="1274" y="453"/>
                    <a:pt x="1251" y="513"/>
                  </a:cubicBezTo>
                  <a:cubicBezTo>
                    <a:pt x="1239" y="537"/>
                    <a:pt x="1227" y="584"/>
                    <a:pt x="1215" y="632"/>
                  </a:cubicBezTo>
                  <a:cubicBezTo>
                    <a:pt x="1191" y="656"/>
                    <a:pt x="1191" y="691"/>
                    <a:pt x="1179" y="715"/>
                  </a:cubicBezTo>
                  <a:cubicBezTo>
                    <a:pt x="1167" y="763"/>
                    <a:pt x="1155" y="798"/>
                    <a:pt x="1132" y="834"/>
                  </a:cubicBezTo>
                  <a:cubicBezTo>
                    <a:pt x="1120" y="870"/>
                    <a:pt x="1120" y="894"/>
                    <a:pt x="1108" y="929"/>
                  </a:cubicBezTo>
                  <a:cubicBezTo>
                    <a:pt x="1096" y="953"/>
                    <a:pt x="1072" y="1001"/>
                    <a:pt x="1060" y="1048"/>
                  </a:cubicBezTo>
                  <a:cubicBezTo>
                    <a:pt x="1048" y="1084"/>
                    <a:pt x="1036" y="1120"/>
                    <a:pt x="1013" y="1168"/>
                  </a:cubicBezTo>
                  <a:cubicBezTo>
                    <a:pt x="989" y="1239"/>
                    <a:pt x="977" y="1299"/>
                    <a:pt x="941" y="1358"/>
                  </a:cubicBezTo>
                  <a:cubicBezTo>
                    <a:pt x="929" y="1406"/>
                    <a:pt x="893" y="1465"/>
                    <a:pt x="882" y="1501"/>
                  </a:cubicBezTo>
                  <a:cubicBezTo>
                    <a:pt x="822" y="1656"/>
                    <a:pt x="762" y="1787"/>
                    <a:pt x="703" y="1941"/>
                  </a:cubicBezTo>
                  <a:cubicBezTo>
                    <a:pt x="679" y="2001"/>
                    <a:pt x="655" y="2061"/>
                    <a:pt x="632" y="2120"/>
                  </a:cubicBezTo>
                  <a:cubicBezTo>
                    <a:pt x="596" y="2203"/>
                    <a:pt x="560" y="2311"/>
                    <a:pt x="524" y="2394"/>
                  </a:cubicBezTo>
                  <a:cubicBezTo>
                    <a:pt x="477" y="2549"/>
                    <a:pt x="417" y="2692"/>
                    <a:pt x="381" y="2846"/>
                  </a:cubicBezTo>
                  <a:cubicBezTo>
                    <a:pt x="346" y="2918"/>
                    <a:pt x="334" y="2977"/>
                    <a:pt x="298" y="3049"/>
                  </a:cubicBezTo>
                  <a:cubicBezTo>
                    <a:pt x="274" y="3120"/>
                    <a:pt x="262" y="3168"/>
                    <a:pt x="239" y="3227"/>
                  </a:cubicBezTo>
                  <a:lnTo>
                    <a:pt x="155" y="3549"/>
                  </a:lnTo>
                  <a:cubicBezTo>
                    <a:pt x="143" y="3573"/>
                    <a:pt x="120" y="3585"/>
                    <a:pt x="120" y="3620"/>
                  </a:cubicBezTo>
                  <a:cubicBezTo>
                    <a:pt x="120" y="3656"/>
                    <a:pt x="108" y="3668"/>
                    <a:pt x="108" y="3692"/>
                  </a:cubicBezTo>
                  <a:cubicBezTo>
                    <a:pt x="96" y="3787"/>
                    <a:pt x="60" y="3858"/>
                    <a:pt x="48" y="3930"/>
                  </a:cubicBezTo>
                  <a:cubicBezTo>
                    <a:pt x="48" y="3977"/>
                    <a:pt x="36" y="4037"/>
                    <a:pt x="24" y="4085"/>
                  </a:cubicBezTo>
                  <a:cubicBezTo>
                    <a:pt x="24" y="4096"/>
                    <a:pt x="0" y="4120"/>
                    <a:pt x="0" y="4144"/>
                  </a:cubicBezTo>
                  <a:cubicBezTo>
                    <a:pt x="0" y="4168"/>
                    <a:pt x="0" y="4204"/>
                    <a:pt x="24" y="4216"/>
                  </a:cubicBezTo>
                  <a:cubicBezTo>
                    <a:pt x="36" y="4192"/>
                    <a:pt x="36" y="4168"/>
                    <a:pt x="60" y="4108"/>
                  </a:cubicBezTo>
                  <a:cubicBezTo>
                    <a:pt x="60" y="4096"/>
                    <a:pt x="84" y="4085"/>
                    <a:pt x="84" y="4073"/>
                  </a:cubicBezTo>
                  <a:cubicBezTo>
                    <a:pt x="96" y="4025"/>
                    <a:pt x="108" y="3966"/>
                    <a:pt x="120" y="3918"/>
                  </a:cubicBezTo>
                  <a:cubicBezTo>
                    <a:pt x="143" y="3846"/>
                    <a:pt x="167" y="3775"/>
                    <a:pt x="179" y="3692"/>
                  </a:cubicBezTo>
                  <a:cubicBezTo>
                    <a:pt x="179" y="3668"/>
                    <a:pt x="203" y="3656"/>
                    <a:pt x="203" y="3620"/>
                  </a:cubicBezTo>
                  <a:lnTo>
                    <a:pt x="203" y="3596"/>
                  </a:lnTo>
                  <a:cubicBezTo>
                    <a:pt x="203" y="3573"/>
                    <a:pt x="215" y="3549"/>
                    <a:pt x="215" y="3537"/>
                  </a:cubicBezTo>
                  <a:cubicBezTo>
                    <a:pt x="274" y="3370"/>
                    <a:pt x="310" y="3204"/>
                    <a:pt x="381" y="3037"/>
                  </a:cubicBezTo>
                  <a:cubicBezTo>
                    <a:pt x="417" y="2942"/>
                    <a:pt x="453" y="2823"/>
                    <a:pt x="489" y="2715"/>
                  </a:cubicBezTo>
                  <a:cubicBezTo>
                    <a:pt x="536" y="2608"/>
                    <a:pt x="572" y="2525"/>
                    <a:pt x="596" y="2430"/>
                  </a:cubicBezTo>
                  <a:lnTo>
                    <a:pt x="739" y="2072"/>
                  </a:lnTo>
                  <a:cubicBezTo>
                    <a:pt x="751" y="2025"/>
                    <a:pt x="774" y="1989"/>
                    <a:pt x="798" y="1941"/>
                  </a:cubicBezTo>
                  <a:cubicBezTo>
                    <a:pt x="810" y="1894"/>
                    <a:pt x="834" y="1846"/>
                    <a:pt x="858" y="1810"/>
                  </a:cubicBezTo>
                  <a:cubicBezTo>
                    <a:pt x="882" y="1751"/>
                    <a:pt x="917" y="1668"/>
                    <a:pt x="941" y="1596"/>
                  </a:cubicBezTo>
                  <a:cubicBezTo>
                    <a:pt x="953" y="1549"/>
                    <a:pt x="989" y="1513"/>
                    <a:pt x="1001" y="1465"/>
                  </a:cubicBezTo>
                  <a:cubicBezTo>
                    <a:pt x="1013" y="1429"/>
                    <a:pt x="1013" y="1418"/>
                    <a:pt x="1036" y="1394"/>
                  </a:cubicBezTo>
                  <a:cubicBezTo>
                    <a:pt x="1048" y="1346"/>
                    <a:pt x="1060" y="1287"/>
                    <a:pt x="1072" y="1239"/>
                  </a:cubicBezTo>
                  <a:cubicBezTo>
                    <a:pt x="1096" y="1215"/>
                    <a:pt x="1096" y="1191"/>
                    <a:pt x="1108" y="1168"/>
                  </a:cubicBezTo>
                  <a:lnTo>
                    <a:pt x="1155" y="1037"/>
                  </a:lnTo>
                  <a:cubicBezTo>
                    <a:pt x="1167" y="989"/>
                    <a:pt x="1167" y="953"/>
                    <a:pt x="1179" y="929"/>
                  </a:cubicBezTo>
                  <a:cubicBezTo>
                    <a:pt x="1191" y="882"/>
                    <a:pt x="1191" y="858"/>
                    <a:pt x="1215" y="810"/>
                  </a:cubicBezTo>
                  <a:cubicBezTo>
                    <a:pt x="1227" y="775"/>
                    <a:pt x="1227" y="739"/>
                    <a:pt x="1239" y="703"/>
                  </a:cubicBezTo>
                  <a:cubicBezTo>
                    <a:pt x="1251" y="679"/>
                    <a:pt x="1251" y="632"/>
                    <a:pt x="1274" y="584"/>
                  </a:cubicBezTo>
                  <a:cubicBezTo>
                    <a:pt x="1274" y="560"/>
                    <a:pt x="1286" y="525"/>
                    <a:pt x="1286" y="501"/>
                  </a:cubicBezTo>
                  <a:cubicBezTo>
                    <a:pt x="1298" y="453"/>
                    <a:pt x="1298" y="406"/>
                    <a:pt x="1310" y="358"/>
                  </a:cubicBezTo>
                  <a:cubicBezTo>
                    <a:pt x="1310" y="334"/>
                    <a:pt x="1334" y="286"/>
                    <a:pt x="1334" y="263"/>
                  </a:cubicBezTo>
                  <a:cubicBezTo>
                    <a:pt x="1341" y="203"/>
                    <a:pt x="1349" y="153"/>
                    <a:pt x="1356" y="1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93;p60">
              <a:extLst>
                <a:ext uri="{FF2B5EF4-FFF2-40B4-BE49-F238E27FC236}">
                  <a16:creationId xmlns:a16="http://schemas.microsoft.com/office/drawing/2014/main" id="{8952D4D8-0519-B8B8-9863-8E313E985892}"/>
                </a:ext>
              </a:extLst>
            </p:cNvPr>
            <p:cNvSpPr/>
            <p:nvPr/>
          </p:nvSpPr>
          <p:spPr>
            <a:xfrm>
              <a:off x="6812750" y="2915375"/>
              <a:ext cx="86050" cy="218500"/>
            </a:xfrm>
            <a:custGeom>
              <a:avLst/>
              <a:gdLst/>
              <a:ahLst/>
              <a:cxnLst/>
              <a:rect l="l" t="t" r="r" b="b"/>
              <a:pathLst>
                <a:path w="3442" h="8740" extrusionOk="0">
                  <a:moveTo>
                    <a:pt x="3441" y="0"/>
                  </a:moveTo>
                  <a:cubicBezTo>
                    <a:pt x="3421" y="43"/>
                    <a:pt x="3402" y="87"/>
                    <a:pt x="3382" y="130"/>
                  </a:cubicBezTo>
                  <a:lnTo>
                    <a:pt x="3382" y="130"/>
                  </a:lnTo>
                  <a:cubicBezTo>
                    <a:pt x="3405" y="88"/>
                    <a:pt x="3424" y="45"/>
                    <a:pt x="3441" y="0"/>
                  </a:cubicBezTo>
                  <a:close/>
                  <a:moveTo>
                    <a:pt x="3382" y="130"/>
                  </a:moveTo>
                  <a:cubicBezTo>
                    <a:pt x="3358" y="177"/>
                    <a:pt x="3330" y="224"/>
                    <a:pt x="3298" y="274"/>
                  </a:cubicBezTo>
                  <a:cubicBezTo>
                    <a:pt x="3120" y="572"/>
                    <a:pt x="2941" y="846"/>
                    <a:pt x="2751" y="1119"/>
                  </a:cubicBezTo>
                  <a:lnTo>
                    <a:pt x="2608" y="1298"/>
                  </a:lnTo>
                  <a:cubicBezTo>
                    <a:pt x="2572" y="1358"/>
                    <a:pt x="2512" y="1429"/>
                    <a:pt x="2465" y="1489"/>
                  </a:cubicBezTo>
                  <a:cubicBezTo>
                    <a:pt x="2370" y="1608"/>
                    <a:pt x="2274" y="1739"/>
                    <a:pt x="2179" y="1858"/>
                  </a:cubicBezTo>
                  <a:lnTo>
                    <a:pt x="1870" y="2262"/>
                  </a:lnTo>
                  <a:lnTo>
                    <a:pt x="1560" y="2667"/>
                  </a:lnTo>
                  <a:cubicBezTo>
                    <a:pt x="1548" y="2691"/>
                    <a:pt x="1524" y="2715"/>
                    <a:pt x="1512" y="2727"/>
                  </a:cubicBezTo>
                  <a:cubicBezTo>
                    <a:pt x="1514" y="2727"/>
                    <a:pt x="1515" y="2727"/>
                    <a:pt x="1516" y="2726"/>
                  </a:cubicBezTo>
                  <a:lnTo>
                    <a:pt x="1516" y="2726"/>
                  </a:lnTo>
                  <a:cubicBezTo>
                    <a:pt x="1511" y="2734"/>
                    <a:pt x="1509" y="2743"/>
                    <a:pt x="1500" y="2751"/>
                  </a:cubicBezTo>
                  <a:cubicBezTo>
                    <a:pt x="1502" y="2751"/>
                    <a:pt x="1503" y="2750"/>
                    <a:pt x="1504" y="2750"/>
                  </a:cubicBezTo>
                  <a:lnTo>
                    <a:pt x="1504" y="2750"/>
                  </a:lnTo>
                  <a:cubicBezTo>
                    <a:pt x="1434" y="2842"/>
                    <a:pt x="1355" y="2934"/>
                    <a:pt x="1298" y="3036"/>
                  </a:cubicBezTo>
                  <a:cubicBezTo>
                    <a:pt x="1274" y="3096"/>
                    <a:pt x="1239" y="3144"/>
                    <a:pt x="1215" y="3191"/>
                  </a:cubicBezTo>
                  <a:cubicBezTo>
                    <a:pt x="1179" y="3251"/>
                    <a:pt x="1155" y="3286"/>
                    <a:pt x="1119" y="3346"/>
                  </a:cubicBezTo>
                  <a:cubicBezTo>
                    <a:pt x="1096" y="3394"/>
                    <a:pt x="1084" y="3441"/>
                    <a:pt x="1048" y="3489"/>
                  </a:cubicBezTo>
                  <a:cubicBezTo>
                    <a:pt x="1024" y="3525"/>
                    <a:pt x="1000" y="3584"/>
                    <a:pt x="977" y="3632"/>
                  </a:cubicBezTo>
                  <a:cubicBezTo>
                    <a:pt x="929" y="3727"/>
                    <a:pt x="881" y="3810"/>
                    <a:pt x="858" y="3906"/>
                  </a:cubicBezTo>
                  <a:cubicBezTo>
                    <a:pt x="798" y="4060"/>
                    <a:pt x="738" y="4227"/>
                    <a:pt x="691" y="4394"/>
                  </a:cubicBezTo>
                  <a:cubicBezTo>
                    <a:pt x="631" y="4572"/>
                    <a:pt x="596" y="4727"/>
                    <a:pt x="536" y="4918"/>
                  </a:cubicBezTo>
                  <a:cubicBezTo>
                    <a:pt x="488" y="5060"/>
                    <a:pt x="441" y="5191"/>
                    <a:pt x="393" y="5346"/>
                  </a:cubicBezTo>
                  <a:cubicBezTo>
                    <a:pt x="357" y="5453"/>
                    <a:pt x="322" y="5549"/>
                    <a:pt x="286" y="5656"/>
                  </a:cubicBezTo>
                  <a:cubicBezTo>
                    <a:pt x="286" y="5668"/>
                    <a:pt x="274" y="5703"/>
                    <a:pt x="274" y="5715"/>
                  </a:cubicBezTo>
                  <a:cubicBezTo>
                    <a:pt x="262" y="5775"/>
                    <a:pt x="250" y="5822"/>
                    <a:pt x="238" y="5882"/>
                  </a:cubicBezTo>
                  <a:cubicBezTo>
                    <a:pt x="215" y="5941"/>
                    <a:pt x="203" y="5989"/>
                    <a:pt x="191" y="6025"/>
                  </a:cubicBezTo>
                  <a:cubicBezTo>
                    <a:pt x="191" y="6061"/>
                    <a:pt x="179" y="6084"/>
                    <a:pt x="179" y="6120"/>
                  </a:cubicBezTo>
                  <a:cubicBezTo>
                    <a:pt x="143" y="6203"/>
                    <a:pt x="131" y="6299"/>
                    <a:pt x="119" y="6382"/>
                  </a:cubicBezTo>
                  <a:cubicBezTo>
                    <a:pt x="96" y="6465"/>
                    <a:pt x="84" y="6549"/>
                    <a:pt x="72" y="6620"/>
                  </a:cubicBezTo>
                  <a:lnTo>
                    <a:pt x="24" y="6894"/>
                  </a:lnTo>
                  <a:cubicBezTo>
                    <a:pt x="12" y="6953"/>
                    <a:pt x="0" y="7001"/>
                    <a:pt x="0" y="7061"/>
                  </a:cubicBezTo>
                  <a:lnTo>
                    <a:pt x="0" y="7215"/>
                  </a:lnTo>
                  <a:cubicBezTo>
                    <a:pt x="0" y="7275"/>
                    <a:pt x="12" y="7334"/>
                    <a:pt x="12" y="7394"/>
                  </a:cubicBezTo>
                  <a:cubicBezTo>
                    <a:pt x="12" y="7442"/>
                    <a:pt x="24" y="7501"/>
                    <a:pt x="24" y="7561"/>
                  </a:cubicBezTo>
                  <a:cubicBezTo>
                    <a:pt x="36" y="7656"/>
                    <a:pt x="36" y="7739"/>
                    <a:pt x="60" y="7835"/>
                  </a:cubicBezTo>
                  <a:cubicBezTo>
                    <a:pt x="72" y="7930"/>
                    <a:pt x="72" y="8025"/>
                    <a:pt x="84" y="8132"/>
                  </a:cubicBezTo>
                  <a:cubicBezTo>
                    <a:pt x="84" y="8156"/>
                    <a:pt x="96" y="8204"/>
                    <a:pt x="96" y="8227"/>
                  </a:cubicBezTo>
                  <a:cubicBezTo>
                    <a:pt x="119" y="8275"/>
                    <a:pt x="119" y="8335"/>
                    <a:pt x="131" y="8394"/>
                  </a:cubicBezTo>
                  <a:cubicBezTo>
                    <a:pt x="143" y="8466"/>
                    <a:pt x="155" y="8525"/>
                    <a:pt x="167" y="8585"/>
                  </a:cubicBezTo>
                  <a:cubicBezTo>
                    <a:pt x="191" y="8632"/>
                    <a:pt x="215" y="8692"/>
                    <a:pt x="238" y="8739"/>
                  </a:cubicBezTo>
                  <a:cubicBezTo>
                    <a:pt x="238" y="8680"/>
                    <a:pt x="215" y="8632"/>
                    <a:pt x="215" y="8549"/>
                  </a:cubicBezTo>
                  <a:cubicBezTo>
                    <a:pt x="215" y="8501"/>
                    <a:pt x="203" y="8442"/>
                    <a:pt x="203" y="8394"/>
                  </a:cubicBezTo>
                  <a:cubicBezTo>
                    <a:pt x="203" y="8335"/>
                    <a:pt x="191" y="8287"/>
                    <a:pt x="191" y="8227"/>
                  </a:cubicBezTo>
                  <a:cubicBezTo>
                    <a:pt x="191" y="8192"/>
                    <a:pt x="179" y="8132"/>
                    <a:pt x="179" y="8085"/>
                  </a:cubicBezTo>
                  <a:cubicBezTo>
                    <a:pt x="179" y="8025"/>
                    <a:pt x="155" y="7954"/>
                    <a:pt x="155" y="7894"/>
                  </a:cubicBezTo>
                  <a:cubicBezTo>
                    <a:pt x="143" y="7787"/>
                    <a:pt x="143" y="7692"/>
                    <a:pt x="131" y="7596"/>
                  </a:cubicBezTo>
                  <a:cubicBezTo>
                    <a:pt x="119" y="7454"/>
                    <a:pt x="96" y="7334"/>
                    <a:pt x="96" y="7215"/>
                  </a:cubicBezTo>
                  <a:lnTo>
                    <a:pt x="96" y="7061"/>
                  </a:lnTo>
                  <a:cubicBezTo>
                    <a:pt x="96" y="7037"/>
                    <a:pt x="119" y="7013"/>
                    <a:pt x="119" y="6977"/>
                  </a:cubicBezTo>
                  <a:cubicBezTo>
                    <a:pt x="131" y="6882"/>
                    <a:pt x="179" y="6787"/>
                    <a:pt x="203" y="6680"/>
                  </a:cubicBezTo>
                  <a:cubicBezTo>
                    <a:pt x="215" y="6608"/>
                    <a:pt x="250" y="6525"/>
                    <a:pt x="262" y="6442"/>
                  </a:cubicBezTo>
                  <a:lnTo>
                    <a:pt x="262" y="6465"/>
                  </a:lnTo>
                  <a:cubicBezTo>
                    <a:pt x="274" y="6406"/>
                    <a:pt x="298" y="6358"/>
                    <a:pt x="310" y="6299"/>
                  </a:cubicBezTo>
                  <a:cubicBezTo>
                    <a:pt x="334" y="6192"/>
                    <a:pt x="357" y="6084"/>
                    <a:pt x="381" y="6001"/>
                  </a:cubicBezTo>
                  <a:cubicBezTo>
                    <a:pt x="417" y="5906"/>
                    <a:pt x="441" y="5811"/>
                    <a:pt x="477" y="5703"/>
                  </a:cubicBezTo>
                  <a:cubicBezTo>
                    <a:pt x="477" y="5691"/>
                    <a:pt x="488" y="5656"/>
                    <a:pt x="488" y="5644"/>
                  </a:cubicBezTo>
                  <a:cubicBezTo>
                    <a:pt x="500" y="5596"/>
                    <a:pt x="536" y="5537"/>
                    <a:pt x="548" y="5477"/>
                  </a:cubicBezTo>
                  <a:cubicBezTo>
                    <a:pt x="596" y="5334"/>
                    <a:pt x="655" y="5168"/>
                    <a:pt x="715" y="5001"/>
                  </a:cubicBezTo>
                  <a:cubicBezTo>
                    <a:pt x="762" y="4834"/>
                    <a:pt x="810" y="4691"/>
                    <a:pt x="869" y="4525"/>
                  </a:cubicBezTo>
                  <a:cubicBezTo>
                    <a:pt x="905" y="4441"/>
                    <a:pt x="929" y="4346"/>
                    <a:pt x="965" y="4275"/>
                  </a:cubicBezTo>
                  <a:cubicBezTo>
                    <a:pt x="988" y="4203"/>
                    <a:pt x="1024" y="4108"/>
                    <a:pt x="1048" y="4036"/>
                  </a:cubicBezTo>
                  <a:cubicBezTo>
                    <a:pt x="1084" y="3989"/>
                    <a:pt x="1096" y="3941"/>
                    <a:pt x="1108" y="3906"/>
                  </a:cubicBezTo>
                  <a:cubicBezTo>
                    <a:pt x="1119" y="3870"/>
                    <a:pt x="1143" y="3822"/>
                    <a:pt x="1155" y="3798"/>
                  </a:cubicBezTo>
                  <a:cubicBezTo>
                    <a:pt x="1179" y="3727"/>
                    <a:pt x="1215" y="3644"/>
                    <a:pt x="1262" y="3572"/>
                  </a:cubicBezTo>
                  <a:cubicBezTo>
                    <a:pt x="1286" y="3514"/>
                    <a:pt x="1321" y="3467"/>
                    <a:pt x="1344" y="3409"/>
                  </a:cubicBezTo>
                  <a:lnTo>
                    <a:pt x="1344" y="3409"/>
                  </a:lnTo>
                  <a:cubicBezTo>
                    <a:pt x="1367" y="3365"/>
                    <a:pt x="1397" y="3315"/>
                    <a:pt x="1417" y="3274"/>
                  </a:cubicBezTo>
                  <a:cubicBezTo>
                    <a:pt x="1453" y="3215"/>
                    <a:pt x="1500" y="3155"/>
                    <a:pt x="1524" y="3096"/>
                  </a:cubicBezTo>
                  <a:cubicBezTo>
                    <a:pt x="1584" y="2989"/>
                    <a:pt x="1655" y="2893"/>
                    <a:pt x="1739" y="2786"/>
                  </a:cubicBezTo>
                  <a:cubicBezTo>
                    <a:pt x="1762" y="2751"/>
                    <a:pt x="1786" y="2739"/>
                    <a:pt x="1798" y="2715"/>
                  </a:cubicBezTo>
                  <a:lnTo>
                    <a:pt x="2108" y="2310"/>
                  </a:lnTo>
                  <a:cubicBezTo>
                    <a:pt x="2215" y="2179"/>
                    <a:pt x="2310" y="2024"/>
                    <a:pt x="2417" y="1893"/>
                  </a:cubicBezTo>
                  <a:cubicBezTo>
                    <a:pt x="2524" y="1762"/>
                    <a:pt x="2632" y="1620"/>
                    <a:pt x="2715" y="1477"/>
                  </a:cubicBezTo>
                  <a:cubicBezTo>
                    <a:pt x="2810" y="1346"/>
                    <a:pt x="2893" y="1191"/>
                    <a:pt x="2965" y="1048"/>
                  </a:cubicBezTo>
                  <a:lnTo>
                    <a:pt x="3013" y="953"/>
                  </a:lnTo>
                  <a:cubicBezTo>
                    <a:pt x="3146" y="686"/>
                    <a:pt x="3262" y="402"/>
                    <a:pt x="3382" y="1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94;p60">
              <a:extLst>
                <a:ext uri="{FF2B5EF4-FFF2-40B4-BE49-F238E27FC236}">
                  <a16:creationId xmlns:a16="http://schemas.microsoft.com/office/drawing/2014/main" id="{2F28AF19-4E7D-D1E1-B132-C8A916513117}"/>
                </a:ext>
              </a:extLst>
            </p:cNvPr>
            <p:cNvSpPr/>
            <p:nvPr/>
          </p:nvSpPr>
          <p:spPr>
            <a:xfrm>
              <a:off x="6878525" y="2943650"/>
              <a:ext cx="26525" cy="53900"/>
            </a:xfrm>
            <a:custGeom>
              <a:avLst/>
              <a:gdLst/>
              <a:ahLst/>
              <a:cxnLst/>
              <a:rect l="l" t="t" r="r" b="b"/>
              <a:pathLst>
                <a:path w="1061" h="2156" extrusionOk="0">
                  <a:moveTo>
                    <a:pt x="1060" y="0"/>
                  </a:moveTo>
                  <a:cubicBezTo>
                    <a:pt x="1024" y="36"/>
                    <a:pt x="1001" y="60"/>
                    <a:pt x="977" y="96"/>
                  </a:cubicBezTo>
                  <a:lnTo>
                    <a:pt x="977" y="108"/>
                  </a:lnTo>
                  <a:cubicBezTo>
                    <a:pt x="965" y="131"/>
                    <a:pt x="953" y="155"/>
                    <a:pt x="941" y="167"/>
                  </a:cubicBezTo>
                  <a:cubicBezTo>
                    <a:pt x="917" y="191"/>
                    <a:pt x="905" y="227"/>
                    <a:pt x="882" y="250"/>
                  </a:cubicBezTo>
                  <a:cubicBezTo>
                    <a:pt x="858" y="286"/>
                    <a:pt x="858" y="298"/>
                    <a:pt x="846" y="310"/>
                  </a:cubicBezTo>
                  <a:cubicBezTo>
                    <a:pt x="834" y="322"/>
                    <a:pt x="834" y="346"/>
                    <a:pt x="810" y="358"/>
                  </a:cubicBezTo>
                  <a:cubicBezTo>
                    <a:pt x="774" y="417"/>
                    <a:pt x="739" y="477"/>
                    <a:pt x="715" y="536"/>
                  </a:cubicBezTo>
                  <a:cubicBezTo>
                    <a:pt x="632" y="655"/>
                    <a:pt x="584" y="786"/>
                    <a:pt x="513" y="905"/>
                  </a:cubicBezTo>
                  <a:lnTo>
                    <a:pt x="382" y="1179"/>
                  </a:lnTo>
                  <a:cubicBezTo>
                    <a:pt x="358" y="1239"/>
                    <a:pt x="322" y="1310"/>
                    <a:pt x="298" y="1370"/>
                  </a:cubicBezTo>
                  <a:cubicBezTo>
                    <a:pt x="298" y="1405"/>
                    <a:pt x="274" y="1417"/>
                    <a:pt x="262" y="1441"/>
                  </a:cubicBezTo>
                  <a:cubicBezTo>
                    <a:pt x="251" y="1501"/>
                    <a:pt x="215" y="1548"/>
                    <a:pt x="191" y="1608"/>
                  </a:cubicBezTo>
                  <a:cubicBezTo>
                    <a:pt x="179" y="1667"/>
                    <a:pt x="143" y="1715"/>
                    <a:pt x="120" y="1774"/>
                  </a:cubicBezTo>
                  <a:cubicBezTo>
                    <a:pt x="108" y="1786"/>
                    <a:pt x="84" y="1810"/>
                    <a:pt x="72" y="1846"/>
                  </a:cubicBezTo>
                  <a:cubicBezTo>
                    <a:pt x="60" y="1858"/>
                    <a:pt x="60" y="1858"/>
                    <a:pt x="60" y="1882"/>
                  </a:cubicBezTo>
                  <a:cubicBezTo>
                    <a:pt x="60" y="1893"/>
                    <a:pt x="48" y="1905"/>
                    <a:pt x="48" y="1917"/>
                  </a:cubicBezTo>
                  <a:cubicBezTo>
                    <a:pt x="48" y="1953"/>
                    <a:pt x="24" y="1977"/>
                    <a:pt x="12" y="2013"/>
                  </a:cubicBezTo>
                  <a:cubicBezTo>
                    <a:pt x="12" y="2024"/>
                    <a:pt x="1" y="2036"/>
                    <a:pt x="1" y="2072"/>
                  </a:cubicBezTo>
                  <a:lnTo>
                    <a:pt x="1" y="2108"/>
                  </a:lnTo>
                  <a:cubicBezTo>
                    <a:pt x="12" y="2096"/>
                    <a:pt x="12" y="2072"/>
                    <a:pt x="24" y="2060"/>
                  </a:cubicBezTo>
                  <a:cubicBezTo>
                    <a:pt x="48" y="2024"/>
                    <a:pt x="48" y="2013"/>
                    <a:pt x="60" y="1977"/>
                  </a:cubicBezTo>
                  <a:cubicBezTo>
                    <a:pt x="72" y="1941"/>
                    <a:pt x="108" y="1905"/>
                    <a:pt x="120" y="1858"/>
                  </a:cubicBezTo>
                  <a:cubicBezTo>
                    <a:pt x="120" y="1834"/>
                    <a:pt x="132" y="1822"/>
                    <a:pt x="143" y="1786"/>
                  </a:cubicBezTo>
                  <a:cubicBezTo>
                    <a:pt x="167" y="1727"/>
                    <a:pt x="191" y="1679"/>
                    <a:pt x="227" y="1620"/>
                  </a:cubicBezTo>
                  <a:cubicBezTo>
                    <a:pt x="239" y="1560"/>
                    <a:pt x="262" y="1512"/>
                    <a:pt x="298" y="1465"/>
                  </a:cubicBezTo>
                  <a:cubicBezTo>
                    <a:pt x="310" y="1429"/>
                    <a:pt x="322" y="1417"/>
                    <a:pt x="346" y="1381"/>
                  </a:cubicBezTo>
                  <a:cubicBezTo>
                    <a:pt x="346" y="1370"/>
                    <a:pt x="358" y="1370"/>
                    <a:pt x="358" y="1358"/>
                  </a:cubicBezTo>
                  <a:cubicBezTo>
                    <a:pt x="370" y="1322"/>
                    <a:pt x="382" y="1310"/>
                    <a:pt x="405" y="1274"/>
                  </a:cubicBezTo>
                  <a:cubicBezTo>
                    <a:pt x="429" y="1203"/>
                    <a:pt x="477" y="1131"/>
                    <a:pt x="501" y="1060"/>
                  </a:cubicBezTo>
                  <a:cubicBezTo>
                    <a:pt x="584" y="917"/>
                    <a:pt x="655" y="774"/>
                    <a:pt x="715" y="643"/>
                  </a:cubicBezTo>
                  <a:lnTo>
                    <a:pt x="798" y="465"/>
                  </a:lnTo>
                  <a:cubicBezTo>
                    <a:pt x="810" y="429"/>
                    <a:pt x="834" y="381"/>
                    <a:pt x="846" y="358"/>
                  </a:cubicBezTo>
                  <a:cubicBezTo>
                    <a:pt x="858" y="346"/>
                    <a:pt x="858" y="322"/>
                    <a:pt x="882" y="310"/>
                  </a:cubicBezTo>
                  <a:cubicBezTo>
                    <a:pt x="894" y="298"/>
                    <a:pt x="894" y="286"/>
                    <a:pt x="905" y="274"/>
                  </a:cubicBezTo>
                  <a:cubicBezTo>
                    <a:pt x="953" y="179"/>
                    <a:pt x="1001" y="96"/>
                    <a:pt x="1060" y="0"/>
                  </a:cubicBezTo>
                  <a:close/>
                  <a:moveTo>
                    <a:pt x="1" y="2132"/>
                  </a:moveTo>
                  <a:cubicBezTo>
                    <a:pt x="1" y="2132"/>
                    <a:pt x="1" y="2143"/>
                    <a:pt x="12" y="2155"/>
                  </a:cubicBezTo>
                  <a:cubicBezTo>
                    <a:pt x="24" y="2143"/>
                    <a:pt x="24" y="2143"/>
                    <a:pt x="1" y="213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95;p60">
              <a:extLst>
                <a:ext uri="{FF2B5EF4-FFF2-40B4-BE49-F238E27FC236}">
                  <a16:creationId xmlns:a16="http://schemas.microsoft.com/office/drawing/2014/main" id="{CC68EC31-B00E-1885-1188-45F0FF5D936F}"/>
                </a:ext>
              </a:extLst>
            </p:cNvPr>
            <p:cNvSpPr/>
            <p:nvPr/>
          </p:nvSpPr>
          <p:spPr>
            <a:xfrm>
              <a:off x="6867800" y="3045150"/>
              <a:ext cx="87550" cy="108375"/>
            </a:xfrm>
            <a:custGeom>
              <a:avLst/>
              <a:gdLst/>
              <a:ahLst/>
              <a:cxnLst/>
              <a:rect l="l" t="t" r="r" b="b"/>
              <a:pathLst>
                <a:path w="3502" h="4335" extrusionOk="0">
                  <a:moveTo>
                    <a:pt x="3501" y="0"/>
                  </a:moveTo>
                  <a:cubicBezTo>
                    <a:pt x="3466" y="12"/>
                    <a:pt x="3430" y="36"/>
                    <a:pt x="3382" y="48"/>
                  </a:cubicBezTo>
                  <a:cubicBezTo>
                    <a:pt x="3204" y="119"/>
                    <a:pt x="3025" y="215"/>
                    <a:pt x="2870" y="310"/>
                  </a:cubicBezTo>
                  <a:cubicBezTo>
                    <a:pt x="2823" y="346"/>
                    <a:pt x="2763" y="369"/>
                    <a:pt x="2716" y="405"/>
                  </a:cubicBezTo>
                  <a:cubicBezTo>
                    <a:pt x="2644" y="465"/>
                    <a:pt x="2573" y="512"/>
                    <a:pt x="2513" y="548"/>
                  </a:cubicBezTo>
                  <a:cubicBezTo>
                    <a:pt x="2454" y="596"/>
                    <a:pt x="2394" y="655"/>
                    <a:pt x="2335" y="703"/>
                  </a:cubicBezTo>
                  <a:cubicBezTo>
                    <a:pt x="2275" y="750"/>
                    <a:pt x="2215" y="810"/>
                    <a:pt x="2168" y="846"/>
                  </a:cubicBezTo>
                  <a:cubicBezTo>
                    <a:pt x="2108" y="905"/>
                    <a:pt x="2061" y="965"/>
                    <a:pt x="2001" y="1024"/>
                  </a:cubicBezTo>
                  <a:cubicBezTo>
                    <a:pt x="1977" y="1048"/>
                    <a:pt x="1954" y="1072"/>
                    <a:pt x="1930" y="1108"/>
                  </a:cubicBezTo>
                  <a:cubicBezTo>
                    <a:pt x="1906" y="1131"/>
                    <a:pt x="1870" y="1179"/>
                    <a:pt x="1834" y="1203"/>
                  </a:cubicBezTo>
                  <a:cubicBezTo>
                    <a:pt x="1823" y="1203"/>
                    <a:pt x="1823" y="1227"/>
                    <a:pt x="1811" y="1239"/>
                  </a:cubicBezTo>
                  <a:cubicBezTo>
                    <a:pt x="1799" y="1251"/>
                    <a:pt x="1775" y="1286"/>
                    <a:pt x="1763" y="1298"/>
                  </a:cubicBezTo>
                  <a:cubicBezTo>
                    <a:pt x="1751" y="1310"/>
                    <a:pt x="1739" y="1346"/>
                    <a:pt x="1727" y="1358"/>
                  </a:cubicBezTo>
                  <a:cubicBezTo>
                    <a:pt x="1680" y="1429"/>
                    <a:pt x="1632" y="1489"/>
                    <a:pt x="1584" y="1548"/>
                  </a:cubicBezTo>
                  <a:cubicBezTo>
                    <a:pt x="1525" y="1620"/>
                    <a:pt x="1489" y="1703"/>
                    <a:pt x="1430" y="1774"/>
                  </a:cubicBezTo>
                  <a:cubicBezTo>
                    <a:pt x="1394" y="1786"/>
                    <a:pt x="1382" y="1822"/>
                    <a:pt x="1358" y="1846"/>
                  </a:cubicBezTo>
                  <a:lnTo>
                    <a:pt x="1275" y="1977"/>
                  </a:lnTo>
                  <a:cubicBezTo>
                    <a:pt x="1180" y="2120"/>
                    <a:pt x="1108" y="2239"/>
                    <a:pt x="1025" y="2370"/>
                  </a:cubicBezTo>
                  <a:cubicBezTo>
                    <a:pt x="977" y="2429"/>
                    <a:pt x="942" y="2489"/>
                    <a:pt x="906" y="2548"/>
                  </a:cubicBezTo>
                  <a:cubicBezTo>
                    <a:pt x="870" y="2608"/>
                    <a:pt x="834" y="2667"/>
                    <a:pt x="799" y="2727"/>
                  </a:cubicBezTo>
                  <a:cubicBezTo>
                    <a:pt x="751" y="2810"/>
                    <a:pt x="691" y="2894"/>
                    <a:pt x="644" y="2977"/>
                  </a:cubicBezTo>
                  <a:cubicBezTo>
                    <a:pt x="620" y="3036"/>
                    <a:pt x="572" y="3108"/>
                    <a:pt x="549" y="3167"/>
                  </a:cubicBezTo>
                  <a:cubicBezTo>
                    <a:pt x="501" y="3227"/>
                    <a:pt x="465" y="3286"/>
                    <a:pt x="441" y="3346"/>
                  </a:cubicBezTo>
                  <a:cubicBezTo>
                    <a:pt x="430" y="3394"/>
                    <a:pt x="394" y="3453"/>
                    <a:pt x="370" y="3501"/>
                  </a:cubicBezTo>
                  <a:cubicBezTo>
                    <a:pt x="346" y="3525"/>
                    <a:pt x="334" y="3548"/>
                    <a:pt x="322" y="3572"/>
                  </a:cubicBezTo>
                  <a:lnTo>
                    <a:pt x="322" y="3584"/>
                  </a:lnTo>
                  <a:cubicBezTo>
                    <a:pt x="310" y="3584"/>
                    <a:pt x="310" y="3608"/>
                    <a:pt x="310" y="3608"/>
                  </a:cubicBezTo>
                  <a:cubicBezTo>
                    <a:pt x="263" y="3703"/>
                    <a:pt x="203" y="3798"/>
                    <a:pt x="156" y="3906"/>
                  </a:cubicBezTo>
                  <a:lnTo>
                    <a:pt x="144" y="3918"/>
                  </a:lnTo>
                  <a:cubicBezTo>
                    <a:pt x="144" y="3918"/>
                    <a:pt x="132" y="3929"/>
                    <a:pt x="132" y="3941"/>
                  </a:cubicBezTo>
                  <a:cubicBezTo>
                    <a:pt x="120" y="3977"/>
                    <a:pt x="120" y="3989"/>
                    <a:pt x="96" y="4025"/>
                  </a:cubicBezTo>
                  <a:lnTo>
                    <a:pt x="60" y="4108"/>
                  </a:lnTo>
                  <a:cubicBezTo>
                    <a:pt x="37" y="4144"/>
                    <a:pt x="25" y="4179"/>
                    <a:pt x="13" y="4215"/>
                  </a:cubicBezTo>
                  <a:cubicBezTo>
                    <a:pt x="13" y="4227"/>
                    <a:pt x="1" y="4263"/>
                    <a:pt x="1" y="4275"/>
                  </a:cubicBezTo>
                  <a:cubicBezTo>
                    <a:pt x="1" y="4275"/>
                    <a:pt x="1" y="4287"/>
                    <a:pt x="13" y="4299"/>
                  </a:cubicBezTo>
                  <a:cubicBezTo>
                    <a:pt x="17" y="4295"/>
                    <a:pt x="19" y="4292"/>
                    <a:pt x="22" y="4292"/>
                  </a:cubicBezTo>
                  <a:cubicBezTo>
                    <a:pt x="26" y="4292"/>
                    <a:pt x="29" y="4302"/>
                    <a:pt x="37" y="4334"/>
                  </a:cubicBezTo>
                  <a:cubicBezTo>
                    <a:pt x="72" y="4299"/>
                    <a:pt x="72" y="4275"/>
                    <a:pt x="84" y="4239"/>
                  </a:cubicBezTo>
                  <a:cubicBezTo>
                    <a:pt x="96" y="4215"/>
                    <a:pt x="108" y="4168"/>
                    <a:pt x="132" y="4144"/>
                  </a:cubicBezTo>
                  <a:cubicBezTo>
                    <a:pt x="156" y="4096"/>
                    <a:pt x="191" y="4037"/>
                    <a:pt x="215" y="3977"/>
                  </a:cubicBezTo>
                  <a:cubicBezTo>
                    <a:pt x="263" y="3882"/>
                    <a:pt x="322" y="3787"/>
                    <a:pt x="382" y="3679"/>
                  </a:cubicBezTo>
                  <a:cubicBezTo>
                    <a:pt x="430" y="3608"/>
                    <a:pt x="489" y="3513"/>
                    <a:pt x="525" y="3441"/>
                  </a:cubicBezTo>
                  <a:cubicBezTo>
                    <a:pt x="561" y="3394"/>
                    <a:pt x="608" y="3334"/>
                    <a:pt x="632" y="3275"/>
                  </a:cubicBezTo>
                  <a:cubicBezTo>
                    <a:pt x="680" y="3215"/>
                    <a:pt x="703" y="3144"/>
                    <a:pt x="751" y="3084"/>
                  </a:cubicBezTo>
                  <a:lnTo>
                    <a:pt x="1025" y="2679"/>
                  </a:lnTo>
                  <a:cubicBezTo>
                    <a:pt x="1120" y="2548"/>
                    <a:pt x="1215" y="2394"/>
                    <a:pt x="1299" y="2263"/>
                  </a:cubicBezTo>
                  <a:cubicBezTo>
                    <a:pt x="1334" y="2215"/>
                    <a:pt x="1382" y="2155"/>
                    <a:pt x="1406" y="2120"/>
                  </a:cubicBezTo>
                  <a:cubicBezTo>
                    <a:pt x="1465" y="2036"/>
                    <a:pt x="1513" y="1977"/>
                    <a:pt x="1561" y="1905"/>
                  </a:cubicBezTo>
                  <a:cubicBezTo>
                    <a:pt x="1596" y="1846"/>
                    <a:pt x="1632" y="1798"/>
                    <a:pt x="1680" y="1739"/>
                  </a:cubicBezTo>
                  <a:cubicBezTo>
                    <a:pt x="1763" y="1620"/>
                    <a:pt x="1870" y="1501"/>
                    <a:pt x="1954" y="1382"/>
                  </a:cubicBezTo>
                  <a:cubicBezTo>
                    <a:pt x="2049" y="1262"/>
                    <a:pt x="2156" y="1143"/>
                    <a:pt x="2251" y="1048"/>
                  </a:cubicBezTo>
                  <a:cubicBezTo>
                    <a:pt x="2299" y="1012"/>
                    <a:pt x="2346" y="965"/>
                    <a:pt x="2394" y="929"/>
                  </a:cubicBezTo>
                  <a:cubicBezTo>
                    <a:pt x="2430" y="881"/>
                    <a:pt x="2477" y="846"/>
                    <a:pt x="2525" y="810"/>
                  </a:cubicBezTo>
                  <a:cubicBezTo>
                    <a:pt x="2549" y="774"/>
                    <a:pt x="2585" y="762"/>
                    <a:pt x="2608" y="727"/>
                  </a:cubicBezTo>
                  <a:lnTo>
                    <a:pt x="2596" y="727"/>
                  </a:lnTo>
                  <a:lnTo>
                    <a:pt x="2608" y="715"/>
                  </a:lnTo>
                  <a:lnTo>
                    <a:pt x="2596" y="715"/>
                  </a:lnTo>
                  <a:cubicBezTo>
                    <a:pt x="2632" y="691"/>
                    <a:pt x="2656" y="667"/>
                    <a:pt x="2692" y="643"/>
                  </a:cubicBezTo>
                  <a:cubicBezTo>
                    <a:pt x="2692" y="631"/>
                    <a:pt x="2704" y="631"/>
                    <a:pt x="2704" y="631"/>
                  </a:cubicBezTo>
                  <a:lnTo>
                    <a:pt x="2692" y="631"/>
                  </a:lnTo>
                  <a:cubicBezTo>
                    <a:pt x="2704" y="608"/>
                    <a:pt x="2727" y="596"/>
                    <a:pt x="2751" y="584"/>
                  </a:cubicBezTo>
                  <a:cubicBezTo>
                    <a:pt x="2763" y="548"/>
                    <a:pt x="2799" y="536"/>
                    <a:pt x="2811" y="524"/>
                  </a:cubicBezTo>
                  <a:lnTo>
                    <a:pt x="2847" y="477"/>
                  </a:lnTo>
                  <a:lnTo>
                    <a:pt x="2870" y="465"/>
                  </a:lnTo>
                  <a:cubicBezTo>
                    <a:pt x="2906" y="429"/>
                    <a:pt x="2942" y="405"/>
                    <a:pt x="2989" y="369"/>
                  </a:cubicBezTo>
                  <a:cubicBezTo>
                    <a:pt x="3144" y="250"/>
                    <a:pt x="3299" y="131"/>
                    <a:pt x="3466" y="36"/>
                  </a:cubicBezTo>
                  <a:cubicBezTo>
                    <a:pt x="3478" y="12"/>
                    <a:pt x="3489" y="12"/>
                    <a:pt x="35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96;p60">
              <a:extLst>
                <a:ext uri="{FF2B5EF4-FFF2-40B4-BE49-F238E27FC236}">
                  <a16:creationId xmlns:a16="http://schemas.microsoft.com/office/drawing/2014/main" id="{6A892C65-5254-5AC5-FD00-291EA2357E64}"/>
                </a:ext>
              </a:extLst>
            </p:cNvPr>
            <p:cNvSpPr/>
            <p:nvPr/>
          </p:nvSpPr>
          <p:spPr>
            <a:xfrm>
              <a:off x="6953300" y="3037400"/>
              <a:ext cx="40450" cy="36250"/>
            </a:xfrm>
            <a:custGeom>
              <a:avLst/>
              <a:gdLst/>
              <a:ahLst/>
              <a:cxnLst/>
              <a:rect l="l" t="t" r="r" b="b"/>
              <a:pathLst>
                <a:path w="1618" h="1450" extrusionOk="0">
                  <a:moveTo>
                    <a:pt x="1617" y="1"/>
                  </a:moveTo>
                  <a:cubicBezTo>
                    <a:pt x="1534" y="72"/>
                    <a:pt x="1439" y="168"/>
                    <a:pt x="1332" y="239"/>
                  </a:cubicBezTo>
                  <a:lnTo>
                    <a:pt x="1070" y="465"/>
                  </a:lnTo>
                  <a:cubicBezTo>
                    <a:pt x="1058" y="477"/>
                    <a:pt x="1022" y="513"/>
                    <a:pt x="998" y="525"/>
                  </a:cubicBezTo>
                  <a:cubicBezTo>
                    <a:pt x="962" y="537"/>
                    <a:pt x="951" y="572"/>
                    <a:pt x="915" y="584"/>
                  </a:cubicBezTo>
                  <a:cubicBezTo>
                    <a:pt x="879" y="596"/>
                    <a:pt x="843" y="632"/>
                    <a:pt x="820" y="656"/>
                  </a:cubicBezTo>
                  <a:cubicBezTo>
                    <a:pt x="784" y="691"/>
                    <a:pt x="760" y="703"/>
                    <a:pt x="724" y="727"/>
                  </a:cubicBezTo>
                  <a:lnTo>
                    <a:pt x="736" y="727"/>
                  </a:lnTo>
                  <a:cubicBezTo>
                    <a:pt x="605" y="846"/>
                    <a:pt x="474" y="941"/>
                    <a:pt x="355" y="1060"/>
                  </a:cubicBezTo>
                  <a:cubicBezTo>
                    <a:pt x="296" y="1120"/>
                    <a:pt x="236" y="1168"/>
                    <a:pt x="177" y="1227"/>
                  </a:cubicBezTo>
                  <a:lnTo>
                    <a:pt x="93" y="1311"/>
                  </a:lnTo>
                  <a:lnTo>
                    <a:pt x="46" y="1358"/>
                  </a:lnTo>
                  <a:cubicBezTo>
                    <a:pt x="22" y="1370"/>
                    <a:pt x="10" y="1382"/>
                    <a:pt x="10" y="1406"/>
                  </a:cubicBezTo>
                  <a:cubicBezTo>
                    <a:pt x="1" y="1424"/>
                    <a:pt x="13" y="1449"/>
                    <a:pt x="35" y="1449"/>
                  </a:cubicBezTo>
                  <a:cubicBezTo>
                    <a:pt x="42" y="1449"/>
                    <a:pt x="49" y="1447"/>
                    <a:pt x="58" y="1441"/>
                  </a:cubicBezTo>
                  <a:lnTo>
                    <a:pt x="93" y="1418"/>
                  </a:lnTo>
                  <a:cubicBezTo>
                    <a:pt x="105" y="1406"/>
                    <a:pt x="105" y="1382"/>
                    <a:pt x="117" y="1382"/>
                  </a:cubicBezTo>
                  <a:cubicBezTo>
                    <a:pt x="129" y="1358"/>
                    <a:pt x="165" y="1346"/>
                    <a:pt x="177" y="1322"/>
                  </a:cubicBezTo>
                  <a:cubicBezTo>
                    <a:pt x="248" y="1251"/>
                    <a:pt x="331" y="1203"/>
                    <a:pt x="415" y="1144"/>
                  </a:cubicBezTo>
                  <a:cubicBezTo>
                    <a:pt x="486" y="1084"/>
                    <a:pt x="570" y="1037"/>
                    <a:pt x="641" y="1001"/>
                  </a:cubicBezTo>
                  <a:cubicBezTo>
                    <a:pt x="700" y="965"/>
                    <a:pt x="748" y="930"/>
                    <a:pt x="760" y="906"/>
                  </a:cubicBezTo>
                  <a:cubicBezTo>
                    <a:pt x="772" y="906"/>
                    <a:pt x="784" y="894"/>
                    <a:pt x="796" y="882"/>
                  </a:cubicBezTo>
                  <a:cubicBezTo>
                    <a:pt x="879" y="834"/>
                    <a:pt x="951" y="775"/>
                    <a:pt x="1010" y="715"/>
                  </a:cubicBezTo>
                  <a:lnTo>
                    <a:pt x="1201" y="525"/>
                  </a:lnTo>
                  <a:lnTo>
                    <a:pt x="1212" y="513"/>
                  </a:lnTo>
                  <a:cubicBezTo>
                    <a:pt x="1296" y="429"/>
                    <a:pt x="1367" y="346"/>
                    <a:pt x="1427" y="275"/>
                  </a:cubicBezTo>
                  <a:cubicBezTo>
                    <a:pt x="1498" y="179"/>
                    <a:pt x="1558" y="96"/>
                    <a:pt x="16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97;p60">
              <a:extLst>
                <a:ext uri="{FF2B5EF4-FFF2-40B4-BE49-F238E27FC236}">
                  <a16:creationId xmlns:a16="http://schemas.microsoft.com/office/drawing/2014/main" id="{82685535-8C46-E7F4-52CC-1475599AFDBF}"/>
                </a:ext>
              </a:extLst>
            </p:cNvPr>
            <p:cNvSpPr/>
            <p:nvPr/>
          </p:nvSpPr>
          <p:spPr>
            <a:xfrm>
              <a:off x="6621950" y="3038600"/>
              <a:ext cx="77125" cy="65875"/>
            </a:xfrm>
            <a:custGeom>
              <a:avLst/>
              <a:gdLst/>
              <a:ahLst/>
              <a:cxnLst/>
              <a:rect l="l" t="t" r="r" b="b"/>
              <a:pathLst>
                <a:path w="3085" h="2635" extrusionOk="0">
                  <a:moveTo>
                    <a:pt x="0" y="0"/>
                  </a:moveTo>
                  <a:cubicBezTo>
                    <a:pt x="60" y="24"/>
                    <a:pt x="108" y="72"/>
                    <a:pt x="167" y="108"/>
                  </a:cubicBezTo>
                  <a:cubicBezTo>
                    <a:pt x="203" y="120"/>
                    <a:pt x="215" y="131"/>
                    <a:pt x="238" y="143"/>
                  </a:cubicBezTo>
                  <a:cubicBezTo>
                    <a:pt x="262" y="167"/>
                    <a:pt x="286" y="167"/>
                    <a:pt x="298" y="179"/>
                  </a:cubicBezTo>
                  <a:cubicBezTo>
                    <a:pt x="393" y="227"/>
                    <a:pt x="500" y="262"/>
                    <a:pt x="596" y="298"/>
                  </a:cubicBezTo>
                  <a:lnTo>
                    <a:pt x="584" y="298"/>
                  </a:lnTo>
                  <a:cubicBezTo>
                    <a:pt x="596" y="310"/>
                    <a:pt x="631" y="310"/>
                    <a:pt x="655" y="322"/>
                  </a:cubicBezTo>
                  <a:cubicBezTo>
                    <a:pt x="727" y="346"/>
                    <a:pt x="762" y="358"/>
                    <a:pt x="810" y="381"/>
                  </a:cubicBezTo>
                  <a:cubicBezTo>
                    <a:pt x="822" y="393"/>
                    <a:pt x="858" y="417"/>
                    <a:pt x="870" y="429"/>
                  </a:cubicBezTo>
                  <a:cubicBezTo>
                    <a:pt x="917" y="477"/>
                    <a:pt x="965" y="501"/>
                    <a:pt x="1000" y="548"/>
                  </a:cubicBezTo>
                  <a:cubicBezTo>
                    <a:pt x="1060" y="596"/>
                    <a:pt x="1108" y="643"/>
                    <a:pt x="1155" y="679"/>
                  </a:cubicBezTo>
                  <a:lnTo>
                    <a:pt x="1477" y="1012"/>
                  </a:lnTo>
                  <a:cubicBezTo>
                    <a:pt x="1584" y="1120"/>
                    <a:pt x="1691" y="1203"/>
                    <a:pt x="1798" y="1310"/>
                  </a:cubicBezTo>
                  <a:lnTo>
                    <a:pt x="1977" y="1489"/>
                  </a:lnTo>
                  <a:cubicBezTo>
                    <a:pt x="2036" y="1536"/>
                    <a:pt x="2072" y="1596"/>
                    <a:pt x="2132" y="1655"/>
                  </a:cubicBezTo>
                  <a:cubicBezTo>
                    <a:pt x="2239" y="1774"/>
                    <a:pt x="2358" y="1894"/>
                    <a:pt x="2465" y="2013"/>
                  </a:cubicBezTo>
                  <a:cubicBezTo>
                    <a:pt x="2513" y="2048"/>
                    <a:pt x="2548" y="2108"/>
                    <a:pt x="2596" y="2155"/>
                  </a:cubicBezTo>
                  <a:cubicBezTo>
                    <a:pt x="2644" y="2215"/>
                    <a:pt x="2703" y="2263"/>
                    <a:pt x="2751" y="2322"/>
                  </a:cubicBezTo>
                  <a:cubicBezTo>
                    <a:pt x="2810" y="2394"/>
                    <a:pt x="2882" y="2453"/>
                    <a:pt x="2941" y="2525"/>
                  </a:cubicBezTo>
                  <a:lnTo>
                    <a:pt x="3001" y="2584"/>
                  </a:lnTo>
                  <a:cubicBezTo>
                    <a:pt x="3020" y="2613"/>
                    <a:pt x="3048" y="2635"/>
                    <a:pt x="3070" y="2635"/>
                  </a:cubicBezTo>
                  <a:cubicBezTo>
                    <a:pt x="3075" y="2635"/>
                    <a:pt x="3080" y="2634"/>
                    <a:pt x="3084" y="2632"/>
                  </a:cubicBezTo>
                  <a:lnTo>
                    <a:pt x="3084" y="2572"/>
                  </a:lnTo>
                  <a:lnTo>
                    <a:pt x="3025" y="2513"/>
                  </a:lnTo>
                  <a:cubicBezTo>
                    <a:pt x="2977" y="2453"/>
                    <a:pt x="2917" y="2405"/>
                    <a:pt x="2882" y="2346"/>
                  </a:cubicBezTo>
                  <a:cubicBezTo>
                    <a:pt x="2846" y="2322"/>
                    <a:pt x="2798" y="2286"/>
                    <a:pt x="2775" y="2239"/>
                  </a:cubicBezTo>
                  <a:cubicBezTo>
                    <a:pt x="2667" y="2120"/>
                    <a:pt x="2548" y="1989"/>
                    <a:pt x="2441" y="1870"/>
                  </a:cubicBezTo>
                  <a:lnTo>
                    <a:pt x="2132" y="1513"/>
                  </a:lnTo>
                  <a:cubicBezTo>
                    <a:pt x="2120" y="1501"/>
                    <a:pt x="2084" y="1465"/>
                    <a:pt x="2072" y="1441"/>
                  </a:cubicBezTo>
                  <a:cubicBezTo>
                    <a:pt x="2024" y="1393"/>
                    <a:pt x="2001" y="1370"/>
                    <a:pt x="1965" y="1322"/>
                  </a:cubicBezTo>
                  <a:cubicBezTo>
                    <a:pt x="1929" y="1274"/>
                    <a:pt x="1870" y="1215"/>
                    <a:pt x="1822" y="1155"/>
                  </a:cubicBezTo>
                  <a:cubicBezTo>
                    <a:pt x="1608" y="917"/>
                    <a:pt x="1405" y="691"/>
                    <a:pt x="1191" y="477"/>
                  </a:cubicBezTo>
                  <a:lnTo>
                    <a:pt x="1120" y="393"/>
                  </a:lnTo>
                  <a:lnTo>
                    <a:pt x="1036" y="310"/>
                  </a:lnTo>
                  <a:cubicBezTo>
                    <a:pt x="1000" y="298"/>
                    <a:pt x="977" y="262"/>
                    <a:pt x="941" y="250"/>
                  </a:cubicBezTo>
                  <a:cubicBezTo>
                    <a:pt x="893" y="239"/>
                    <a:pt x="858" y="203"/>
                    <a:pt x="810" y="191"/>
                  </a:cubicBezTo>
                  <a:cubicBezTo>
                    <a:pt x="750" y="179"/>
                    <a:pt x="703" y="155"/>
                    <a:pt x="643" y="143"/>
                  </a:cubicBezTo>
                  <a:lnTo>
                    <a:pt x="417" y="96"/>
                  </a:lnTo>
                  <a:lnTo>
                    <a:pt x="203" y="60"/>
                  </a:lnTo>
                  <a:cubicBezTo>
                    <a:pt x="143" y="48"/>
                    <a:pt x="60" y="12"/>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98;p60">
              <a:extLst>
                <a:ext uri="{FF2B5EF4-FFF2-40B4-BE49-F238E27FC236}">
                  <a16:creationId xmlns:a16="http://schemas.microsoft.com/office/drawing/2014/main" id="{79B0BB37-2784-7D18-1E88-A589D308C254}"/>
                </a:ext>
              </a:extLst>
            </p:cNvPr>
            <p:cNvSpPr/>
            <p:nvPr/>
          </p:nvSpPr>
          <p:spPr>
            <a:xfrm>
              <a:off x="6624325" y="3017475"/>
              <a:ext cx="26525" cy="17875"/>
            </a:xfrm>
            <a:custGeom>
              <a:avLst/>
              <a:gdLst/>
              <a:ahLst/>
              <a:cxnLst/>
              <a:rect l="l" t="t" r="r" b="b"/>
              <a:pathLst>
                <a:path w="1061" h="715" extrusionOk="0">
                  <a:moveTo>
                    <a:pt x="1" y="0"/>
                  </a:moveTo>
                  <a:cubicBezTo>
                    <a:pt x="13" y="12"/>
                    <a:pt x="13" y="12"/>
                    <a:pt x="36" y="12"/>
                  </a:cubicBezTo>
                  <a:cubicBezTo>
                    <a:pt x="72" y="36"/>
                    <a:pt x="108" y="60"/>
                    <a:pt x="155" y="83"/>
                  </a:cubicBezTo>
                  <a:cubicBezTo>
                    <a:pt x="227" y="131"/>
                    <a:pt x="298" y="155"/>
                    <a:pt x="358" y="203"/>
                  </a:cubicBezTo>
                  <a:lnTo>
                    <a:pt x="370" y="214"/>
                  </a:lnTo>
                  <a:cubicBezTo>
                    <a:pt x="477" y="310"/>
                    <a:pt x="584" y="417"/>
                    <a:pt x="679" y="500"/>
                  </a:cubicBezTo>
                  <a:cubicBezTo>
                    <a:pt x="727" y="548"/>
                    <a:pt x="786" y="595"/>
                    <a:pt x="834" y="631"/>
                  </a:cubicBezTo>
                  <a:cubicBezTo>
                    <a:pt x="858" y="643"/>
                    <a:pt x="882" y="667"/>
                    <a:pt x="894" y="679"/>
                  </a:cubicBezTo>
                  <a:cubicBezTo>
                    <a:pt x="905" y="691"/>
                    <a:pt x="941" y="714"/>
                    <a:pt x="953" y="714"/>
                  </a:cubicBezTo>
                  <a:cubicBezTo>
                    <a:pt x="965" y="714"/>
                    <a:pt x="1001" y="714"/>
                    <a:pt x="1013" y="691"/>
                  </a:cubicBezTo>
                  <a:cubicBezTo>
                    <a:pt x="1013" y="685"/>
                    <a:pt x="1016" y="682"/>
                    <a:pt x="1017" y="682"/>
                  </a:cubicBezTo>
                  <a:lnTo>
                    <a:pt x="1017" y="682"/>
                  </a:lnTo>
                  <a:cubicBezTo>
                    <a:pt x="1019" y="682"/>
                    <a:pt x="1019" y="685"/>
                    <a:pt x="1013" y="691"/>
                  </a:cubicBezTo>
                  <a:cubicBezTo>
                    <a:pt x="1060" y="667"/>
                    <a:pt x="1060" y="607"/>
                    <a:pt x="1013" y="572"/>
                  </a:cubicBezTo>
                  <a:cubicBezTo>
                    <a:pt x="1013" y="548"/>
                    <a:pt x="989" y="512"/>
                    <a:pt x="953" y="500"/>
                  </a:cubicBezTo>
                  <a:cubicBezTo>
                    <a:pt x="941" y="476"/>
                    <a:pt x="929" y="453"/>
                    <a:pt x="894" y="441"/>
                  </a:cubicBezTo>
                  <a:lnTo>
                    <a:pt x="667" y="262"/>
                  </a:lnTo>
                  <a:cubicBezTo>
                    <a:pt x="632" y="238"/>
                    <a:pt x="596" y="203"/>
                    <a:pt x="548" y="179"/>
                  </a:cubicBezTo>
                  <a:cubicBezTo>
                    <a:pt x="524" y="155"/>
                    <a:pt x="513" y="131"/>
                    <a:pt x="477" y="119"/>
                  </a:cubicBezTo>
                  <a:cubicBezTo>
                    <a:pt x="429" y="83"/>
                    <a:pt x="382" y="72"/>
                    <a:pt x="346" y="60"/>
                  </a:cubicBezTo>
                  <a:cubicBezTo>
                    <a:pt x="286" y="36"/>
                    <a:pt x="215" y="24"/>
                    <a:pt x="155" y="12"/>
                  </a:cubicBezTo>
                  <a:cubicBezTo>
                    <a:pt x="108" y="0"/>
                    <a:pt x="48"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393882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54"/>
          <p:cNvSpPr txBox="1">
            <a:spLocks noGrp="1"/>
          </p:cNvSpPr>
          <p:nvPr>
            <p:ph type="title" idx="2"/>
          </p:nvPr>
        </p:nvSpPr>
        <p:spPr>
          <a:xfrm>
            <a:off x="4464250" y="1863150"/>
            <a:ext cx="4706873" cy="1417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000" i="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Lí</a:t>
            </a:r>
            <a:r>
              <a:rPr lang="en" sz="4000" i="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thuyết</a:t>
            </a:r>
            <a:r>
              <a:rPr lang="en" sz="4000" i="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âm</a:t>
            </a:r>
            <a:r>
              <a:rPr lang="en" sz="4000" i="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nhạc</a:t>
            </a:r>
            <a:r>
              <a:rPr lang="en" sz="4000" i="0" dirty="0">
                <a:latin typeface="Times New Roman" panose="02020603050405020304" pitchFamily="18" charset="0"/>
                <a:cs typeface="Times New Roman" panose="02020603050405020304" pitchFamily="18" charset="0"/>
              </a:rPr>
              <a:t>: </a:t>
            </a:r>
            <a:br>
              <a:rPr lang="en" sz="4000" dirty="0">
                <a:latin typeface="Times New Roman" panose="02020603050405020304" pitchFamily="18" charset="0"/>
                <a:cs typeface="Times New Roman" panose="02020603050405020304" pitchFamily="18" charset="0"/>
              </a:rPr>
            </a:br>
            <a:r>
              <a:rPr lang="en" sz="400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Đảo</a:t>
            </a:r>
            <a:r>
              <a:rPr lang="en" sz="4000" i="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phách</a:t>
            </a:r>
            <a:br>
              <a:rPr lang="en" sz="4000" dirty="0">
                <a:latin typeface="Times New Roman" panose="02020603050405020304" pitchFamily="18" charset="0"/>
                <a:cs typeface="Times New Roman" panose="02020603050405020304" pitchFamily="18" charset="0"/>
              </a:rPr>
            </a:br>
            <a:r>
              <a:rPr lang="en" sz="400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Đọc</a:t>
            </a:r>
            <a:r>
              <a:rPr lang="en" sz="4000" i="0" dirty="0">
                <a:latin typeface="Times New Roman" panose="02020603050405020304" pitchFamily="18" charset="0"/>
                <a:cs typeface="Times New Roman" panose="02020603050405020304" pitchFamily="18" charset="0"/>
              </a:rPr>
              <a:t> </a:t>
            </a:r>
            <a:r>
              <a:rPr lang="en" sz="4000" i="0" dirty="0" err="1">
                <a:latin typeface="Times New Roman" panose="02020603050405020304" pitchFamily="18" charset="0"/>
                <a:cs typeface="Times New Roman" panose="02020603050405020304" pitchFamily="18" charset="0"/>
              </a:rPr>
              <a:t>nhạc</a:t>
            </a:r>
            <a:r>
              <a:rPr lang="en" sz="4000" i="0" dirty="0">
                <a:latin typeface="Times New Roman" panose="02020603050405020304" pitchFamily="18" charset="0"/>
                <a:cs typeface="Times New Roman" panose="02020603050405020304" pitchFamily="18" charset="0"/>
              </a:rPr>
              <a:t>: </a:t>
            </a:r>
            <a:br>
              <a:rPr lang="en" sz="4000" dirty="0">
                <a:latin typeface="Times New Roman" panose="02020603050405020304" pitchFamily="18" charset="0"/>
                <a:cs typeface="Times New Roman" panose="02020603050405020304" pitchFamily="18" charset="0"/>
              </a:rPr>
            </a:br>
            <a:r>
              <a:rPr lang="en" sz="4000" dirty="0">
                <a:latin typeface="Times New Roman" panose="02020603050405020304" pitchFamily="18" charset="0"/>
                <a:cs typeface="Times New Roman" panose="02020603050405020304" pitchFamily="18" charset="0"/>
              </a:rPr>
              <a:t>    </a:t>
            </a:r>
            <a:r>
              <a:rPr lang="en" sz="4000" dirty="0" err="1">
                <a:latin typeface="Times New Roman" panose="02020603050405020304" pitchFamily="18" charset="0"/>
                <a:cs typeface="Times New Roman" panose="02020603050405020304" pitchFamily="18" charset="0"/>
              </a:rPr>
              <a:t>Bài</a:t>
            </a:r>
            <a:r>
              <a:rPr lang="en" sz="4000" dirty="0">
                <a:latin typeface="Times New Roman" panose="02020603050405020304" pitchFamily="18" charset="0"/>
                <a:cs typeface="Times New Roman" panose="02020603050405020304" pitchFamily="18" charset="0"/>
              </a:rPr>
              <a:t> </a:t>
            </a:r>
            <a:r>
              <a:rPr lang="en" sz="4000" dirty="0" err="1">
                <a:latin typeface="Times New Roman" panose="02020603050405020304" pitchFamily="18" charset="0"/>
                <a:cs typeface="Times New Roman" panose="02020603050405020304" pitchFamily="18" charset="0"/>
              </a:rPr>
              <a:t>đọc</a:t>
            </a:r>
            <a:r>
              <a:rPr lang="en" sz="4000" dirty="0">
                <a:latin typeface="Times New Roman" panose="02020603050405020304" pitchFamily="18" charset="0"/>
                <a:cs typeface="Times New Roman" panose="02020603050405020304" pitchFamily="18" charset="0"/>
              </a:rPr>
              <a:t> </a:t>
            </a:r>
            <a:r>
              <a:rPr lang="en" sz="4000" dirty="0" err="1">
                <a:latin typeface="Times New Roman" panose="02020603050405020304" pitchFamily="18" charset="0"/>
                <a:cs typeface="Times New Roman" panose="02020603050405020304" pitchFamily="18" charset="0"/>
              </a:rPr>
              <a:t>nhạc</a:t>
            </a:r>
            <a:r>
              <a:rPr lang="en" sz="4000" dirty="0">
                <a:latin typeface="Times New Roman" panose="02020603050405020304" pitchFamily="18" charset="0"/>
                <a:cs typeface="Times New Roman" panose="02020603050405020304" pitchFamily="18" charset="0"/>
              </a:rPr>
              <a:t> </a:t>
            </a:r>
            <a:r>
              <a:rPr lang="en" sz="4000" dirty="0" err="1">
                <a:latin typeface="Times New Roman" panose="02020603050405020304" pitchFamily="18" charset="0"/>
                <a:cs typeface="Times New Roman" panose="02020603050405020304" pitchFamily="18" charset="0"/>
              </a:rPr>
              <a:t>số</a:t>
            </a:r>
            <a:r>
              <a:rPr lang="en" sz="4000" dirty="0">
                <a:latin typeface="Times New Roman" panose="02020603050405020304" pitchFamily="18" charset="0"/>
                <a:cs typeface="Times New Roman" panose="02020603050405020304" pitchFamily="18" charset="0"/>
              </a:rPr>
              <a:t> 5</a:t>
            </a:r>
            <a:endParaRPr sz="4000" dirty="0">
              <a:latin typeface="Times New Roman" panose="02020603050405020304" pitchFamily="18" charset="0"/>
              <a:cs typeface="Times New Roman" panose="02020603050405020304" pitchFamily="18" charset="0"/>
            </a:endParaRPr>
          </a:p>
        </p:txBody>
      </p:sp>
      <p:sp>
        <p:nvSpPr>
          <p:cNvPr id="636" name="Google Shape;636;p54"/>
          <p:cNvSpPr/>
          <p:nvPr/>
        </p:nvSpPr>
        <p:spPr>
          <a:xfrm>
            <a:off x="1054150" y="866700"/>
            <a:ext cx="3410100" cy="34101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7" name="Google Shape;637;p54"/>
          <p:cNvGrpSpPr/>
          <p:nvPr/>
        </p:nvGrpSpPr>
        <p:grpSpPr>
          <a:xfrm rot="10800000" flipH="1">
            <a:off x="-1409548" y="577650"/>
            <a:ext cx="4545173" cy="5340275"/>
            <a:chOff x="-1304773" y="-1131675"/>
            <a:chExt cx="4545173" cy="5340275"/>
          </a:xfrm>
        </p:grpSpPr>
        <p:pic>
          <p:nvPicPr>
            <p:cNvPr id="638" name="Google Shape;638;p54"/>
            <p:cNvPicPr preferRelativeResize="0"/>
            <p:nvPr/>
          </p:nvPicPr>
          <p:blipFill>
            <a:blip r:embed="rId3">
              <a:alphaModFix/>
            </a:blip>
            <a:stretch>
              <a:fillRect/>
            </a:stretch>
          </p:blipFill>
          <p:spPr>
            <a:xfrm rot="10800000" flipH="1">
              <a:off x="-54324" y="2539975"/>
              <a:ext cx="1184750" cy="1668625"/>
            </a:xfrm>
            <a:prstGeom prst="rect">
              <a:avLst/>
            </a:prstGeom>
            <a:noFill/>
            <a:ln>
              <a:noFill/>
            </a:ln>
          </p:spPr>
        </p:pic>
        <p:pic>
          <p:nvPicPr>
            <p:cNvPr id="639" name="Google Shape;639;p54"/>
            <p:cNvPicPr preferRelativeResize="0"/>
            <p:nvPr/>
          </p:nvPicPr>
          <p:blipFill>
            <a:blip r:embed="rId4">
              <a:alphaModFix/>
            </a:blip>
            <a:stretch>
              <a:fillRect/>
            </a:stretch>
          </p:blipFill>
          <p:spPr>
            <a:xfrm rot="4065820">
              <a:off x="1802577" y="-593946"/>
              <a:ext cx="1167272" cy="1368418"/>
            </a:xfrm>
            <a:prstGeom prst="rect">
              <a:avLst/>
            </a:prstGeom>
            <a:noFill/>
            <a:ln>
              <a:noFill/>
            </a:ln>
          </p:spPr>
        </p:pic>
        <p:pic>
          <p:nvPicPr>
            <p:cNvPr id="640" name="Google Shape;640;p54"/>
            <p:cNvPicPr preferRelativeResize="0"/>
            <p:nvPr/>
          </p:nvPicPr>
          <p:blipFill>
            <a:blip r:embed="rId5">
              <a:alphaModFix/>
            </a:blip>
            <a:stretch>
              <a:fillRect/>
            </a:stretch>
          </p:blipFill>
          <p:spPr>
            <a:xfrm>
              <a:off x="-1075509" y="-1131675"/>
              <a:ext cx="3641590" cy="3060143"/>
            </a:xfrm>
            <a:prstGeom prst="rect">
              <a:avLst/>
            </a:prstGeom>
            <a:noFill/>
            <a:ln>
              <a:noFill/>
            </a:ln>
          </p:spPr>
        </p:pic>
        <p:pic>
          <p:nvPicPr>
            <p:cNvPr id="641" name="Google Shape;641;p54"/>
            <p:cNvPicPr preferRelativeResize="0"/>
            <p:nvPr/>
          </p:nvPicPr>
          <p:blipFill>
            <a:blip r:embed="rId6">
              <a:alphaModFix/>
            </a:blip>
            <a:stretch>
              <a:fillRect/>
            </a:stretch>
          </p:blipFill>
          <p:spPr>
            <a:xfrm rot="1392348">
              <a:off x="-938027" y="929395"/>
              <a:ext cx="2726349" cy="2421263"/>
            </a:xfrm>
            <a:prstGeom prst="rect">
              <a:avLst/>
            </a:prstGeom>
            <a:noFill/>
            <a:ln>
              <a:noFill/>
            </a:ln>
          </p:spPr>
        </p:pic>
      </p:grpSp>
      <p:sp>
        <p:nvSpPr>
          <p:cNvPr id="642" name="Google Shape;642;p54"/>
          <p:cNvSpPr txBox="1">
            <a:spLocks noGrp="1"/>
          </p:cNvSpPr>
          <p:nvPr>
            <p:ph type="title"/>
          </p:nvPr>
        </p:nvSpPr>
        <p:spPr>
          <a:xfrm>
            <a:off x="1493336" y="1573500"/>
            <a:ext cx="2531727" cy="199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000" b="1" dirty="0" err="1">
                <a:latin typeface="Times New Roman" panose="02020603050405020304" pitchFamily="18" charset="0"/>
                <a:cs typeface="Times New Roman" panose="02020603050405020304" pitchFamily="18" charset="0"/>
              </a:rPr>
              <a:t>Tiết</a:t>
            </a:r>
            <a:r>
              <a:rPr lang="en" sz="6000" b="1" dirty="0">
                <a:latin typeface="Times New Roman" panose="02020603050405020304" pitchFamily="18" charset="0"/>
                <a:cs typeface="Times New Roman" panose="02020603050405020304" pitchFamily="18" charset="0"/>
              </a:rPr>
              <a:t> 30</a:t>
            </a:r>
            <a:endParaRPr sz="6000" b="1" dirty="0">
              <a:latin typeface="Times New Roman" panose="02020603050405020304" pitchFamily="18" charset="0"/>
              <a:cs typeface="Times New Roman" panose="02020603050405020304" pitchFamily="18" charset="0"/>
            </a:endParaRPr>
          </a:p>
        </p:txBody>
      </p:sp>
      <p:pic>
        <p:nvPicPr>
          <p:cNvPr id="643" name="Google Shape;643;p54"/>
          <p:cNvPicPr preferRelativeResize="0"/>
          <p:nvPr/>
        </p:nvPicPr>
        <p:blipFill>
          <a:blip r:embed="rId7">
            <a:alphaModFix/>
          </a:blip>
          <a:stretch>
            <a:fillRect/>
          </a:stretch>
        </p:blipFill>
        <p:spPr>
          <a:xfrm rot="9823372">
            <a:off x="5580248" y="423083"/>
            <a:ext cx="1380599" cy="448964"/>
          </a:xfrm>
          <a:prstGeom prst="rect">
            <a:avLst/>
          </a:prstGeom>
          <a:noFill/>
          <a:ln>
            <a:noFill/>
          </a:ln>
        </p:spPr>
      </p:pic>
      <p:pic>
        <p:nvPicPr>
          <p:cNvPr id="644" name="Google Shape;644;p54"/>
          <p:cNvPicPr preferRelativeResize="0"/>
          <p:nvPr/>
        </p:nvPicPr>
        <p:blipFill>
          <a:blip r:embed="rId8">
            <a:alphaModFix/>
          </a:blip>
          <a:stretch>
            <a:fillRect/>
          </a:stretch>
        </p:blipFill>
        <p:spPr>
          <a:xfrm rot="-9149488">
            <a:off x="3423519" y="3692004"/>
            <a:ext cx="996762" cy="324151"/>
          </a:xfrm>
          <a:prstGeom prst="rect">
            <a:avLst/>
          </a:prstGeom>
          <a:noFill/>
          <a:ln>
            <a:noFill/>
          </a:ln>
        </p:spPr>
      </p:pic>
      <p:pic>
        <p:nvPicPr>
          <p:cNvPr id="645" name="Google Shape;645;p54"/>
          <p:cNvPicPr preferRelativeResize="0"/>
          <p:nvPr/>
        </p:nvPicPr>
        <p:blipFill>
          <a:blip r:embed="rId7">
            <a:alphaModFix/>
          </a:blip>
          <a:stretch>
            <a:fillRect/>
          </a:stretch>
        </p:blipFill>
        <p:spPr>
          <a:xfrm rot="8810529">
            <a:off x="7426467" y="5035030"/>
            <a:ext cx="996764" cy="32415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49"/>
          <p:cNvSpPr txBox="1">
            <a:spLocks noGrp="1"/>
          </p:cNvSpPr>
          <p:nvPr>
            <p:ph type="subTitle" idx="1"/>
          </p:nvPr>
        </p:nvSpPr>
        <p:spPr>
          <a:xfrm>
            <a:off x="1106017" y="2211854"/>
            <a:ext cx="8037983" cy="100968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b="1" dirty="0" err="1">
                <a:solidFill>
                  <a:schemeClr val="bg2"/>
                </a:solidFill>
                <a:latin typeface="Times New Roman" panose="02020603050405020304" pitchFamily="18" charset="0"/>
                <a:cs typeface="Times New Roman" panose="02020603050405020304" pitchFamily="18" charset="0"/>
              </a:rPr>
              <a:t>Lí</a:t>
            </a:r>
            <a:r>
              <a:rPr lang="en" sz="4400" b="1" dirty="0">
                <a:solidFill>
                  <a:schemeClr val="bg2"/>
                </a:solidFill>
                <a:latin typeface="Times New Roman" panose="02020603050405020304" pitchFamily="18" charset="0"/>
                <a:cs typeface="Times New Roman" panose="02020603050405020304" pitchFamily="18" charset="0"/>
              </a:rPr>
              <a:t> </a:t>
            </a:r>
            <a:r>
              <a:rPr lang="en" sz="4400" b="1" dirty="0" err="1">
                <a:solidFill>
                  <a:schemeClr val="bg2"/>
                </a:solidFill>
                <a:latin typeface="Times New Roman" panose="02020603050405020304" pitchFamily="18" charset="0"/>
                <a:cs typeface="Times New Roman" panose="02020603050405020304" pitchFamily="18" charset="0"/>
              </a:rPr>
              <a:t>thuyết</a:t>
            </a:r>
            <a:r>
              <a:rPr lang="en" sz="4400" b="1" dirty="0">
                <a:solidFill>
                  <a:schemeClr val="bg2"/>
                </a:solidFill>
                <a:latin typeface="Times New Roman" panose="02020603050405020304" pitchFamily="18" charset="0"/>
                <a:cs typeface="Times New Roman" panose="02020603050405020304" pitchFamily="18" charset="0"/>
              </a:rPr>
              <a:t> </a:t>
            </a:r>
            <a:r>
              <a:rPr lang="en" sz="4400" b="1" dirty="0" err="1">
                <a:solidFill>
                  <a:schemeClr val="bg2"/>
                </a:solidFill>
                <a:latin typeface="Times New Roman" panose="02020603050405020304" pitchFamily="18" charset="0"/>
                <a:cs typeface="Times New Roman" panose="02020603050405020304" pitchFamily="18" charset="0"/>
              </a:rPr>
              <a:t>âm</a:t>
            </a:r>
            <a:r>
              <a:rPr lang="en" sz="4400" b="1" dirty="0">
                <a:solidFill>
                  <a:schemeClr val="bg2"/>
                </a:solidFill>
                <a:latin typeface="Times New Roman" panose="02020603050405020304" pitchFamily="18" charset="0"/>
                <a:cs typeface="Times New Roman" panose="02020603050405020304" pitchFamily="18" charset="0"/>
              </a:rPr>
              <a:t> </a:t>
            </a:r>
            <a:r>
              <a:rPr lang="en" sz="4400" b="1" dirty="0" err="1">
                <a:solidFill>
                  <a:schemeClr val="bg2"/>
                </a:solidFill>
                <a:latin typeface="Times New Roman" panose="02020603050405020304" pitchFamily="18" charset="0"/>
                <a:cs typeface="Times New Roman" panose="02020603050405020304" pitchFamily="18" charset="0"/>
              </a:rPr>
              <a:t>nhạc</a:t>
            </a:r>
            <a:r>
              <a:rPr lang="en" sz="4400" b="1" dirty="0">
                <a:solidFill>
                  <a:schemeClr val="bg2"/>
                </a:solidFill>
                <a:latin typeface="Times New Roman" panose="02020603050405020304" pitchFamily="18" charset="0"/>
                <a:cs typeface="Times New Roman" panose="02020603050405020304" pitchFamily="18" charset="0"/>
              </a:rPr>
              <a:t>: </a:t>
            </a:r>
            <a:r>
              <a:rPr lang="en" sz="4400" b="1" dirty="0" err="1">
                <a:solidFill>
                  <a:schemeClr val="bg2"/>
                </a:solidFill>
                <a:latin typeface="Times New Roman" panose="02020603050405020304" pitchFamily="18" charset="0"/>
                <a:cs typeface="Times New Roman" panose="02020603050405020304" pitchFamily="18" charset="0"/>
              </a:rPr>
              <a:t>Đảo</a:t>
            </a:r>
            <a:r>
              <a:rPr lang="en" sz="4400" b="1" dirty="0">
                <a:solidFill>
                  <a:schemeClr val="bg2"/>
                </a:solidFill>
                <a:latin typeface="Times New Roman" panose="02020603050405020304" pitchFamily="18" charset="0"/>
                <a:cs typeface="Times New Roman" panose="02020603050405020304" pitchFamily="18" charset="0"/>
              </a:rPr>
              <a:t> </a:t>
            </a:r>
            <a:r>
              <a:rPr lang="en" sz="4400" b="1" dirty="0" err="1">
                <a:solidFill>
                  <a:schemeClr val="bg2"/>
                </a:solidFill>
                <a:latin typeface="Times New Roman" panose="02020603050405020304" pitchFamily="18" charset="0"/>
                <a:cs typeface="Times New Roman" panose="02020603050405020304" pitchFamily="18" charset="0"/>
              </a:rPr>
              <a:t>phách</a:t>
            </a:r>
            <a:endParaRPr sz="4400" b="1" dirty="0">
              <a:solidFill>
                <a:schemeClr val="bg2"/>
              </a:solidFill>
              <a:latin typeface="Times New Roman" panose="02020603050405020304" pitchFamily="18" charset="0"/>
              <a:cs typeface="Times New Roman" panose="02020603050405020304" pitchFamily="18" charset="0"/>
            </a:endParaRPr>
          </a:p>
        </p:txBody>
      </p:sp>
      <p:sp>
        <p:nvSpPr>
          <p:cNvPr id="538" name="Google Shape;538;p49"/>
          <p:cNvSpPr txBox="1">
            <a:spLocks noGrp="1"/>
          </p:cNvSpPr>
          <p:nvPr>
            <p:ph type="ctrTitle"/>
          </p:nvPr>
        </p:nvSpPr>
        <p:spPr>
          <a:xfrm>
            <a:off x="3221077" y="315499"/>
            <a:ext cx="6399900" cy="240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6000" b="1" dirty="0" err="1">
                <a:latin typeface="Times New Roman" panose="02020603050405020304" pitchFamily="18" charset="0"/>
                <a:cs typeface="Times New Roman" panose="02020603050405020304" pitchFamily="18" charset="0"/>
              </a:rPr>
              <a:t>Nội</a:t>
            </a:r>
            <a:r>
              <a:rPr lang="en" sz="6000" b="1" dirty="0">
                <a:latin typeface="Times New Roman" panose="02020603050405020304" pitchFamily="18" charset="0"/>
                <a:cs typeface="Times New Roman" panose="02020603050405020304" pitchFamily="18" charset="0"/>
              </a:rPr>
              <a:t> dung 1</a:t>
            </a:r>
            <a:endParaRPr sz="6000" b="1" dirty="0">
              <a:latin typeface="Times New Roman" panose="02020603050405020304" pitchFamily="18" charset="0"/>
              <a:cs typeface="Times New Roman" panose="02020603050405020304" pitchFamily="18" charset="0"/>
            </a:endParaRPr>
          </a:p>
        </p:txBody>
      </p:sp>
      <p:cxnSp>
        <p:nvCxnSpPr>
          <p:cNvPr id="539" name="Google Shape;539;p49"/>
          <p:cNvCxnSpPr/>
          <p:nvPr/>
        </p:nvCxnSpPr>
        <p:spPr>
          <a:xfrm>
            <a:off x="2087675" y="3444388"/>
            <a:ext cx="2422200" cy="0"/>
          </a:xfrm>
          <a:prstGeom prst="straightConnector1">
            <a:avLst/>
          </a:prstGeom>
          <a:noFill/>
          <a:ln w="9525" cap="flat" cmpd="sng">
            <a:solidFill>
              <a:schemeClr val="accent2"/>
            </a:solidFill>
            <a:prstDash val="solid"/>
            <a:round/>
            <a:headEnd type="none" w="med" len="med"/>
            <a:tailEnd type="none" w="med" len="med"/>
          </a:ln>
        </p:spPr>
      </p:cxnSp>
      <p:pic>
        <p:nvPicPr>
          <p:cNvPr id="541" name="Google Shape;541;p49"/>
          <p:cNvPicPr preferRelativeResize="0"/>
          <p:nvPr/>
        </p:nvPicPr>
        <p:blipFill>
          <a:blip r:embed="rId3">
            <a:alphaModFix/>
          </a:blip>
          <a:stretch>
            <a:fillRect/>
          </a:stretch>
        </p:blipFill>
        <p:spPr>
          <a:xfrm rot="2147771">
            <a:off x="5488529" y="3696281"/>
            <a:ext cx="1645944" cy="535260"/>
          </a:xfrm>
          <a:prstGeom prst="rect">
            <a:avLst/>
          </a:prstGeom>
          <a:noFill/>
          <a:ln>
            <a:noFill/>
          </a:ln>
        </p:spPr>
      </p:pic>
      <p:pic>
        <p:nvPicPr>
          <p:cNvPr id="542" name="Google Shape;542;p49"/>
          <p:cNvPicPr preferRelativeResize="0"/>
          <p:nvPr/>
        </p:nvPicPr>
        <p:blipFill>
          <a:blip r:embed="rId3">
            <a:alphaModFix/>
          </a:blip>
          <a:stretch>
            <a:fillRect/>
          </a:stretch>
        </p:blipFill>
        <p:spPr>
          <a:xfrm rot="-1280125">
            <a:off x="8465155" y="2030976"/>
            <a:ext cx="1382593" cy="44961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637;p54">
            <a:extLst>
              <a:ext uri="{FF2B5EF4-FFF2-40B4-BE49-F238E27FC236}">
                <a16:creationId xmlns:a16="http://schemas.microsoft.com/office/drawing/2014/main" id="{2DB78E51-EE2B-A5D8-9458-F3C7B27F7157}"/>
              </a:ext>
            </a:extLst>
          </p:cNvPr>
          <p:cNvGrpSpPr/>
          <p:nvPr/>
        </p:nvGrpSpPr>
        <p:grpSpPr>
          <a:xfrm rot="10800000" flipH="1">
            <a:off x="-1438124" y="477638"/>
            <a:ext cx="4545173" cy="5340275"/>
            <a:chOff x="-1304773" y="-1131675"/>
            <a:chExt cx="4545173" cy="5340275"/>
          </a:xfrm>
        </p:grpSpPr>
        <p:pic>
          <p:nvPicPr>
            <p:cNvPr id="6" name="Google Shape;638;p54">
              <a:extLst>
                <a:ext uri="{FF2B5EF4-FFF2-40B4-BE49-F238E27FC236}">
                  <a16:creationId xmlns:a16="http://schemas.microsoft.com/office/drawing/2014/main" id="{8381DC4F-9A0E-630E-31B0-C049AA4D2574}"/>
                </a:ext>
              </a:extLst>
            </p:cNvPr>
            <p:cNvPicPr preferRelativeResize="0"/>
            <p:nvPr/>
          </p:nvPicPr>
          <p:blipFill>
            <a:blip r:embed="rId2">
              <a:alphaModFix/>
            </a:blip>
            <a:stretch>
              <a:fillRect/>
            </a:stretch>
          </p:blipFill>
          <p:spPr>
            <a:xfrm rot="10800000" flipH="1">
              <a:off x="-54324" y="2539975"/>
              <a:ext cx="1184750" cy="1668625"/>
            </a:xfrm>
            <a:prstGeom prst="rect">
              <a:avLst/>
            </a:prstGeom>
            <a:noFill/>
            <a:ln>
              <a:noFill/>
            </a:ln>
          </p:spPr>
        </p:pic>
        <p:pic>
          <p:nvPicPr>
            <p:cNvPr id="7" name="Google Shape;639;p54">
              <a:extLst>
                <a:ext uri="{FF2B5EF4-FFF2-40B4-BE49-F238E27FC236}">
                  <a16:creationId xmlns:a16="http://schemas.microsoft.com/office/drawing/2014/main" id="{F2306EC8-080F-D38A-B9E3-EBE18A35C804}"/>
                </a:ext>
              </a:extLst>
            </p:cNvPr>
            <p:cNvPicPr preferRelativeResize="0"/>
            <p:nvPr/>
          </p:nvPicPr>
          <p:blipFill>
            <a:blip r:embed="rId3">
              <a:alphaModFix/>
            </a:blip>
            <a:stretch>
              <a:fillRect/>
            </a:stretch>
          </p:blipFill>
          <p:spPr>
            <a:xfrm rot="4065820">
              <a:off x="1802577" y="-593946"/>
              <a:ext cx="1167272" cy="1368418"/>
            </a:xfrm>
            <a:prstGeom prst="rect">
              <a:avLst/>
            </a:prstGeom>
            <a:noFill/>
            <a:ln>
              <a:noFill/>
            </a:ln>
          </p:spPr>
        </p:pic>
        <p:pic>
          <p:nvPicPr>
            <p:cNvPr id="8" name="Google Shape;640;p54">
              <a:extLst>
                <a:ext uri="{FF2B5EF4-FFF2-40B4-BE49-F238E27FC236}">
                  <a16:creationId xmlns:a16="http://schemas.microsoft.com/office/drawing/2014/main" id="{F6AD8E39-5C91-9AFF-9776-3F9CD8F1520D}"/>
                </a:ext>
              </a:extLst>
            </p:cNvPr>
            <p:cNvPicPr preferRelativeResize="0"/>
            <p:nvPr/>
          </p:nvPicPr>
          <p:blipFill>
            <a:blip r:embed="rId4">
              <a:alphaModFix/>
            </a:blip>
            <a:stretch>
              <a:fillRect/>
            </a:stretch>
          </p:blipFill>
          <p:spPr>
            <a:xfrm>
              <a:off x="-1075509" y="-1131675"/>
              <a:ext cx="3641590" cy="3060143"/>
            </a:xfrm>
            <a:prstGeom prst="rect">
              <a:avLst/>
            </a:prstGeom>
            <a:noFill/>
            <a:ln>
              <a:noFill/>
            </a:ln>
          </p:spPr>
        </p:pic>
        <p:pic>
          <p:nvPicPr>
            <p:cNvPr id="9" name="Google Shape;641;p54">
              <a:extLst>
                <a:ext uri="{FF2B5EF4-FFF2-40B4-BE49-F238E27FC236}">
                  <a16:creationId xmlns:a16="http://schemas.microsoft.com/office/drawing/2014/main" id="{DCCED3C3-5B84-82A7-FFD7-2A8F01D737D8}"/>
                </a:ext>
              </a:extLst>
            </p:cNvPr>
            <p:cNvPicPr preferRelativeResize="0"/>
            <p:nvPr/>
          </p:nvPicPr>
          <p:blipFill>
            <a:blip r:embed="rId5">
              <a:alphaModFix/>
            </a:blip>
            <a:stretch>
              <a:fillRect/>
            </a:stretch>
          </p:blipFill>
          <p:spPr>
            <a:xfrm rot="1392348">
              <a:off x="-938027" y="929395"/>
              <a:ext cx="2726349" cy="2421263"/>
            </a:xfrm>
            <a:prstGeom prst="rect">
              <a:avLst/>
            </a:prstGeom>
            <a:noFill/>
            <a:ln>
              <a:noFill/>
            </a:ln>
          </p:spPr>
        </p:pic>
      </p:grpSp>
      <p:grpSp>
        <p:nvGrpSpPr>
          <p:cNvPr id="12" name="Group 11">
            <a:extLst>
              <a:ext uri="{FF2B5EF4-FFF2-40B4-BE49-F238E27FC236}">
                <a16:creationId xmlns:a16="http://schemas.microsoft.com/office/drawing/2014/main" id="{33072661-D6BB-FC78-46F8-B12785A5D413}"/>
              </a:ext>
            </a:extLst>
          </p:cNvPr>
          <p:cNvGrpSpPr/>
          <p:nvPr/>
        </p:nvGrpSpPr>
        <p:grpSpPr>
          <a:xfrm>
            <a:off x="2834235" y="2747215"/>
            <a:ext cx="5038178" cy="2396285"/>
            <a:chOff x="1466697" y="2321428"/>
            <a:chExt cx="5697296" cy="2679965"/>
          </a:xfrm>
        </p:grpSpPr>
        <p:grpSp>
          <p:nvGrpSpPr>
            <p:cNvPr id="13" name="Google Shape;5950;p62">
              <a:extLst>
                <a:ext uri="{FF2B5EF4-FFF2-40B4-BE49-F238E27FC236}">
                  <a16:creationId xmlns:a16="http://schemas.microsoft.com/office/drawing/2014/main" id="{ACA4F1E1-313A-5A18-E0D1-E2F9F3095C6C}"/>
                </a:ext>
              </a:extLst>
            </p:cNvPr>
            <p:cNvGrpSpPr/>
            <p:nvPr/>
          </p:nvGrpSpPr>
          <p:grpSpPr>
            <a:xfrm>
              <a:off x="1466697" y="2693356"/>
              <a:ext cx="1091904" cy="2308037"/>
              <a:chOff x="3407561" y="1811690"/>
              <a:chExt cx="1028882" cy="2311309"/>
            </a:xfrm>
          </p:grpSpPr>
          <p:sp>
            <p:nvSpPr>
              <p:cNvPr id="178" name="Google Shape;5951;p62">
                <a:extLst>
                  <a:ext uri="{FF2B5EF4-FFF2-40B4-BE49-F238E27FC236}">
                    <a16:creationId xmlns:a16="http://schemas.microsoft.com/office/drawing/2014/main" id="{2013ECE8-6C7C-39FE-828D-A8F73C7450E7}"/>
                  </a:ext>
                </a:extLst>
              </p:cNvPr>
              <p:cNvSpPr/>
              <p:nvPr/>
            </p:nvSpPr>
            <p:spPr>
              <a:xfrm>
                <a:off x="3407561" y="4004401"/>
                <a:ext cx="1028882" cy="118598"/>
              </a:xfrm>
              <a:custGeom>
                <a:avLst/>
                <a:gdLst/>
                <a:ahLst/>
                <a:cxnLst/>
                <a:rect l="l" t="t" r="r" b="b"/>
                <a:pathLst>
                  <a:path w="20873" h="2406" extrusionOk="0">
                    <a:moveTo>
                      <a:pt x="10443" y="0"/>
                    </a:moveTo>
                    <a:cubicBezTo>
                      <a:pt x="4680" y="0"/>
                      <a:pt x="1" y="536"/>
                      <a:pt x="1" y="1203"/>
                    </a:cubicBezTo>
                    <a:cubicBezTo>
                      <a:pt x="1" y="1869"/>
                      <a:pt x="4680" y="2405"/>
                      <a:pt x="10443" y="2405"/>
                    </a:cubicBezTo>
                    <a:cubicBezTo>
                      <a:pt x="16205" y="2405"/>
                      <a:pt x="20872" y="1869"/>
                      <a:pt x="20872" y="1203"/>
                    </a:cubicBezTo>
                    <a:cubicBezTo>
                      <a:pt x="20872" y="536"/>
                      <a:pt x="16205" y="0"/>
                      <a:pt x="10443" y="0"/>
                    </a:cubicBezTo>
                    <a:close/>
                  </a:path>
                </a:pathLst>
              </a:custGeom>
              <a:solidFill>
                <a:srgbClr val="8EB3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9" name="Google Shape;5956;p62">
                <a:extLst>
                  <a:ext uri="{FF2B5EF4-FFF2-40B4-BE49-F238E27FC236}">
                    <a16:creationId xmlns:a16="http://schemas.microsoft.com/office/drawing/2014/main" id="{93F9D454-3DC5-8031-DFAA-E1777864E55C}"/>
                  </a:ext>
                </a:extLst>
              </p:cNvPr>
              <p:cNvSpPr/>
              <p:nvPr/>
            </p:nvSpPr>
            <p:spPr>
              <a:xfrm>
                <a:off x="4195334" y="3354085"/>
                <a:ext cx="204968" cy="128643"/>
              </a:xfrm>
              <a:custGeom>
                <a:avLst/>
                <a:gdLst/>
                <a:ahLst/>
                <a:cxnLst/>
                <a:rect l="l" t="t" r="r" b="b"/>
                <a:pathLst>
                  <a:path w="4192" h="2631" extrusionOk="0">
                    <a:moveTo>
                      <a:pt x="3313" y="0"/>
                    </a:moveTo>
                    <a:cubicBezTo>
                      <a:pt x="2912" y="0"/>
                      <a:pt x="2402" y="129"/>
                      <a:pt x="1893" y="239"/>
                    </a:cubicBezTo>
                    <a:cubicBezTo>
                      <a:pt x="1215" y="370"/>
                      <a:pt x="464" y="549"/>
                      <a:pt x="226" y="834"/>
                    </a:cubicBezTo>
                    <a:cubicBezTo>
                      <a:pt x="0" y="1108"/>
                      <a:pt x="226" y="2525"/>
                      <a:pt x="322" y="2573"/>
                    </a:cubicBezTo>
                    <a:cubicBezTo>
                      <a:pt x="391" y="2612"/>
                      <a:pt x="498" y="2631"/>
                      <a:pt x="611" y="2631"/>
                    </a:cubicBezTo>
                    <a:cubicBezTo>
                      <a:pt x="805" y="2631"/>
                      <a:pt x="1016" y="2576"/>
                      <a:pt x="1084" y="2478"/>
                    </a:cubicBezTo>
                    <a:cubicBezTo>
                      <a:pt x="1143" y="2394"/>
                      <a:pt x="881" y="1513"/>
                      <a:pt x="1000" y="1346"/>
                    </a:cubicBezTo>
                    <a:cubicBezTo>
                      <a:pt x="1119" y="1192"/>
                      <a:pt x="1798" y="989"/>
                      <a:pt x="2072" y="930"/>
                    </a:cubicBezTo>
                    <a:cubicBezTo>
                      <a:pt x="2287" y="885"/>
                      <a:pt x="2773" y="766"/>
                      <a:pt x="3035" y="766"/>
                    </a:cubicBezTo>
                    <a:cubicBezTo>
                      <a:pt x="3121" y="766"/>
                      <a:pt x="3182" y="778"/>
                      <a:pt x="3203" y="811"/>
                    </a:cubicBezTo>
                    <a:cubicBezTo>
                      <a:pt x="3298" y="954"/>
                      <a:pt x="3298" y="1620"/>
                      <a:pt x="3322" y="1704"/>
                    </a:cubicBezTo>
                    <a:cubicBezTo>
                      <a:pt x="3346" y="1768"/>
                      <a:pt x="3518" y="1871"/>
                      <a:pt x="3738" y="1871"/>
                    </a:cubicBezTo>
                    <a:cubicBezTo>
                      <a:pt x="3842" y="1871"/>
                      <a:pt x="3957" y="1848"/>
                      <a:pt x="4072" y="1787"/>
                    </a:cubicBezTo>
                    <a:cubicBezTo>
                      <a:pt x="4191" y="1727"/>
                      <a:pt x="4036" y="203"/>
                      <a:pt x="3739" y="73"/>
                    </a:cubicBezTo>
                    <a:cubicBezTo>
                      <a:pt x="3619" y="21"/>
                      <a:pt x="3475" y="0"/>
                      <a:pt x="3313" y="0"/>
                    </a:cubicBezTo>
                    <a:close/>
                  </a:path>
                </a:pathLst>
              </a:custGeom>
              <a:solidFill>
                <a:srgbClr val="FFCF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0" name="Google Shape;5957;p62">
                <a:extLst>
                  <a:ext uri="{FF2B5EF4-FFF2-40B4-BE49-F238E27FC236}">
                    <a16:creationId xmlns:a16="http://schemas.microsoft.com/office/drawing/2014/main" id="{1521C8B5-9131-7100-8755-570B3E119361}"/>
                  </a:ext>
                </a:extLst>
              </p:cNvPr>
              <p:cNvSpPr/>
              <p:nvPr/>
            </p:nvSpPr>
            <p:spPr>
              <a:xfrm>
                <a:off x="4188929" y="3217325"/>
                <a:ext cx="179347" cy="232594"/>
              </a:xfrm>
              <a:custGeom>
                <a:avLst/>
                <a:gdLst/>
                <a:ahLst/>
                <a:cxnLst/>
                <a:rect l="l" t="t" r="r" b="b"/>
                <a:pathLst>
                  <a:path w="3668" h="4757" extrusionOk="0">
                    <a:moveTo>
                      <a:pt x="2584" y="0"/>
                    </a:moveTo>
                    <a:lnTo>
                      <a:pt x="453" y="786"/>
                    </a:lnTo>
                    <a:cubicBezTo>
                      <a:pt x="941" y="1941"/>
                      <a:pt x="0" y="2989"/>
                      <a:pt x="619" y="3548"/>
                    </a:cubicBezTo>
                    <a:cubicBezTo>
                      <a:pt x="876" y="3384"/>
                      <a:pt x="958" y="3310"/>
                      <a:pt x="987" y="3310"/>
                    </a:cubicBezTo>
                    <a:cubicBezTo>
                      <a:pt x="1006" y="3310"/>
                      <a:pt x="1003" y="3343"/>
                      <a:pt x="1012" y="3405"/>
                    </a:cubicBezTo>
                    <a:cubicBezTo>
                      <a:pt x="1045" y="3537"/>
                      <a:pt x="1289" y="4756"/>
                      <a:pt x="1866" y="4756"/>
                    </a:cubicBezTo>
                    <a:cubicBezTo>
                      <a:pt x="1916" y="4756"/>
                      <a:pt x="1969" y="4747"/>
                      <a:pt x="2024" y="4727"/>
                    </a:cubicBezTo>
                    <a:cubicBezTo>
                      <a:pt x="2108" y="4691"/>
                      <a:pt x="2191" y="4667"/>
                      <a:pt x="2286" y="4608"/>
                    </a:cubicBezTo>
                    <a:cubicBezTo>
                      <a:pt x="2369" y="4536"/>
                      <a:pt x="2441" y="4465"/>
                      <a:pt x="2524" y="4370"/>
                    </a:cubicBezTo>
                    <a:cubicBezTo>
                      <a:pt x="2619" y="4239"/>
                      <a:pt x="2703" y="4108"/>
                      <a:pt x="2834" y="4001"/>
                    </a:cubicBezTo>
                    <a:cubicBezTo>
                      <a:pt x="2953" y="3929"/>
                      <a:pt x="3072" y="3893"/>
                      <a:pt x="3120" y="3751"/>
                    </a:cubicBezTo>
                    <a:cubicBezTo>
                      <a:pt x="3155" y="3631"/>
                      <a:pt x="3191" y="3501"/>
                      <a:pt x="3274" y="3405"/>
                    </a:cubicBezTo>
                    <a:cubicBezTo>
                      <a:pt x="3393" y="3286"/>
                      <a:pt x="3536" y="3227"/>
                      <a:pt x="3620" y="3072"/>
                    </a:cubicBezTo>
                    <a:cubicBezTo>
                      <a:pt x="3632" y="3048"/>
                      <a:pt x="3655" y="3036"/>
                      <a:pt x="3667" y="3000"/>
                    </a:cubicBezTo>
                    <a:lnTo>
                      <a:pt x="3667" y="2989"/>
                    </a:lnTo>
                    <a:cubicBezTo>
                      <a:pt x="3655" y="2941"/>
                      <a:pt x="3655" y="2893"/>
                      <a:pt x="3632" y="2858"/>
                    </a:cubicBezTo>
                    <a:cubicBezTo>
                      <a:pt x="3548" y="2453"/>
                      <a:pt x="3298" y="2108"/>
                      <a:pt x="3131" y="1750"/>
                    </a:cubicBezTo>
                    <a:cubicBezTo>
                      <a:pt x="2881" y="1191"/>
                      <a:pt x="2715" y="595"/>
                      <a:pt x="2584"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1" name="Google Shape;5958;p62">
                <a:extLst>
                  <a:ext uri="{FF2B5EF4-FFF2-40B4-BE49-F238E27FC236}">
                    <a16:creationId xmlns:a16="http://schemas.microsoft.com/office/drawing/2014/main" id="{C2E256C0-B46F-4C15-2EAA-891328D64641}"/>
                  </a:ext>
                </a:extLst>
              </p:cNvPr>
              <p:cNvSpPr/>
              <p:nvPr/>
            </p:nvSpPr>
            <p:spPr>
              <a:xfrm>
                <a:off x="4065273" y="2657232"/>
                <a:ext cx="293566" cy="682379"/>
              </a:xfrm>
              <a:custGeom>
                <a:avLst/>
                <a:gdLst/>
                <a:ahLst/>
                <a:cxnLst/>
                <a:rect l="l" t="t" r="r" b="b"/>
                <a:pathLst>
                  <a:path w="6004" h="13956" extrusionOk="0">
                    <a:moveTo>
                      <a:pt x="1194" y="1"/>
                    </a:moveTo>
                    <a:cubicBezTo>
                      <a:pt x="501" y="1"/>
                      <a:pt x="1" y="1486"/>
                      <a:pt x="29" y="2644"/>
                    </a:cubicBezTo>
                    <a:cubicBezTo>
                      <a:pt x="76" y="4097"/>
                      <a:pt x="981" y="4966"/>
                      <a:pt x="1719" y="8133"/>
                    </a:cubicBezTo>
                    <a:cubicBezTo>
                      <a:pt x="2196" y="10205"/>
                      <a:pt x="2589" y="12062"/>
                      <a:pt x="2815" y="13086"/>
                    </a:cubicBezTo>
                    <a:cubicBezTo>
                      <a:pt x="2815" y="13122"/>
                      <a:pt x="2827" y="13134"/>
                      <a:pt x="2827" y="13158"/>
                    </a:cubicBezTo>
                    <a:cubicBezTo>
                      <a:pt x="2934" y="13670"/>
                      <a:pt x="2993" y="13955"/>
                      <a:pt x="2993" y="13955"/>
                    </a:cubicBezTo>
                    <a:cubicBezTo>
                      <a:pt x="3013" y="13956"/>
                      <a:pt x="3034" y="13956"/>
                      <a:pt x="3055" y="13956"/>
                    </a:cubicBezTo>
                    <a:cubicBezTo>
                      <a:pt x="3970" y="13956"/>
                      <a:pt x="6004" y="13706"/>
                      <a:pt x="5922" y="13217"/>
                    </a:cubicBezTo>
                    <a:lnTo>
                      <a:pt x="5839" y="12646"/>
                    </a:lnTo>
                    <a:cubicBezTo>
                      <a:pt x="5839" y="12610"/>
                      <a:pt x="5827" y="12562"/>
                      <a:pt x="5827" y="12539"/>
                    </a:cubicBezTo>
                    <a:cubicBezTo>
                      <a:pt x="4827" y="6645"/>
                      <a:pt x="2565" y="1299"/>
                      <a:pt x="1779" y="347"/>
                    </a:cubicBezTo>
                    <a:cubicBezTo>
                      <a:pt x="1575" y="105"/>
                      <a:pt x="1378" y="1"/>
                      <a:pt x="119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2" name="Google Shape;5959;p62">
                <a:extLst>
                  <a:ext uri="{FF2B5EF4-FFF2-40B4-BE49-F238E27FC236}">
                    <a16:creationId xmlns:a16="http://schemas.microsoft.com/office/drawing/2014/main" id="{E2B7FDBF-46D2-DA49-70E6-A25ECA24E79C}"/>
                  </a:ext>
                </a:extLst>
              </p:cNvPr>
              <p:cNvSpPr/>
              <p:nvPr/>
            </p:nvSpPr>
            <p:spPr>
              <a:xfrm>
                <a:off x="4202277" y="3270866"/>
                <a:ext cx="148543" cy="29728"/>
              </a:xfrm>
              <a:custGeom>
                <a:avLst/>
                <a:gdLst/>
                <a:ahLst/>
                <a:cxnLst/>
                <a:rect l="l" t="t" r="r" b="b"/>
                <a:pathLst>
                  <a:path w="3038" h="608" extrusionOk="0">
                    <a:moveTo>
                      <a:pt x="3001" y="0"/>
                    </a:moveTo>
                    <a:cubicBezTo>
                      <a:pt x="2787" y="72"/>
                      <a:pt x="2561" y="131"/>
                      <a:pt x="2335" y="191"/>
                    </a:cubicBezTo>
                    <a:cubicBezTo>
                      <a:pt x="1739" y="346"/>
                      <a:pt x="1132" y="453"/>
                      <a:pt x="525" y="512"/>
                    </a:cubicBezTo>
                    <a:cubicBezTo>
                      <a:pt x="358" y="524"/>
                      <a:pt x="180" y="524"/>
                      <a:pt x="1" y="536"/>
                    </a:cubicBezTo>
                    <a:cubicBezTo>
                      <a:pt x="1" y="572"/>
                      <a:pt x="13" y="584"/>
                      <a:pt x="13" y="608"/>
                    </a:cubicBezTo>
                    <a:cubicBezTo>
                      <a:pt x="1037" y="596"/>
                      <a:pt x="2073" y="405"/>
                      <a:pt x="3037" y="108"/>
                    </a:cubicBezTo>
                    <a:cubicBezTo>
                      <a:pt x="3037" y="60"/>
                      <a:pt x="3025" y="36"/>
                      <a:pt x="3001"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3" name="Google Shape;5962;p62">
                <a:extLst>
                  <a:ext uri="{FF2B5EF4-FFF2-40B4-BE49-F238E27FC236}">
                    <a16:creationId xmlns:a16="http://schemas.microsoft.com/office/drawing/2014/main" id="{9EF0F3B6-73F2-0386-3455-AAD56ED0F708}"/>
                  </a:ext>
                </a:extLst>
              </p:cNvPr>
              <p:cNvSpPr/>
              <p:nvPr/>
            </p:nvSpPr>
            <p:spPr>
              <a:xfrm>
                <a:off x="3607322" y="3203341"/>
                <a:ext cx="577548" cy="757432"/>
              </a:xfrm>
              <a:custGeom>
                <a:avLst/>
                <a:gdLst/>
                <a:ahLst/>
                <a:cxnLst/>
                <a:rect l="l" t="t" r="r" b="b"/>
                <a:pathLst>
                  <a:path w="11812" h="15491" extrusionOk="0">
                    <a:moveTo>
                      <a:pt x="11812" y="0"/>
                    </a:moveTo>
                    <a:lnTo>
                      <a:pt x="11812" y="0"/>
                    </a:lnTo>
                    <a:cubicBezTo>
                      <a:pt x="10681" y="298"/>
                      <a:pt x="9490" y="417"/>
                      <a:pt x="8323" y="477"/>
                    </a:cubicBezTo>
                    <a:cubicBezTo>
                      <a:pt x="7619" y="515"/>
                      <a:pt x="6912" y="535"/>
                      <a:pt x="6204" y="535"/>
                    </a:cubicBezTo>
                    <a:cubicBezTo>
                      <a:pt x="4913" y="535"/>
                      <a:pt x="3619" y="468"/>
                      <a:pt x="2334" y="322"/>
                    </a:cubicBezTo>
                    <a:cubicBezTo>
                      <a:pt x="2267" y="313"/>
                      <a:pt x="2206" y="305"/>
                      <a:pt x="2129" y="305"/>
                    </a:cubicBezTo>
                    <a:cubicBezTo>
                      <a:pt x="2097" y="305"/>
                      <a:pt x="2063" y="306"/>
                      <a:pt x="2025" y="310"/>
                    </a:cubicBezTo>
                    <a:cubicBezTo>
                      <a:pt x="1644" y="3322"/>
                      <a:pt x="310" y="12502"/>
                      <a:pt x="1" y="15490"/>
                    </a:cubicBezTo>
                    <a:lnTo>
                      <a:pt x="3418" y="15490"/>
                    </a:lnTo>
                    <a:cubicBezTo>
                      <a:pt x="3418" y="15490"/>
                      <a:pt x="5597" y="2894"/>
                      <a:pt x="6228" y="2560"/>
                    </a:cubicBezTo>
                    <a:cubicBezTo>
                      <a:pt x="6574" y="2361"/>
                      <a:pt x="6819" y="2300"/>
                      <a:pt x="7015" y="2300"/>
                    </a:cubicBezTo>
                    <a:cubicBezTo>
                      <a:pt x="7088" y="2300"/>
                      <a:pt x="7154" y="2309"/>
                      <a:pt x="7216" y="2322"/>
                    </a:cubicBezTo>
                    <a:cubicBezTo>
                      <a:pt x="7442" y="2358"/>
                      <a:pt x="6966" y="12752"/>
                      <a:pt x="6942" y="15490"/>
                    </a:cubicBezTo>
                    <a:lnTo>
                      <a:pt x="10395" y="15490"/>
                    </a:lnTo>
                    <a:cubicBezTo>
                      <a:pt x="10395" y="15490"/>
                      <a:pt x="11062" y="9049"/>
                      <a:pt x="11490" y="6096"/>
                    </a:cubicBezTo>
                    <a:cubicBezTo>
                      <a:pt x="11645" y="4977"/>
                      <a:pt x="11788" y="2620"/>
                      <a:pt x="11812"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4" name="Google Shape;5963;p62">
                <a:extLst>
                  <a:ext uri="{FF2B5EF4-FFF2-40B4-BE49-F238E27FC236}">
                    <a16:creationId xmlns:a16="http://schemas.microsoft.com/office/drawing/2014/main" id="{B7B5EA31-F7FE-D380-0821-AC3A14AEAEAF}"/>
                  </a:ext>
                </a:extLst>
              </p:cNvPr>
              <p:cNvSpPr/>
              <p:nvPr/>
            </p:nvSpPr>
            <p:spPr>
              <a:xfrm>
                <a:off x="3666729" y="3201581"/>
                <a:ext cx="518727" cy="334442"/>
              </a:xfrm>
              <a:custGeom>
                <a:avLst/>
                <a:gdLst/>
                <a:ahLst/>
                <a:cxnLst/>
                <a:rect l="l" t="t" r="r" b="b"/>
                <a:pathLst>
                  <a:path w="10609" h="6840" extrusionOk="0">
                    <a:moveTo>
                      <a:pt x="10609" y="1"/>
                    </a:moveTo>
                    <a:cubicBezTo>
                      <a:pt x="9478" y="298"/>
                      <a:pt x="8287" y="417"/>
                      <a:pt x="7132" y="477"/>
                    </a:cubicBezTo>
                    <a:cubicBezTo>
                      <a:pt x="6364" y="518"/>
                      <a:pt x="5593" y="542"/>
                      <a:pt x="4823" y="542"/>
                    </a:cubicBezTo>
                    <a:cubicBezTo>
                      <a:pt x="3585" y="542"/>
                      <a:pt x="2349" y="481"/>
                      <a:pt x="1131" y="334"/>
                    </a:cubicBezTo>
                    <a:cubicBezTo>
                      <a:pt x="1036" y="322"/>
                      <a:pt x="953" y="322"/>
                      <a:pt x="846" y="298"/>
                    </a:cubicBezTo>
                    <a:cubicBezTo>
                      <a:pt x="679" y="1572"/>
                      <a:pt x="357" y="3930"/>
                      <a:pt x="0" y="6466"/>
                    </a:cubicBezTo>
                    <a:lnTo>
                      <a:pt x="179" y="6513"/>
                    </a:lnTo>
                    <a:cubicBezTo>
                      <a:pt x="977" y="6692"/>
                      <a:pt x="1810" y="6811"/>
                      <a:pt x="2631" y="6835"/>
                    </a:cubicBezTo>
                    <a:cubicBezTo>
                      <a:pt x="2743" y="6838"/>
                      <a:pt x="2854" y="6839"/>
                      <a:pt x="2964" y="6839"/>
                    </a:cubicBezTo>
                    <a:cubicBezTo>
                      <a:pt x="3266" y="6839"/>
                      <a:pt x="3565" y="6828"/>
                      <a:pt x="3870" y="6811"/>
                    </a:cubicBezTo>
                    <a:cubicBezTo>
                      <a:pt x="4346" y="4549"/>
                      <a:pt x="4787" y="2703"/>
                      <a:pt x="5025" y="2560"/>
                    </a:cubicBezTo>
                    <a:cubicBezTo>
                      <a:pt x="5384" y="2381"/>
                      <a:pt x="5627" y="2324"/>
                      <a:pt x="5819" y="2324"/>
                    </a:cubicBezTo>
                    <a:cubicBezTo>
                      <a:pt x="5894" y="2324"/>
                      <a:pt x="5961" y="2333"/>
                      <a:pt x="6025" y="2346"/>
                    </a:cubicBezTo>
                    <a:cubicBezTo>
                      <a:pt x="6120" y="2358"/>
                      <a:pt x="6084" y="4287"/>
                      <a:pt x="6013" y="6692"/>
                    </a:cubicBezTo>
                    <a:cubicBezTo>
                      <a:pt x="6453" y="6692"/>
                      <a:pt x="6894" y="6668"/>
                      <a:pt x="7334" y="6668"/>
                    </a:cubicBezTo>
                    <a:cubicBezTo>
                      <a:pt x="8299" y="6656"/>
                      <a:pt x="9287" y="6609"/>
                      <a:pt x="10240" y="6478"/>
                    </a:cubicBezTo>
                    <a:cubicBezTo>
                      <a:pt x="10251" y="6347"/>
                      <a:pt x="10263" y="6228"/>
                      <a:pt x="10287" y="6109"/>
                    </a:cubicBezTo>
                    <a:cubicBezTo>
                      <a:pt x="10442" y="5001"/>
                      <a:pt x="10573" y="2644"/>
                      <a:pt x="10609"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5" name="Google Shape;5964;p62">
                <a:extLst>
                  <a:ext uri="{FF2B5EF4-FFF2-40B4-BE49-F238E27FC236}">
                    <a16:creationId xmlns:a16="http://schemas.microsoft.com/office/drawing/2014/main" id="{D6B431B7-9253-0011-4DDC-35CA3847C312}"/>
                  </a:ext>
                </a:extLst>
              </p:cNvPr>
              <p:cNvSpPr/>
              <p:nvPr/>
            </p:nvSpPr>
            <p:spPr>
              <a:xfrm>
                <a:off x="3922842" y="3950752"/>
                <a:ext cx="303931" cy="95883"/>
              </a:xfrm>
              <a:custGeom>
                <a:avLst/>
                <a:gdLst/>
                <a:ahLst/>
                <a:cxnLst/>
                <a:rect l="l" t="t" r="r" b="b"/>
                <a:pathLst>
                  <a:path w="6216" h="1961" extrusionOk="0">
                    <a:moveTo>
                      <a:pt x="3232" y="1"/>
                    </a:moveTo>
                    <a:cubicBezTo>
                      <a:pt x="2226" y="1"/>
                      <a:pt x="598" y="40"/>
                      <a:pt x="489" y="73"/>
                    </a:cubicBezTo>
                    <a:cubicBezTo>
                      <a:pt x="322" y="109"/>
                      <a:pt x="1" y="1514"/>
                      <a:pt x="180" y="1824"/>
                    </a:cubicBezTo>
                    <a:cubicBezTo>
                      <a:pt x="234" y="1927"/>
                      <a:pt x="919" y="1961"/>
                      <a:pt x="1812" y="1961"/>
                    </a:cubicBezTo>
                    <a:cubicBezTo>
                      <a:pt x="3279" y="1961"/>
                      <a:pt x="5306" y="1870"/>
                      <a:pt x="6002" y="1847"/>
                    </a:cubicBezTo>
                    <a:cubicBezTo>
                      <a:pt x="6133" y="1847"/>
                      <a:pt x="6216" y="1693"/>
                      <a:pt x="6156" y="1574"/>
                    </a:cubicBezTo>
                    <a:cubicBezTo>
                      <a:pt x="6037" y="1335"/>
                      <a:pt x="5764" y="990"/>
                      <a:pt x="5204" y="633"/>
                    </a:cubicBezTo>
                    <a:cubicBezTo>
                      <a:pt x="4311" y="61"/>
                      <a:pt x="4013" y="26"/>
                      <a:pt x="4013" y="26"/>
                    </a:cubicBezTo>
                    <a:cubicBezTo>
                      <a:pt x="3978" y="8"/>
                      <a:pt x="3662" y="1"/>
                      <a:pt x="3232" y="1"/>
                    </a:cubicBezTo>
                    <a:close/>
                  </a:path>
                </a:pathLst>
              </a:custGeom>
              <a:solidFill>
                <a:srgbClr val="C8D9AD">
                  <a:lumMod val="20000"/>
                  <a:lumOff val="8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6" name="Google Shape;5965;p62">
                <a:extLst>
                  <a:ext uri="{FF2B5EF4-FFF2-40B4-BE49-F238E27FC236}">
                    <a16:creationId xmlns:a16="http://schemas.microsoft.com/office/drawing/2014/main" id="{462716D2-2382-3190-C71C-93E6734B0BB7}"/>
                  </a:ext>
                </a:extLst>
              </p:cNvPr>
              <p:cNvSpPr/>
              <p:nvPr/>
            </p:nvSpPr>
            <p:spPr>
              <a:xfrm>
                <a:off x="3581701" y="3950752"/>
                <a:ext cx="303931" cy="95883"/>
              </a:xfrm>
              <a:custGeom>
                <a:avLst/>
                <a:gdLst/>
                <a:ahLst/>
                <a:cxnLst/>
                <a:rect l="l" t="t" r="r" b="b"/>
                <a:pathLst>
                  <a:path w="6216" h="1961" extrusionOk="0">
                    <a:moveTo>
                      <a:pt x="3232" y="1"/>
                    </a:moveTo>
                    <a:cubicBezTo>
                      <a:pt x="2226" y="1"/>
                      <a:pt x="598" y="40"/>
                      <a:pt x="489" y="73"/>
                    </a:cubicBezTo>
                    <a:cubicBezTo>
                      <a:pt x="322" y="109"/>
                      <a:pt x="1" y="1514"/>
                      <a:pt x="179" y="1824"/>
                    </a:cubicBezTo>
                    <a:cubicBezTo>
                      <a:pt x="234" y="1927"/>
                      <a:pt x="919" y="1961"/>
                      <a:pt x="1812" y="1961"/>
                    </a:cubicBezTo>
                    <a:cubicBezTo>
                      <a:pt x="3279" y="1961"/>
                      <a:pt x="5306" y="1870"/>
                      <a:pt x="6002" y="1847"/>
                    </a:cubicBezTo>
                    <a:cubicBezTo>
                      <a:pt x="6133" y="1847"/>
                      <a:pt x="6216" y="1693"/>
                      <a:pt x="6156" y="1574"/>
                    </a:cubicBezTo>
                    <a:cubicBezTo>
                      <a:pt x="6037" y="1335"/>
                      <a:pt x="5764" y="990"/>
                      <a:pt x="5204" y="633"/>
                    </a:cubicBezTo>
                    <a:cubicBezTo>
                      <a:pt x="4299" y="61"/>
                      <a:pt x="4013" y="26"/>
                      <a:pt x="4013" y="26"/>
                    </a:cubicBezTo>
                    <a:cubicBezTo>
                      <a:pt x="3978" y="8"/>
                      <a:pt x="3662" y="1"/>
                      <a:pt x="3232" y="1"/>
                    </a:cubicBezTo>
                    <a:close/>
                  </a:path>
                </a:pathLst>
              </a:custGeom>
              <a:solidFill>
                <a:srgbClr val="C8D9AD">
                  <a:lumMod val="20000"/>
                  <a:lumOff val="8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7" name="Google Shape;5966;p62">
                <a:extLst>
                  <a:ext uri="{FF2B5EF4-FFF2-40B4-BE49-F238E27FC236}">
                    <a16:creationId xmlns:a16="http://schemas.microsoft.com/office/drawing/2014/main" id="{72131177-0D1F-0EA6-AB16-CDCE01DAD67B}"/>
                  </a:ext>
                </a:extLst>
              </p:cNvPr>
              <p:cNvSpPr/>
              <p:nvPr/>
            </p:nvSpPr>
            <p:spPr>
              <a:xfrm>
                <a:off x="3625364" y="3121833"/>
                <a:ext cx="608400" cy="393703"/>
              </a:xfrm>
              <a:custGeom>
                <a:avLst/>
                <a:gdLst/>
                <a:ahLst/>
                <a:cxnLst/>
                <a:rect l="l" t="t" r="r" b="b"/>
                <a:pathLst>
                  <a:path w="12443" h="8052" extrusionOk="0">
                    <a:moveTo>
                      <a:pt x="12050" y="0"/>
                    </a:moveTo>
                    <a:cubicBezTo>
                      <a:pt x="12026" y="0"/>
                      <a:pt x="11752" y="0"/>
                      <a:pt x="11336" y="12"/>
                    </a:cubicBezTo>
                    <a:lnTo>
                      <a:pt x="11240" y="12"/>
                    </a:lnTo>
                    <a:cubicBezTo>
                      <a:pt x="10490" y="24"/>
                      <a:pt x="9335" y="60"/>
                      <a:pt x="8049" y="108"/>
                    </a:cubicBezTo>
                    <a:lnTo>
                      <a:pt x="7978" y="108"/>
                    </a:lnTo>
                    <a:cubicBezTo>
                      <a:pt x="7859" y="108"/>
                      <a:pt x="7740" y="108"/>
                      <a:pt x="7621" y="120"/>
                    </a:cubicBezTo>
                    <a:lnTo>
                      <a:pt x="7526" y="120"/>
                    </a:lnTo>
                    <a:cubicBezTo>
                      <a:pt x="6478" y="143"/>
                      <a:pt x="5371" y="179"/>
                      <a:pt x="4406" y="203"/>
                    </a:cubicBezTo>
                    <a:lnTo>
                      <a:pt x="4299" y="203"/>
                    </a:lnTo>
                    <a:cubicBezTo>
                      <a:pt x="3323" y="239"/>
                      <a:pt x="2489" y="251"/>
                      <a:pt x="1989" y="262"/>
                    </a:cubicBezTo>
                    <a:lnTo>
                      <a:pt x="1858" y="262"/>
                    </a:lnTo>
                    <a:cubicBezTo>
                      <a:pt x="1632" y="262"/>
                      <a:pt x="1501" y="286"/>
                      <a:pt x="1501" y="286"/>
                    </a:cubicBezTo>
                    <a:cubicBezTo>
                      <a:pt x="1227" y="1060"/>
                      <a:pt x="1" y="7204"/>
                      <a:pt x="1" y="7204"/>
                    </a:cubicBezTo>
                    <a:cubicBezTo>
                      <a:pt x="1" y="7204"/>
                      <a:pt x="191" y="7501"/>
                      <a:pt x="787" y="7740"/>
                    </a:cubicBezTo>
                    <a:cubicBezTo>
                      <a:pt x="810" y="7751"/>
                      <a:pt x="846" y="7763"/>
                      <a:pt x="870" y="7763"/>
                    </a:cubicBezTo>
                    <a:cubicBezTo>
                      <a:pt x="1275" y="7918"/>
                      <a:pt x="1834" y="8037"/>
                      <a:pt x="2620" y="8049"/>
                    </a:cubicBezTo>
                    <a:cubicBezTo>
                      <a:pt x="2723" y="8051"/>
                      <a:pt x="2824" y="8052"/>
                      <a:pt x="2923" y="8052"/>
                    </a:cubicBezTo>
                    <a:cubicBezTo>
                      <a:pt x="4829" y="8052"/>
                      <a:pt x="5894" y="7740"/>
                      <a:pt x="5894" y="7740"/>
                    </a:cubicBezTo>
                    <a:cubicBezTo>
                      <a:pt x="5894" y="7740"/>
                      <a:pt x="6323" y="5680"/>
                      <a:pt x="6609" y="5311"/>
                    </a:cubicBezTo>
                    <a:cubicBezTo>
                      <a:pt x="6633" y="5287"/>
                      <a:pt x="6668" y="5251"/>
                      <a:pt x="6680" y="5251"/>
                    </a:cubicBezTo>
                    <a:cubicBezTo>
                      <a:pt x="6692" y="5251"/>
                      <a:pt x="6692" y="5251"/>
                      <a:pt x="6704" y="5263"/>
                    </a:cubicBezTo>
                    <a:cubicBezTo>
                      <a:pt x="6906" y="5477"/>
                      <a:pt x="6311" y="7787"/>
                      <a:pt x="6311" y="7787"/>
                    </a:cubicBezTo>
                    <a:cubicBezTo>
                      <a:pt x="6311" y="7787"/>
                      <a:pt x="6982" y="7898"/>
                      <a:pt x="7970" y="7898"/>
                    </a:cubicBezTo>
                    <a:cubicBezTo>
                      <a:pt x="8278" y="7898"/>
                      <a:pt x="8618" y="7887"/>
                      <a:pt x="8978" y="7859"/>
                    </a:cubicBezTo>
                    <a:cubicBezTo>
                      <a:pt x="10478" y="7740"/>
                      <a:pt x="12217" y="7442"/>
                      <a:pt x="12217" y="7442"/>
                    </a:cubicBezTo>
                    <a:cubicBezTo>
                      <a:pt x="12217" y="7442"/>
                      <a:pt x="12312" y="6989"/>
                      <a:pt x="12395" y="5311"/>
                    </a:cubicBezTo>
                    <a:cubicBezTo>
                      <a:pt x="12443" y="4453"/>
                      <a:pt x="12395" y="3084"/>
                      <a:pt x="12336" y="1929"/>
                    </a:cubicBezTo>
                    <a:lnTo>
                      <a:pt x="12336" y="1810"/>
                    </a:lnTo>
                    <a:cubicBezTo>
                      <a:pt x="12288" y="798"/>
                      <a:pt x="12229" y="0"/>
                      <a:pt x="12229" y="0"/>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8" name="Google Shape;5967;p62">
                <a:extLst>
                  <a:ext uri="{FF2B5EF4-FFF2-40B4-BE49-F238E27FC236}">
                    <a16:creationId xmlns:a16="http://schemas.microsoft.com/office/drawing/2014/main" id="{80773071-7762-6C7A-81CF-2A99F798A68B}"/>
                  </a:ext>
                </a:extLst>
              </p:cNvPr>
              <p:cNvSpPr/>
              <p:nvPr/>
            </p:nvSpPr>
            <p:spPr>
              <a:xfrm>
                <a:off x="3663796" y="3131710"/>
                <a:ext cx="177049" cy="369744"/>
              </a:xfrm>
              <a:custGeom>
                <a:avLst/>
                <a:gdLst/>
                <a:ahLst/>
                <a:cxnLst/>
                <a:rect l="l" t="t" r="r" b="b"/>
                <a:pathLst>
                  <a:path w="3621" h="7562" extrusionOk="0">
                    <a:moveTo>
                      <a:pt x="3513" y="1"/>
                    </a:moveTo>
                    <a:cubicBezTo>
                      <a:pt x="3382" y="691"/>
                      <a:pt x="3061" y="1346"/>
                      <a:pt x="2584" y="1882"/>
                    </a:cubicBezTo>
                    <a:cubicBezTo>
                      <a:pt x="2108" y="2418"/>
                      <a:pt x="1489" y="2823"/>
                      <a:pt x="798" y="3097"/>
                    </a:cubicBezTo>
                    <a:cubicBezTo>
                      <a:pt x="822" y="2966"/>
                      <a:pt x="846" y="2835"/>
                      <a:pt x="858" y="2680"/>
                    </a:cubicBezTo>
                    <a:cubicBezTo>
                      <a:pt x="941" y="2108"/>
                      <a:pt x="1025" y="1525"/>
                      <a:pt x="1096" y="941"/>
                    </a:cubicBezTo>
                    <a:cubicBezTo>
                      <a:pt x="1144" y="644"/>
                      <a:pt x="1179" y="358"/>
                      <a:pt x="1203" y="60"/>
                    </a:cubicBezTo>
                    <a:lnTo>
                      <a:pt x="1203" y="49"/>
                    </a:lnTo>
                    <a:lnTo>
                      <a:pt x="1072" y="49"/>
                    </a:lnTo>
                    <a:cubicBezTo>
                      <a:pt x="1072" y="84"/>
                      <a:pt x="1060" y="120"/>
                      <a:pt x="1060" y="156"/>
                    </a:cubicBezTo>
                    <a:cubicBezTo>
                      <a:pt x="1013" y="477"/>
                      <a:pt x="977" y="799"/>
                      <a:pt x="941" y="1120"/>
                    </a:cubicBezTo>
                    <a:cubicBezTo>
                      <a:pt x="786" y="2287"/>
                      <a:pt x="620" y="3454"/>
                      <a:pt x="441" y="4621"/>
                    </a:cubicBezTo>
                    <a:lnTo>
                      <a:pt x="179" y="6359"/>
                    </a:lnTo>
                    <a:cubicBezTo>
                      <a:pt x="132" y="6645"/>
                      <a:pt x="84" y="6942"/>
                      <a:pt x="48" y="7228"/>
                    </a:cubicBezTo>
                    <a:cubicBezTo>
                      <a:pt x="24" y="7347"/>
                      <a:pt x="13" y="7442"/>
                      <a:pt x="1" y="7538"/>
                    </a:cubicBezTo>
                    <a:cubicBezTo>
                      <a:pt x="24" y="7549"/>
                      <a:pt x="60" y="7561"/>
                      <a:pt x="84" y="7561"/>
                    </a:cubicBezTo>
                    <a:cubicBezTo>
                      <a:pt x="120" y="7418"/>
                      <a:pt x="132" y="7264"/>
                      <a:pt x="167" y="7121"/>
                    </a:cubicBezTo>
                    <a:cubicBezTo>
                      <a:pt x="227" y="6787"/>
                      <a:pt x="286" y="6478"/>
                      <a:pt x="322" y="6156"/>
                    </a:cubicBezTo>
                    <a:cubicBezTo>
                      <a:pt x="489" y="5156"/>
                      <a:pt x="656" y="4156"/>
                      <a:pt x="786" y="3156"/>
                    </a:cubicBezTo>
                    <a:cubicBezTo>
                      <a:pt x="1203" y="3025"/>
                      <a:pt x="1596" y="2835"/>
                      <a:pt x="1929" y="2596"/>
                    </a:cubicBezTo>
                    <a:cubicBezTo>
                      <a:pt x="2822" y="1965"/>
                      <a:pt x="3442" y="1013"/>
                      <a:pt x="3620"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9" name="Google Shape;5968;p62">
                <a:extLst>
                  <a:ext uri="{FF2B5EF4-FFF2-40B4-BE49-F238E27FC236}">
                    <a16:creationId xmlns:a16="http://schemas.microsoft.com/office/drawing/2014/main" id="{C6217D72-3D47-37D1-DEBF-B966EB8B8B5F}"/>
                  </a:ext>
                </a:extLst>
              </p:cNvPr>
              <p:cNvSpPr/>
              <p:nvPr/>
            </p:nvSpPr>
            <p:spPr>
              <a:xfrm>
                <a:off x="3993300" y="3127065"/>
                <a:ext cx="33249" cy="157246"/>
              </a:xfrm>
              <a:custGeom>
                <a:avLst/>
                <a:gdLst/>
                <a:ahLst/>
                <a:cxnLst/>
                <a:rect l="l" t="t" r="r" b="b"/>
                <a:pathLst>
                  <a:path w="680" h="3216" extrusionOk="0">
                    <a:moveTo>
                      <a:pt x="1" y="1"/>
                    </a:moveTo>
                    <a:cubicBezTo>
                      <a:pt x="179" y="1048"/>
                      <a:pt x="191" y="2096"/>
                      <a:pt x="60" y="3120"/>
                    </a:cubicBezTo>
                    <a:cubicBezTo>
                      <a:pt x="60" y="3156"/>
                      <a:pt x="96" y="3168"/>
                      <a:pt x="108" y="3168"/>
                    </a:cubicBezTo>
                    <a:cubicBezTo>
                      <a:pt x="239" y="3180"/>
                      <a:pt x="394" y="3192"/>
                      <a:pt x="524" y="3215"/>
                    </a:cubicBezTo>
                    <a:cubicBezTo>
                      <a:pt x="560" y="3215"/>
                      <a:pt x="572" y="3192"/>
                      <a:pt x="572" y="3168"/>
                    </a:cubicBezTo>
                    <a:cubicBezTo>
                      <a:pt x="644" y="2560"/>
                      <a:pt x="679" y="1929"/>
                      <a:pt x="655" y="1310"/>
                    </a:cubicBezTo>
                    <a:cubicBezTo>
                      <a:pt x="644" y="870"/>
                      <a:pt x="620" y="429"/>
                      <a:pt x="536" y="1"/>
                    </a:cubicBezTo>
                    <a:lnTo>
                      <a:pt x="465" y="1"/>
                    </a:lnTo>
                    <a:cubicBezTo>
                      <a:pt x="524" y="441"/>
                      <a:pt x="572" y="894"/>
                      <a:pt x="584" y="1334"/>
                    </a:cubicBezTo>
                    <a:cubicBezTo>
                      <a:pt x="596" y="1929"/>
                      <a:pt x="572" y="2525"/>
                      <a:pt x="501" y="3120"/>
                    </a:cubicBezTo>
                    <a:cubicBezTo>
                      <a:pt x="394" y="3108"/>
                      <a:pt x="274" y="3096"/>
                      <a:pt x="167" y="3072"/>
                    </a:cubicBezTo>
                    <a:cubicBezTo>
                      <a:pt x="215" y="2763"/>
                      <a:pt x="227" y="2441"/>
                      <a:pt x="239" y="2108"/>
                    </a:cubicBezTo>
                    <a:cubicBezTo>
                      <a:pt x="263" y="1525"/>
                      <a:pt x="227" y="929"/>
                      <a:pt x="155" y="358"/>
                    </a:cubicBezTo>
                    <a:cubicBezTo>
                      <a:pt x="143" y="239"/>
                      <a:pt x="120" y="120"/>
                      <a:pt x="96"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0" name="Google Shape;5969;p62">
                <a:extLst>
                  <a:ext uri="{FF2B5EF4-FFF2-40B4-BE49-F238E27FC236}">
                    <a16:creationId xmlns:a16="http://schemas.microsoft.com/office/drawing/2014/main" id="{555C7C85-C887-1B7C-A411-001CDE86D00F}"/>
                  </a:ext>
                </a:extLst>
              </p:cNvPr>
              <p:cNvSpPr/>
              <p:nvPr/>
            </p:nvSpPr>
            <p:spPr>
              <a:xfrm>
                <a:off x="4175531" y="3123007"/>
                <a:ext cx="53589" cy="94367"/>
              </a:xfrm>
              <a:custGeom>
                <a:avLst/>
                <a:gdLst/>
                <a:ahLst/>
                <a:cxnLst/>
                <a:rect l="l" t="t" r="r" b="b"/>
                <a:pathLst>
                  <a:path w="1096" h="1930" extrusionOk="0">
                    <a:moveTo>
                      <a:pt x="0" y="0"/>
                    </a:moveTo>
                    <a:cubicBezTo>
                      <a:pt x="191" y="715"/>
                      <a:pt x="560" y="1393"/>
                      <a:pt x="1096" y="1929"/>
                    </a:cubicBezTo>
                    <a:lnTo>
                      <a:pt x="1096" y="1810"/>
                    </a:lnTo>
                    <a:cubicBezTo>
                      <a:pt x="1048" y="1751"/>
                      <a:pt x="1000" y="1703"/>
                      <a:pt x="953" y="1643"/>
                    </a:cubicBezTo>
                    <a:cubicBezTo>
                      <a:pt x="560" y="1179"/>
                      <a:pt x="274" y="643"/>
                      <a:pt x="119" y="84"/>
                    </a:cubicBezTo>
                    <a:cubicBezTo>
                      <a:pt x="119" y="60"/>
                      <a:pt x="107" y="36"/>
                      <a:pt x="107"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1" name="Google Shape;5970;p62">
                <a:extLst>
                  <a:ext uri="{FF2B5EF4-FFF2-40B4-BE49-F238E27FC236}">
                    <a16:creationId xmlns:a16="http://schemas.microsoft.com/office/drawing/2014/main" id="{114D6F8B-3D67-EC1C-C532-637F1B1124FD}"/>
                  </a:ext>
                </a:extLst>
              </p:cNvPr>
              <p:cNvSpPr/>
              <p:nvPr/>
            </p:nvSpPr>
            <p:spPr>
              <a:xfrm>
                <a:off x="3941080" y="3354134"/>
                <a:ext cx="99404" cy="29826"/>
              </a:xfrm>
              <a:custGeom>
                <a:avLst/>
                <a:gdLst/>
                <a:ahLst/>
                <a:cxnLst/>
                <a:rect l="l" t="t" r="r" b="b"/>
                <a:pathLst>
                  <a:path w="2033" h="610" extrusionOk="0">
                    <a:moveTo>
                      <a:pt x="1997" y="0"/>
                    </a:moveTo>
                    <a:cubicBezTo>
                      <a:pt x="1307" y="83"/>
                      <a:pt x="640" y="274"/>
                      <a:pt x="33" y="560"/>
                    </a:cubicBezTo>
                    <a:cubicBezTo>
                      <a:pt x="1" y="570"/>
                      <a:pt x="7" y="609"/>
                      <a:pt x="42" y="609"/>
                    </a:cubicBezTo>
                    <a:cubicBezTo>
                      <a:pt x="47" y="609"/>
                      <a:pt x="51" y="609"/>
                      <a:pt x="57" y="607"/>
                    </a:cubicBezTo>
                    <a:cubicBezTo>
                      <a:pt x="688" y="369"/>
                      <a:pt x="1342" y="179"/>
                      <a:pt x="2009" y="36"/>
                    </a:cubicBezTo>
                    <a:cubicBezTo>
                      <a:pt x="2033" y="24"/>
                      <a:pt x="2021" y="0"/>
                      <a:pt x="1997"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2" name="Google Shape;5971;p62">
                <a:extLst>
                  <a:ext uri="{FF2B5EF4-FFF2-40B4-BE49-F238E27FC236}">
                    <a16:creationId xmlns:a16="http://schemas.microsoft.com/office/drawing/2014/main" id="{AF8A04DD-58FD-50EC-9A79-751FFD71637D}"/>
                  </a:ext>
                </a:extLst>
              </p:cNvPr>
              <p:cNvSpPr/>
              <p:nvPr/>
            </p:nvSpPr>
            <p:spPr>
              <a:xfrm>
                <a:off x="3646340" y="2610635"/>
                <a:ext cx="606054" cy="570605"/>
              </a:xfrm>
              <a:custGeom>
                <a:avLst/>
                <a:gdLst/>
                <a:ahLst/>
                <a:cxnLst/>
                <a:rect l="l" t="t" r="r" b="b"/>
                <a:pathLst>
                  <a:path w="12395" h="11670" extrusionOk="0">
                    <a:moveTo>
                      <a:pt x="4835" y="0"/>
                    </a:moveTo>
                    <a:cubicBezTo>
                      <a:pt x="4774" y="0"/>
                      <a:pt x="4715" y="1"/>
                      <a:pt x="4656" y="2"/>
                    </a:cubicBezTo>
                    <a:cubicBezTo>
                      <a:pt x="4239" y="26"/>
                      <a:pt x="3858" y="49"/>
                      <a:pt x="3501" y="109"/>
                    </a:cubicBezTo>
                    <a:cubicBezTo>
                      <a:pt x="3453" y="109"/>
                      <a:pt x="3406" y="121"/>
                      <a:pt x="3358" y="145"/>
                    </a:cubicBezTo>
                    <a:cubicBezTo>
                      <a:pt x="1977" y="359"/>
                      <a:pt x="1060" y="883"/>
                      <a:pt x="893" y="1240"/>
                    </a:cubicBezTo>
                    <a:cubicBezTo>
                      <a:pt x="762" y="1526"/>
                      <a:pt x="143" y="6348"/>
                      <a:pt x="0" y="9491"/>
                    </a:cubicBezTo>
                    <a:cubicBezTo>
                      <a:pt x="0" y="9634"/>
                      <a:pt x="143" y="9801"/>
                      <a:pt x="239" y="9920"/>
                    </a:cubicBezTo>
                    <a:cubicBezTo>
                      <a:pt x="358" y="10086"/>
                      <a:pt x="465" y="10229"/>
                      <a:pt x="596" y="10384"/>
                    </a:cubicBezTo>
                    <a:cubicBezTo>
                      <a:pt x="822" y="10586"/>
                      <a:pt x="1060" y="10765"/>
                      <a:pt x="1310" y="10896"/>
                    </a:cubicBezTo>
                    <a:cubicBezTo>
                      <a:pt x="1382" y="10944"/>
                      <a:pt x="1453" y="10979"/>
                      <a:pt x="1548" y="11003"/>
                    </a:cubicBezTo>
                    <a:cubicBezTo>
                      <a:pt x="2263" y="11301"/>
                      <a:pt x="3048" y="11348"/>
                      <a:pt x="3822" y="11408"/>
                    </a:cubicBezTo>
                    <a:cubicBezTo>
                      <a:pt x="4656" y="11468"/>
                      <a:pt x="5489" y="11575"/>
                      <a:pt x="6323" y="11610"/>
                    </a:cubicBezTo>
                    <a:cubicBezTo>
                      <a:pt x="6763" y="11634"/>
                      <a:pt x="7418" y="11670"/>
                      <a:pt x="8070" y="11670"/>
                    </a:cubicBezTo>
                    <a:cubicBezTo>
                      <a:pt x="8722" y="11670"/>
                      <a:pt x="9371" y="11634"/>
                      <a:pt x="9799" y="11515"/>
                    </a:cubicBezTo>
                    <a:cubicBezTo>
                      <a:pt x="10359" y="11360"/>
                      <a:pt x="10942" y="11170"/>
                      <a:pt x="11419" y="10825"/>
                    </a:cubicBezTo>
                    <a:cubicBezTo>
                      <a:pt x="11740" y="10598"/>
                      <a:pt x="12014" y="10289"/>
                      <a:pt x="12157" y="9920"/>
                    </a:cubicBezTo>
                    <a:cubicBezTo>
                      <a:pt x="12395" y="9277"/>
                      <a:pt x="12192" y="8670"/>
                      <a:pt x="12062" y="8039"/>
                    </a:cubicBezTo>
                    <a:cubicBezTo>
                      <a:pt x="11954" y="7538"/>
                      <a:pt x="11823" y="7015"/>
                      <a:pt x="11716" y="6491"/>
                    </a:cubicBezTo>
                    <a:cubicBezTo>
                      <a:pt x="11609" y="5931"/>
                      <a:pt x="11526" y="5360"/>
                      <a:pt x="11383" y="4800"/>
                    </a:cubicBezTo>
                    <a:cubicBezTo>
                      <a:pt x="11192" y="3919"/>
                      <a:pt x="10990" y="3038"/>
                      <a:pt x="10668" y="2204"/>
                    </a:cubicBezTo>
                    <a:cubicBezTo>
                      <a:pt x="10526" y="1823"/>
                      <a:pt x="10371" y="1395"/>
                      <a:pt x="10097" y="1073"/>
                    </a:cubicBezTo>
                    <a:cubicBezTo>
                      <a:pt x="9954" y="919"/>
                      <a:pt x="9299" y="692"/>
                      <a:pt x="8454" y="478"/>
                    </a:cubicBezTo>
                    <a:cubicBezTo>
                      <a:pt x="8430" y="466"/>
                      <a:pt x="8382" y="466"/>
                      <a:pt x="8347" y="454"/>
                    </a:cubicBezTo>
                    <a:cubicBezTo>
                      <a:pt x="7296" y="206"/>
                      <a:pt x="5956" y="0"/>
                      <a:pt x="483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3" name="Google Shape;5972;p62">
                <a:extLst>
                  <a:ext uri="{FF2B5EF4-FFF2-40B4-BE49-F238E27FC236}">
                    <a16:creationId xmlns:a16="http://schemas.microsoft.com/office/drawing/2014/main" id="{B9E86D3C-38FB-E8C1-11B9-DE863822B9FE}"/>
                  </a:ext>
                </a:extLst>
              </p:cNvPr>
              <p:cNvSpPr/>
              <p:nvPr/>
            </p:nvSpPr>
            <p:spPr>
              <a:xfrm>
                <a:off x="3853020" y="2548979"/>
                <a:ext cx="207266" cy="134021"/>
              </a:xfrm>
              <a:custGeom>
                <a:avLst/>
                <a:gdLst/>
                <a:ahLst/>
                <a:cxnLst/>
                <a:rect l="l" t="t" r="r" b="b"/>
                <a:pathLst>
                  <a:path w="4239" h="2741" extrusionOk="0">
                    <a:moveTo>
                      <a:pt x="548" y="1"/>
                    </a:moveTo>
                    <a:lnTo>
                      <a:pt x="167" y="1310"/>
                    </a:lnTo>
                    <a:cubicBezTo>
                      <a:pt x="167" y="1310"/>
                      <a:pt x="0" y="2120"/>
                      <a:pt x="1667" y="2561"/>
                    </a:cubicBezTo>
                    <a:cubicBezTo>
                      <a:pt x="2165" y="2693"/>
                      <a:pt x="2551" y="2740"/>
                      <a:pt x="2847" y="2740"/>
                    </a:cubicBezTo>
                    <a:cubicBezTo>
                      <a:pt x="3592" y="2740"/>
                      <a:pt x="3774" y="2442"/>
                      <a:pt x="3774" y="2442"/>
                    </a:cubicBezTo>
                    <a:lnTo>
                      <a:pt x="4239" y="787"/>
                    </a:lnTo>
                    <a:lnTo>
                      <a:pt x="548" y="1"/>
                    </a:ln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4" name="Google Shape;5973;p62">
                <a:extLst>
                  <a:ext uri="{FF2B5EF4-FFF2-40B4-BE49-F238E27FC236}">
                    <a16:creationId xmlns:a16="http://schemas.microsoft.com/office/drawing/2014/main" id="{AE419C0C-018D-564D-3D12-2B051EEC37AC}"/>
                  </a:ext>
                </a:extLst>
              </p:cNvPr>
              <p:cNvSpPr/>
              <p:nvPr/>
            </p:nvSpPr>
            <p:spPr>
              <a:xfrm>
                <a:off x="3859425" y="2522575"/>
                <a:ext cx="199604" cy="105798"/>
              </a:xfrm>
              <a:custGeom>
                <a:avLst/>
                <a:gdLst/>
                <a:ahLst/>
                <a:cxnLst/>
                <a:rect l="l" t="t" r="r" b="b"/>
                <a:pathLst>
                  <a:path w="4632" h="2164" extrusionOk="0">
                    <a:moveTo>
                      <a:pt x="982" y="0"/>
                    </a:moveTo>
                    <a:cubicBezTo>
                      <a:pt x="821" y="0"/>
                      <a:pt x="663" y="9"/>
                      <a:pt x="512" y="29"/>
                    </a:cubicBezTo>
                    <a:cubicBezTo>
                      <a:pt x="357" y="65"/>
                      <a:pt x="191" y="112"/>
                      <a:pt x="107" y="207"/>
                    </a:cubicBezTo>
                    <a:cubicBezTo>
                      <a:pt x="0" y="315"/>
                      <a:pt x="0" y="481"/>
                      <a:pt x="48" y="612"/>
                    </a:cubicBezTo>
                    <a:cubicBezTo>
                      <a:pt x="167" y="1029"/>
                      <a:pt x="488" y="1374"/>
                      <a:pt x="905" y="1612"/>
                    </a:cubicBezTo>
                    <a:cubicBezTo>
                      <a:pt x="1322" y="1850"/>
                      <a:pt x="1822" y="1981"/>
                      <a:pt x="2310" y="2077"/>
                    </a:cubicBezTo>
                    <a:cubicBezTo>
                      <a:pt x="2587" y="2125"/>
                      <a:pt x="2869" y="2163"/>
                      <a:pt x="3145" y="2163"/>
                    </a:cubicBezTo>
                    <a:cubicBezTo>
                      <a:pt x="3273" y="2163"/>
                      <a:pt x="3400" y="2155"/>
                      <a:pt x="3524" y="2136"/>
                    </a:cubicBezTo>
                    <a:cubicBezTo>
                      <a:pt x="3870" y="2077"/>
                      <a:pt x="4334" y="1922"/>
                      <a:pt x="4501" y="1684"/>
                    </a:cubicBezTo>
                    <a:cubicBezTo>
                      <a:pt x="4632" y="1481"/>
                      <a:pt x="4596" y="1065"/>
                      <a:pt x="4465" y="862"/>
                    </a:cubicBezTo>
                    <a:cubicBezTo>
                      <a:pt x="4358" y="707"/>
                      <a:pt x="4155" y="624"/>
                      <a:pt x="3941" y="565"/>
                    </a:cubicBezTo>
                    <a:cubicBezTo>
                      <a:pt x="3108" y="315"/>
                      <a:pt x="2262" y="88"/>
                      <a:pt x="1381" y="17"/>
                    </a:cubicBezTo>
                    <a:cubicBezTo>
                      <a:pt x="1248" y="6"/>
                      <a:pt x="1114" y="0"/>
                      <a:pt x="982"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5" name="Google Shape;5974;p62">
                <a:extLst>
                  <a:ext uri="{FF2B5EF4-FFF2-40B4-BE49-F238E27FC236}">
                    <a16:creationId xmlns:a16="http://schemas.microsoft.com/office/drawing/2014/main" id="{61D0F30C-81E8-A78B-D10A-B1C828E89432}"/>
                  </a:ext>
                </a:extLst>
              </p:cNvPr>
              <p:cNvSpPr/>
              <p:nvPr/>
            </p:nvSpPr>
            <p:spPr>
              <a:xfrm>
                <a:off x="3655630" y="2611858"/>
                <a:ext cx="227117" cy="527968"/>
              </a:xfrm>
              <a:custGeom>
                <a:avLst/>
                <a:gdLst/>
                <a:ahLst/>
                <a:cxnLst/>
                <a:rect l="l" t="t" r="r" b="b"/>
                <a:pathLst>
                  <a:path w="4645" h="10798" extrusionOk="0">
                    <a:moveTo>
                      <a:pt x="3740" y="1"/>
                    </a:moveTo>
                    <a:cubicBezTo>
                      <a:pt x="3382" y="24"/>
                      <a:pt x="2680" y="179"/>
                      <a:pt x="2335" y="358"/>
                    </a:cubicBezTo>
                    <a:cubicBezTo>
                      <a:pt x="2275" y="382"/>
                      <a:pt x="2275" y="441"/>
                      <a:pt x="2299" y="501"/>
                    </a:cubicBezTo>
                    <a:cubicBezTo>
                      <a:pt x="2668" y="1489"/>
                      <a:pt x="3204" y="3191"/>
                      <a:pt x="2656" y="5311"/>
                    </a:cubicBezTo>
                    <a:cubicBezTo>
                      <a:pt x="2096" y="7418"/>
                      <a:pt x="834" y="9133"/>
                      <a:pt x="358" y="9776"/>
                    </a:cubicBezTo>
                    <a:cubicBezTo>
                      <a:pt x="180" y="10014"/>
                      <a:pt x="1" y="10335"/>
                      <a:pt x="108" y="10597"/>
                    </a:cubicBezTo>
                    <a:cubicBezTo>
                      <a:pt x="161" y="10727"/>
                      <a:pt x="288" y="10798"/>
                      <a:pt x="422" y="10798"/>
                    </a:cubicBezTo>
                    <a:cubicBezTo>
                      <a:pt x="498" y="10798"/>
                      <a:pt x="575" y="10775"/>
                      <a:pt x="644" y="10728"/>
                    </a:cubicBezTo>
                    <a:cubicBezTo>
                      <a:pt x="2275" y="9657"/>
                      <a:pt x="3573" y="7847"/>
                      <a:pt x="4109" y="5858"/>
                    </a:cubicBezTo>
                    <a:cubicBezTo>
                      <a:pt x="4644" y="3906"/>
                      <a:pt x="4644" y="1715"/>
                      <a:pt x="3811" y="36"/>
                    </a:cubicBezTo>
                    <a:cubicBezTo>
                      <a:pt x="3799" y="13"/>
                      <a:pt x="3763" y="1"/>
                      <a:pt x="3740" y="1"/>
                    </a:cubicBezTo>
                    <a:close/>
                  </a:path>
                </a:pathLst>
              </a:custGeom>
              <a:solidFill>
                <a:srgbClr val="FFCF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6" name="Google Shape;5975;p62">
                <a:extLst>
                  <a:ext uri="{FF2B5EF4-FFF2-40B4-BE49-F238E27FC236}">
                    <a16:creationId xmlns:a16="http://schemas.microsoft.com/office/drawing/2014/main" id="{597475FA-B303-626A-3788-4781E052E8EC}"/>
                  </a:ext>
                </a:extLst>
              </p:cNvPr>
              <p:cNvSpPr/>
              <p:nvPr/>
            </p:nvSpPr>
            <p:spPr>
              <a:xfrm>
                <a:off x="4071336" y="2632394"/>
                <a:ext cx="215431" cy="440299"/>
              </a:xfrm>
              <a:custGeom>
                <a:avLst/>
                <a:gdLst/>
                <a:ahLst/>
                <a:cxnLst/>
                <a:rect l="l" t="t" r="r" b="b"/>
                <a:pathLst>
                  <a:path w="4406" h="9005" extrusionOk="0">
                    <a:moveTo>
                      <a:pt x="127" y="0"/>
                    </a:moveTo>
                    <a:cubicBezTo>
                      <a:pt x="51" y="0"/>
                      <a:pt x="0" y="19"/>
                      <a:pt x="0" y="69"/>
                    </a:cubicBezTo>
                    <a:cubicBezTo>
                      <a:pt x="0" y="152"/>
                      <a:pt x="143" y="271"/>
                      <a:pt x="191" y="331"/>
                    </a:cubicBezTo>
                    <a:cubicBezTo>
                      <a:pt x="357" y="509"/>
                      <a:pt x="524" y="688"/>
                      <a:pt x="679" y="890"/>
                    </a:cubicBezTo>
                    <a:cubicBezTo>
                      <a:pt x="1000" y="1259"/>
                      <a:pt x="1262" y="1676"/>
                      <a:pt x="1512" y="2105"/>
                    </a:cubicBezTo>
                    <a:cubicBezTo>
                      <a:pt x="2072" y="3069"/>
                      <a:pt x="2858" y="5022"/>
                      <a:pt x="3477" y="8606"/>
                    </a:cubicBezTo>
                    <a:cubicBezTo>
                      <a:pt x="3497" y="8675"/>
                      <a:pt x="3642" y="9004"/>
                      <a:pt x="3765" y="9004"/>
                    </a:cubicBezTo>
                    <a:cubicBezTo>
                      <a:pt x="3789" y="9004"/>
                      <a:pt x="3813" y="8992"/>
                      <a:pt x="3834" y="8963"/>
                    </a:cubicBezTo>
                    <a:cubicBezTo>
                      <a:pt x="3941" y="8820"/>
                      <a:pt x="4405" y="5141"/>
                      <a:pt x="2346" y="1450"/>
                    </a:cubicBezTo>
                    <a:cubicBezTo>
                      <a:pt x="2036" y="866"/>
                      <a:pt x="1548" y="486"/>
                      <a:pt x="976" y="235"/>
                    </a:cubicBezTo>
                    <a:cubicBezTo>
                      <a:pt x="917" y="200"/>
                      <a:pt x="857" y="188"/>
                      <a:pt x="833" y="176"/>
                    </a:cubicBezTo>
                    <a:cubicBezTo>
                      <a:pt x="763" y="150"/>
                      <a:pt x="343" y="0"/>
                      <a:pt x="127" y="0"/>
                    </a:cubicBezTo>
                    <a:close/>
                  </a:path>
                </a:pathLst>
              </a:custGeom>
              <a:solidFill>
                <a:srgbClr val="FFCF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7" name="Google Shape;5976;p62">
                <a:extLst>
                  <a:ext uri="{FF2B5EF4-FFF2-40B4-BE49-F238E27FC236}">
                    <a16:creationId xmlns:a16="http://schemas.microsoft.com/office/drawing/2014/main" id="{A6CE3F23-9690-82FB-4952-07404C07E319}"/>
                  </a:ext>
                </a:extLst>
              </p:cNvPr>
              <p:cNvSpPr/>
              <p:nvPr/>
            </p:nvSpPr>
            <p:spPr>
              <a:xfrm>
                <a:off x="3448413" y="3235954"/>
                <a:ext cx="198563" cy="282466"/>
              </a:xfrm>
              <a:custGeom>
                <a:avLst/>
                <a:gdLst/>
                <a:ahLst/>
                <a:cxnLst/>
                <a:rect l="l" t="t" r="r" b="b"/>
                <a:pathLst>
                  <a:path w="4061" h="5777" extrusionOk="0">
                    <a:moveTo>
                      <a:pt x="1560" y="0"/>
                    </a:moveTo>
                    <a:cubicBezTo>
                      <a:pt x="1560" y="12"/>
                      <a:pt x="1203" y="1476"/>
                      <a:pt x="977" y="2072"/>
                    </a:cubicBezTo>
                    <a:cubicBezTo>
                      <a:pt x="762" y="2667"/>
                      <a:pt x="0" y="4167"/>
                      <a:pt x="179" y="4263"/>
                    </a:cubicBezTo>
                    <a:cubicBezTo>
                      <a:pt x="187" y="4266"/>
                      <a:pt x="195" y="4268"/>
                      <a:pt x="204" y="4268"/>
                    </a:cubicBezTo>
                    <a:cubicBezTo>
                      <a:pt x="408" y="4268"/>
                      <a:pt x="964" y="3406"/>
                      <a:pt x="965" y="3405"/>
                    </a:cubicBezTo>
                    <a:lnTo>
                      <a:pt x="965" y="3405"/>
                    </a:lnTo>
                    <a:cubicBezTo>
                      <a:pt x="965" y="3406"/>
                      <a:pt x="322" y="5120"/>
                      <a:pt x="584" y="5215"/>
                    </a:cubicBezTo>
                    <a:cubicBezTo>
                      <a:pt x="591" y="5217"/>
                      <a:pt x="598" y="5218"/>
                      <a:pt x="605" y="5218"/>
                    </a:cubicBezTo>
                    <a:cubicBezTo>
                      <a:pt x="876" y="5218"/>
                      <a:pt x="1619" y="3811"/>
                      <a:pt x="1620" y="3810"/>
                    </a:cubicBezTo>
                    <a:lnTo>
                      <a:pt x="1620" y="3810"/>
                    </a:lnTo>
                    <a:cubicBezTo>
                      <a:pt x="1619" y="3811"/>
                      <a:pt x="1132" y="5703"/>
                      <a:pt x="1489" y="5775"/>
                    </a:cubicBezTo>
                    <a:cubicBezTo>
                      <a:pt x="1495" y="5776"/>
                      <a:pt x="1502" y="5777"/>
                      <a:pt x="1509" y="5777"/>
                    </a:cubicBezTo>
                    <a:cubicBezTo>
                      <a:pt x="1863" y="5777"/>
                      <a:pt x="2310" y="3978"/>
                      <a:pt x="2310" y="3977"/>
                    </a:cubicBezTo>
                    <a:lnTo>
                      <a:pt x="2310" y="3977"/>
                    </a:lnTo>
                    <a:cubicBezTo>
                      <a:pt x="2310" y="3978"/>
                      <a:pt x="2144" y="5477"/>
                      <a:pt x="2453" y="5477"/>
                    </a:cubicBezTo>
                    <a:cubicBezTo>
                      <a:pt x="2763" y="5477"/>
                      <a:pt x="3203" y="3453"/>
                      <a:pt x="3203" y="3453"/>
                    </a:cubicBezTo>
                    <a:cubicBezTo>
                      <a:pt x="3203" y="3453"/>
                      <a:pt x="3504" y="4445"/>
                      <a:pt x="3772" y="4445"/>
                    </a:cubicBezTo>
                    <a:cubicBezTo>
                      <a:pt x="3781" y="4445"/>
                      <a:pt x="3790" y="4443"/>
                      <a:pt x="3798" y="4441"/>
                    </a:cubicBezTo>
                    <a:cubicBezTo>
                      <a:pt x="4060" y="4358"/>
                      <a:pt x="3572" y="2191"/>
                      <a:pt x="3560" y="1762"/>
                    </a:cubicBezTo>
                    <a:cubicBezTo>
                      <a:pt x="3537" y="1322"/>
                      <a:pt x="3739" y="298"/>
                      <a:pt x="3739" y="298"/>
                    </a:cubicBezTo>
                    <a:lnTo>
                      <a:pt x="1560" y="0"/>
                    </a:ln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8" name="Google Shape;5977;p62">
                <a:extLst>
                  <a:ext uri="{FF2B5EF4-FFF2-40B4-BE49-F238E27FC236}">
                    <a16:creationId xmlns:a16="http://schemas.microsoft.com/office/drawing/2014/main" id="{E25F42E6-44EE-54A3-8ED6-5B6FAA38B035}"/>
                  </a:ext>
                </a:extLst>
              </p:cNvPr>
              <p:cNvSpPr/>
              <p:nvPr/>
            </p:nvSpPr>
            <p:spPr>
              <a:xfrm>
                <a:off x="3478826" y="2661535"/>
                <a:ext cx="300851" cy="725944"/>
              </a:xfrm>
              <a:custGeom>
                <a:avLst/>
                <a:gdLst/>
                <a:ahLst/>
                <a:cxnLst/>
                <a:rect l="l" t="t" r="r" b="b"/>
                <a:pathLst>
                  <a:path w="6153" h="14847" extrusionOk="0">
                    <a:moveTo>
                      <a:pt x="4769" y="1"/>
                    </a:moveTo>
                    <a:cubicBezTo>
                      <a:pt x="4564" y="1"/>
                      <a:pt x="4347" y="114"/>
                      <a:pt x="4129" y="378"/>
                    </a:cubicBezTo>
                    <a:cubicBezTo>
                      <a:pt x="3296" y="1390"/>
                      <a:pt x="1010" y="7057"/>
                      <a:pt x="152" y="13332"/>
                    </a:cubicBezTo>
                    <a:cubicBezTo>
                      <a:pt x="152" y="13379"/>
                      <a:pt x="152" y="13427"/>
                      <a:pt x="140" y="13475"/>
                    </a:cubicBezTo>
                    <a:cubicBezTo>
                      <a:pt x="105" y="13665"/>
                      <a:pt x="93" y="13879"/>
                      <a:pt x="57" y="14082"/>
                    </a:cubicBezTo>
                    <a:cubicBezTo>
                      <a:pt x="1" y="14575"/>
                      <a:pt x="2090" y="14847"/>
                      <a:pt x="3138" y="14847"/>
                    </a:cubicBezTo>
                    <a:cubicBezTo>
                      <a:pt x="3203" y="14847"/>
                      <a:pt x="3263" y="14846"/>
                      <a:pt x="3319" y="14844"/>
                    </a:cubicBezTo>
                    <a:cubicBezTo>
                      <a:pt x="3319" y="14844"/>
                      <a:pt x="3367" y="14594"/>
                      <a:pt x="3438" y="14165"/>
                    </a:cubicBezTo>
                    <a:cubicBezTo>
                      <a:pt x="3438" y="14129"/>
                      <a:pt x="3450" y="14106"/>
                      <a:pt x="3450" y="14070"/>
                    </a:cubicBezTo>
                    <a:cubicBezTo>
                      <a:pt x="3665" y="13010"/>
                      <a:pt x="4034" y="10962"/>
                      <a:pt x="4510" y="8652"/>
                    </a:cubicBezTo>
                    <a:cubicBezTo>
                      <a:pt x="5201" y="5295"/>
                      <a:pt x="6153" y="4354"/>
                      <a:pt x="6153" y="2807"/>
                    </a:cubicBezTo>
                    <a:cubicBezTo>
                      <a:pt x="6153" y="1585"/>
                      <a:pt x="5538" y="1"/>
                      <a:pt x="476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9" name="Google Shape;5978;p62">
                <a:extLst>
                  <a:ext uri="{FF2B5EF4-FFF2-40B4-BE49-F238E27FC236}">
                    <a16:creationId xmlns:a16="http://schemas.microsoft.com/office/drawing/2014/main" id="{FD81CFFB-B363-A7EE-9DA9-6378EF27BDA9}"/>
                  </a:ext>
                </a:extLst>
              </p:cNvPr>
              <p:cNvSpPr/>
              <p:nvPr/>
            </p:nvSpPr>
            <p:spPr>
              <a:xfrm>
                <a:off x="3485671" y="3311595"/>
                <a:ext cx="161891" cy="42588"/>
              </a:xfrm>
              <a:custGeom>
                <a:avLst/>
                <a:gdLst/>
                <a:ahLst/>
                <a:cxnLst/>
                <a:rect l="l" t="t" r="r" b="b"/>
                <a:pathLst>
                  <a:path w="3311" h="871" extrusionOk="0">
                    <a:moveTo>
                      <a:pt x="12" y="1"/>
                    </a:moveTo>
                    <a:cubicBezTo>
                      <a:pt x="12" y="60"/>
                      <a:pt x="12" y="108"/>
                      <a:pt x="0" y="156"/>
                    </a:cubicBezTo>
                    <a:cubicBezTo>
                      <a:pt x="84" y="191"/>
                      <a:pt x="179" y="227"/>
                      <a:pt x="262" y="251"/>
                    </a:cubicBezTo>
                    <a:cubicBezTo>
                      <a:pt x="977" y="525"/>
                      <a:pt x="1715" y="703"/>
                      <a:pt x="2453" y="787"/>
                    </a:cubicBezTo>
                    <a:cubicBezTo>
                      <a:pt x="2739" y="834"/>
                      <a:pt x="3013" y="870"/>
                      <a:pt x="3298" y="870"/>
                    </a:cubicBezTo>
                    <a:cubicBezTo>
                      <a:pt x="3298" y="834"/>
                      <a:pt x="3310" y="811"/>
                      <a:pt x="3310" y="775"/>
                    </a:cubicBezTo>
                    <a:cubicBezTo>
                      <a:pt x="2715" y="715"/>
                      <a:pt x="2108" y="644"/>
                      <a:pt x="1501" y="477"/>
                    </a:cubicBezTo>
                    <a:cubicBezTo>
                      <a:pt x="989" y="358"/>
                      <a:pt x="489" y="191"/>
                      <a:pt x="12"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0" name="Google Shape;5979;p62">
                <a:extLst>
                  <a:ext uri="{FF2B5EF4-FFF2-40B4-BE49-F238E27FC236}">
                    <a16:creationId xmlns:a16="http://schemas.microsoft.com/office/drawing/2014/main" id="{4677A1F9-6FC9-34AA-32C5-F226A6528D3F}"/>
                  </a:ext>
                </a:extLst>
              </p:cNvPr>
              <p:cNvSpPr/>
              <p:nvPr/>
            </p:nvSpPr>
            <p:spPr>
              <a:xfrm>
                <a:off x="3663209" y="2865672"/>
                <a:ext cx="104831" cy="404655"/>
              </a:xfrm>
              <a:custGeom>
                <a:avLst/>
                <a:gdLst/>
                <a:ahLst/>
                <a:cxnLst/>
                <a:rect l="l" t="t" r="r" b="b"/>
                <a:pathLst>
                  <a:path w="2144" h="8276" extrusionOk="0">
                    <a:moveTo>
                      <a:pt x="2144" y="1"/>
                    </a:moveTo>
                    <a:cubicBezTo>
                      <a:pt x="2025" y="322"/>
                      <a:pt x="1882" y="667"/>
                      <a:pt x="1751" y="1001"/>
                    </a:cubicBezTo>
                    <a:cubicBezTo>
                      <a:pt x="1620" y="1322"/>
                      <a:pt x="1501" y="1668"/>
                      <a:pt x="1382" y="1989"/>
                    </a:cubicBezTo>
                    <a:cubicBezTo>
                      <a:pt x="1144" y="2668"/>
                      <a:pt x="953" y="3358"/>
                      <a:pt x="798" y="4061"/>
                    </a:cubicBezTo>
                    <a:cubicBezTo>
                      <a:pt x="727" y="4418"/>
                      <a:pt x="668" y="4763"/>
                      <a:pt x="596" y="5120"/>
                    </a:cubicBezTo>
                    <a:cubicBezTo>
                      <a:pt x="537" y="5478"/>
                      <a:pt x="453" y="5823"/>
                      <a:pt x="394" y="6180"/>
                    </a:cubicBezTo>
                    <a:cubicBezTo>
                      <a:pt x="239" y="6871"/>
                      <a:pt x="96" y="7573"/>
                      <a:pt x="1" y="8276"/>
                    </a:cubicBezTo>
                    <a:cubicBezTo>
                      <a:pt x="156" y="7573"/>
                      <a:pt x="310" y="6871"/>
                      <a:pt x="453" y="6180"/>
                    </a:cubicBezTo>
                    <a:cubicBezTo>
                      <a:pt x="608" y="5478"/>
                      <a:pt x="739" y="4775"/>
                      <a:pt x="894" y="4073"/>
                    </a:cubicBezTo>
                    <a:cubicBezTo>
                      <a:pt x="1037" y="3370"/>
                      <a:pt x="1227" y="2692"/>
                      <a:pt x="1453" y="2025"/>
                    </a:cubicBezTo>
                    <a:cubicBezTo>
                      <a:pt x="1668" y="1334"/>
                      <a:pt x="1953" y="679"/>
                      <a:pt x="2144" y="1"/>
                    </a:cubicBezTo>
                    <a:close/>
                  </a:path>
                </a:pathLst>
              </a:custGeom>
              <a:solidFill>
                <a:srgbClr val="ACCE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1" name="Google Shape;5980;p62">
                <a:extLst>
                  <a:ext uri="{FF2B5EF4-FFF2-40B4-BE49-F238E27FC236}">
                    <a16:creationId xmlns:a16="http://schemas.microsoft.com/office/drawing/2014/main" id="{0C46588F-1913-B4AC-48B3-57BAFA2C60A3}"/>
                  </a:ext>
                </a:extLst>
              </p:cNvPr>
              <p:cNvSpPr/>
              <p:nvPr/>
            </p:nvSpPr>
            <p:spPr>
              <a:xfrm>
                <a:off x="4100429" y="1918379"/>
                <a:ext cx="183405" cy="285547"/>
              </a:xfrm>
              <a:custGeom>
                <a:avLst/>
                <a:gdLst/>
                <a:ahLst/>
                <a:cxnLst/>
                <a:rect l="l" t="t" r="r" b="b"/>
                <a:pathLst>
                  <a:path w="3751" h="5840" extrusionOk="0">
                    <a:moveTo>
                      <a:pt x="823" y="1"/>
                    </a:moveTo>
                    <a:cubicBezTo>
                      <a:pt x="621" y="1"/>
                      <a:pt x="439" y="73"/>
                      <a:pt x="322" y="265"/>
                    </a:cubicBezTo>
                    <a:cubicBezTo>
                      <a:pt x="0" y="825"/>
                      <a:pt x="179" y="1873"/>
                      <a:pt x="310" y="2480"/>
                    </a:cubicBezTo>
                    <a:cubicBezTo>
                      <a:pt x="500" y="3313"/>
                      <a:pt x="846" y="4087"/>
                      <a:pt x="1203" y="4849"/>
                    </a:cubicBezTo>
                    <a:cubicBezTo>
                      <a:pt x="1417" y="5290"/>
                      <a:pt x="1715" y="5802"/>
                      <a:pt x="2203" y="5837"/>
                    </a:cubicBezTo>
                    <a:cubicBezTo>
                      <a:pt x="2222" y="5839"/>
                      <a:pt x="2241" y="5840"/>
                      <a:pt x="2261" y="5840"/>
                    </a:cubicBezTo>
                    <a:cubicBezTo>
                      <a:pt x="2505" y="5840"/>
                      <a:pt x="2752" y="5703"/>
                      <a:pt x="2917" y="5516"/>
                    </a:cubicBezTo>
                    <a:cubicBezTo>
                      <a:pt x="3108" y="5302"/>
                      <a:pt x="3215" y="5052"/>
                      <a:pt x="3286" y="4790"/>
                    </a:cubicBezTo>
                    <a:cubicBezTo>
                      <a:pt x="3751" y="3218"/>
                      <a:pt x="3167" y="1408"/>
                      <a:pt x="1870" y="432"/>
                    </a:cubicBezTo>
                    <a:cubicBezTo>
                      <a:pt x="1638" y="247"/>
                      <a:pt x="1196" y="1"/>
                      <a:pt x="823" y="1"/>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2" name="Google Shape;5981;p62">
                <a:extLst>
                  <a:ext uri="{FF2B5EF4-FFF2-40B4-BE49-F238E27FC236}">
                    <a16:creationId xmlns:a16="http://schemas.microsoft.com/office/drawing/2014/main" id="{31356F05-9263-67A3-2AF6-4E4AB38331EA}"/>
                  </a:ext>
                </a:extLst>
              </p:cNvPr>
              <p:cNvSpPr/>
              <p:nvPr/>
            </p:nvSpPr>
            <p:spPr>
              <a:xfrm>
                <a:off x="3686532" y="1927865"/>
                <a:ext cx="594417" cy="678809"/>
              </a:xfrm>
              <a:custGeom>
                <a:avLst/>
                <a:gdLst/>
                <a:ahLst/>
                <a:cxnLst/>
                <a:rect l="l" t="t" r="r" b="b"/>
                <a:pathLst>
                  <a:path w="12157" h="13883" extrusionOk="0">
                    <a:moveTo>
                      <a:pt x="6280" y="0"/>
                    </a:moveTo>
                    <a:cubicBezTo>
                      <a:pt x="6157" y="0"/>
                      <a:pt x="6032" y="4"/>
                      <a:pt x="5906" y="12"/>
                    </a:cubicBezTo>
                    <a:cubicBezTo>
                      <a:pt x="2405" y="238"/>
                      <a:pt x="0" y="3846"/>
                      <a:pt x="417" y="7763"/>
                    </a:cubicBezTo>
                    <a:cubicBezTo>
                      <a:pt x="512" y="8715"/>
                      <a:pt x="774" y="9584"/>
                      <a:pt x="1143" y="10358"/>
                    </a:cubicBezTo>
                    <a:cubicBezTo>
                      <a:pt x="1214" y="10513"/>
                      <a:pt x="1286" y="10656"/>
                      <a:pt x="1381" y="10799"/>
                    </a:cubicBezTo>
                    <a:cubicBezTo>
                      <a:pt x="1393" y="10811"/>
                      <a:pt x="1393" y="10834"/>
                      <a:pt x="1405" y="10846"/>
                    </a:cubicBezTo>
                    <a:cubicBezTo>
                      <a:pt x="2441" y="12585"/>
                      <a:pt x="4120" y="13728"/>
                      <a:pt x="6013" y="13871"/>
                    </a:cubicBezTo>
                    <a:cubicBezTo>
                      <a:pt x="6167" y="13882"/>
                      <a:pt x="6322" y="13882"/>
                      <a:pt x="6465" y="13882"/>
                    </a:cubicBezTo>
                    <a:lnTo>
                      <a:pt x="6858" y="13882"/>
                    </a:lnTo>
                    <a:cubicBezTo>
                      <a:pt x="8180" y="13811"/>
                      <a:pt x="9192" y="13490"/>
                      <a:pt x="9954" y="13001"/>
                    </a:cubicBezTo>
                    <a:cubicBezTo>
                      <a:pt x="10132" y="12882"/>
                      <a:pt x="10311" y="12751"/>
                      <a:pt x="10454" y="12620"/>
                    </a:cubicBezTo>
                    <a:lnTo>
                      <a:pt x="10478" y="12597"/>
                    </a:lnTo>
                    <a:cubicBezTo>
                      <a:pt x="11347" y="11811"/>
                      <a:pt x="11811" y="10680"/>
                      <a:pt x="12025" y="9358"/>
                    </a:cubicBezTo>
                    <a:cubicBezTo>
                      <a:pt x="12037" y="9191"/>
                      <a:pt x="12061" y="9049"/>
                      <a:pt x="12085" y="8882"/>
                    </a:cubicBezTo>
                    <a:lnTo>
                      <a:pt x="12085" y="8846"/>
                    </a:lnTo>
                    <a:cubicBezTo>
                      <a:pt x="12144" y="8334"/>
                      <a:pt x="12156" y="7798"/>
                      <a:pt x="12156" y="7227"/>
                    </a:cubicBezTo>
                    <a:cubicBezTo>
                      <a:pt x="12110" y="2794"/>
                      <a:pt x="9649" y="0"/>
                      <a:pt x="6280"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3" name="Google Shape;5982;p62">
                <a:extLst>
                  <a:ext uri="{FF2B5EF4-FFF2-40B4-BE49-F238E27FC236}">
                    <a16:creationId xmlns:a16="http://schemas.microsoft.com/office/drawing/2014/main" id="{5BE4E63B-1511-57D9-142D-FB957CA692AA}"/>
                  </a:ext>
                </a:extLst>
              </p:cNvPr>
              <p:cNvSpPr/>
              <p:nvPr/>
            </p:nvSpPr>
            <p:spPr>
              <a:xfrm>
                <a:off x="3588106" y="1811690"/>
                <a:ext cx="776648" cy="509730"/>
              </a:xfrm>
              <a:custGeom>
                <a:avLst/>
                <a:gdLst/>
                <a:ahLst/>
                <a:cxnLst/>
                <a:rect l="l" t="t" r="r" b="b"/>
                <a:pathLst>
                  <a:path w="15884" h="10425" extrusionOk="0">
                    <a:moveTo>
                      <a:pt x="11593" y="0"/>
                    </a:moveTo>
                    <a:cubicBezTo>
                      <a:pt x="11534" y="0"/>
                      <a:pt x="11476" y="2"/>
                      <a:pt x="11419" y="6"/>
                    </a:cubicBezTo>
                    <a:cubicBezTo>
                      <a:pt x="10847" y="54"/>
                      <a:pt x="10300" y="173"/>
                      <a:pt x="9776" y="376"/>
                    </a:cubicBezTo>
                    <a:cubicBezTo>
                      <a:pt x="9478" y="495"/>
                      <a:pt x="9192" y="626"/>
                      <a:pt x="8942" y="804"/>
                    </a:cubicBezTo>
                    <a:cubicBezTo>
                      <a:pt x="8811" y="888"/>
                      <a:pt x="8692" y="971"/>
                      <a:pt x="8561" y="1078"/>
                    </a:cubicBezTo>
                    <a:cubicBezTo>
                      <a:pt x="8526" y="1102"/>
                      <a:pt x="8478" y="1138"/>
                      <a:pt x="8454" y="1161"/>
                    </a:cubicBezTo>
                    <a:cubicBezTo>
                      <a:pt x="8124" y="1155"/>
                      <a:pt x="7775" y="1148"/>
                      <a:pt x="7409" y="1148"/>
                    </a:cubicBezTo>
                    <a:cubicBezTo>
                      <a:pt x="7142" y="1148"/>
                      <a:pt x="6867" y="1151"/>
                      <a:pt x="6585" y="1161"/>
                    </a:cubicBezTo>
                    <a:cubicBezTo>
                      <a:pt x="6002" y="1197"/>
                      <a:pt x="5394" y="1245"/>
                      <a:pt x="4775" y="1328"/>
                    </a:cubicBezTo>
                    <a:cubicBezTo>
                      <a:pt x="3966" y="1459"/>
                      <a:pt x="3168" y="1661"/>
                      <a:pt x="2489" y="1971"/>
                    </a:cubicBezTo>
                    <a:lnTo>
                      <a:pt x="2394" y="2019"/>
                    </a:lnTo>
                    <a:cubicBezTo>
                      <a:pt x="2358" y="1959"/>
                      <a:pt x="2323" y="1900"/>
                      <a:pt x="2275" y="1840"/>
                    </a:cubicBezTo>
                    <a:cubicBezTo>
                      <a:pt x="2132" y="1638"/>
                      <a:pt x="1965" y="1399"/>
                      <a:pt x="1739" y="1304"/>
                    </a:cubicBezTo>
                    <a:cubicBezTo>
                      <a:pt x="1668" y="1266"/>
                      <a:pt x="1585" y="1245"/>
                      <a:pt x="1503" y="1245"/>
                    </a:cubicBezTo>
                    <a:cubicBezTo>
                      <a:pt x="1380" y="1245"/>
                      <a:pt x="1258" y="1292"/>
                      <a:pt x="1180" y="1399"/>
                    </a:cubicBezTo>
                    <a:cubicBezTo>
                      <a:pt x="1037" y="1614"/>
                      <a:pt x="1168" y="1900"/>
                      <a:pt x="1263" y="2090"/>
                    </a:cubicBezTo>
                    <a:cubicBezTo>
                      <a:pt x="1322" y="2209"/>
                      <a:pt x="1406" y="2316"/>
                      <a:pt x="1477" y="2412"/>
                    </a:cubicBezTo>
                    <a:cubicBezTo>
                      <a:pt x="1299" y="2352"/>
                      <a:pt x="1120" y="2316"/>
                      <a:pt x="941" y="2316"/>
                    </a:cubicBezTo>
                    <a:cubicBezTo>
                      <a:pt x="727" y="2316"/>
                      <a:pt x="191" y="2388"/>
                      <a:pt x="418" y="2697"/>
                    </a:cubicBezTo>
                    <a:cubicBezTo>
                      <a:pt x="572" y="2888"/>
                      <a:pt x="775" y="3043"/>
                      <a:pt x="1013" y="3102"/>
                    </a:cubicBezTo>
                    <a:cubicBezTo>
                      <a:pt x="418" y="3840"/>
                      <a:pt x="168" y="4769"/>
                      <a:pt x="96" y="5674"/>
                    </a:cubicBezTo>
                    <a:cubicBezTo>
                      <a:pt x="1" y="6781"/>
                      <a:pt x="179" y="7829"/>
                      <a:pt x="394" y="8519"/>
                    </a:cubicBezTo>
                    <a:cubicBezTo>
                      <a:pt x="465" y="8817"/>
                      <a:pt x="608" y="9055"/>
                      <a:pt x="775" y="9281"/>
                    </a:cubicBezTo>
                    <a:cubicBezTo>
                      <a:pt x="846" y="9341"/>
                      <a:pt x="930" y="9377"/>
                      <a:pt x="1013" y="9424"/>
                    </a:cubicBezTo>
                    <a:cubicBezTo>
                      <a:pt x="1382" y="9603"/>
                      <a:pt x="1787" y="9651"/>
                      <a:pt x="2192" y="9651"/>
                    </a:cubicBezTo>
                    <a:cubicBezTo>
                      <a:pt x="2358" y="9651"/>
                      <a:pt x="2537" y="9651"/>
                      <a:pt x="2680" y="9722"/>
                    </a:cubicBezTo>
                    <a:cubicBezTo>
                      <a:pt x="2954" y="9853"/>
                      <a:pt x="3049" y="10174"/>
                      <a:pt x="3287" y="10353"/>
                    </a:cubicBezTo>
                    <a:cubicBezTo>
                      <a:pt x="3323" y="10377"/>
                      <a:pt x="3370" y="10389"/>
                      <a:pt x="3394" y="10413"/>
                    </a:cubicBezTo>
                    <a:cubicBezTo>
                      <a:pt x="3418" y="10424"/>
                      <a:pt x="3454" y="10424"/>
                      <a:pt x="3489" y="10424"/>
                    </a:cubicBezTo>
                    <a:cubicBezTo>
                      <a:pt x="3739" y="10424"/>
                      <a:pt x="3954" y="10293"/>
                      <a:pt x="4085" y="10079"/>
                    </a:cubicBezTo>
                    <a:cubicBezTo>
                      <a:pt x="4228" y="9817"/>
                      <a:pt x="4251" y="9472"/>
                      <a:pt x="4228" y="9186"/>
                    </a:cubicBezTo>
                    <a:cubicBezTo>
                      <a:pt x="4216" y="8996"/>
                      <a:pt x="4168" y="8805"/>
                      <a:pt x="4109" y="8603"/>
                    </a:cubicBezTo>
                    <a:lnTo>
                      <a:pt x="4109" y="8591"/>
                    </a:lnTo>
                    <a:cubicBezTo>
                      <a:pt x="4239" y="8591"/>
                      <a:pt x="4394" y="8531"/>
                      <a:pt x="4525" y="8472"/>
                    </a:cubicBezTo>
                    <a:cubicBezTo>
                      <a:pt x="4716" y="8388"/>
                      <a:pt x="4906" y="8281"/>
                      <a:pt x="5049" y="8127"/>
                    </a:cubicBezTo>
                    <a:cubicBezTo>
                      <a:pt x="5287" y="7865"/>
                      <a:pt x="5371" y="7507"/>
                      <a:pt x="5371" y="7150"/>
                    </a:cubicBezTo>
                    <a:cubicBezTo>
                      <a:pt x="5371" y="6698"/>
                      <a:pt x="5240" y="6281"/>
                      <a:pt x="5252" y="5841"/>
                    </a:cubicBezTo>
                    <a:cubicBezTo>
                      <a:pt x="5263" y="5436"/>
                      <a:pt x="5430" y="5079"/>
                      <a:pt x="5656" y="4757"/>
                    </a:cubicBezTo>
                    <a:cubicBezTo>
                      <a:pt x="5716" y="4662"/>
                      <a:pt x="5787" y="4555"/>
                      <a:pt x="5859" y="4471"/>
                    </a:cubicBezTo>
                    <a:cubicBezTo>
                      <a:pt x="5918" y="4531"/>
                      <a:pt x="6002" y="4590"/>
                      <a:pt x="6061" y="4638"/>
                    </a:cubicBezTo>
                    <a:cubicBezTo>
                      <a:pt x="6335" y="4840"/>
                      <a:pt x="6680" y="4971"/>
                      <a:pt x="7026" y="5031"/>
                    </a:cubicBezTo>
                    <a:cubicBezTo>
                      <a:pt x="7119" y="5045"/>
                      <a:pt x="7215" y="5053"/>
                      <a:pt x="7310" y="5053"/>
                    </a:cubicBezTo>
                    <a:cubicBezTo>
                      <a:pt x="7544" y="5053"/>
                      <a:pt x="7779" y="5006"/>
                      <a:pt x="7990" y="4888"/>
                    </a:cubicBezTo>
                    <a:cubicBezTo>
                      <a:pt x="8204" y="4769"/>
                      <a:pt x="8359" y="4578"/>
                      <a:pt x="8442" y="4364"/>
                    </a:cubicBezTo>
                    <a:cubicBezTo>
                      <a:pt x="8692" y="4555"/>
                      <a:pt x="8978" y="4674"/>
                      <a:pt x="9288" y="4721"/>
                    </a:cubicBezTo>
                    <a:cubicBezTo>
                      <a:pt x="9343" y="4729"/>
                      <a:pt x="9401" y="4732"/>
                      <a:pt x="9460" y="4732"/>
                    </a:cubicBezTo>
                    <a:cubicBezTo>
                      <a:pt x="9784" y="4732"/>
                      <a:pt x="10150" y="4623"/>
                      <a:pt x="10371" y="4412"/>
                    </a:cubicBezTo>
                    <a:cubicBezTo>
                      <a:pt x="10490" y="4531"/>
                      <a:pt x="10609" y="4650"/>
                      <a:pt x="10740" y="4757"/>
                    </a:cubicBezTo>
                    <a:cubicBezTo>
                      <a:pt x="11145" y="5055"/>
                      <a:pt x="11633" y="5233"/>
                      <a:pt x="12133" y="5257"/>
                    </a:cubicBezTo>
                    <a:cubicBezTo>
                      <a:pt x="12169" y="5258"/>
                      <a:pt x="12207" y="5259"/>
                      <a:pt x="12245" y="5259"/>
                    </a:cubicBezTo>
                    <a:cubicBezTo>
                      <a:pt x="12547" y="5259"/>
                      <a:pt x="12906" y="5213"/>
                      <a:pt x="13181" y="5055"/>
                    </a:cubicBezTo>
                    <a:cubicBezTo>
                      <a:pt x="13253" y="5061"/>
                      <a:pt x="13321" y="5064"/>
                      <a:pt x="13388" y="5064"/>
                    </a:cubicBezTo>
                    <a:cubicBezTo>
                      <a:pt x="13455" y="5064"/>
                      <a:pt x="13520" y="5061"/>
                      <a:pt x="13586" y="5055"/>
                    </a:cubicBezTo>
                    <a:cubicBezTo>
                      <a:pt x="13919" y="5019"/>
                      <a:pt x="14241" y="4912"/>
                      <a:pt x="14479" y="4674"/>
                    </a:cubicBezTo>
                    <a:cubicBezTo>
                      <a:pt x="14657" y="4495"/>
                      <a:pt x="14753" y="4281"/>
                      <a:pt x="14753" y="4043"/>
                    </a:cubicBezTo>
                    <a:cubicBezTo>
                      <a:pt x="14872" y="3959"/>
                      <a:pt x="14967" y="3888"/>
                      <a:pt x="15074" y="3805"/>
                    </a:cubicBezTo>
                    <a:cubicBezTo>
                      <a:pt x="15598" y="3400"/>
                      <a:pt x="15884" y="2697"/>
                      <a:pt x="15658" y="2054"/>
                    </a:cubicBezTo>
                    <a:cubicBezTo>
                      <a:pt x="15550" y="1757"/>
                      <a:pt x="15348" y="1519"/>
                      <a:pt x="15086" y="1340"/>
                    </a:cubicBezTo>
                    <a:cubicBezTo>
                      <a:pt x="14788" y="1149"/>
                      <a:pt x="14431" y="1090"/>
                      <a:pt x="14098" y="1078"/>
                    </a:cubicBezTo>
                    <a:cubicBezTo>
                      <a:pt x="14046" y="1076"/>
                      <a:pt x="13993" y="1076"/>
                      <a:pt x="13940" y="1076"/>
                    </a:cubicBezTo>
                    <a:cubicBezTo>
                      <a:pt x="13586" y="1076"/>
                      <a:pt x="13224" y="1110"/>
                      <a:pt x="12872" y="1161"/>
                    </a:cubicBezTo>
                    <a:cubicBezTo>
                      <a:pt x="12907" y="971"/>
                      <a:pt x="12883" y="780"/>
                      <a:pt x="12800" y="590"/>
                    </a:cubicBezTo>
                    <a:cubicBezTo>
                      <a:pt x="12578" y="136"/>
                      <a:pt x="12057" y="0"/>
                      <a:pt x="11593" y="0"/>
                    </a:cubicBezTo>
                    <a:close/>
                  </a:path>
                </a:pathLst>
              </a:custGeom>
              <a:solidFill>
                <a:srgbClr val="0A0A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4" name="Google Shape;5983;p62">
                <a:extLst>
                  <a:ext uri="{FF2B5EF4-FFF2-40B4-BE49-F238E27FC236}">
                    <a16:creationId xmlns:a16="http://schemas.microsoft.com/office/drawing/2014/main" id="{30899705-4E3F-FCCE-AFDD-882A48F9F4FD}"/>
                  </a:ext>
                </a:extLst>
              </p:cNvPr>
              <p:cNvSpPr/>
              <p:nvPr/>
            </p:nvSpPr>
            <p:spPr>
              <a:xfrm>
                <a:off x="3593925" y="1868457"/>
                <a:ext cx="318502" cy="234696"/>
              </a:xfrm>
              <a:custGeom>
                <a:avLst/>
                <a:gdLst/>
                <a:ahLst/>
                <a:cxnLst/>
                <a:rect l="l" t="t" r="r" b="b"/>
                <a:pathLst>
                  <a:path w="6514" h="4800" extrusionOk="0">
                    <a:moveTo>
                      <a:pt x="6502" y="0"/>
                    </a:moveTo>
                    <a:cubicBezTo>
                      <a:pt x="5906" y="24"/>
                      <a:pt x="5299" y="84"/>
                      <a:pt x="4704" y="167"/>
                    </a:cubicBezTo>
                    <a:cubicBezTo>
                      <a:pt x="4621" y="346"/>
                      <a:pt x="4537" y="524"/>
                      <a:pt x="4394" y="655"/>
                    </a:cubicBezTo>
                    <a:cubicBezTo>
                      <a:pt x="3966" y="1060"/>
                      <a:pt x="3156" y="858"/>
                      <a:pt x="2680" y="1215"/>
                    </a:cubicBezTo>
                    <a:cubicBezTo>
                      <a:pt x="2501" y="1334"/>
                      <a:pt x="2394" y="1536"/>
                      <a:pt x="2263" y="1703"/>
                    </a:cubicBezTo>
                    <a:cubicBezTo>
                      <a:pt x="2072" y="1947"/>
                      <a:pt x="1886" y="2035"/>
                      <a:pt x="1664" y="2035"/>
                    </a:cubicBezTo>
                    <a:cubicBezTo>
                      <a:pt x="1540" y="2035"/>
                      <a:pt x="1405" y="2008"/>
                      <a:pt x="1251" y="1965"/>
                    </a:cubicBezTo>
                    <a:cubicBezTo>
                      <a:pt x="1144" y="1941"/>
                      <a:pt x="1061" y="1929"/>
                      <a:pt x="953" y="1905"/>
                    </a:cubicBezTo>
                    <a:cubicBezTo>
                      <a:pt x="346" y="2655"/>
                      <a:pt x="72" y="3608"/>
                      <a:pt x="1" y="4513"/>
                    </a:cubicBezTo>
                    <a:cubicBezTo>
                      <a:pt x="1" y="4549"/>
                      <a:pt x="13" y="4560"/>
                      <a:pt x="25" y="4584"/>
                    </a:cubicBezTo>
                    <a:cubicBezTo>
                      <a:pt x="103" y="4718"/>
                      <a:pt x="244" y="4800"/>
                      <a:pt x="398" y="4800"/>
                    </a:cubicBezTo>
                    <a:cubicBezTo>
                      <a:pt x="409" y="4800"/>
                      <a:pt x="419" y="4799"/>
                      <a:pt x="430" y="4799"/>
                    </a:cubicBezTo>
                    <a:cubicBezTo>
                      <a:pt x="680" y="4763"/>
                      <a:pt x="799" y="4477"/>
                      <a:pt x="882" y="4239"/>
                    </a:cubicBezTo>
                    <a:cubicBezTo>
                      <a:pt x="965" y="3977"/>
                      <a:pt x="1037" y="3727"/>
                      <a:pt x="1120" y="3453"/>
                    </a:cubicBezTo>
                    <a:cubicBezTo>
                      <a:pt x="1156" y="3275"/>
                      <a:pt x="1251" y="3072"/>
                      <a:pt x="1442" y="3036"/>
                    </a:cubicBezTo>
                    <a:cubicBezTo>
                      <a:pt x="1453" y="3035"/>
                      <a:pt x="1464" y="3035"/>
                      <a:pt x="1475" y="3035"/>
                    </a:cubicBezTo>
                    <a:cubicBezTo>
                      <a:pt x="1573" y="3035"/>
                      <a:pt x="1676" y="3078"/>
                      <a:pt x="1751" y="3132"/>
                    </a:cubicBezTo>
                    <a:cubicBezTo>
                      <a:pt x="1965" y="3251"/>
                      <a:pt x="2156" y="3394"/>
                      <a:pt x="2382" y="3489"/>
                    </a:cubicBezTo>
                    <a:cubicBezTo>
                      <a:pt x="2466" y="3518"/>
                      <a:pt x="2558" y="3534"/>
                      <a:pt x="2647" y="3534"/>
                    </a:cubicBezTo>
                    <a:cubicBezTo>
                      <a:pt x="2810" y="3534"/>
                      <a:pt x="2964" y="3481"/>
                      <a:pt x="3049" y="3358"/>
                    </a:cubicBezTo>
                    <a:cubicBezTo>
                      <a:pt x="3216" y="3096"/>
                      <a:pt x="3001" y="2763"/>
                      <a:pt x="3120" y="2489"/>
                    </a:cubicBezTo>
                    <a:cubicBezTo>
                      <a:pt x="3221" y="2265"/>
                      <a:pt x="3521" y="2178"/>
                      <a:pt x="3784" y="2178"/>
                    </a:cubicBezTo>
                    <a:cubicBezTo>
                      <a:pt x="3801" y="2178"/>
                      <a:pt x="3818" y="2178"/>
                      <a:pt x="3835" y="2179"/>
                    </a:cubicBezTo>
                    <a:cubicBezTo>
                      <a:pt x="4120" y="2203"/>
                      <a:pt x="4406" y="2298"/>
                      <a:pt x="4692" y="2298"/>
                    </a:cubicBezTo>
                    <a:cubicBezTo>
                      <a:pt x="4990" y="2286"/>
                      <a:pt x="5299" y="2132"/>
                      <a:pt x="5323" y="1870"/>
                    </a:cubicBezTo>
                    <a:cubicBezTo>
                      <a:pt x="5347" y="1751"/>
                      <a:pt x="5287" y="1608"/>
                      <a:pt x="5252" y="1489"/>
                    </a:cubicBezTo>
                    <a:cubicBezTo>
                      <a:pt x="5228" y="1370"/>
                      <a:pt x="5228" y="1215"/>
                      <a:pt x="5323" y="1131"/>
                    </a:cubicBezTo>
                    <a:cubicBezTo>
                      <a:pt x="5371" y="1108"/>
                      <a:pt x="5442" y="1072"/>
                      <a:pt x="5525" y="1060"/>
                    </a:cubicBezTo>
                    <a:cubicBezTo>
                      <a:pt x="5942" y="953"/>
                      <a:pt x="6383" y="762"/>
                      <a:pt x="6490" y="381"/>
                    </a:cubicBezTo>
                    <a:cubicBezTo>
                      <a:pt x="6514" y="262"/>
                      <a:pt x="6502" y="119"/>
                      <a:pt x="6502" y="0"/>
                    </a:cubicBezTo>
                    <a:close/>
                  </a:path>
                </a:pathLst>
              </a:custGeom>
              <a:solidFill>
                <a:srgbClr val="463F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5" name="Google Shape;5984;p62">
                <a:extLst>
                  <a:ext uri="{FF2B5EF4-FFF2-40B4-BE49-F238E27FC236}">
                    <a16:creationId xmlns:a16="http://schemas.microsoft.com/office/drawing/2014/main" id="{656505FE-AE78-AE77-DB90-B01F05DB2498}"/>
                  </a:ext>
                </a:extLst>
              </p:cNvPr>
              <p:cNvSpPr/>
              <p:nvPr/>
            </p:nvSpPr>
            <p:spPr>
              <a:xfrm>
                <a:off x="3580576" y="2238886"/>
                <a:ext cx="182232" cy="218463"/>
              </a:xfrm>
              <a:custGeom>
                <a:avLst/>
                <a:gdLst/>
                <a:ahLst/>
                <a:cxnLst/>
                <a:rect l="l" t="t" r="r" b="b"/>
                <a:pathLst>
                  <a:path w="3727" h="4468" extrusionOk="0">
                    <a:moveTo>
                      <a:pt x="1408" y="1"/>
                    </a:moveTo>
                    <a:cubicBezTo>
                      <a:pt x="1300" y="1"/>
                      <a:pt x="1188" y="11"/>
                      <a:pt x="1072" y="32"/>
                    </a:cubicBezTo>
                    <a:cubicBezTo>
                      <a:pt x="798" y="92"/>
                      <a:pt x="524" y="247"/>
                      <a:pt x="322" y="521"/>
                    </a:cubicBezTo>
                    <a:cubicBezTo>
                      <a:pt x="95" y="842"/>
                      <a:pt x="0" y="1235"/>
                      <a:pt x="24" y="1604"/>
                    </a:cubicBezTo>
                    <a:cubicBezTo>
                      <a:pt x="24" y="2426"/>
                      <a:pt x="405" y="3211"/>
                      <a:pt x="1036" y="3771"/>
                    </a:cubicBezTo>
                    <a:cubicBezTo>
                      <a:pt x="1417" y="4104"/>
                      <a:pt x="1929" y="4426"/>
                      <a:pt x="2453" y="4462"/>
                    </a:cubicBezTo>
                    <a:cubicBezTo>
                      <a:pt x="2495" y="4466"/>
                      <a:pt x="2536" y="4468"/>
                      <a:pt x="2577" y="4468"/>
                    </a:cubicBezTo>
                    <a:cubicBezTo>
                      <a:pt x="3112" y="4468"/>
                      <a:pt x="3523" y="4111"/>
                      <a:pt x="3655" y="3569"/>
                    </a:cubicBezTo>
                    <a:cubicBezTo>
                      <a:pt x="3727" y="3295"/>
                      <a:pt x="3703" y="2973"/>
                      <a:pt x="3655" y="2699"/>
                    </a:cubicBezTo>
                    <a:cubicBezTo>
                      <a:pt x="3501" y="1554"/>
                      <a:pt x="2746" y="1"/>
                      <a:pt x="1408" y="1"/>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6" name="Google Shape;5985;p62">
                <a:extLst>
                  <a:ext uri="{FF2B5EF4-FFF2-40B4-BE49-F238E27FC236}">
                    <a16:creationId xmlns:a16="http://schemas.microsoft.com/office/drawing/2014/main" id="{FFE712BF-FC48-1E9D-DB99-3165626177F5}"/>
                  </a:ext>
                </a:extLst>
              </p:cNvPr>
              <p:cNvSpPr/>
              <p:nvPr/>
            </p:nvSpPr>
            <p:spPr>
              <a:xfrm>
                <a:off x="3615487" y="2297511"/>
                <a:ext cx="89673" cy="103657"/>
              </a:xfrm>
              <a:custGeom>
                <a:avLst/>
                <a:gdLst/>
                <a:ahLst/>
                <a:cxnLst/>
                <a:rect l="l" t="t" r="r" b="b"/>
                <a:pathLst>
                  <a:path w="1834" h="2120" extrusionOk="0">
                    <a:moveTo>
                      <a:pt x="560" y="0"/>
                    </a:moveTo>
                    <a:cubicBezTo>
                      <a:pt x="358" y="0"/>
                      <a:pt x="0" y="143"/>
                      <a:pt x="0" y="369"/>
                    </a:cubicBezTo>
                    <a:cubicBezTo>
                      <a:pt x="18" y="414"/>
                      <a:pt x="62" y="438"/>
                      <a:pt x="103" y="438"/>
                    </a:cubicBezTo>
                    <a:cubicBezTo>
                      <a:pt x="117" y="438"/>
                      <a:pt x="131" y="435"/>
                      <a:pt x="143" y="429"/>
                    </a:cubicBezTo>
                    <a:cubicBezTo>
                      <a:pt x="227" y="381"/>
                      <a:pt x="274" y="286"/>
                      <a:pt x="358" y="250"/>
                    </a:cubicBezTo>
                    <a:cubicBezTo>
                      <a:pt x="413" y="230"/>
                      <a:pt x="472" y="217"/>
                      <a:pt x="529" y="217"/>
                    </a:cubicBezTo>
                    <a:cubicBezTo>
                      <a:pt x="569" y="217"/>
                      <a:pt x="608" y="223"/>
                      <a:pt x="643" y="238"/>
                    </a:cubicBezTo>
                    <a:cubicBezTo>
                      <a:pt x="703" y="250"/>
                      <a:pt x="751" y="262"/>
                      <a:pt x="798" y="286"/>
                    </a:cubicBezTo>
                    <a:cubicBezTo>
                      <a:pt x="691" y="417"/>
                      <a:pt x="620" y="548"/>
                      <a:pt x="572" y="691"/>
                    </a:cubicBezTo>
                    <a:cubicBezTo>
                      <a:pt x="536" y="786"/>
                      <a:pt x="524" y="881"/>
                      <a:pt x="536" y="977"/>
                    </a:cubicBezTo>
                    <a:cubicBezTo>
                      <a:pt x="560" y="1084"/>
                      <a:pt x="572" y="1203"/>
                      <a:pt x="643" y="1274"/>
                    </a:cubicBezTo>
                    <a:cubicBezTo>
                      <a:pt x="662" y="1293"/>
                      <a:pt x="685" y="1301"/>
                      <a:pt x="707" y="1301"/>
                    </a:cubicBezTo>
                    <a:cubicBezTo>
                      <a:pt x="754" y="1301"/>
                      <a:pt x="798" y="1264"/>
                      <a:pt x="798" y="1215"/>
                    </a:cubicBezTo>
                    <a:cubicBezTo>
                      <a:pt x="810" y="1167"/>
                      <a:pt x="798" y="1131"/>
                      <a:pt x="774" y="1084"/>
                    </a:cubicBezTo>
                    <a:lnTo>
                      <a:pt x="774" y="1048"/>
                    </a:lnTo>
                    <a:lnTo>
                      <a:pt x="774" y="1036"/>
                    </a:lnTo>
                    <a:lnTo>
                      <a:pt x="774" y="977"/>
                    </a:lnTo>
                    <a:cubicBezTo>
                      <a:pt x="774" y="881"/>
                      <a:pt x="774" y="834"/>
                      <a:pt x="798" y="750"/>
                    </a:cubicBezTo>
                    <a:cubicBezTo>
                      <a:pt x="822" y="631"/>
                      <a:pt x="882" y="512"/>
                      <a:pt x="977" y="417"/>
                    </a:cubicBezTo>
                    <a:cubicBezTo>
                      <a:pt x="1060" y="488"/>
                      <a:pt x="1132" y="572"/>
                      <a:pt x="1191" y="667"/>
                    </a:cubicBezTo>
                    <a:cubicBezTo>
                      <a:pt x="1489" y="1048"/>
                      <a:pt x="1655" y="1560"/>
                      <a:pt x="1632" y="2048"/>
                    </a:cubicBezTo>
                    <a:cubicBezTo>
                      <a:pt x="1632" y="2096"/>
                      <a:pt x="1664" y="2120"/>
                      <a:pt x="1699" y="2120"/>
                    </a:cubicBezTo>
                    <a:cubicBezTo>
                      <a:pt x="1733" y="2120"/>
                      <a:pt x="1769" y="2096"/>
                      <a:pt x="1774" y="2048"/>
                    </a:cubicBezTo>
                    <a:cubicBezTo>
                      <a:pt x="1834" y="1441"/>
                      <a:pt x="1655" y="834"/>
                      <a:pt x="1251" y="369"/>
                    </a:cubicBezTo>
                    <a:cubicBezTo>
                      <a:pt x="1072" y="179"/>
                      <a:pt x="834" y="0"/>
                      <a:pt x="560"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7" name="Google Shape;5986;p62">
                <a:extLst>
                  <a:ext uri="{FF2B5EF4-FFF2-40B4-BE49-F238E27FC236}">
                    <a16:creationId xmlns:a16="http://schemas.microsoft.com/office/drawing/2014/main" id="{043AFC95-1BF5-92F8-74BF-6B4D2F276FD3}"/>
                  </a:ext>
                </a:extLst>
              </p:cNvPr>
              <p:cNvSpPr/>
              <p:nvPr/>
            </p:nvSpPr>
            <p:spPr>
              <a:xfrm>
                <a:off x="4003763" y="2375890"/>
                <a:ext cx="174702" cy="71289"/>
              </a:xfrm>
              <a:custGeom>
                <a:avLst/>
                <a:gdLst/>
                <a:ahLst/>
                <a:cxnLst/>
                <a:rect l="l" t="t" r="r" b="b"/>
                <a:pathLst>
                  <a:path w="3573" h="1458" extrusionOk="0">
                    <a:moveTo>
                      <a:pt x="676" y="1"/>
                    </a:moveTo>
                    <a:cubicBezTo>
                      <a:pt x="594" y="1"/>
                      <a:pt x="514" y="12"/>
                      <a:pt x="430" y="40"/>
                    </a:cubicBezTo>
                    <a:cubicBezTo>
                      <a:pt x="1" y="195"/>
                      <a:pt x="620" y="1457"/>
                      <a:pt x="1727" y="1457"/>
                    </a:cubicBezTo>
                    <a:cubicBezTo>
                      <a:pt x="2811" y="1457"/>
                      <a:pt x="3573" y="624"/>
                      <a:pt x="3347" y="267"/>
                    </a:cubicBezTo>
                    <a:cubicBezTo>
                      <a:pt x="3318" y="224"/>
                      <a:pt x="3252" y="210"/>
                      <a:pt x="3154" y="210"/>
                    </a:cubicBezTo>
                    <a:cubicBezTo>
                      <a:pt x="2975" y="210"/>
                      <a:pt x="2687" y="255"/>
                      <a:pt x="2311" y="255"/>
                    </a:cubicBezTo>
                    <a:cubicBezTo>
                      <a:pt x="2207" y="255"/>
                      <a:pt x="2095" y="252"/>
                      <a:pt x="1977" y="243"/>
                    </a:cubicBezTo>
                    <a:cubicBezTo>
                      <a:pt x="1355" y="195"/>
                      <a:pt x="1010" y="1"/>
                      <a:pt x="67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8" name="Google Shape;5989;p62">
                <a:extLst>
                  <a:ext uri="{FF2B5EF4-FFF2-40B4-BE49-F238E27FC236}">
                    <a16:creationId xmlns:a16="http://schemas.microsoft.com/office/drawing/2014/main" id="{95BF251B-4FA6-A325-685B-37CB3EB347D0}"/>
                  </a:ext>
                </a:extLst>
              </p:cNvPr>
              <p:cNvSpPr/>
              <p:nvPr/>
            </p:nvSpPr>
            <p:spPr>
              <a:xfrm>
                <a:off x="3981076" y="2259618"/>
                <a:ext cx="41365" cy="62390"/>
              </a:xfrm>
              <a:custGeom>
                <a:avLst/>
                <a:gdLst/>
                <a:ahLst/>
                <a:cxnLst/>
                <a:rect l="l" t="t" r="r" b="b"/>
                <a:pathLst>
                  <a:path w="846" h="1276" extrusionOk="0">
                    <a:moveTo>
                      <a:pt x="430" y="0"/>
                    </a:moveTo>
                    <a:cubicBezTo>
                      <a:pt x="422" y="0"/>
                      <a:pt x="413" y="0"/>
                      <a:pt x="405" y="1"/>
                    </a:cubicBezTo>
                    <a:cubicBezTo>
                      <a:pt x="179" y="13"/>
                      <a:pt x="1" y="299"/>
                      <a:pt x="12" y="656"/>
                    </a:cubicBezTo>
                    <a:cubicBezTo>
                      <a:pt x="24" y="1006"/>
                      <a:pt x="218" y="1276"/>
                      <a:pt x="428" y="1276"/>
                    </a:cubicBezTo>
                    <a:cubicBezTo>
                      <a:pt x="432" y="1276"/>
                      <a:pt x="437" y="1276"/>
                      <a:pt x="441" y="1275"/>
                    </a:cubicBezTo>
                    <a:cubicBezTo>
                      <a:pt x="667" y="1263"/>
                      <a:pt x="846" y="978"/>
                      <a:pt x="834" y="620"/>
                    </a:cubicBezTo>
                    <a:cubicBezTo>
                      <a:pt x="834" y="288"/>
                      <a:pt x="636" y="0"/>
                      <a:pt x="430"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9" name="Google Shape;5990;p62">
                <a:extLst>
                  <a:ext uri="{FF2B5EF4-FFF2-40B4-BE49-F238E27FC236}">
                    <a16:creationId xmlns:a16="http://schemas.microsoft.com/office/drawing/2014/main" id="{B3016645-971F-6B51-42CA-4D6B31D97774}"/>
                  </a:ext>
                </a:extLst>
              </p:cNvPr>
              <p:cNvSpPr/>
              <p:nvPr/>
            </p:nvSpPr>
            <p:spPr>
              <a:xfrm>
                <a:off x="4176118" y="2255022"/>
                <a:ext cx="33200" cy="51829"/>
              </a:xfrm>
              <a:custGeom>
                <a:avLst/>
                <a:gdLst/>
                <a:ahLst/>
                <a:cxnLst/>
                <a:rect l="l" t="t" r="r" b="b"/>
                <a:pathLst>
                  <a:path w="679" h="1060" extrusionOk="0">
                    <a:moveTo>
                      <a:pt x="322" y="0"/>
                    </a:moveTo>
                    <a:cubicBezTo>
                      <a:pt x="143" y="0"/>
                      <a:pt x="0" y="238"/>
                      <a:pt x="12" y="536"/>
                    </a:cubicBezTo>
                    <a:cubicBezTo>
                      <a:pt x="12" y="834"/>
                      <a:pt x="179" y="1060"/>
                      <a:pt x="357" y="1060"/>
                    </a:cubicBezTo>
                    <a:cubicBezTo>
                      <a:pt x="536" y="1060"/>
                      <a:pt x="679" y="822"/>
                      <a:pt x="667" y="524"/>
                    </a:cubicBezTo>
                    <a:cubicBezTo>
                      <a:pt x="655" y="226"/>
                      <a:pt x="500" y="0"/>
                      <a:pt x="322"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10" name="Google Shape;5991;p62">
                <a:extLst>
                  <a:ext uri="{FF2B5EF4-FFF2-40B4-BE49-F238E27FC236}">
                    <a16:creationId xmlns:a16="http://schemas.microsoft.com/office/drawing/2014/main" id="{4DEBC64A-657C-6B50-D3EE-FF6319068728}"/>
                  </a:ext>
                </a:extLst>
              </p:cNvPr>
              <p:cNvSpPr/>
              <p:nvPr/>
            </p:nvSpPr>
            <p:spPr>
              <a:xfrm>
                <a:off x="3958046" y="2117529"/>
                <a:ext cx="102826" cy="83513"/>
              </a:xfrm>
              <a:custGeom>
                <a:avLst/>
                <a:gdLst/>
                <a:ahLst/>
                <a:cxnLst/>
                <a:rect l="l" t="t" r="r" b="b"/>
                <a:pathLst>
                  <a:path w="2103" h="1708" extrusionOk="0">
                    <a:moveTo>
                      <a:pt x="1640" y="0"/>
                    </a:moveTo>
                    <a:cubicBezTo>
                      <a:pt x="1570" y="0"/>
                      <a:pt x="1501" y="15"/>
                      <a:pt x="1436" y="38"/>
                    </a:cubicBezTo>
                    <a:cubicBezTo>
                      <a:pt x="960" y="205"/>
                      <a:pt x="543" y="657"/>
                      <a:pt x="245" y="1098"/>
                    </a:cubicBezTo>
                    <a:lnTo>
                      <a:pt x="67" y="1419"/>
                    </a:lnTo>
                    <a:cubicBezTo>
                      <a:pt x="43" y="1455"/>
                      <a:pt x="19" y="1502"/>
                      <a:pt x="7" y="1562"/>
                    </a:cubicBezTo>
                    <a:cubicBezTo>
                      <a:pt x="0" y="1669"/>
                      <a:pt x="51" y="1708"/>
                      <a:pt x="130" y="1708"/>
                    </a:cubicBezTo>
                    <a:cubicBezTo>
                      <a:pt x="323" y="1708"/>
                      <a:pt x="681" y="1473"/>
                      <a:pt x="757" y="1431"/>
                    </a:cubicBezTo>
                    <a:cubicBezTo>
                      <a:pt x="948" y="1336"/>
                      <a:pt x="1138" y="1252"/>
                      <a:pt x="1329" y="1169"/>
                    </a:cubicBezTo>
                    <a:cubicBezTo>
                      <a:pt x="1650" y="1062"/>
                      <a:pt x="2007" y="919"/>
                      <a:pt x="2079" y="550"/>
                    </a:cubicBezTo>
                    <a:cubicBezTo>
                      <a:pt x="2103" y="395"/>
                      <a:pt x="2067" y="217"/>
                      <a:pt x="1948" y="121"/>
                    </a:cubicBezTo>
                    <a:cubicBezTo>
                      <a:pt x="1854" y="34"/>
                      <a:pt x="1747" y="0"/>
                      <a:pt x="1640"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11" name="Google Shape;5992;p62">
                <a:extLst>
                  <a:ext uri="{FF2B5EF4-FFF2-40B4-BE49-F238E27FC236}">
                    <a16:creationId xmlns:a16="http://schemas.microsoft.com/office/drawing/2014/main" id="{4D5B16FA-CC65-3E5B-1DE8-47A825705A4D}"/>
                  </a:ext>
                </a:extLst>
              </p:cNvPr>
              <p:cNvSpPr/>
              <p:nvPr/>
            </p:nvSpPr>
            <p:spPr>
              <a:xfrm>
                <a:off x="4139985" y="2108239"/>
                <a:ext cx="88549" cy="62683"/>
              </a:xfrm>
              <a:custGeom>
                <a:avLst/>
                <a:gdLst/>
                <a:ahLst/>
                <a:cxnLst/>
                <a:rect l="l" t="t" r="r" b="b"/>
                <a:pathLst>
                  <a:path w="1811" h="1282" extrusionOk="0">
                    <a:moveTo>
                      <a:pt x="533" y="0"/>
                    </a:moveTo>
                    <a:cubicBezTo>
                      <a:pt x="415" y="0"/>
                      <a:pt x="285" y="43"/>
                      <a:pt x="168" y="133"/>
                    </a:cubicBezTo>
                    <a:cubicBezTo>
                      <a:pt x="49" y="228"/>
                      <a:pt x="1" y="383"/>
                      <a:pt x="13" y="514"/>
                    </a:cubicBezTo>
                    <a:cubicBezTo>
                      <a:pt x="37" y="823"/>
                      <a:pt x="358" y="907"/>
                      <a:pt x="620" y="966"/>
                    </a:cubicBezTo>
                    <a:cubicBezTo>
                      <a:pt x="799" y="1002"/>
                      <a:pt x="965" y="1049"/>
                      <a:pt x="1144" y="1109"/>
                    </a:cubicBezTo>
                    <a:cubicBezTo>
                      <a:pt x="1200" y="1133"/>
                      <a:pt x="1477" y="1281"/>
                      <a:pt x="1656" y="1281"/>
                    </a:cubicBezTo>
                    <a:cubicBezTo>
                      <a:pt x="1743" y="1281"/>
                      <a:pt x="1807" y="1246"/>
                      <a:pt x="1811" y="1145"/>
                    </a:cubicBezTo>
                    <a:cubicBezTo>
                      <a:pt x="1811" y="1097"/>
                      <a:pt x="1799" y="1049"/>
                      <a:pt x="1787" y="1026"/>
                    </a:cubicBezTo>
                    <a:cubicBezTo>
                      <a:pt x="1739" y="954"/>
                      <a:pt x="1692" y="859"/>
                      <a:pt x="1632" y="764"/>
                    </a:cubicBezTo>
                    <a:cubicBezTo>
                      <a:pt x="1406" y="430"/>
                      <a:pt x="1084" y="85"/>
                      <a:pt x="644" y="14"/>
                    </a:cubicBezTo>
                    <a:cubicBezTo>
                      <a:pt x="609" y="5"/>
                      <a:pt x="572" y="0"/>
                      <a:pt x="533"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12" name="Google Shape;5993;p62">
                <a:extLst>
                  <a:ext uri="{FF2B5EF4-FFF2-40B4-BE49-F238E27FC236}">
                    <a16:creationId xmlns:a16="http://schemas.microsoft.com/office/drawing/2014/main" id="{96A816A9-5C54-C08D-EB29-AD158AD75230}"/>
                  </a:ext>
                </a:extLst>
              </p:cNvPr>
              <p:cNvSpPr/>
              <p:nvPr/>
            </p:nvSpPr>
            <p:spPr>
              <a:xfrm>
                <a:off x="4123116" y="2250914"/>
                <a:ext cx="64688" cy="110552"/>
              </a:xfrm>
              <a:custGeom>
                <a:avLst/>
                <a:gdLst/>
                <a:ahLst/>
                <a:cxnLst/>
                <a:rect l="l" t="t" r="r" b="b"/>
                <a:pathLst>
                  <a:path w="1323" h="2261" extrusionOk="0">
                    <a:moveTo>
                      <a:pt x="536" y="1"/>
                    </a:moveTo>
                    <a:cubicBezTo>
                      <a:pt x="522" y="1"/>
                      <a:pt x="506" y="4"/>
                      <a:pt x="489" y="13"/>
                    </a:cubicBezTo>
                    <a:cubicBezTo>
                      <a:pt x="417" y="36"/>
                      <a:pt x="370" y="120"/>
                      <a:pt x="322" y="179"/>
                    </a:cubicBezTo>
                    <a:cubicBezTo>
                      <a:pt x="298" y="239"/>
                      <a:pt x="251" y="298"/>
                      <a:pt x="215" y="358"/>
                    </a:cubicBezTo>
                    <a:cubicBezTo>
                      <a:pt x="155" y="489"/>
                      <a:pt x="96" y="620"/>
                      <a:pt x="72" y="751"/>
                    </a:cubicBezTo>
                    <a:cubicBezTo>
                      <a:pt x="36" y="906"/>
                      <a:pt x="13" y="1037"/>
                      <a:pt x="13" y="1191"/>
                    </a:cubicBezTo>
                    <a:cubicBezTo>
                      <a:pt x="13" y="1322"/>
                      <a:pt x="1" y="1489"/>
                      <a:pt x="72" y="1584"/>
                    </a:cubicBezTo>
                    <a:cubicBezTo>
                      <a:pt x="124" y="1680"/>
                      <a:pt x="221" y="1718"/>
                      <a:pt x="320" y="1718"/>
                    </a:cubicBezTo>
                    <a:cubicBezTo>
                      <a:pt x="357" y="1718"/>
                      <a:pt x="394" y="1713"/>
                      <a:pt x="429" y="1703"/>
                    </a:cubicBezTo>
                    <a:cubicBezTo>
                      <a:pt x="542" y="1681"/>
                      <a:pt x="655" y="1583"/>
                      <a:pt x="778" y="1583"/>
                    </a:cubicBezTo>
                    <a:cubicBezTo>
                      <a:pt x="785" y="1583"/>
                      <a:pt x="792" y="1584"/>
                      <a:pt x="798" y="1584"/>
                    </a:cubicBezTo>
                    <a:cubicBezTo>
                      <a:pt x="1084" y="1620"/>
                      <a:pt x="1156" y="1977"/>
                      <a:pt x="965" y="2168"/>
                    </a:cubicBezTo>
                    <a:cubicBezTo>
                      <a:pt x="926" y="2206"/>
                      <a:pt x="958" y="2261"/>
                      <a:pt x="997" y="2261"/>
                    </a:cubicBezTo>
                    <a:cubicBezTo>
                      <a:pt x="1006" y="2261"/>
                      <a:pt x="1016" y="2258"/>
                      <a:pt x="1025" y="2251"/>
                    </a:cubicBezTo>
                    <a:cubicBezTo>
                      <a:pt x="1239" y="2120"/>
                      <a:pt x="1322" y="1834"/>
                      <a:pt x="1191" y="1620"/>
                    </a:cubicBezTo>
                    <a:cubicBezTo>
                      <a:pt x="1096" y="1461"/>
                      <a:pt x="932" y="1387"/>
                      <a:pt x="763" y="1387"/>
                    </a:cubicBezTo>
                    <a:cubicBezTo>
                      <a:pt x="678" y="1387"/>
                      <a:pt x="592" y="1406"/>
                      <a:pt x="513" y="1441"/>
                    </a:cubicBezTo>
                    <a:cubicBezTo>
                      <a:pt x="453" y="1465"/>
                      <a:pt x="382" y="1513"/>
                      <a:pt x="310" y="1513"/>
                    </a:cubicBezTo>
                    <a:cubicBezTo>
                      <a:pt x="215" y="1513"/>
                      <a:pt x="215" y="1441"/>
                      <a:pt x="215" y="1382"/>
                    </a:cubicBezTo>
                    <a:cubicBezTo>
                      <a:pt x="215" y="1227"/>
                      <a:pt x="239" y="1060"/>
                      <a:pt x="263" y="918"/>
                    </a:cubicBezTo>
                    <a:cubicBezTo>
                      <a:pt x="298" y="763"/>
                      <a:pt x="346" y="632"/>
                      <a:pt x="406" y="501"/>
                    </a:cubicBezTo>
                    <a:cubicBezTo>
                      <a:pt x="429" y="429"/>
                      <a:pt x="477" y="370"/>
                      <a:pt x="501" y="310"/>
                    </a:cubicBezTo>
                    <a:cubicBezTo>
                      <a:pt x="536" y="251"/>
                      <a:pt x="596" y="179"/>
                      <a:pt x="608" y="96"/>
                    </a:cubicBezTo>
                    <a:cubicBezTo>
                      <a:pt x="617" y="41"/>
                      <a:pt x="584" y="1"/>
                      <a:pt x="536" y="1"/>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grpSp>
        <p:grpSp>
          <p:nvGrpSpPr>
            <p:cNvPr id="14" name="Group 13">
              <a:extLst>
                <a:ext uri="{FF2B5EF4-FFF2-40B4-BE49-F238E27FC236}">
                  <a16:creationId xmlns:a16="http://schemas.microsoft.com/office/drawing/2014/main" id="{C4BC711C-0646-9D79-2B9B-53ABE5444BB5}"/>
                </a:ext>
              </a:extLst>
            </p:cNvPr>
            <p:cNvGrpSpPr/>
            <p:nvPr/>
          </p:nvGrpSpPr>
          <p:grpSpPr>
            <a:xfrm>
              <a:off x="2957763" y="2450935"/>
              <a:ext cx="1061739" cy="2303731"/>
              <a:chOff x="1902225" y="1826942"/>
              <a:chExt cx="1074085" cy="2296057"/>
            </a:xfrm>
          </p:grpSpPr>
          <p:sp>
            <p:nvSpPr>
              <p:cNvPr id="122" name="Google Shape;5833;p62">
                <a:extLst>
                  <a:ext uri="{FF2B5EF4-FFF2-40B4-BE49-F238E27FC236}">
                    <a16:creationId xmlns:a16="http://schemas.microsoft.com/office/drawing/2014/main" id="{E8D92351-5B22-0C0F-2301-320FAB797CE9}"/>
                  </a:ext>
                </a:extLst>
              </p:cNvPr>
              <p:cNvSpPr/>
              <p:nvPr/>
            </p:nvSpPr>
            <p:spPr>
              <a:xfrm>
                <a:off x="2773176" y="3250222"/>
                <a:ext cx="203134" cy="270024"/>
              </a:xfrm>
              <a:custGeom>
                <a:avLst/>
                <a:gdLst/>
                <a:ahLst/>
                <a:cxnLst/>
                <a:rect l="l" t="t" r="r" b="b"/>
                <a:pathLst>
                  <a:path w="4121" h="5478" extrusionOk="0">
                    <a:moveTo>
                      <a:pt x="1918" y="1"/>
                    </a:moveTo>
                    <a:cubicBezTo>
                      <a:pt x="1275" y="286"/>
                      <a:pt x="644" y="536"/>
                      <a:pt x="1" y="763"/>
                    </a:cubicBezTo>
                    <a:cubicBezTo>
                      <a:pt x="132" y="1048"/>
                      <a:pt x="501" y="1941"/>
                      <a:pt x="536" y="2382"/>
                    </a:cubicBezTo>
                    <a:cubicBezTo>
                      <a:pt x="655" y="2929"/>
                      <a:pt x="382" y="4334"/>
                      <a:pt x="525" y="4358"/>
                    </a:cubicBezTo>
                    <a:cubicBezTo>
                      <a:pt x="529" y="4359"/>
                      <a:pt x="534" y="4360"/>
                      <a:pt x="539" y="4360"/>
                    </a:cubicBezTo>
                    <a:cubicBezTo>
                      <a:pt x="730" y="4360"/>
                      <a:pt x="1024" y="3453"/>
                      <a:pt x="1013" y="3453"/>
                    </a:cubicBezTo>
                    <a:lnTo>
                      <a:pt x="1013" y="3453"/>
                    </a:lnTo>
                    <a:cubicBezTo>
                      <a:pt x="1060" y="3453"/>
                      <a:pt x="870" y="5061"/>
                      <a:pt x="1060" y="5108"/>
                    </a:cubicBezTo>
                    <a:cubicBezTo>
                      <a:pt x="1066" y="5109"/>
                      <a:pt x="1071" y="5110"/>
                      <a:pt x="1077" y="5110"/>
                    </a:cubicBezTo>
                    <a:cubicBezTo>
                      <a:pt x="1362" y="5110"/>
                      <a:pt x="1762" y="3620"/>
                      <a:pt x="1727" y="3608"/>
                    </a:cubicBezTo>
                    <a:lnTo>
                      <a:pt x="1727" y="3608"/>
                    </a:lnTo>
                    <a:cubicBezTo>
                      <a:pt x="1787" y="3608"/>
                      <a:pt x="1703" y="5465"/>
                      <a:pt x="1965" y="5477"/>
                    </a:cubicBezTo>
                    <a:cubicBezTo>
                      <a:pt x="1966" y="5477"/>
                      <a:pt x="1968" y="5477"/>
                      <a:pt x="1969" y="5477"/>
                    </a:cubicBezTo>
                    <a:cubicBezTo>
                      <a:pt x="2359" y="5477"/>
                      <a:pt x="2429" y="3703"/>
                      <a:pt x="2382" y="3549"/>
                    </a:cubicBezTo>
                    <a:lnTo>
                      <a:pt x="2382" y="3549"/>
                    </a:lnTo>
                    <a:cubicBezTo>
                      <a:pt x="2428" y="3688"/>
                      <a:pt x="2600" y="4979"/>
                      <a:pt x="2831" y="4979"/>
                    </a:cubicBezTo>
                    <a:cubicBezTo>
                      <a:pt x="2836" y="4979"/>
                      <a:pt x="2841" y="4979"/>
                      <a:pt x="2846" y="4977"/>
                    </a:cubicBezTo>
                    <a:cubicBezTo>
                      <a:pt x="3203" y="4894"/>
                      <a:pt x="3072" y="2834"/>
                      <a:pt x="2989" y="2691"/>
                    </a:cubicBezTo>
                    <a:lnTo>
                      <a:pt x="2989" y="2691"/>
                    </a:lnTo>
                    <a:cubicBezTo>
                      <a:pt x="3065" y="2767"/>
                      <a:pt x="3546" y="3475"/>
                      <a:pt x="3784" y="3475"/>
                    </a:cubicBezTo>
                    <a:cubicBezTo>
                      <a:pt x="3807" y="3475"/>
                      <a:pt x="3828" y="3468"/>
                      <a:pt x="3846" y="3453"/>
                    </a:cubicBezTo>
                    <a:cubicBezTo>
                      <a:pt x="4120" y="3215"/>
                      <a:pt x="2799" y="1239"/>
                      <a:pt x="2477" y="929"/>
                    </a:cubicBezTo>
                    <a:cubicBezTo>
                      <a:pt x="2334" y="703"/>
                      <a:pt x="2096" y="298"/>
                      <a:pt x="1918" y="1"/>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3" name="Google Shape;5834;p62">
                <a:extLst>
                  <a:ext uri="{FF2B5EF4-FFF2-40B4-BE49-F238E27FC236}">
                    <a16:creationId xmlns:a16="http://schemas.microsoft.com/office/drawing/2014/main" id="{4F40FDA3-9D9B-AF82-37E9-3330EC2FD06F}"/>
                  </a:ext>
                </a:extLst>
              </p:cNvPr>
              <p:cNvSpPr/>
              <p:nvPr/>
            </p:nvSpPr>
            <p:spPr>
              <a:xfrm>
                <a:off x="2588871" y="2673496"/>
                <a:ext cx="358652" cy="723515"/>
              </a:xfrm>
              <a:custGeom>
                <a:avLst/>
                <a:gdLst/>
                <a:ahLst/>
                <a:cxnLst/>
                <a:rect l="l" t="t" r="r" b="b"/>
                <a:pathLst>
                  <a:path w="7276" h="14678" extrusionOk="0">
                    <a:moveTo>
                      <a:pt x="1293" y="0"/>
                    </a:moveTo>
                    <a:cubicBezTo>
                      <a:pt x="500" y="0"/>
                      <a:pt x="1" y="1758"/>
                      <a:pt x="108" y="3045"/>
                    </a:cubicBezTo>
                    <a:cubicBezTo>
                      <a:pt x="251" y="4592"/>
                      <a:pt x="1263" y="5378"/>
                      <a:pt x="2263" y="8653"/>
                    </a:cubicBezTo>
                    <a:cubicBezTo>
                      <a:pt x="2954" y="10915"/>
                      <a:pt x="3525" y="12939"/>
                      <a:pt x="3811" y="13963"/>
                    </a:cubicBezTo>
                    <a:cubicBezTo>
                      <a:pt x="3823" y="13998"/>
                      <a:pt x="3823" y="14034"/>
                      <a:pt x="3847" y="14070"/>
                    </a:cubicBezTo>
                    <a:cubicBezTo>
                      <a:pt x="3942" y="14475"/>
                      <a:pt x="4025" y="14677"/>
                      <a:pt x="4025" y="14677"/>
                    </a:cubicBezTo>
                    <a:cubicBezTo>
                      <a:pt x="4978" y="14558"/>
                      <a:pt x="7276" y="13939"/>
                      <a:pt x="7157" y="13427"/>
                    </a:cubicBezTo>
                    <a:lnTo>
                      <a:pt x="7026" y="12844"/>
                    </a:lnTo>
                    <a:cubicBezTo>
                      <a:pt x="7026" y="12820"/>
                      <a:pt x="7014" y="12784"/>
                      <a:pt x="7014" y="12760"/>
                    </a:cubicBezTo>
                    <a:cubicBezTo>
                      <a:pt x="5573" y="6581"/>
                      <a:pt x="2775" y="1175"/>
                      <a:pt x="1858" y="282"/>
                    </a:cubicBezTo>
                    <a:cubicBezTo>
                      <a:pt x="1658" y="86"/>
                      <a:pt x="1468" y="0"/>
                      <a:pt x="1293" y="0"/>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4" name="Google Shape;5835;p62">
                <a:extLst>
                  <a:ext uri="{FF2B5EF4-FFF2-40B4-BE49-F238E27FC236}">
                    <a16:creationId xmlns:a16="http://schemas.microsoft.com/office/drawing/2014/main" id="{52C3D786-FCCE-01CC-34CF-E09DB56DF883}"/>
                  </a:ext>
                </a:extLst>
              </p:cNvPr>
              <p:cNvSpPr/>
              <p:nvPr/>
            </p:nvSpPr>
            <p:spPr>
              <a:xfrm>
                <a:off x="2777268" y="3302472"/>
                <a:ext cx="158525" cy="64573"/>
              </a:xfrm>
              <a:custGeom>
                <a:avLst/>
                <a:gdLst/>
                <a:ahLst/>
                <a:cxnLst/>
                <a:rect l="l" t="t" r="r" b="b"/>
                <a:pathLst>
                  <a:path w="3216" h="1310" extrusionOk="0">
                    <a:moveTo>
                      <a:pt x="3204" y="0"/>
                    </a:moveTo>
                    <a:cubicBezTo>
                      <a:pt x="2644" y="203"/>
                      <a:pt x="2061" y="429"/>
                      <a:pt x="1489" y="643"/>
                    </a:cubicBezTo>
                    <a:cubicBezTo>
                      <a:pt x="989" y="822"/>
                      <a:pt x="477" y="1000"/>
                      <a:pt x="1" y="1203"/>
                    </a:cubicBezTo>
                    <a:cubicBezTo>
                      <a:pt x="25" y="1238"/>
                      <a:pt x="25" y="1274"/>
                      <a:pt x="37" y="1310"/>
                    </a:cubicBezTo>
                    <a:cubicBezTo>
                      <a:pt x="537" y="1143"/>
                      <a:pt x="1037" y="941"/>
                      <a:pt x="1525" y="738"/>
                    </a:cubicBezTo>
                    <a:cubicBezTo>
                      <a:pt x="2085" y="524"/>
                      <a:pt x="2656" y="310"/>
                      <a:pt x="3216" y="84"/>
                    </a:cubicBezTo>
                    <a:cubicBezTo>
                      <a:pt x="3216" y="60"/>
                      <a:pt x="3204" y="24"/>
                      <a:pt x="3204"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5" name="Google Shape;5838;p62">
                <a:extLst>
                  <a:ext uri="{FF2B5EF4-FFF2-40B4-BE49-F238E27FC236}">
                    <a16:creationId xmlns:a16="http://schemas.microsoft.com/office/drawing/2014/main" id="{E3755885-2F47-AACF-6987-2B6A0C7228F3}"/>
                  </a:ext>
                </a:extLst>
              </p:cNvPr>
              <p:cNvSpPr/>
              <p:nvPr/>
            </p:nvSpPr>
            <p:spPr>
              <a:xfrm>
                <a:off x="1902225" y="2064681"/>
                <a:ext cx="522402" cy="1033319"/>
              </a:xfrm>
              <a:custGeom>
                <a:avLst/>
                <a:gdLst/>
                <a:ahLst/>
                <a:cxnLst/>
                <a:rect l="l" t="t" r="r" b="b"/>
                <a:pathLst>
                  <a:path w="10598" h="20963" extrusionOk="0">
                    <a:moveTo>
                      <a:pt x="3836" y="1"/>
                    </a:moveTo>
                    <a:cubicBezTo>
                      <a:pt x="3434" y="1"/>
                      <a:pt x="3034" y="160"/>
                      <a:pt x="2715" y="418"/>
                    </a:cubicBezTo>
                    <a:cubicBezTo>
                      <a:pt x="2263" y="787"/>
                      <a:pt x="1965" y="1311"/>
                      <a:pt x="1787" y="1858"/>
                    </a:cubicBezTo>
                    <a:cubicBezTo>
                      <a:pt x="1525" y="2692"/>
                      <a:pt x="1477" y="3632"/>
                      <a:pt x="1799" y="4454"/>
                    </a:cubicBezTo>
                    <a:cubicBezTo>
                      <a:pt x="2084" y="5144"/>
                      <a:pt x="2608" y="5716"/>
                      <a:pt x="3025" y="6359"/>
                    </a:cubicBezTo>
                    <a:cubicBezTo>
                      <a:pt x="3442" y="6990"/>
                      <a:pt x="3739" y="7764"/>
                      <a:pt x="3501" y="8478"/>
                    </a:cubicBezTo>
                    <a:cubicBezTo>
                      <a:pt x="3370" y="8883"/>
                      <a:pt x="3073" y="9216"/>
                      <a:pt x="2775" y="9526"/>
                    </a:cubicBezTo>
                    <a:cubicBezTo>
                      <a:pt x="2203" y="10097"/>
                      <a:pt x="1549" y="10609"/>
                      <a:pt x="1179" y="11324"/>
                    </a:cubicBezTo>
                    <a:cubicBezTo>
                      <a:pt x="810" y="12038"/>
                      <a:pt x="810" y="13038"/>
                      <a:pt x="1430" y="13526"/>
                    </a:cubicBezTo>
                    <a:cubicBezTo>
                      <a:pt x="1727" y="13765"/>
                      <a:pt x="2156" y="13907"/>
                      <a:pt x="2299" y="14276"/>
                    </a:cubicBezTo>
                    <a:cubicBezTo>
                      <a:pt x="2394" y="14586"/>
                      <a:pt x="2215" y="14919"/>
                      <a:pt x="2025" y="15181"/>
                    </a:cubicBezTo>
                    <a:cubicBezTo>
                      <a:pt x="1620" y="15717"/>
                      <a:pt x="1084" y="16146"/>
                      <a:pt x="691" y="16670"/>
                    </a:cubicBezTo>
                    <a:cubicBezTo>
                      <a:pt x="287" y="17205"/>
                      <a:pt x="1" y="17896"/>
                      <a:pt x="191" y="18527"/>
                    </a:cubicBezTo>
                    <a:cubicBezTo>
                      <a:pt x="394" y="19170"/>
                      <a:pt x="1001" y="19599"/>
                      <a:pt x="1620" y="19837"/>
                    </a:cubicBezTo>
                    <a:cubicBezTo>
                      <a:pt x="2027" y="20002"/>
                      <a:pt x="2467" y="20111"/>
                      <a:pt x="2902" y="20111"/>
                    </a:cubicBezTo>
                    <a:cubicBezTo>
                      <a:pt x="3154" y="20111"/>
                      <a:pt x="3404" y="20075"/>
                      <a:pt x="3644" y="19991"/>
                    </a:cubicBezTo>
                    <a:cubicBezTo>
                      <a:pt x="3788" y="19940"/>
                      <a:pt x="3941" y="19880"/>
                      <a:pt x="4088" y="19880"/>
                    </a:cubicBezTo>
                    <a:cubicBezTo>
                      <a:pt x="4111" y="19880"/>
                      <a:pt x="4133" y="19881"/>
                      <a:pt x="4156" y="19884"/>
                    </a:cubicBezTo>
                    <a:cubicBezTo>
                      <a:pt x="4382" y="19920"/>
                      <a:pt x="4525" y="20122"/>
                      <a:pt x="4692" y="20289"/>
                    </a:cubicBezTo>
                    <a:cubicBezTo>
                      <a:pt x="5144" y="20741"/>
                      <a:pt x="5787" y="20962"/>
                      <a:pt x="6430" y="20962"/>
                    </a:cubicBezTo>
                    <a:cubicBezTo>
                      <a:pt x="6651" y="20962"/>
                      <a:pt x="6872" y="20936"/>
                      <a:pt x="7085" y="20884"/>
                    </a:cubicBezTo>
                    <a:cubicBezTo>
                      <a:pt x="7918" y="20670"/>
                      <a:pt x="8633" y="20099"/>
                      <a:pt x="9121" y="19396"/>
                    </a:cubicBezTo>
                    <a:cubicBezTo>
                      <a:pt x="9740" y="18551"/>
                      <a:pt x="10050" y="17444"/>
                      <a:pt x="9823" y="16432"/>
                    </a:cubicBezTo>
                    <a:cubicBezTo>
                      <a:pt x="9597" y="15408"/>
                      <a:pt x="8788" y="14503"/>
                      <a:pt x="7740" y="14336"/>
                    </a:cubicBezTo>
                    <a:lnTo>
                      <a:pt x="7740" y="14336"/>
                    </a:lnTo>
                    <a:cubicBezTo>
                      <a:pt x="7806" y="14347"/>
                      <a:pt x="7873" y="14352"/>
                      <a:pt x="7939" y="14352"/>
                    </a:cubicBezTo>
                    <a:cubicBezTo>
                      <a:pt x="8397" y="14352"/>
                      <a:pt x="8851" y="14112"/>
                      <a:pt x="9204" y="13800"/>
                    </a:cubicBezTo>
                    <a:cubicBezTo>
                      <a:pt x="10109" y="13014"/>
                      <a:pt x="10597" y="11645"/>
                      <a:pt x="10073" y="10574"/>
                    </a:cubicBezTo>
                    <a:cubicBezTo>
                      <a:pt x="9526" y="9419"/>
                      <a:pt x="8145" y="9002"/>
                      <a:pt x="6906" y="8704"/>
                    </a:cubicBezTo>
                    <a:cubicBezTo>
                      <a:pt x="7371" y="8335"/>
                      <a:pt x="7835" y="7954"/>
                      <a:pt x="8157" y="7454"/>
                    </a:cubicBezTo>
                    <a:cubicBezTo>
                      <a:pt x="9002" y="6180"/>
                      <a:pt x="8692" y="4406"/>
                      <a:pt x="7847" y="3144"/>
                    </a:cubicBezTo>
                    <a:cubicBezTo>
                      <a:pt x="7359" y="2418"/>
                      <a:pt x="6704" y="1799"/>
                      <a:pt x="6013" y="1263"/>
                    </a:cubicBezTo>
                    <a:cubicBezTo>
                      <a:pt x="5656" y="989"/>
                      <a:pt x="5299" y="727"/>
                      <a:pt x="4930" y="477"/>
                    </a:cubicBezTo>
                    <a:cubicBezTo>
                      <a:pt x="4644" y="287"/>
                      <a:pt x="4382" y="49"/>
                      <a:pt x="4025" y="13"/>
                    </a:cubicBezTo>
                    <a:cubicBezTo>
                      <a:pt x="3962" y="5"/>
                      <a:pt x="3899" y="1"/>
                      <a:pt x="3836" y="1"/>
                    </a:cubicBezTo>
                    <a:close/>
                  </a:path>
                </a:pathLst>
              </a:custGeom>
              <a:solidFill>
                <a:srgbClr val="463F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6" name="Google Shape;5839;p62">
                <a:extLst>
                  <a:ext uri="{FF2B5EF4-FFF2-40B4-BE49-F238E27FC236}">
                    <a16:creationId xmlns:a16="http://schemas.microsoft.com/office/drawing/2014/main" id="{10EB1980-21D9-B273-AAB3-44E6105286C6}"/>
                  </a:ext>
                </a:extLst>
              </p:cNvPr>
              <p:cNvSpPr/>
              <p:nvPr/>
            </p:nvSpPr>
            <p:spPr>
              <a:xfrm>
                <a:off x="2020182" y="2065174"/>
                <a:ext cx="404445" cy="1033417"/>
              </a:xfrm>
              <a:custGeom>
                <a:avLst/>
                <a:gdLst/>
                <a:ahLst/>
                <a:cxnLst/>
                <a:rect l="l" t="t" r="r" b="b"/>
                <a:pathLst>
                  <a:path w="8205" h="20965" extrusionOk="0">
                    <a:moveTo>
                      <a:pt x="1540" y="1"/>
                    </a:moveTo>
                    <a:cubicBezTo>
                      <a:pt x="1328" y="1"/>
                      <a:pt x="1105" y="36"/>
                      <a:pt x="918" y="98"/>
                    </a:cubicBezTo>
                    <a:cubicBezTo>
                      <a:pt x="870" y="158"/>
                      <a:pt x="822" y="229"/>
                      <a:pt x="775" y="289"/>
                    </a:cubicBezTo>
                    <a:cubicBezTo>
                      <a:pt x="287" y="1074"/>
                      <a:pt x="84" y="2051"/>
                      <a:pt x="37" y="2967"/>
                    </a:cubicBezTo>
                    <a:cubicBezTo>
                      <a:pt x="1" y="3860"/>
                      <a:pt x="299" y="4765"/>
                      <a:pt x="739" y="5539"/>
                    </a:cubicBezTo>
                    <a:cubicBezTo>
                      <a:pt x="930" y="5896"/>
                      <a:pt x="1156" y="6242"/>
                      <a:pt x="1418" y="6551"/>
                    </a:cubicBezTo>
                    <a:cubicBezTo>
                      <a:pt x="1632" y="6813"/>
                      <a:pt x="1846" y="7028"/>
                      <a:pt x="2049" y="7301"/>
                    </a:cubicBezTo>
                    <a:cubicBezTo>
                      <a:pt x="2227" y="7551"/>
                      <a:pt x="2370" y="7825"/>
                      <a:pt x="2418" y="8123"/>
                    </a:cubicBezTo>
                    <a:cubicBezTo>
                      <a:pt x="2477" y="8492"/>
                      <a:pt x="2418" y="8861"/>
                      <a:pt x="2323" y="9218"/>
                    </a:cubicBezTo>
                    <a:cubicBezTo>
                      <a:pt x="2085" y="10052"/>
                      <a:pt x="1596" y="10814"/>
                      <a:pt x="1418" y="11659"/>
                    </a:cubicBezTo>
                    <a:cubicBezTo>
                      <a:pt x="1227" y="12492"/>
                      <a:pt x="1287" y="13493"/>
                      <a:pt x="1823" y="14207"/>
                    </a:cubicBezTo>
                    <a:cubicBezTo>
                      <a:pt x="2025" y="14481"/>
                      <a:pt x="2311" y="14755"/>
                      <a:pt x="2358" y="15124"/>
                    </a:cubicBezTo>
                    <a:cubicBezTo>
                      <a:pt x="2406" y="15540"/>
                      <a:pt x="2192" y="15933"/>
                      <a:pt x="2001" y="16291"/>
                    </a:cubicBezTo>
                    <a:cubicBezTo>
                      <a:pt x="1775" y="16672"/>
                      <a:pt x="1549" y="17064"/>
                      <a:pt x="1418" y="17493"/>
                    </a:cubicBezTo>
                    <a:cubicBezTo>
                      <a:pt x="1287" y="17910"/>
                      <a:pt x="1239" y="18338"/>
                      <a:pt x="1287" y="18791"/>
                    </a:cubicBezTo>
                    <a:cubicBezTo>
                      <a:pt x="1311" y="19172"/>
                      <a:pt x="1418" y="19553"/>
                      <a:pt x="1596" y="19886"/>
                    </a:cubicBezTo>
                    <a:cubicBezTo>
                      <a:pt x="1626" y="19880"/>
                      <a:pt x="1653" y="19877"/>
                      <a:pt x="1680" y="19877"/>
                    </a:cubicBezTo>
                    <a:cubicBezTo>
                      <a:pt x="1706" y="19877"/>
                      <a:pt x="1733" y="19880"/>
                      <a:pt x="1763" y="19886"/>
                    </a:cubicBezTo>
                    <a:cubicBezTo>
                      <a:pt x="1989" y="19922"/>
                      <a:pt x="2132" y="20124"/>
                      <a:pt x="2299" y="20291"/>
                    </a:cubicBezTo>
                    <a:cubicBezTo>
                      <a:pt x="2751" y="20743"/>
                      <a:pt x="3394" y="20964"/>
                      <a:pt x="4037" y="20964"/>
                    </a:cubicBezTo>
                    <a:cubicBezTo>
                      <a:pt x="4258" y="20964"/>
                      <a:pt x="4479" y="20938"/>
                      <a:pt x="4692" y="20886"/>
                    </a:cubicBezTo>
                    <a:cubicBezTo>
                      <a:pt x="5525" y="20684"/>
                      <a:pt x="6240" y="20101"/>
                      <a:pt x="6728" y="19398"/>
                    </a:cubicBezTo>
                    <a:cubicBezTo>
                      <a:pt x="7347" y="18553"/>
                      <a:pt x="7657" y="17445"/>
                      <a:pt x="7430" y="16433"/>
                    </a:cubicBezTo>
                    <a:cubicBezTo>
                      <a:pt x="7204" y="15421"/>
                      <a:pt x="6395" y="14493"/>
                      <a:pt x="5347" y="14326"/>
                    </a:cubicBezTo>
                    <a:lnTo>
                      <a:pt x="5347" y="14326"/>
                    </a:lnTo>
                    <a:cubicBezTo>
                      <a:pt x="5413" y="14337"/>
                      <a:pt x="5480" y="14342"/>
                      <a:pt x="5546" y="14342"/>
                    </a:cubicBezTo>
                    <a:cubicBezTo>
                      <a:pt x="6004" y="14342"/>
                      <a:pt x="6458" y="14102"/>
                      <a:pt x="6811" y="13790"/>
                    </a:cubicBezTo>
                    <a:cubicBezTo>
                      <a:pt x="7716" y="12993"/>
                      <a:pt x="8204" y="11623"/>
                      <a:pt x="7680" y="10552"/>
                    </a:cubicBezTo>
                    <a:cubicBezTo>
                      <a:pt x="7133" y="9409"/>
                      <a:pt x="5752" y="8992"/>
                      <a:pt x="4513" y="8694"/>
                    </a:cubicBezTo>
                    <a:cubicBezTo>
                      <a:pt x="4978" y="8325"/>
                      <a:pt x="5442" y="7932"/>
                      <a:pt x="5764" y="7444"/>
                    </a:cubicBezTo>
                    <a:cubicBezTo>
                      <a:pt x="6609" y="6170"/>
                      <a:pt x="6299" y="4396"/>
                      <a:pt x="5454" y="3134"/>
                    </a:cubicBezTo>
                    <a:cubicBezTo>
                      <a:pt x="4966" y="2408"/>
                      <a:pt x="4311" y="1789"/>
                      <a:pt x="3620" y="1253"/>
                    </a:cubicBezTo>
                    <a:cubicBezTo>
                      <a:pt x="3263" y="979"/>
                      <a:pt x="2906" y="717"/>
                      <a:pt x="2537" y="467"/>
                    </a:cubicBezTo>
                    <a:cubicBezTo>
                      <a:pt x="2251" y="277"/>
                      <a:pt x="1989" y="39"/>
                      <a:pt x="1632" y="3"/>
                    </a:cubicBezTo>
                    <a:cubicBezTo>
                      <a:pt x="1602" y="1"/>
                      <a:pt x="1571" y="1"/>
                      <a:pt x="1540" y="1"/>
                    </a:cubicBezTo>
                    <a:close/>
                  </a:path>
                </a:pathLst>
              </a:custGeom>
              <a:solidFill>
                <a:srgbClr val="0A0A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7" name="Google Shape;5840;p62">
                <a:extLst>
                  <a:ext uri="{FF2B5EF4-FFF2-40B4-BE49-F238E27FC236}">
                    <a16:creationId xmlns:a16="http://schemas.microsoft.com/office/drawing/2014/main" id="{CF105705-789B-61CB-DD0F-C13D54B32E11}"/>
                  </a:ext>
                </a:extLst>
              </p:cNvPr>
              <p:cNvSpPr/>
              <p:nvPr/>
            </p:nvSpPr>
            <p:spPr>
              <a:xfrm>
                <a:off x="1910457" y="4004401"/>
                <a:ext cx="1028882" cy="118598"/>
              </a:xfrm>
              <a:custGeom>
                <a:avLst/>
                <a:gdLst/>
                <a:ahLst/>
                <a:cxnLst/>
                <a:rect l="l" t="t" r="r" b="b"/>
                <a:pathLst>
                  <a:path w="20873" h="2406" extrusionOk="0">
                    <a:moveTo>
                      <a:pt x="10430" y="0"/>
                    </a:moveTo>
                    <a:cubicBezTo>
                      <a:pt x="4668" y="0"/>
                      <a:pt x="0" y="536"/>
                      <a:pt x="0" y="1203"/>
                    </a:cubicBezTo>
                    <a:cubicBezTo>
                      <a:pt x="0" y="1869"/>
                      <a:pt x="4668" y="2405"/>
                      <a:pt x="10430" y="2405"/>
                    </a:cubicBezTo>
                    <a:cubicBezTo>
                      <a:pt x="16193" y="2405"/>
                      <a:pt x="20872" y="1869"/>
                      <a:pt x="20872" y="1203"/>
                    </a:cubicBezTo>
                    <a:cubicBezTo>
                      <a:pt x="20872" y="536"/>
                      <a:pt x="16193" y="0"/>
                      <a:pt x="10430" y="0"/>
                    </a:cubicBezTo>
                    <a:close/>
                  </a:path>
                </a:pathLst>
              </a:custGeom>
              <a:solidFill>
                <a:srgbClr val="8EB3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8" name="Google Shape;5841;p62">
                <a:extLst>
                  <a:ext uri="{FF2B5EF4-FFF2-40B4-BE49-F238E27FC236}">
                    <a16:creationId xmlns:a16="http://schemas.microsoft.com/office/drawing/2014/main" id="{397F6350-3707-655D-8EF8-65BBA6D0E596}"/>
                  </a:ext>
                </a:extLst>
              </p:cNvPr>
              <p:cNvSpPr/>
              <p:nvPr/>
            </p:nvSpPr>
            <p:spPr>
              <a:xfrm>
                <a:off x="2468597" y="3407515"/>
                <a:ext cx="1775" cy="641"/>
              </a:xfrm>
              <a:custGeom>
                <a:avLst/>
                <a:gdLst/>
                <a:ahLst/>
                <a:cxnLst/>
                <a:rect l="l" t="t" r="r" b="b"/>
                <a:pathLst>
                  <a:path w="36" h="13" extrusionOk="0">
                    <a:moveTo>
                      <a:pt x="12" y="0"/>
                    </a:moveTo>
                    <a:cubicBezTo>
                      <a:pt x="0" y="0"/>
                      <a:pt x="0" y="12"/>
                      <a:pt x="12" y="12"/>
                    </a:cubicBezTo>
                    <a:cubicBezTo>
                      <a:pt x="36" y="12"/>
                      <a:pt x="36" y="0"/>
                      <a:pt x="1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9" name="Google Shape;5842;p62">
                <a:extLst>
                  <a:ext uri="{FF2B5EF4-FFF2-40B4-BE49-F238E27FC236}">
                    <a16:creationId xmlns:a16="http://schemas.microsoft.com/office/drawing/2014/main" id="{2315A8A0-C4DD-D6DE-3489-B09BC7A67219}"/>
                  </a:ext>
                </a:extLst>
              </p:cNvPr>
              <p:cNvSpPr/>
              <p:nvPr/>
            </p:nvSpPr>
            <p:spPr>
              <a:xfrm>
                <a:off x="2465048" y="3338259"/>
                <a:ext cx="236012" cy="637993"/>
              </a:xfrm>
              <a:custGeom>
                <a:avLst/>
                <a:gdLst/>
                <a:ahLst/>
                <a:cxnLst/>
                <a:rect l="l" t="t" r="r" b="b"/>
                <a:pathLst>
                  <a:path w="4788" h="12943" extrusionOk="0">
                    <a:moveTo>
                      <a:pt x="4763" y="0"/>
                    </a:moveTo>
                    <a:cubicBezTo>
                      <a:pt x="3942" y="179"/>
                      <a:pt x="3096" y="262"/>
                      <a:pt x="2251" y="310"/>
                    </a:cubicBezTo>
                    <a:cubicBezTo>
                      <a:pt x="1608" y="346"/>
                      <a:pt x="965" y="358"/>
                      <a:pt x="322" y="358"/>
                    </a:cubicBezTo>
                    <a:cubicBezTo>
                      <a:pt x="370" y="2572"/>
                      <a:pt x="13" y="10597"/>
                      <a:pt x="1" y="12943"/>
                    </a:cubicBezTo>
                    <a:lnTo>
                      <a:pt x="3454" y="12943"/>
                    </a:lnTo>
                    <a:cubicBezTo>
                      <a:pt x="3454" y="12943"/>
                      <a:pt x="4120" y="6501"/>
                      <a:pt x="4537" y="3560"/>
                    </a:cubicBezTo>
                    <a:cubicBezTo>
                      <a:pt x="4644" y="2822"/>
                      <a:pt x="4728" y="1548"/>
                      <a:pt x="4787"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0" name="Google Shape;5843;p62">
                <a:extLst>
                  <a:ext uri="{FF2B5EF4-FFF2-40B4-BE49-F238E27FC236}">
                    <a16:creationId xmlns:a16="http://schemas.microsoft.com/office/drawing/2014/main" id="{FFB061F7-89CC-4FC0-36A3-03CB047AE38D}"/>
                  </a:ext>
                </a:extLst>
              </p:cNvPr>
              <p:cNvSpPr/>
              <p:nvPr/>
            </p:nvSpPr>
            <p:spPr>
              <a:xfrm>
                <a:off x="2479737" y="3338259"/>
                <a:ext cx="222457" cy="164982"/>
              </a:xfrm>
              <a:custGeom>
                <a:avLst/>
                <a:gdLst/>
                <a:ahLst/>
                <a:cxnLst/>
                <a:rect l="l" t="t" r="r" b="b"/>
                <a:pathLst>
                  <a:path w="4513" h="3347" extrusionOk="0">
                    <a:moveTo>
                      <a:pt x="4477" y="0"/>
                    </a:moveTo>
                    <a:cubicBezTo>
                      <a:pt x="3656" y="179"/>
                      <a:pt x="2810" y="274"/>
                      <a:pt x="1965" y="310"/>
                    </a:cubicBezTo>
                    <a:cubicBezTo>
                      <a:pt x="1322" y="346"/>
                      <a:pt x="679" y="358"/>
                      <a:pt x="48" y="358"/>
                    </a:cubicBezTo>
                    <a:cubicBezTo>
                      <a:pt x="60" y="989"/>
                      <a:pt x="24" y="2072"/>
                      <a:pt x="1" y="3346"/>
                    </a:cubicBezTo>
                    <a:cubicBezTo>
                      <a:pt x="655" y="3334"/>
                      <a:pt x="1322" y="3322"/>
                      <a:pt x="1977" y="3263"/>
                    </a:cubicBezTo>
                    <a:cubicBezTo>
                      <a:pt x="2620" y="3203"/>
                      <a:pt x="3263" y="3132"/>
                      <a:pt x="3882" y="3025"/>
                    </a:cubicBezTo>
                    <a:cubicBezTo>
                      <a:pt x="4037" y="3013"/>
                      <a:pt x="4180" y="2977"/>
                      <a:pt x="4334" y="2953"/>
                    </a:cubicBezTo>
                    <a:cubicBezTo>
                      <a:pt x="4406" y="2203"/>
                      <a:pt x="4465" y="1179"/>
                      <a:pt x="4513"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1" name="Google Shape;5844;p62">
                <a:extLst>
                  <a:ext uri="{FF2B5EF4-FFF2-40B4-BE49-F238E27FC236}">
                    <a16:creationId xmlns:a16="http://schemas.microsoft.com/office/drawing/2014/main" id="{4E9C5467-ED41-F9DD-3AA8-5829E9A53897}"/>
                  </a:ext>
                </a:extLst>
              </p:cNvPr>
              <p:cNvSpPr/>
              <p:nvPr/>
            </p:nvSpPr>
            <p:spPr>
              <a:xfrm>
                <a:off x="2465048" y="3714461"/>
                <a:ext cx="199585" cy="262384"/>
              </a:xfrm>
              <a:custGeom>
                <a:avLst/>
                <a:gdLst/>
                <a:ahLst/>
                <a:cxnLst/>
                <a:rect l="l" t="t" r="r" b="b"/>
                <a:pathLst>
                  <a:path w="4049" h="5323" extrusionOk="0">
                    <a:moveTo>
                      <a:pt x="4049" y="0"/>
                    </a:moveTo>
                    <a:lnTo>
                      <a:pt x="4049" y="0"/>
                    </a:lnTo>
                    <a:cubicBezTo>
                      <a:pt x="3289" y="42"/>
                      <a:pt x="2529" y="60"/>
                      <a:pt x="1771" y="60"/>
                    </a:cubicBezTo>
                    <a:cubicBezTo>
                      <a:pt x="1235" y="60"/>
                      <a:pt x="700" y="51"/>
                      <a:pt x="168" y="36"/>
                    </a:cubicBezTo>
                    <a:cubicBezTo>
                      <a:pt x="144" y="286"/>
                      <a:pt x="144" y="536"/>
                      <a:pt x="132" y="798"/>
                    </a:cubicBezTo>
                    <a:lnTo>
                      <a:pt x="132" y="881"/>
                    </a:lnTo>
                    <a:cubicBezTo>
                      <a:pt x="132" y="1012"/>
                      <a:pt x="120" y="1167"/>
                      <a:pt x="120" y="1298"/>
                    </a:cubicBezTo>
                    <a:lnTo>
                      <a:pt x="120" y="1405"/>
                    </a:lnTo>
                    <a:cubicBezTo>
                      <a:pt x="60" y="3060"/>
                      <a:pt x="13" y="4525"/>
                      <a:pt x="1" y="5322"/>
                    </a:cubicBezTo>
                    <a:lnTo>
                      <a:pt x="3454" y="5322"/>
                    </a:lnTo>
                    <a:cubicBezTo>
                      <a:pt x="3454" y="5322"/>
                      <a:pt x="3644" y="3441"/>
                      <a:pt x="3894" y="1239"/>
                    </a:cubicBezTo>
                    <a:cubicBezTo>
                      <a:pt x="3894" y="1215"/>
                      <a:pt x="3918" y="1179"/>
                      <a:pt x="3918" y="1155"/>
                    </a:cubicBezTo>
                    <a:cubicBezTo>
                      <a:pt x="3930" y="1012"/>
                      <a:pt x="3942" y="893"/>
                      <a:pt x="3954" y="762"/>
                    </a:cubicBezTo>
                    <a:cubicBezTo>
                      <a:pt x="3954" y="739"/>
                      <a:pt x="3954" y="703"/>
                      <a:pt x="3978" y="691"/>
                    </a:cubicBezTo>
                    <a:cubicBezTo>
                      <a:pt x="4001" y="465"/>
                      <a:pt x="4013" y="227"/>
                      <a:pt x="4049" y="0"/>
                    </a:cubicBezTo>
                    <a:close/>
                  </a:path>
                </a:pathLst>
              </a:custGeom>
              <a:solidFill>
                <a:srgbClr val="FFCF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2" name="Google Shape;5845;p62">
                <a:extLst>
                  <a:ext uri="{FF2B5EF4-FFF2-40B4-BE49-F238E27FC236}">
                    <a16:creationId xmlns:a16="http://schemas.microsoft.com/office/drawing/2014/main" id="{19C0172E-BB26-94F1-65D6-CEE7731C7D3D}"/>
                  </a:ext>
                </a:extLst>
              </p:cNvPr>
              <p:cNvSpPr/>
              <p:nvPr/>
            </p:nvSpPr>
            <p:spPr>
              <a:xfrm>
                <a:off x="2471506" y="3749065"/>
                <a:ext cx="189628" cy="12077"/>
              </a:xfrm>
              <a:custGeom>
                <a:avLst/>
                <a:gdLst/>
                <a:ahLst/>
                <a:cxnLst/>
                <a:rect l="l" t="t" r="r" b="b"/>
                <a:pathLst>
                  <a:path w="3847" h="245" extrusionOk="0">
                    <a:moveTo>
                      <a:pt x="3847" y="1"/>
                    </a:moveTo>
                    <a:lnTo>
                      <a:pt x="3847" y="1"/>
                    </a:lnTo>
                    <a:cubicBezTo>
                      <a:pt x="3704" y="13"/>
                      <a:pt x="3573" y="37"/>
                      <a:pt x="3430" y="60"/>
                    </a:cubicBezTo>
                    <a:cubicBezTo>
                      <a:pt x="2770" y="143"/>
                      <a:pt x="2117" y="176"/>
                      <a:pt x="1466" y="176"/>
                    </a:cubicBezTo>
                    <a:cubicBezTo>
                      <a:pt x="1271" y="176"/>
                      <a:pt x="1076" y="173"/>
                      <a:pt x="882" y="167"/>
                    </a:cubicBezTo>
                    <a:cubicBezTo>
                      <a:pt x="584" y="144"/>
                      <a:pt x="298" y="132"/>
                      <a:pt x="1" y="108"/>
                    </a:cubicBezTo>
                    <a:lnTo>
                      <a:pt x="1" y="179"/>
                    </a:lnTo>
                    <a:cubicBezTo>
                      <a:pt x="479" y="224"/>
                      <a:pt x="956" y="245"/>
                      <a:pt x="1431" y="245"/>
                    </a:cubicBezTo>
                    <a:cubicBezTo>
                      <a:pt x="2233" y="245"/>
                      <a:pt x="3030" y="184"/>
                      <a:pt x="3823" y="72"/>
                    </a:cubicBezTo>
                    <a:cubicBezTo>
                      <a:pt x="3823" y="48"/>
                      <a:pt x="3823" y="13"/>
                      <a:pt x="3847" y="1"/>
                    </a:cubicBezTo>
                    <a:close/>
                  </a:path>
                </a:pathLst>
              </a:custGeom>
              <a:solidFill>
                <a:srgbClr val="3E69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3" name="Google Shape;5846;p62">
                <a:extLst>
                  <a:ext uri="{FF2B5EF4-FFF2-40B4-BE49-F238E27FC236}">
                    <a16:creationId xmlns:a16="http://schemas.microsoft.com/office/drawing/2014/main" id="{CC6B2811-BFF3-32F1-7D47-09CF5A2A3611}"/>
                  </a:ext>
                </a:extLst>
              </p:cNvPr>
              <p:cNvSpPr/>
              <p:nvPr/>
            </p:nvSpPr>
            <p:spPr>
              <a:xfrm>
                <a:off x="2470372" y="3772577"/>
                <a:ext cx="186671" cy="15133"/>
              </a:xfrm>
              <a:custGeom>
                <a:avLst/>
                <a:gdLst/>
                <a:ahLst/>
                <a:cxnLst/>
                <a:rect l="l" t="t" r="r" b="b"/>
                <a:pathLst>
                  <a:path w="3787" h="307" extrusionOk="0">
                    <a:moveTo>
                      <a:pt x="3786" y="0"/>
                    </a:moveTo>
                    <a:cubicBezTo>
                      <a:pt x="3608" y="36"/>
                      <a:pt x="3453" y="60"/>
                      <a:pt x="3274" y="95"/>
                    </a:cubicBezTo>
                    <a:cubicBezTo>
                      <a:pt x="2655" y="179"/>
                      <a:pt x="2048" y="214"/>
                      <a:pt x="1429" y="214"/>
                    </a:cubicBezTo>
                    <a:cubicBezTo>
                      <a:pt x="1107" y="214"/>
                      <a:pt x="810" y="191"/>
                      <a:pt x="512" y="179"/>
                    </a:cubicBezTo>
                    <a:cubicBezTo>
                      <a:pt x="369" y="167"/>
                      <a:pt x="214" y="167"/>
                      <a:pt x="71" y="155"/>
                    </a:cubicBezTo>
                    <a:lnTo>
                      <a:pt x="0" y="155"/>
                    </a:lnTo>
                    <a:cubicBezTo>
                      <a:pt x="12" y="155"/>
                      <a:pt x="12" y="179"/>
                      <a:pt x="0" y="226"/>
                    </a:cubicBezTo>
                    <a:cubicBezTo>
                      <a:pt x="24" y="226"/>
                      <a:pt x="71" y="238"/>
                      <a:pt x="95" y="238"/>
                    </a:cubicBezTo>
                    <a:cubicBezTo>
                      <a:pt x="274" y="250"/>
                      <a:pt x="441" y="274"/>
                      <a:pt x="619" y="286"/>
                    </a:cubicBezTo>
                    <a:cubicBezTo>
                      <a:pt x="865" y="300"/>
                      <a:pt x="1111" y="306"/>
                      <a:pt x="1357" y="306"/>
                    </a:cubicBezTo>
                    <a:cubicBezTo>
                      <a:pt x="2170" y="306"/>
                      <a:pt x="2979" y="232"/>
                      <a:pt x="3774" y="95"/>
                    </a:cubicBezTo>
                    <a:cubicBezTo>
                      <a:pt x="3774" y="60"/>
                      <a:pt x="3786" y="36"/>
                      <a:pt x="3786" y="0"/>
                    </a:cubicBezTo>
                    <a:close/>
                  </a:path>
                </a:pathLst>
              </a:custGeom>
              <a:solidFill>
                <a:srgbClr val="3E69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4" name="Google Shape;5847;p62">
                <a:extLst>
                  <a:ext uri="{FF2B5EF4-FFF2-40B4-BE49-F238E27FC236}">
                    <a16:creationId xmlns:a16="http://schemas.microsoft.com/office/drawing/2014/main" id="{D2D427F4-25AF-B424-0819-37A47AA8B9B9}"/>
                  </a:ext>
                </a:extLst>
              </p:cNvPr>
              <p:cNvSpPr/>
              <p:nvPr/>
            </p:nvSpPr>
            <p:spPr>
              <a:xfrm>
                <a:off x="2439810" y="3967924"/>
                <a:ext cx="306994" cy="96663"/>
              </a:xfrm>
              <a:custGeom>
                <a:avLst/>
                <a:gdLst/>
                <a:ahLst/>
                <a:cxnLst/>
                <a:rect l="l" t="t" r="r" b="b"/>
                <a:pathLst>
                  <a:path w="6228" h="1961" extrusionOk="0">
                    <a:moveTo>
                      <a:pt x="3242" y="1"/>
                    </a:moveTo>
                    <a:cubicBezTo>
                      <a:pt x="2233" y="1"/>
                      <a:pt x="601" y="40"/>
                      <a:pt x="501" y="73"/>
                    </a:cubicBezTo>
                    <a:cubicBezTo>
                      <a:pt x="334" y="121"/>
                      <a:pt x="1" y="1514"/>
                      <a:pt x="191" y="1823"/>
                    </a:cubicBezTo>
                    <a:cubicBezTo>
                      <a:pt x="245" y="1927"/>
                      <a:pt x="929" y="1961"/>
                      <a:pt x="1820" y="1961"/>
                    </a:cubicBezTo>
                    <a:cubicBezTo>
                      <a:pt x="3284" y="1961"/>
                      <a:pt x="5306" y="1869"/>
                      <a:pt x="6002" y="1847"/>
                    </a:cubicBezTo>
                    <a:cubicBezTo>
                      <a:pt x="6145" y="1847"/>
                      <a:pt x="6228" y="1693"/>
                      <a:pt x="6168" y="1573"/>
                    </a:cubicBezTo>
                    <a:cubicBezTo>
                      <a:pt x="6049" y="1335"/>
                      <a:pt x="5764" y="990"/>
                      <a:pt x="5216" y="633"/>
                    </a:cubicBezTo>
                    <a:cubicBezTo>
                      <a:pt x="4323" y="38"/>
                      <a:pt x="4025" y="26"/>
                      <a:pt x="4025" y="26"/>
                    </a:cubicBezTo>
                    <a:cubicBezTo>
                      <a:pt x="3990" y="8"/>
                      <a:pt x="3672" y="1"/>
                      <a:pt x="3242" y="1"/>
                    </a:cubicBezTo>
                    <a:close/>
                  </a:path>
                </a:pathLst>
              </a:custGeom>
              <a:solidFill>
                <a:srgbClr val="1E3D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5" name="Google Shape;5848;p62">
                <a:extLst>
                  <a:ext uri="{FF2B5EF4-FFF2-40B4-BE49-F238E27FC236}">
                    <a16:creationId xmlns:a16="http://schemas.microsoft.com/office/drawing/2014/main" id="{E08E3D3A-4D11-FB2F-8270-CC8566F06D10}"/>
                  </a:ext>
                </a:extLst>
              </p:cNvPr>
              <p:cNvSpPr/>
              <p:nvPr/>
            </p:nvSpPr>
            <p:spPr>
              <a:xfrm>
                <a:off x="2628798" y="3995134"/>
                <a:ext cx="78129" cy="26224"/>
              </a:xfrm>
              <a:custGeom>
                <a:avLst/>
                <a:gdLst/>
                <a:ahLst/>
                <a:cxnLst/>
                <a:rect l="l" t="t" r="r" b="b"/>
                <a:pathLst>
                  <a:path w="1585" h="532" extrusionOk="0">
                    <a:moveTo>
                      <a:pt x="1223" y="1"/>
                    </a:moveTo>
                    <a:cubicBezTo>
                      <a:pt x="1082" y="1"/>
                      <a:pt x="943" y="16"/>
                      <a:pt x="798" y="45"/>
                    </a:cubicBezTo>
                    <a:cubicBezTo>
                      <a:pt x="596" y="81"/>
                      <a:pt x="394" y="140"/>
                      <a:pt x="215" y="248"/>
                    </a:cubicBezTo>
                    <a:cubicBezTo>
                      <a:pt x="144" y="295"/>
                      <a:pt x="1" y="367"/>
                      <a:pt x="36" y="474"/>
                    </a:cubicBezTo>
                    <a:cubicBezTo>
                      <a:pt x="54" y="517"/>
                      <a:pt x="82" y="532"/>
                      <a:pt x="114" y="532"/>
                    </a:cubicBezTo>
                    <a:cubicBezTo>
                      <a:pt x="172" y="532"/>
                      <a:pt x="245" y="485"/>
                      <a:pt x="298" y="462"/>
                    </a:cubicBezTo>
                    <a:cubicBezTo>
                      <a:pt x="667" y="248"/>
                      <a:pt x="1072" y="176"/>
                      <a:pt x="1489" y="176"/>
                    </a:cubicBezTo>
                    <a:cubicBezTo>
                      <a:pt x="1560" y="176"/>
                      <a:pt x="1584" y="45"/>
                      <a:pt x="1501" y="21"/>
                    </a:cubicBezTo>
                    <a:cubicBezTo>
                      <a:pt x="1407" y="7"/>
                      <a:pt x="1315" y="1"/>
                      <a:pt x="122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6" name="Google Shape;5849;p62">
                <a:extLst>
                  <a:ext uri="{FF2B5EF4-FFF2-40B4-BE49-F238E27FC236}">
                    <a16:creationId xmlns:a16="http://schemas.microsoft.com/office/drawing/2014/main" id="{81392D40-1D2D-AD24-BF42-36FBC6D10C06}"/>
                  </a:ext>
                </a:extLst>
              </p:cNvPr>
              <p:cNvSpPr/>
              <p:nvPr/>
            </p:nvSpPr>
            <p:spPr>
              <a:xfrm>
                <a:off x="2598533" y="3982663"/>
                <a:ext cx="80199" cy="30118"/>
              </a:xfrm>
              <a:custGeom>
                <a:avLst/>
                <a:gdLst/>
                <a:ahLst/>
                <a:cxnLst/>
                <a:rect l="l" t="t" r="r" b="b"/>
                <a:pathLst>
                  <a:path w="1627" h="611" extrusionOk="0">
                    <a:moveTo>
                      <a:pt x="1520" y="0"/>
                    </a:moveTo>
                    <a:cubicBezTo>
                      <a:pt x="1270" y="0"/>
                      <a:pt x="1008" y="24"/>
                      <a:pt x="758" y="96"/>
                    </a:cubicBezTo>
                    <a:lnTo>
                      <a:pt x="400" y="239"/>
                    </a:lnTo>
                    <a:cubicBezTo>
                      <a:pt x="317" y="274"/>
                      <a:pt x="198" y="322"/>
                      <a:pt x="103" y="393"/>
                    </a:cubicBezTo>
                    <a:cubicBezTo>
                      <a:pt x="91" y="393"/>
                      <a:pt x="79" y="417"/>
                      <a:pt x="55" y="429"/>
                    </a:cubicBezTo>
                    <a:cubicBezTo>
                      <a:pt x="0" y="484"/>
                      <a:pt x="47" y="610"/>
                      <a:pt x="129" y="610"/>
                    </a:cubicBezTo>
                    <a:cubicBezTo>
                      <a:pt x="136" y="610"/>
                      <a:pt x="143" y="609"/>
                      <a:pt x="150" y="608"/>
                    </a:cubicBezTo>
                    <a:cubicBezTo>
                      <a:pt x="269" y="560"/>
                      <a:pt x="377" y="489"/>
                      <a:pt x="472" y="429"/>
                    </a:cubicBezTo>
                    <a:cubicBezTo>
                      <a:pt x="579" y="370"/>
                      <a:pt x="686" y="322"/>
                      <a:pt x="805" y="298"/>
                    </a:cubicBezTo>
                    <a:cubicBezTo>
                      <a:pt x="1043" y="215"/>
                      <a:pt x="1281" y="179"/>
                      <a:pt x="1520" y="155"/>
                    </a:cubicBezTo>
                    <a:cubicBezTo>
                      <a:pt x="1627" y="143"/>
                      <a:pt x="1627" y="0"/>
                      <a:pt x="152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7" name="Google Shape;5850;p62">
                <a:extLst>
                  <a:ext uri="{FF2B5EF4-FFF2-40B4-BE49-F238E27FC236}">
                    <a16:creationId xmlns:a16="http://schemas.microsoft.com/office/drawing/2014/main" id="{E0766538-73BB-0B45-F2EA-E4E296BBBC46}"/>
                  </a:ext>
                </a:extLst>
              </p:cNvPr>
              <p:cNvSpPr/>
              <p:nvPr/>
            </p:nvSpPr>
            <p:spPr>
              <a:xfrm>
                <a:off x="2583055" y="3969058"/>
                <a:ext cx="70439" cy="25287"/>
              </a:xfrm>
              <a:custGeom>
                <a:avLst/>
                <a:gdLst/>
                <a:ahLst/>
                <a:cxnLst/>
                <a:rect l="l" t="t" r="r" b="b"/>
                <a:pathLst>
                  <a:path w="1429" h="513" extrusionOk="0">
                    <a:moveTo>
                      <a:pt x="1098" y="0"/>
                    </a:moveTo>
                    <a:cubicBezTo>
                      <a:pt x="943" y="0"/>
                      <a:pt x="790" y="17"/>
                      <a:pt x="631" y="62"/>
                    </a:cubicBezTo>
                    <a:cubicBezTo>
                      <a:pt x="512" y="98"/>
                      <a:pt x="393" y="134"/>
                      <a:pt x="274" y="193"/>
                    </a:cubicBezTo>
                    <a:cubicBezTo>
                      <a:pt x="179" y="241"/>
                      <a:pt x="0" y="312"/>
                      <a:pt x="0" y="431"/>
                    </a:cubicBezTo>
                    <a:cubicBezTo>
                      <a:pt x="0" y="467"/>
                      <a:pt x="24" y="479"/>
                      <a:pt x="36" y="491"/>
                    </a:cubicBezTo>
                    <a:cubicBezTo>
                      <a:pt x="61" y="506"/>
                      <a:pt x="81" y="512"/>
                      <a:pt x="102" y="512"/>
                    </a:cubicBezTo>
                    <a:cubicBezTo>
                      <a:pt x="129" y="512"/>
                      <a:pt x="156" y="500"/>
                      <a:pt x="191" y="479"/>
                    </a:cubicBezTo>
                    <a:cubicBezTo>
                      <a:pt x="262" y="443"/>
                      <a:pt x="298" y="419"/>
                      <a:pt x="357" y="396"/>
                    </a:cubicBezTo>
                    <a:cubicBezTo>
                      <a:pt x="452" y="336"/>
                      <a:pt x="572" y="288"/>
                      <a:pt x="667" y="253"/>
                    </a:cubicBezTo>
                    <a:cubicBezTo>
                      <a:pt x="893" y="181"/>
                      <a:pt x="1131" y="134"/>
                      <a:pt x="1369" y="122"/>
                    </a:cubicBezTo>
                    <a:cubicBezTo>
                      <a:pt x="1429" y="110"/>
                      <a:pt x="1429" y="38"/>
                      <a:pt x="1369" y="15"/>
                    </a:cubicBezTo>
                    <a:cubicBezTo>
                      <a:pt x="1278" y="6"/>
                      <a:pt x="1188" y="0"/>
                      <a:pt x="109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8" name="Google Shape;5851;p62">
                <a:extLst>
                  <a:ext uri="{FF2B5EF4-FFF2-40B4-BE49-F238E27FC236}">
                    <a16:creationId xmlns:a16="http://schemas.microsoft.com/office/drawing/2014/main" id="{7E20B494-C424-797F-5E5F-1BDEEFADE0C3}"/>
                  </a:ext>
                </a:extLst>
              </p:cNvPr>
              <p:cNvSpPr/>
              <p:nvPr/>
            </p:nvSpPr>
            <p:spPr>
              <a:xfrm>
                <a:off x="2145188" y="3338259"/>
                <a:ext cx="307585" cy="637993"/>
              </a:xfrm>
              <a:custGeom>
                <a:avLst/>
                <a:gdLst/>
                <a:ahLst/>
                <a:cxnLst/>
                <a:rect l="l" t="t" r="r" b="b"/>
                <a:pathLst>
                  <a:path w="6240" h="12943" extrusionOk="0">
                    <a:moveTo>
                      <a:pt x="6204" y="0"/>
                    </a:moveTo>
                    <a:cubicBezTo>
                      <a:pt x="5359" y="179"/>
                      <a:pt x="4490" y="262"/>
                      <a:pt x="3644" y="310"/>
                    </a:cubicBezTo>
                    <a:cubicBezTo>
                      <a:pt x="3001" y="346"/>
                      <a:pt x="2370" y="358"/>
                      <a:pt x="1727" y="358"/>
                    </a:cubicBezTo>
                    <a:cubicBezTo>
                      <a:pt x="1537" y="2572"/>
                      <a:pt x="299" y="10597"/>
                      <a:pt x="1" y="12943"/>
                    </a:cubicBezTo>
                    <a:lnTo>
                      <a:pt x="3454" y="12943"/>
                    </a:lnTo>
                    <a:cubicBezTo>
                      <a:pt x="3454" y="12943"/>
                      <a:pt x="4835" y="6501"/>
                      <a:pt x="5585" y="3560"/>
                    </a:cubicBezTo>
                    <a:cubicBezTo>
                      <a:pt x="5775" y="2822"/>
                      <a:pt x="6014" y="1548"/>
                      <a:pt x="6240"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9" name="Google Shape;5852;p62">
                <a:extLst>
                  <a:ext uri="{FF2B5EF4-FFF2-40B4-BE49-F238E27FC236}">
                    <a16:creationId xmlns:a16="http://schemas.microsoft.com/office/drawing/2014/main" id="{CC00F24B-9686-20C5-25B4-5656581CA1C2}"/>
                  </a:ext>
                </a:extLst>
              </p:cNvPr>
              <p:cNvSpPr/>
              <p:nvPr/>
            </p:nvSpPr>
            <p:spPr>
              <a:xfrm>
                <a:off x="2212128" y="3338259"/>
                <a:ext cx="240646" cy="164982"/>
              </a:xfrm>
              <a:custGeom>
                <a:avLst/>
                <a:gdLst/>
                <a:ahLst/>
                <a:cxnLst/>
                <a:rect l="l" t="t" r="r" b="b"/>
                <a:pathLst>
                  <a:path w="4882" h="3347" extrusionOk="0">
                    <a:moveTo>
                      <a:pt x="4846" y="0"/>
                    </a:moveTo>
                    <a:cubicBezTo>
                      <a:pt x="4001" y="179"/>
                      <a:pt x="3132" y="274"/>
                      <a:pt x="2286" y="310"/>
                    </a:cubicBezTo>
                    <a:cubicBezTo>
                      <a:pt x="1643" y="346"/>
                      <a:pt x="1012" y="358"/>
                      <a:pt x="369" y="358"/>
                    </a:cubicBezTo>
                    <a:cubicBezTo>
                      <a:pt x="310" y="989"/>
                      <a:pt x="179" y="2072"/>
                      <a:pt x="0" y="3346"/>
                    </a:cubicBezTo>
                    <a:cubicBezTo>
                      <a:pt x="667" y="3334"/>
                      <a:pt x="1322" y="3322"/>
                      <a:pt x="1989" y="3263"/>
                    </a:cubicBezTo>
                    <a:cubicBezTo>
                      <a:pt x="2632" y="3203"/>
                      <a:pt x="3286" y="3132"/>
                      <a:pt x="3929" y="3025"/>
                    </a:cubicBezTo>
                    <a:cubicBezTo>
                      <a:pt x="4072" y="3013"/>
                      <a:pt x="4227" y="2977"/>
                      <a:pt x="4370" y="2953"/>
                    </a:cubicBezTo>
                    <a:cubicBezTo>
                      <a:pt x="4525" y="2203"/>
                      <a:pt x="4703" y="1179"/>
                      <a:pt x="4882"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0" name="Google Shape;5853;p62">
                <a:extLst>
                  <a:ext uri="{FF2B5EF4-FFF2-40B4-BE49-F238E27FC236}">
                    <a16:creationId xmlns:a16="http://schemas.microsoft.com/office/drawing/2014/main" id="{FE07F990-8528-765F-C712-034324BE35AE}"/>
                  </a:ext>
                </a:extLst>
              </p:cNvPr>
              <p:cNvSpPr/>
              <p:nvPr/>
            </p:nvSpPr>
            <p:spPr>
              <a:xfrm>
                <a:off x="2146371" y="3714461"/>
                <a:ext cx="227781" cy="262384"/>
              </a:xfrm>
              <a:custGeom>
                <a:avLst/>
                <a:gdLst/>
                <a:ahLst/>
                <a:cxnLst/>
                <a:rect l="l" t="t" r="r" b="b"/>
                <a:pathLst>
                  <a:path w="4621" h="5323" extrusionOk="0">
                    <a:moveTo>
                      <a:pt x="4620" y="0"/>
                    </a:moveTo>
                    <a:cubicBezTo>
                      <a:pt x="3860" y="42"/>
                      <a:pt x="3096" y="60"/>
                      <a:pt x="2337" y="60"/>
                    </a:cubicBezTo>
                    <a:cubicBezTo>
                      <a:pt x="1800" y="60"/>
                      <a:pt x="1267" y="51"/>
                      <a:pt x="739" y="36"/>
                    </a:cubicBezTo>
                    <a:cubicBezTo>
                      <a:pt x="703" y="286"/>
                      <a:pt x="656" y="536"/>
                      <a:pt x="632" y="798"/>
                    </a:cubicBezTo>
                    <a:cubicBezTo>
                      <a:pt x="632" y="822"/>
                      <a:pt x="620" y="846"/>
                      <a:pt x="620" y="881"/>
                    </a:cubicBezTo>
                    <a:cubicBezTo>
                      <a:pt x="596" y="1012"/>
                      <a:pt x="572" y="1167"/>
                      <a:pt x="560" y="1298"/>
                    </a:cubicBezTo>
                    <a:cubicBezTo>
                      <a:pt x="560" y="1334"/>
                      <a:pt x="537" y="1370"/>
                      <a:pt x="537" y="1405"/>
                    </a:cubicBezTo>
                    <a:cubicBezTo>
                      <a:pt x="298" y="3060"/>
                      <a:pt x="96" y="4525"/>
                      <a:pt x="1" y="5322"/>
                    </a:cubicBezTo>
                    <a:lnTo>
                      <a:pt x="3454" y="5322"/>
                    </a:lnTo>
                    <a:cubicBezTo>
                      <a:pt x="3454" y="5322"/>
                      <a:pt x="3858" y="3441"/>
                      <a:pt x="4347" y="1239"/>
                    </a:cubicBezTo>
                    <a:cubicBezTo>
                      <a:pt x="4347" y="1215"/>
                      <a:pt x="4370" y="1179"/>
                      <a:pt x="4370" y="1155"/>
                    </a:cubicBezTo>
                    <a:cubicBezTo>
                      <a:pt x="4394" y="1012"/>
                      <a:pt x="4430" y="893"/>
                      <a:pt x="4454" y="762"/>
                    </a:cubicBezTo>
                    <a:cubicBezTo>
                      <a:pt x="4454" y="739"/>
                      <a:pt x="4466" y="703"/>
                      <a:pt x="4466" y="691"/>
                    </a:cubicBezTo>
                    <a:cubicBezTo>
                      <a:pt x="4513" y="465"/>
                      <a:pt x="4573" y="227"/>
                      <a:pt x="4620" y="0"/>
                    </a:cubicBezTo>
                    <a:close/>
                  </a:path>
                </a:pathLst>
              </a:custGeom>
              <a:solidFill>
                <a:srgbClr val="FFCF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1" name="Google Shape;5854;p62">
                <a:extLst>
                  <a:ext uri="{FF2B5EF4-FFF2-40B4-BE49-F238E27FC236}">
                    <a16:creationId xmlns:a16="http://schemas.microsoft.com/office/drawing/2014/main" id="{1B79FAAF-761A-69FF-F558-FB8DD2D43F03}"/>
                  </a:ext>
                </a:extLst>
              </p:cNvPr>
              <p:cNvSpPr/>
              <p:nvPr/>
            </p:nvSpPr>
            <p:spPr>
              <a:xfrm>
                <a:off x="2176884" y="3749065"/>
                <a:ext cx="189628" cy="12077"/>
              </a:xfrm>
              <a:custGeom>
                <a:avLst/>
                <a:gdLst/>
                <a:ahLst/>
                <a:cxnLst/>
                <a:rect l="l" t="t" r="r" b="b"/>
                <a:pathLst>
                  <a:path w="3847" h="245" extrusionOk="0">
                    <a:moveTo>
                      <a:pt x="3847" y="1"/>
                    </a:moveTo>
                    <a:lnTo>
                      <a:pt x="3847" y="1"/>
                    </a:lnTo>
                    <a:cubicBezTo>
                      <a:pt x="3716" y="13"/>
                      <a:pt x="3573" y="37"/>
                      <a:pt x="3430" y="60"/>
                    </a:cubicBezTo>
                    <a:cubicBezTo>
                      <a:pt x="2779" y="143"/>
                      <a:pt x="2121" y="176"/>
                      <a:pt x="1473" y="176"/>
                    </a:cubicBezTo>
                    <a:cubicBezTo>
                      <a:pt x="1279" y="176"/>
                      <a:pt x="1086" y="173"/>
                      <a:pt x="894" y="167"/>
                    </a:cubicBezTo>
                    <a:cubicBezTo>
                      <a:pt x="596" y="144"/>
                      <a:pt x="310" y="132"/>
                      <a:pt x="13" y="108"/>
                    </a:cubicBezTo>
                    <a:cubicBezTo>
                      <a:pt x="1" y="120"/>
                      <a:pt x="1" y="156"/>
                      <a:pt x="1" y="179"/>
                    </a:cubicBezTo>
                    <a:cubicBezTo>
                      <a:pt x="470" y="224"/>
                      <a:pt x="945" y="245"/>
                      <a:pt x="1421" y="245"/>
                    </a:cubicBezTo>
                    <a:cubicBezTo>
                      <a:pt x="2225" y="245"/>
                      <a:pt x="3035" y="184"/>
                      <a:pt x="3835" y="72"/>
                    </a:cubicBezTo>
                    <a:cubicBezTo>
                      <a:pt x="3835" y="48"/>
                      <a:pt x="3847" y="13"/>
                      <a:pt x="3847" y="1"/>
                    </a:cubicBezTo>
                    <a:close/>
                  </a:path>
                </a:pathLst>
              </a:custGeom>
              <a:solidFill>
                <a:srgbClr val="3E69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2" name="Google Shape;5855;p62">
                <a:extLst>
                  <a:ext uri="{FF2B5EF4-FFF2-40B4-BE49-F238E27FC236}">
                    <a16:creationId xmlns:a16="http://schemas.microsoft.com/office/drawing/2014/main" id="{45BC1820-E5C4-F456-74BF-800B32AFB0E7}"/>
                  </a:ext>
                </a:extLst>
              </p:cNvPr>
              <p:cNvSpPr/>
              <p:nvPr/>
            </p:nvSpPr>
            <p:spPr>
              <a:xfrm>
                <a:off x="2172792" y="3772577"/>
                <a:ext cx="189037" cy="15133"/>
              </a:xfrm>
              <a:custGeom>
                <a:avLst/>
                <a:gdLst/>
                <a:ahLst/>
                <a:cxnLst/>
                <a:rect l="l" t="t" r="r" b="b"/>
                <a:pathLst>
                  <a:path w="3835" h="307" extrusionOk="0">
                    <a:moveTo>
                      <a:pt x="3834" y="0"/>
                    </a:moveTo>
                    <a:lnTo>
                      <a:pt x="3299" y="95"/>
                    </a:lnTo>
                    <a:cubicBezTo>
                      <a:pt x="2668" y="179"/>
                      <a:pt x="2060" y="214"/>
                      <a:pt x="1429" y="214"/>
                    </a:cubicBezTo>
                    <a:cubicBezTo>
                      <a:pt x="1120" y="214"/>
                      <a:pt x="822" y="191"/>
                      <a:pt x="524" y="179"/>
                    </a:cubicBezTo>
                    <a:cubicBezTo>
                      <a:pt x="382" y="167"/>
                      <a:pt x="227" y="167"/>
                      <a:pt x="84" y="155"/>
                    </a:cubicBezTo>
                    <a:lnTo>
                      <a:pt x="1" y="155"/>
                    </a:lnTo>
                    <a:lnTo>
                      <a:pt x="1" y="226"/>
                    </a:lnTo>
                    <a:cubicBezTo>
                      <a:pt x="36" y="226"/>
                      <a:pt x="84" y="238"/>
                      <a:pt x="108" y="238"/>
                    </a:cubicBezTo>
                    <a:cubicBezTo>
                      <a:pt x="274" y="250"/>
                      <a:pt x="453" y="274"/>
                      <a:pt x="632" y="286"/>
                    </a:cubicBezTo>
                    <a:cubicBezTo>
                      <a:pt x="878" y="300"/>
                      <a:pt x="1124" y="306"/>
                      <a:pt x="1371" y="306"/>
                    </a:cubicBezTo>
                    <a:cubicBezTo>
                      <a:pt x="2188" y="306"/>
                      <a:pt x="3006" y="232"/>
                      <a:pt x="3811" y="95"/>
                    </a:cubicBezTo>
                    <a:cubicBezTo>
                      <a:pt x="3811" y="60"/>
                      <a:pt x="3834" y="36"/>
                      <a:pt x="3834" y="0"/>
                    </a:cubicBezTo>
                    <a:close/>
                  </a:path>
                </a:pathLst>
              </a:custGeom>
              <a:solidFill>
                <a:srgbClr val="3E69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3" name="Google Shape;5856;p62">
                <a:extLst>
                  <a:ext uri="{FF2B5EF4-FFF2-40B4-BE49-F238E27FC236}">
                    <a16:creationId xmlns:a16="http://schemas.microsoft.com/office/drawing/2014/main" id="{E2EB2F9C-A15F-F9AD-CCE7-9E8FC0584F1E}"/>
                  </a:ext>
                </a:extLst>
              </p:cNvPr>
              <p:cNvSpPr/>
              <p:nvPr/>
            </p:nvSpPr>
            <p:spPr>
              <a:xfrm>
                <a:off x="2121725" y="3967924"/>
                <a:ext cx="306402" cy="96663"/>
              </a:xfrm>
              <a:custGeom>
                <a:avLst/>
                <a:gdLst/>
                <a:ahLst/>
                <a:cxnLst/>
                <a:rect l="l" t="t" r="r" b="b"/>
                <a:pathLst>
                  <a:path w="6216" h="1961" extrusionOk="0">
                    <a:moveTo>
                      <a:pt x="3232" y="1"/>
                    </a:moveTo>
                    <a:cubicBezTo>
                      <a:pt x="2226" y="1"/>
                      <a:pt x="597" y="40"/>
                      <a:pt x="489" y="73"/>
                    </a:cubicBezTo>
                    <a:cubicBezTo>
                      <a:pt x="322" y="121"/>
                      <a:pt x="1" y="1514"/>
                      <a:pt x="179" y="1823"/>
                    </a:cubicBezTo>
                    <a:cubicBezTo>
                      <a:pt x="233" y="1927"/>
                      <a:pt x="919" y="1961"/>
                      <a:pt x="1811" y="1961"/>
                    </a:cubicBezTo>
                    <a:cubicBezTo>
                      <a:pt x="3279" y="1961"/>
                      <a:pt x="5305" y="1869"/>
                      <a:pt x="6001" y="1847"/>
                    </a:cubicBezTo>
                    <a:cubicBezTo>
                      <a:pt x="6132" y="1847"/>
                      <a:pt x="6216" y="1693"/>
                      <a:pt x="6156" y="1573"/>
                    </a:cubicBezTo>
                    <a:cubicBezTo>
                      <a:pt x="6037" y="1335"/>
                      <a:pt x="5763" y="990"/>
                      <a:pt x="5204" y="633"/>
                    </a:cubicBezTo>
                    <a:cubicBezTo>
                      <a:pt x="4299" y="38"/>
                      <a:pt x="4013" y="26"/>
                      <a:pt x="4013" y="26"/>
                    </a:cubicBezTo>
                    <a:cubicBezTo>
                      <a:pt x="3977" y="8"/>
                      <a:pt x="3661" y="1"/>
                      <a:pt x="3232" y="1"/>
                    </a:cubicBezTo>
                    <a:close/>
                  </a:path>
                </a:pathLst>
              </a:custGeom>
              <a:solidFill>
                <a:srgbClr val="1E3D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4" name="Google Shape;5857;p62">
                <a:extLst>
                  <a:ext uri="{FF2B5EF4-FFF2-40B4-BE49-F238E27FC236}">
                    <a16:creationId xmlns:a16="http://schemas.microsoft.com/office/drawing/2014/main" id="{B13CEC43-C38B-7247-DF5A-3DE6D5483B97}"/>
                  </a:ext>
                </a:extLst>
              </p:cNvPr>
              <p:cNvSpPr/>
              <p:nvPr/>
            </p:nvSpPr>
            <p:spPr>
              <a:xfrm>
                <a:off x="2309530" y="3995134"/>
                <a:ext cx="78720" cy="26224"/>
              </a:xfrm>
              <a:custGeom>
                <a:avLst/>
                <a:gdLst/>
                <a:ahLst/>
                <a:cxnLst/>
                <a:rect l="l" t="t" r="r" b="b"/>
                <a:pathLst>
                  <a:path w="1597" h="532" extrusionOk="0">
                    <a:moveTo>
                      <a:pt x="1223" y="1"/>
                    </a:moveTo>
                    <a:cubicBezTo>
                      <a:pt x="1082" y="1"/>
                      <a:pt x="943" y="16"/>
                      <a:pt x="798" y="45"/>
                    </a:cubicBezTo>
                    <a:cubicBezTo>
                      <a:pt x="596" y="81"/>
                      <a:pt x="406" y="140"/>
                      <a:pt x="227" y="248"/>
                    </a:cubicBezTo>
                    <a:cubicBezTo>
                      <a:pt x="144" y="295"/>
                      <a:pt x="1" y="367"/>
                      <a:pt x="48" y="474"/>
                    </a:cubicBezTo>
                    <a:cubicBezTo>
                      <a:pt x="61" y="517"/>
                      <a:pt x="88" y="532"/>
                      <a:pt x="121" y="532"/>
                    </a:cubicBezTo>
                    <a:cubicBezTo>
                      <a:pt x="178" y="532"/>
                      <a:pt x="253" y="485"/>
                      <a:pt x="298" y="462"/>
                    </a:cubicBezTo>
                    <a:cubicBezTo>
                      <a:pt x="667" y="248"/>
                      <a:pt x="1072" y="176"/>
                      <a:pt x="1489" y="176"/>
                    </a:cubicBezTo>
                    <a:cubicBezTo>
                      <a:pt x="1560" y="176"/>
                      <a:pt x="1596" y="45"/>
                      <a:pt x="1501" y="21"/>
                    </a:cubicBezTo>
                    <a:cubicBezTo>
                      <a:pt x="1407" y="7"/>
                      <a:pt x="1315" y="1"/>
                      <a:pt x="122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5" name="Google Shape;5858;p62">
                <a:extLst>
                  <a:ext uri="{FF2B5EF4-FFF2-40B4-BE49-F238E27FC236}">
                    <a16:creationId xmlns:a16="http://schemas.microsoft.com/office/drawing/2014/main" id="{4184E4C4-B11E-9B39-D2A8-617509D02B64}"/>
                  </a:ext>
                </a:extLst>
              </p:cNvPr>
              <p:cNvSpPr/>
              <p:nvPr/>
            </p:nvSpPr>
            <p:spPr>
              <a:xfrm>
                <a:off x="2279807" y="3982663"/>
                <a:ext cx="79657" cy="30118"/>
              </a:xfrm>
              <a:custGeom>
                <a:avLst/>
                <a:gdLst/>
                <a:ahLst/>
                <a:cxnLst/>
                <a:rect l="l" t="t" r="r" b="b"/>
                <a:pathLst>
                  <a:path w="1616" h="611" extrusionOk="0">
                    <a:moveTo>
                      <a:pt x="1509" y="0"/>
                    </a:moveTo>
                    <a:cubicBezTo>
                      <a:pt x="1259" y="0"/>
                      <a:pt x="1009" y="24"/>
                      <a:pt x="758" y="96"/>
                    </a:cubicBezTo>
                    <a:lnTo>
                      <a:pt x="389" y="239"/>
                    </a:lnTo>
                    <a:cubicBezTo>
                      <a:pt x="306" y="274"/>
                      <a:pt x="187" y="322"/>
                      <a:pt x="92" y="393"/>
                    </a:cubicBezTo>
                    <a:cubicBezTo>
                      <a:pt x="80" y="393"/>
                      <a:pt x="68" y="417"/>
                      <a:pt x="56" y="429"/>
                    </a:cubicBezTo>
                    <a:cubicBezTo>
                      <a:pt x="1" y="484"/>
                      <a:pt x="48" y="610"/>
                      <a:pt x="121" y="610"/>
                    </a:cubicBezTo>
                    <a:cubicBezTo>
                      <a:pt x="127" y="610"/>
                      <a:pt x="133" y="609"/>
                      <a:pt x="139" y="608"/>
                    </a:cubicBezTo>
                    <a:cubicBezTo>
                      <a:pt x="258" y="560"/>
                      <a:pt x="366" y="489"/>
                      <a:pt x="473" y="429"/>
                    </a:cubicBezTo>
                    <a:cubicBezTo>
                      <a:pt x="568" y="370"/>
                      <a:pt x="675" y="322"/>
                      <a:pt x="794" y="298"/>
                    </a:cubicBezTo>
                    <a:cubicBezTo>
                      <a:pt x="1032" y="215"/>
                      <a:pt x="1270" y="179"/>
                      <a:pt x="1509" y="155"/>
                    </a:cubicBezTo>
                    <a:cubicBezTo>
                      <a:pt x="1616" y="143"/>
                      <a:pt x="1616" y="0"/>
                      <a:pt x="150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6" name="Google Shape;5859;p62">
                <a:extLst>
                  <a:ext uri="{FF2B5EF4-FFF2-40B4-BE49-F238E27FC236}">
                    <a16:creationId xmlns:a16="http://schemas.microsoft.com/office/drawing/2014/main" id="{6473E252-50DF-420A-7C51-997AB619FB5F}"/>
                  </a:ext>
                </a:extLst>
              </p:cNvPr>
              <p:cNvSpPr/>
              <p:nvPr/>
            </p:nvSpPr>
            <p:spPr>
              <a:xfrm>
                <a:off x="2264920" y="3969058"/>
                <a:ext cx="70488" cy="25287"/>
              </a:xfrm>
              <a:custGeom>
                <a:avLst/>
                <a:gdLst/>
                <a:ahLst/>
                <a:cxnLst/>
                <a:rect l="l" t="t" r="r" b="b"/>
                <a:pathLst>
                  <a:path w="1430" h="513" extrusionOk="0">
                    <a:moveTo>
                      <a:pt x="1095" y="0"/>
                    </a:moveTo>
                    <a:cubicBezTo>
                      <a:pt x="937" y="0"/>
                      <a:pt x="778" y="17"/>
                      <a:pt x="620" y="62"/>
                    </a:cubicBezTo>
                    <a:cubicBezTo>
                      <a:pt x="501" y="98"/>
                      <a:pt x="382" y="134"/>
                      <a:pt x="263" y="193"/>
                    </a:cubicBezTo>
                    <a:cubicBezTo>
                      <a:pt x="156" y="241"/>
                      <a:pt x="1" y="312"/>
                      <a:pt x="1" y="431"/>
                    </a:cubicBezTo>
                    <a:cubicBezTo>
                      <a:pt x="1" y="467"/>
                      <a:pt x="13" y="479"/>
                      <a:pt x="25" y="491"/>
                    </a:cubicBezTo>
                    <a:cubicBezTo>
                      <a:pt x="50" y="506"/>
                      <a:pt x="72" y="512"/>
                      <a:pt x="95" y="512"/>
                    </a:cubicBezTo>
                    <a:cubicBezTo>
                      <a:pt x="126" y="512"/>
                      <a:pt x="157" y="500"/>
                      <a:pt x="191" y="479"/>
                    </a:cubicBezTo>
                    <a:cubicBezTo>
                      <a:pt x="251" y="443"/>
                      <a:pt x="298" y="419"/>
                      <a:pt x="358" y="396"/>
                    </a:cubicBezTo>
                    <a:cubicBezTo>
                      <a:pt x="441" y="336"/>
                      <a:pt x="560" y="288"/>
                      <a:pt x="668" y="253"/>
                    </a:cubicBezTo>
                    <a:cubicBezTo>
                      <a:pt x="894" y="181"/>
                      <a:pt x="1132" y="134"/>
                      <a:pt x="1370" y="122"/>
                    </a:cubicBezTo>
                    <a:cubicBezTo>
                      <a:pt x="1430" y="110"/>
                      <a:pt x="1430" y="38"/>
                      <a:pt x="1370" y="15"/>
                    </a:cubicBezTo>
                    <a:cubicBezTo>
                      <a:pt x="1279" y="6"/>
                      <a:pt x="1187" y="0"/>
                      <a:pt x="109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7" name="Google Shape;5860;p62">
                <a:extLst>
                  <a:ext uri="{FF2B5EF4-FFF2-40B4-BE49-F238E27FC236}">
                    <a16:creationId xmlns:a16="http://schemas.microsoft.com/office/drawing/2014/main" id="{CBCBC81B-DF60-0240-2142-CF5C2C2E1D48}"/>
                  </a:ext>
                </a:extLst>
              </p:cNvPr>
              <p:cNvSpPr/>
              <p:nvPr/>
            </p:nvSpPr>
            <p:spPr>
              <a:xfrm>
                <a:off x="2108219" y="3073408"/>
                <a:ext cx="684969" cy="396805"/>
              </a:xfrm>
              <a:custGeom>
                <a:avLst/>
                <a:gdLst/>
                <a:ahLst/>
                <a:cxnLst/>
                <a:rect l="l" t="t" r="r" b="b"/>
                <a:pathLst>
                  <a:path w="13896" h="8050" extrusionOk="0">
                    <a:moveTo>
                      <a:pt x="12323" y="1"/>
                    </a:moveTo>
                    <a:cubicBezTo>
                      <a:pt x="12316" y="1"/>
                      <a:pt x="12308" y="2"/>
                      <a:pt x="12300" y="4"/>
                    </a:cubicBezTo>
                    <a:cubicBezTo>
                      <a:pt x="12133" y="28"/>
                      <a:pt x="11979" y="75"/>
                      <a:pt x="11812" y="111"/>
                    </a:cubicBezTo>
                    <a:cubicBezTo>
                      <a:pt x="11776" y="123"/>
                      <a:pt x="11740" y="123"/>
                      <a:pt x="11705" y="123"/>
                    </a:cubicBezTo>
                    <a:cubicBezTo>
                      <a:pt x="11121" y="206"/>
                      <a:pt x="10550" y="289"/>
                      <a:pt x="9966" y="325"/>
                    </a:cubicBezTo>
                    <a:lnTo>
                      <a:pt x="9919" y="325"/>
                    </a:lnTo>
                    <a:cubicBezTo>
                      <a:pt x="9859" y="325"/>
                      <a:pt x="9812" y="349"/>
                      <a:pt x="9776" y="349"/>
                    </a:cubicBezTo>
                    <a:cubicBezTo>
                      <a:pt x="9657" y="361"/>
                      <a:pt x="9514" y="361"/>
                      <a:pt x="9395" y="373"/>
                    </a:cubicBezTo>
                    <a:cubicBezTo>
                      <a:pt x="9371" y="373"/>
                      <a:pt x="9335" y="373"/>
                      <a:pt x="9312" y="385"/>
                    </a:cubicBezTo>
                    <a:cubicBezTo>
                      <a:pt x="8578" y="436"/>
                      <a:pt x="7847" y="459"/>
                      <a:pt x="7119" y="459"/>
                    </a:cubicBezTo>
                    <a:cubicBezTo>
                      <a:pt x="6488" y="459"/>
                      <a:pt x="5858" y="442"/>
                      <a:pt x="5228" y="409"/>
                    </a:cubicBezTo>
                    <a:lnTo>
                      <a:pt x="5109" y="409"/>
                    </a:lnTo>
                    <a:cubicBezTo>
                      <a:pt x="4859" y="385"/>
                      <a:pt x="4609" y="373"/>
                      <a:pt x="4359" y="349"/>
                    </a:cubicBezTo>
                    <a:cubicBezTo>
                      <a:pt x="4061" y="313"/>
                      <a:pt x="3763" y="301"/>
                      <a:pt x="3466" y="266"/>
                    </a:cubicBezTo>
                    <a:lnTo>
                      <a:pt x="3382" y="266"/>
                    </a:lnTo>
                    <a:cubicBezTo>
                      <a:pt x="3144" y="242"/>
                      <a:pt x="2906" y="206"/>
                      <a:pt x="2668" y="194"/>
                    </a:cubicBezTo>
                    <a:cubicBezTo>
                      <a:pt x="2662" y="193"/>
                      <a:pt x="2656" y="193"/>
                      <a:pt x="2649" y="193"/>
                    </a:cubicBezTo>
                    <a:cubicBezTo>
                      <a:pt x="2585" y="193"/>
                      <a:pt x="2525" y="248"/>
                      <a:pt x="2525" y="313"/>
                    </a:cubicBezTo>
                    <a:cubicBezTo>
                      <a:pt x="2430" y="980"/>
                      <a:pt x="2346" y="1540"/>
                      <a:pt x="2275" y="1837"/>
                    </a:cubicBezTo>
                    <a:cubicBezTo>
                      <a:pt x="1775" y="3599"/>
                      <a:pt x="501" y="6659"/>
                      <a:pt x="1" y="7350"/>
                    </a:cubicBezTo>
                    <a:cubicBezTo>
                      <a:pt x="358" y="7469"/>
                      <a:pt x="810" y="7576"/>
                      <a:pt x="1334" y="7671"/>
                    </a:cubicBezTo>
                    <a:cubicBezTo>
                      <a:pt x="1358" y="7671"/>
                      <a:pt x="1394" y="7683"/>
                      <a:pt x="1406" y="7683"/>
                    </a:cubicBezTo>
                    <a:cubicBezTo>
                      <a:pt x="2695" y="7907"/>
                      <a:pt x="4401" y="8050"/>
                      <a:pt x="6238" y="8050"/>
                    </a:cubicBezTo>
                    <a:cubicBezTo>
                      <a:pt x="8797" y="8050"/>
                      <a:pt x="11608" y="7773"/>
                      <a:pt x="13895" y="7052"/>
                    </a:cubicBezTo>
                    <a:cubicBezTo>
                      <a:pt x="13479" y="5623"/>
                      <a:pt x="13086" y="3766"/>
                      <a:pt x="12741" y="1921"/>
                    </a:cubicBezTo>
                    <a:cubicBezTo>
                      <a:pt x="12729" y="1873"/>
                      <a:pt x="12729" y="1813"/>
                      <a:pt x="12717" y="1778"/>
                    </a:cubicBezTo>
                    <a:cubicBezTo>
                      <a:pt x="12610" y="1194"/>
                      <a:pt x="12491" y="611"/>
                      <a:pt x="12395" y="63"/>
                    </a:cubicBezTo>
                    <a:cubicBezTo>
                      <a:pt x="12376" y="24"/>
                      <a:pt x="12356" y="1"/>
                      <a:pt x="12323" y="1"/>
                    </a:cubicBezTo>
                    <a:close/>
                  </a:path>
                </a:pathLst>
              </a:custGeom>
              <a:solidFill>
                <a:srgbClr val="8EB3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8" name="Google Shape;5861;p62">
                <a:extLst>
                  <a:ext uri="{FF2B5EF4-FFF2-40B4-BE49-F238E27FC236}">
                    <a16:creationId xmlns:a16="http://schemas.microsoft.com/office/drawing/2014/main" id="{CAEEA5B6-643F-7282-8012-D65986BCB917}"/>
                  </a:ext>
                </a:extLst>
              </p:cNvPr>
              <p:cNvSpPr/>
              <p:nvPr/>
            </p:nvSpPr>
            <p:spPr>
              <a:xfrm>
                <a:off x="2173975" y="3085880"/>
                <a:ext cx="103317" cy="366293"/>
              </a:xfrm>
              <a:custGeom>
                <a:avLst/>
                <a:gdLst/>
                <a:ahLst/>
                <a:cxnLst/>
                <a:rect l="l" t="t" r="r" b="b"/>
                <a:pathLst>
                  <a:path w="2096" h="7431" extrusionOk="0">
                    <a:moveTo>
                      <a:pt x="2024" y="1"/>
                    </a:moveTo>
                    <a:cubicBezTo>
                      <a:pt x="1965" y="429"/>
                      <a:pt x="1882" y="846"/>
                      <a:pt x="1810" y="1263"/>
                    </a:cubicBezTo>
                    <a:cubicBezTo>
                      <a:pt x="1608" y="2394"/>
                      <a:pt x="1322" y="3513"/>
                      <a:pt x="989" y="4632"/>
                    </a:cubicBezTo>
                    <a:cubicBezTo>
                      <a:pt x="834" y="5180"/>
                      <a:pt x="631" y="5751"/>
                      <a:pt x="441" y="6299"/>
                    </a:cubicBezTo>
                    <a:cubicBezTo>
                      <a:pt x="298" y="6656"/>
                      <a:pt x="143" y="7037"/>
                      <a:pt x="0" y="7418"/>
                    </a:cubicBezTo>
                    <a:cubicBezTo>
                      <a:pt x="24" y="7418"/>
                      <a:pt x="60" y="7430"/>
                      <a:pt x="72" y="7430"/>
                    </a:cubicBezTo>
                    <a:cubicBezTo>
                      <a:pt x="131" y="7299"/>
                      <a:pt x="179" y="7156"/>
                      <a:pt x="238" y="7025"/>
                    </a:cubicBezTo>
                    <a:cubicBezTo>
                      <a:pt x="358" y="6716"/>
                      <a:pt x="477" y="6418"/>
                      <a:pt x="596" y="6109"/>
                    </a:cubicBezTo>
                    <a:cubicBezTo>
                      <a:pt x="1322" y="4108"/>
                      <a:pt x="1822" y="2061"/>
                      <a:pt x="209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9" name="Google Shape;5862;p62">
                <a:extLst>
                  <a:ext uri="{FF2B5EF4-FFF2-40B4-BE49-F238E27FC236}">
                    <a16:creationId xmlns:a16="http://schemas.microsoft.com/office/drawing/2014/main" id="{41B2E703-E371-3182-3462-BCF9F6455292}"/>
                  </a:ext>
                </a:extLst>
              </p:cNvPr>
              <p:cNvSpPr/>
              <p:nvPr/>
            </p:nvSpPr>
            <p:spPr>
              <a:xfrm>
                <a:off x="2246485" y="3091745"/>
                <a:ext cx="118253" cy="158673"/>
              </a:xfrm>
              <a:custGeom>
                <a:avLst/>
                <a:gdLst/>
                <a:ahLst/>
                <a:cxnLst/>
                <a:rect l="l" t="t" r="r" b="b"/>
                <a:pathLst>
                  <a:path w="2399" h="3219" extrusionOk="0">
                    <a:moveTo>
                      <a:pt x="2280" y="1"/>
                    </a:moveTo>
                    <a:cubicBezTo>
                      <a:pt x="2280" y="13"/>
                      <a:pt x="2280" y="13"/>
                      <a:pt x="2256" y="37"/>
                    </a:cubicBezTo>
                    <a:cubicBezTo>
                      <a:pt x="2077" y="644"/>
                      <a:pt x="1780" y="1239"/>
                      <a:pt x="1399" y="1775"/>
                    </a:cubicBezTo>
                    <a:cubicBezTo>
                      <a:pt x="1006" y="2311"/>
                      <a:pt x="530" y="2751"/>
                      <a:pt x="30" y="3168"/>
                    </a:cubicBezTo>
                    <a:cubicBezTo>
                      <a:pt x="0" y="3197"/>
                      <a:pt x="19" y="3219"/>
                      <a:pt x="40" y="3219"/>
                    </a:cubicBezTo>
                    <a:cubicBezTo>
                      <a:pt x="45" y="3219"/>
                      <a:pt x="49" y="3218"/>
                      <a:pt x="53" y="3216"/>
                    </a:cubicBezTo>
                    <a:cubicBezTo>
                      <a:pt x="387" y="3025"/>
                      <a:pt x="672" y="2775"/>
                      <a:pt x="934" y="2489"/>
                    </a:cubicBezTo>
                    <a:cubicBezTo>
                      <a:pt x="1399" y="2013"/>
                      <a:pt x="1780" y="1465"/>
                      <a:pt x="2066" y="870"/>
                    </a:cubicBezTo>
                    <a:cubicBezTo>
                      <a:pt x="2196" y="584"/>
                      <a:pt x="2316" y="298"/>
                      <a:pt x="239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0" name="Google Shape;5863;p62">
                <a:extLst>
                  <a:ext uri="{FF2B5EF4-FFF2-40B4-BE49-F238E27FC236}">
                    <a16:creationId xmlns:a16="http://schemas.microsoft.com/office/drawing/2014/main" id="{EF7062F0-2A79-0C3A-DC66-4DEAE1B0BD5D}"/>
                  </a:ext>
                </a:extLst>
              </p:cNvPr>
              <p:cNvSpPr/>
              <p:nvPr/>
            </p:nvSpPr>
            <p:spPr>
              <a:xfrm>
                <a:off x="2684548" y="3077697"/>
                <a:ext cx="51708" cy="89811"/>
              </a:xfrm>
              <a:custGeom>
                <a:avLst/>
                <a:gdLst/>
                <a:ahLst/>
                <a:cxnLst/>
                <a:rect l="l" t="t" r="r" b="b"/>
                <a:pathLst>
                  <a:path w="1049" h="1822" extrusionOk="0">
                    <a:moveTo>
                      <a:pt x="1" y="0"/>
                    </a:moveTo>
                    <a:cubicBezTo>
                      <a:pt x="96" y="286"/>
                      <a:pt x="239" y="572"/>
                      <a:pt x="370" y="822"/>
                    </a:cubicBezTo>
                    <a:cubicBezTo>
                      <a:pt x="560" y="1179"/>
                      <a:pt x="787" y="1512"/>
                      <a:pt x="1049" y="1822"/>
                    </a:cubicBezTo>
                    <a:cubicBezTo>
                      <a:pt x="1037" y="1774"/>
                      <a:pt x="1037" y="1715"/>
                      <a:pt x="1025" y="1667"/>
                    </a:cubicBezTo>
                    <a:cubicBezTo>
                      <a:pt x="799" y="1393"/>
                      <a:pt x="608" y="1095"/>
                      <a:pt x="441" y="774"/>
                    </a:cubicBezTo>
                    <a:cubicBezTo>
                      <a:pt x="310" y="524"/>
                      <a:pt x="203" y="262"/>
                      <a:pt x="96" y="0"/>
                    </a:cubicBezTo>
                    <a:close/>
                  </a:path>
                </a:pathLst>
              </a:custGeom>
              <a:solidFill>
                <a:srgbClr val="42409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1" name="Google Shape;5864;p62">
                <a:extLst>
                  <a:ext uri="{FF2B5EF4-FFF2-40B4-BE49-F238E27FC236}">
                    <a16:creationId xmlns:a16="http://schemas.microsoft.com/office/drawing/2014/main" id="{FB193479-0FA8-F0FC-E299-6221647C236C}"/>
                  </a:ext>
                </a:extLst>
              </p:cNvPr>
              <p:cNvSpPr/>
              <p:nvPr/>
            </p:nvSpPr>
            <p:spPr>
              <a:xfrm>
                <a:off x="2561317" y="3088837"/>
                <a:ext cx="38793" cy="126583"/>
              </a:xfrm>
              <a:custGeom>
                <a:avLst/>
                <a:gdLst/>
                <a:ahLst/>
                <a:cxnLst/>
                <a:rect l="l" t="t" r="r" b="b"/>
                <a:pathLst>
                  <a:path w="787" h="2568" extrusionOk="0">
                    <a:moveTo>
                      <a:pt x="715" y="0"/>
                    </a:moveTo>
                    <a:cubicBezTo>
                      <a:pt x="727" y="298"/>
                      <a:pt x="739" y="596"/>
                      <a:pt x="727" y="905"/>
                    </a:cubicBezTo>
                    <a:cubicBezTo>
                      <a:pt x="727" y="1191"/>
                      <a:pt x="715" y="1465"/>
                      <a:pt x="691" y="1739"/>
                    </a:cubicBezTo>
                    <a:cubicBezTo>
                      <a:pt x="679" y="1965"/>
                      <a:pt x="691" y="2322"/>
                      <a:pt x="429" y="2453"/>
                    </a:cubicBezTo>
                    <a:cubicBezTo>
                      <a:pt x="387" y="2471"/>
                      <a:pt x="350" y="2480"/>
                      <a:pt x="319" y="2480"/>
                    </a:cubicBezTo>
                    <a:cubicBezTo>
                      <a:pt x="145" y="2480"/>
                      <a:pt x="121" y="2235"/>
                      <a:pt x="131" y="2084"/>
                    </a:cubicBezTo>
                    <a:cubicBezTo>
                      <a:pt x="143" y="1834"/>
                      <a:pt x="191" y="1596"/>
                      <a:pt x="203" y="1346"/>
                    </a:cubicBezTo>
                    <a:cubicBezTo>
                      <a:pt x="239" y="905"/>
                      <a:pt x="215" y="477"/>
                      <a:pt x="179" y="48"/>
                    </a:cubicBezTo>
                    <a:cubicBezTo>
                      <a:pt x="143" y="48"/>
                      <a:pt x="120" y="48"/>
                      <a:pt x="84" y="60"/>
                    </a:cubicBezTo>
                    <a:cubicBezTo>
                      <a:pt x="96" y="107"/>
                      <a:pt x="96" y="167"/>
                      <a:pt x="96" y="227"/>
                    </a:cubicBezTo>
                    <a:cubicBezTo>
                      <a:pt x="143" y="786"/>
                      <a:pt x="131" y="1370"/>
                      <a:pt x="60" y="1953"/>
                    </a:cubicBezTo>
                    <a:cubicBezTo>
                      <a:pt x="24" y="2132"/>
                      <a:pt x="0" y="2358"/>
                      <a:pt x="131" y="2489"/>
                    </a:cubicBezTo>
                    <a:cubicBezTo>
                      <a:pt x="178" y="2544"/>
                      <a:pt x="240" y="2567"/>
                      <a:pt x="306" y="2567"/>
                    </a:cubicBezTo>
                    <a:cubicBezTo>
                      <a:pt x="412" y="2567"/>
                      <a:pt x="527" y="2509"/>
                      <a:pt x="608" y="2429"/>
                    </a:cubicBezTo>
                    <a:cubicBezTo>
                      <a:pt x="786" y="2239"/>
                      <a:pt x="774" y="1953"/>
                      <a:pt x="774" y="1715"/>
                    </a:cubicBezTo>
                    <a:cubicBezTo>
                      <a:pt x="786" y="1417"/>
                      <a:pt x="786" y="1108"/>
                      <a:pt x="786" y="810"/>
                    </a:cubicBezTo>
                    <a:cubicBezTo>
                      <a:pt x="786" y="536"/>
                      <a:pt x="774" y="274"/>
                      <a:pt x="751" y="0"/>
                    </a:cubicBezTo>
                    <a:close/>
                  </a:path>
                </a:pathLst>
              </a:custGeom>
              <a:solidFill>
                <a:srgbClr val="42409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2" name="Google Shape;5865;p62">
                <a:extLst>
                  <a:ext uri="{FF2B5EF4-FFF2-40B4-BE49-F238E27FC236}">
                    <a16:creationId xmlns:a16="http://schemas.microsoft.com/office/drawing/2014/main" id="{D77D1C2A-E50F-9C20-97D3-3AD7D9CBC90D}"/>
                  </a:ext>
                </a:extLst>
              </p:cNvPr>
              <p:cNvSpPr/>
              <p:nvPr/>
            </p:nvSpPr>
            <p:spPr>
              <a:xfrm>
                <a:off x="2188664" y="2631006"/>
                <a:ext cx="566962" cy="589883"/>
              </a:xfrm>
              <a:custGeom>
                <a:avLst/>
                <a:gdLst/>
                <a:ahLst/>
                <a:cxnLst/>
                <a:rect l="l" t="t" r="r" b="b"/>
                <a:pathLst>
                  <a:path w="11502" h="11967" extrusionOk="0">
                    <a:moveTo>
                      <a:pt x="4650" y="1"/>
                    </a:moveTo>
                    <a:cubicBezTo>
                      <a:pt x="4608" y="1"/>
                      <a:pt x="4566" y="1"/>
                      <a:pt x="4524" y="1"/>
                    </a:cubicBezTo>
                    <a:cubicBezTo>
                      <a:pt x="2703" y="49"/>
                      <a:pt x="1417" y="359"/>
                      <a:pt x="1000" y="763"/>
                    </a:cubicBezTo>
                    <a:cubicBezTo>
                      <a:pt x="941" y="823"/>
                      <a:pt x="893" y="871"/>
                      <a:pt x="881" y="930"/>
                    </a:cubicBezTo>
                    <a:cubicBezTo>
                      <a:pt x="833" y="1025"/>
                      <a:pt x="750" y="1585"/>
                      <a:pt x="667" y="2418"/>
                    </a:cubicBezTo>
                    <a:cubicBezTo>
                      <a:pt x="619" y="2787"/>
                      <a:pt x="583" y="3216"/>
                      <a:pt x="536" y="3692"/>
                    </a:cubicBezTo>
                    <a:cubicBezTo>
                      <a:pt x="488" y="4228"/>
                      <a:pt x="429" y="4812"/>
                      <a:pt x="381" y="5407"/>
                    </a:cubicBezTo>
                    <a:cubicBezTo>
                      <a:pt x="333" y="5931"/>
                      <a:pt x="298" y="6478"/>
                      <a:pt x="250" y="7014"/>
                    </a:cubicBezTo>
                    <a:cubicBezTo>
                      <a:pt x="202" y="7610"/>
                      <a:pt x="155" y="8205"/>
                      <a:pt x="119" y="8764"/>
                    </a:cubicBezTo>
                    <a:cubicBezTo>
                      <a:pt x="83" y="9241"/>
                      <a:pt x="60" y="9693"/>
                      <a:pt x="36" y="10110"/>
                    </a:cubicBezTo>
                    <a:cubicBezTo>
                      <a:pt x="24" y="10658"/>
                      <a:pt x="12" y="11169"/>
                      <a:pt x="0" y="11562"/>
                    </a:cubicBezTo>
                    <a:cubicBezTo>
                      <a:pt x="509" y="11637"/>
                      <a:pt x="2902" y="11966"/>
                      <a:pt x="5882" y="11966"/>
                    </a:cubicBezTo>
                    <a:cubicBezTo>
                      <a:pt x="7640" y="11966"/>
                      <a:pt x="9602" y="11852"/>
                      <a:pt x="11501" y="11503"/>
                    </a:cubicBezTo>
                    <a:cubicBezTo>
                      <a:pt x="11501" y="11050"/>
                      <a:pt x="11466" y="10586"/>
                      <a:pt x="11454" y="10098"/>
                    </a:cubicBezTo>
                    <a:cubicBezTo>
                      <a:pt x="11430" y="9598"/>
                      <a:pt x="11394" y="9098"/>
                      <a:pt x="11347" y="8610"/>
                    </a:cubicBezTo>
                    <a:cubicBezTo>
                      <a:pt x="11311" y="8050"/>
                      <a:pt x="11251" y="7502"/>
                      <a:pt x="11192" y="6967"/>
                    </a:cubicBezTo>
                    <a:cubicBezTo>
                      <a:pt x="11109" y="6371"/>
                      <a:pt x="11037" y="5788"/>
                      <a:pt x="10954" y="5228"/>
                    </a:cubicBezTo>
                    <a:cubicBezTo>
                      <a:pt x="10859" y="4657"/>
                      <a:pt x="10751" y="4121"/>
                      <a:pt x="10668" y="3645"/>
                    </a:cubicBezTo>
                    <a:cubicBezTo>
                      <a:pt x="10561" y="3133"/>
                      <a:pt x="10442" y="2668"/>
                      <a:pt x="10347" y="2276"/>
                    </a:cubicBezTo>
                    <a:cubicBezTo>
                      <a:pt x="10192" y="1740"/>
                      <a:pt x="10025" y="1347"/>
                      <a:pt x="9870" y="1133"/>
                    </a:cubicBezTo>
                    <a:cubicBezTo>
                      <a:pt x="9811" y="1049"/>
                      <a:pt x="9585" y="930"/>
                      <a:pt x="9251" y="811"/>
                    </a:cubicBezTo>
                    <a:cubicBezTo>
                      <a:pt x="8242" y="428"/>
                      <a:pt x="6228" y="1"/>
                      <a:pt x="4650" y="1"/>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3" name="Google Shape;5866;p62">
                <a:extLst>
                  <a:ext uri="{FF2B5EF4-FFF2-40B4-BE49-F238E27FC236}">
                    <a16:creationId xmlns:a16="http://schemas.microsoft.com/office/drawing/2014/main" id="{69459593-6029-E271-FA4F-93CF0BFAD90F}"/>
                  </a:ext>
                </a:extLst>
              </p:cNvPr>
              <p:cNvSpPr/>
              <p:nvPr/>
            </p:nvSpPr>
            <p:spPr>
              <a:xfrm>
                <a:off x="2336345" y="2637611"/>
                <a:ext cx="266672" cy="210627"/>
              </a:xfrm>
              <a:custGeom>
                <a:avLst/>
                <a:gdLst/>
                <a:ahLst/>
                <a:cxnLst/>
                <a:rect l="l" t="t" r="r" b="b"/>
                <a:pathLst>
                  <a:path w="5410" h="4273" extrusionOk="0">
                    <a:moveTo>
                      <a:pt x="1506" y="1"/>
                    </a:moveTo>
                    <a:cubicBezTo>
                      <a:pt x="542" y="1"/>
                      <a:pt x="0" y="268"/>
                      <a:pt x="778" y="1106"/>
                    </a:cubicBezTo>
                    <a:cubicBezTo>
                      <a:pt x="1743" y="2142"/>
                      <a:pt x="3100" y="3273"/>
                      <a:pt x="3814" y="3868"/>
                    </a:cubicBezTo>
                    <a:cubicBezTo>
                      <a:pt x="4124" y="4130"/>
                      <a:pt x="4326" y="4273"/>
                      <a:pt x="4326" y="4273"/>
                    </a:cubicBezTo>
                    <a:cubicBezTo>
                      <a:pt x="4326" y="4273"/>
                      <a:pt x="4445" y="4070"/>
                      <a:pt x="4588" y="3737"/>
                    </a:cubicBezTo>
                    <a:cubicBezTo>
                      <a:pt x="4934" y="3011"/>
                      <a:pt x="5410" y="1713"/>
                      <a:pt x="5076" y="820"/>
                    </a:cubicBezTo>
                    <a:cubicBezTo>
                      <a:pt x="4862" y="237"/>
                      <a:pt x="3886" y="260"/>
                      <a:pt x="2779" y="106"/>
                    </a:cubicBezTo>
                    <a:cubicBezTo>
                      <a:pt x="2326" y="42"/>
                      <a:pt x="1883" y="1"/>
                      <a:pt x="1506" y="1"/>
                    </a:cubicBezTo>
                    <a:close/>
                  </a:path>
                </a:pathLst>
              </a:custGeom>
              <a:solidFill>
                <a:srgbClr val="C8D9A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4" name="Google Shape;5867;p62">
                <a:extLst>
                  <a:ext uri="{FF2B5EF4-FFF2-40B4-BE49-F238E27FC236}">
                    <a16:creationId xmlns:a16="http://schemas.microsoft.com/office/drawing/2014/main" id="{2987B5D9-DAE0-A198-2B08-0A9F3A8A47EA}"/>
                  </a:ext>
                </a:extLst>
              </p:cNvPr>
              <p:cNvSpPr/>
              <p:nvPr/>
            </p:nvSpPr>
            <p:spPr>
              <a:xfrm>
                <a:off x="2370554" y="2557707"/>
                <a:ext cx="209000" cy="135061"/>
              </a:xfrm>
              <a:custGeom>
                <a:avLst/>
                <a:gdLst/>
                <a:ahLst/>
                <a:cxnLst/>
                <a:rect l="l" t="t" r="r" b="b"/>
                <a:pathLst>
                  <a:path w="4240" h="2740" extrusionOk="0">
                    <a:moveTo>
                      <a:pt x="549" y="0"/>
                    </a:moveTo>
                    <a:lnTo>
                      <a:pt x="168" y="1310"/>
                    </a:lnTo>
                    <a:cubicBezTo>
                      <a:pt x="168" y="1310"/>
                      <a:pt x="1" y="2119"/>
                      <a:pt x="1668" y="2560"/>
                    </a:cubicBezTo>
                    <a:cubicBezTo>
                      <a:pt x="2166" y="2692"/>
                      <a:pt x="2551" y="2739"/>
                      <a:pt x="2848" y="2739"/>
                    </a:cubicBezTo>
                    <a:cubicBezTo>
                      <a:pt x="3592" y="2739"/>
                      <a:pt x="3775" y="2441"/>
                      <a:pt x="3775" y="2441"/>
                    </a:cubicBezTo>
                    <a:lnTo>
                      <a:pt x="4240" y="786"/>
                    </a:lnTo>
                    <a:lnTo>
                      <a:pt x="549" y="0"/>
                    </a:ln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5" name="Google Shape;5868;p62">
                <a:extLst>
                  <a:ext uri="{FF2B5EF4-FFF2-40B4-BE49-F238E27FC236}">
                    <a16:creationId xmlns:a16="http://schemas.microsoft.com/office/drawing/2014/main" id="{452E3EE6-CFDD-7EF9-8F97-A40C775A87D0}"/>
                  </a:ext>
                </a:extLst>
              </p:cNvPr>
              <p:cNvSpPr/>
              <p:nvPr/>
            </p:nvSpPr>
            <p:spPr>
              <a:xfrm>
                <a:off x="2377012" y="2540652"/>
                <a:ext cx="209592" cy="100360"/>
              </a:xfrm>
              <a:custGeom>
                <a:avLst/>
                <a:gdLst/>
                <a:ahLst/>
                <a:cxnLst/>
                <a:rect l="l" t="t" r="r" b="b"/>
                <a:pathLst>
                  <a:path w="4252" h="2036" extrusionOk="0">
                    <a:moveTo>
                      <a:pt x="1192" y="1"/>
                    </a:moveTo>
                    <a:cubicBezTo>
                      <a:pt x="942" y="1"/>
                      <a:pt x="668" y="1"/>
                      <a:pt x="418" y="84"/>
                    </a:cubicBezTo>
                    <a:cubicBezTo>
                      <a:pt x="287" y="120"/>
                      <a:pt x="144" y="179"/>
                      <a:pt x="72" y="287"/>
                    </a:cubicBezTo>
                    <a:cubicBezTo>
                      <a:pt x="1" y="406"/>
                      <a:pt x="25" y="560"/>
                      <a:pt x="72" y="691"/>
                    </a:cubicBezTo>
                    <a:cubicBezTo>
                      <a:pt x="203" y="1072"/>
                      <a:pt x="537" y="1406"/>
                      <a:pt x="942" y="1608"/>
                    </a:cubicBezTo>
                    <a:cubicBezTo>
                      <a:pt x="1334" y="1823"/>
                      <a:pt x="1787" y="1930"/>
                      <a:pt x="2227" y="1989"/>
                    </a:cubicBezTo>
                    <a:cubicBezTo>
                      <a:pt x="2411" y="2018"/>
                      <a:pt x="2591" y="2035"/>
                      <a:pt x="2768" y="2035"/>
                    </a:cubicBezTo>
                    <a:cubicBezTo>
                      <a:pt x="2960" y="2035"/>
                      <a:pt x="3149" y="2015"/>
                      <a:pt x="3335" y="1965"/>
                    </a:cubicBezTo>
                    <a:cubicBezTo>
                      <a:pt x="3632" y="1894"/>
                      <a:pt x="4037" y="1715"/>
                      <a:pt x="4168" y="1453"/>
                    </a:cubicBezTo>
                    <a:cubicBezTo>
                      <a:pt x="4251" y="1239"/>
                      <a:pt x="4180" y="822"/>
                      <a:pt x="4049" y="644"/>
                    </a:cubicBezTo>
                    <a:cubicBezTo>
                      <a:pt x="3930" y="501"/>
                      <a:pt x="3739" y="441"/>
                      <a:pt x="3537" y="394"/>
                    </a:cubicBezTo>
                    <a:cubicBezTo>
                      <a:pt x="2763" y="179"/>
                      <a:pt x="1977" y="25"/>
                      <a:pt x="1192"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6" name="Google Shape;5869;p62">
                <a:extLst>
                  <a:ext uri="{FF2B5EF4-FFF2-40B4-BE49-F238E27FC236}">
                    <a16:creationId xmlns:a16="http://schemas.microsoft.com/office/drawing/2014/main" id="{84B62BDF-EDC7-5604-BB12-DD3F7D34731B}"/>
                  </a:ext>
                </a:extLst>
              </p:cNvPr>
              <p:cNvSpPr/>
              <p:nvPr/>
            </p:nvSpPr>
            <p:spPr>
              <a:xfrm>
                <a:off x="2346253" y="2608085"/>
                <a:ext cx="247399" cy="154581"/>
              </a:xfrm>
              <a:custGeom>
                <a:avLst/>
                <a:gdLst/>
                <a:ahLst/>
                <a:cxnLst/>
                <a:rect l="l" t="t" r="r" b="b"/>
                <a:pathLst>
                  <a:path w="5019" h="3136" extrusionOk="0">
                    <a:moveTo>
                      <a:pt x="740" y="1"/>
                    </a:moveTo>
                    <a:cubicBezTo>
                      <a:pt x="372" y="1"/>
                      <a:pt x="0" y="1006"/>
                      <a:pt x="53" y="1133"/>
                    </a:cubicBezTo>
                    <a:cubicBezTo>
                      <a:pt x="887" y="3002"/>
                      <a:pt x="2554" y="3038"/>
                      <a:pt x="2899" y="3133"/>
                    </a:cubicBezTo>
                    <a:cubicBezTo>
                      <a:pt x="2904" y="3135"/>
                      <a:pt x="2909" y="3136"/>
                      <a:pt x="2915" y="3136"/>
                    </a:cubicBezTo>
                    <a:cubicBezTo>
                      <a:pt x="3147" y="3136"/>
                      <a:pt x="3828" y="1967"/>
                      <a:pt x="3828" y="1967"/>
                    </a:cubicBezTo>
                    <a:cubicBezTo>
                      <a:pt x="3828" y="1967"/>
                      <a:pt x="4416" y="2907"/>
                      <a:pt x="4563" y="2907"/>
                    </a:cubicBezTo>
                    <a:cubicBezTo>
                      <a:pt x="4564" y="2907"/>
                      <a:pt x="4565" y="2907"/>
                      <a:pt x="4566" y="2907"/>
                    </a:cubicBezTo>
                    <a:cubicBezTo>
                      <a:pt x="4721" y="2895"/>
                      <a:pt x="4995" y="1990"/>
                      <a:pt x="5018" y="1717"/>
                    </a:cubicBezTo>
                    <a:cubicBezTo>
                      <a:pt x="5018" y="1550"/>
                      <a:pt x="4756" y="907"/>
                      <a:pt x="4637" y="657"/>
                    </a:cubicBezTo>
                    <a:cubicBezTo>
                      <a:pt x="4632" y="647"/>
                      <a:pt x="4619" y="641"/>
                      <a:pt x="4605" y="641"/>
                    </a:cubicBezTo>
                    <a:cubicBezTo>
                      <a:pt x="4584" y="641"/>
                      <a:pt x="4561" y="653"/>
                      <a:pt x="4554" y="681"/>
                    </a:cubicBezTo>
                    <a:cubicBezTo>
                      <a:pt x="4459" y="883"/>
                      <a:pt x="4280" y="1359"/>
                      <a:pt x="3887" y="1395"/>
                    </a:cubicBezTo>
                    <a:cubicBezTo>
                      <a:pt x="3798" y="1402"/>
                      <a:pt x="3711" y="1405"/>
                      <a:pt x="3626" y="1405"/>
                    </a:cubicBezTo>
                    <a:cubicBezTo>
                      <a:pt x="2101" y="1405"/>
                      <a:pt x="1258" y="343"/>
                      <a:pt x="875" y="50"/>
                    </a:cubicBezTo>
                    <a:cubicBezTo>
                      <a:pt x="831" y="16"/>
                      <a:pt x="785" y="1"/>
                      <a:pt x="740"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7" name="Google Shape;5870;p62">
                <a:extLst>
                  <a:ext uri="{FF2B5EF4-FFF2-40B4-BE49-F238E27FC236}">
                    <a16:creationId xmlns:a16="http://schemas.microsoft.com/office/drawing/2014/main" id="{5A7B6802-3A08-A756-C085-38E6E2609900}"/>
                  </a:ext>
                </a:extLst>
              </p:cNvPr>
              <p:cNvSpPr/>
              <p:nvPr/>
            </p:nvSpPr>
            <p:spPr>
              <a:xfrm>
                <a:off x="2342112" y="2598275"/>
                <a:ext cx="251540" cy="153842"/>
              </a:xfrm>
              <a:custGeom>
                <a:avLst/>
                <a:gdLst/>
                <a:ahLst/>
                <a:cxnLst/>
                <a:rect l="l" t="t" r="r" b="b"/>
                <a:pathLst>
                  <a:path w="5103" h="3121" extrusionOk="0">
                    <a:moveTo>
                      <a:pt x="754" y="1"/>
                    </a:moveTo>
                    <a:cubicBezTo>
                      <a:pt x="376" y="1"/>
                      <a:pt x="1" y="1014"/>
                      <a:pt x="54" y="1142"/>
                    </a:cubicBezTo>
                    <a:cubicBezTo>
                      <a:pt x="899" y="2987"/>
                      <a:pt x="2614" y="3035"/>
                      <a:pt x="2923" y="3118"/>
                    </a:cubicBezTo>
                    <a:cubicBezTo>
                      <a:pt x="2929" y="3120"/>
                      <a:pt x="2934" y="3120"/>
                      <a:pt x="2940" y="3120"/>
                    </a:cubicBezTo>
                    <a:cubicBezTo>
                      <a:pt x="3172" y="3120"/>
                      <a:pt x="3864" y="1951"/>
                      <a:pt x="3864" y="1951"/>
                    </a:cubicBezTo>
                    <a:cubicBezTo>
                      <a:pt x="3864" y="1951"/>
                      <a:pt x="4445" y="2880"/>
                      <a:pt x="4620" y="2880"/>
                    </a:cubicBezTo>
                    <a:cubicBezTo>
                      <a:pt x="4622" y="2880"/>
                      <a:pt x="4624" y="2880"/>
                      <a:pt x="4626" y="2880"/>
                    </a:cubicBezTo>
                    <a:cubicBezTo>
                      <a:pt x="4781" y="2856"/>
                      <a:pt x="5067" y="1951"/>
                      <a:pt x="5079" y="1677"/>
                    </a:cubicBezTo>
                    <a:cubicBezTo>
                      <a:pt x="5102" y="1511"/>
                      <a:pt x="4840" y="880"/>
                      <a:pt x="4709" y="618"/>
                    </a:cubicBezTo>
                    <a:cubicBezTo>
                      <a:pt x="4704" y="608"/>
                      <a:pt x="4691" y="602"/>
                      <a:pt x="4677" y="602"/>
                    </a:cubicBezTo>
                    <a:cubicBezTo>
                      <a:pt x="4656" y="602"/>
                      <a:pt x="4633" y="614"/>
                      <a:pt x="4626" y="642"/>
                    </a:cubicBezTo>
                    <a:cubicBezTo>
                      <a:pt x="4531" y="856"/>
                      <a:pt x="4352" y="1332"/>
                      <a:pt x="3947" y="1368"/>
                    </a:cubicBezTo>
                    <a:cubicBezTo>
                      <a:pt x="3849" y="1376"/>
                      <a:pt x="3753" y="1380"/>
                      <a:pt x="3660" y="1380"/>
                    </a:cubicBezTo>
                    <a:cubicBezTo>
                      <a:pt x="2137" y="1380"/>
                      <a:pt x="1269" y="338"/>
                      <a:pt x="888" y="46"/>
                    </a:cubicBezTo>
                    <a:cubicBezTo>
                      <a:pt x="843" y="15"/>
                      <a:pt x="799" y="1"/>
                      <a:pt x="754" y="1"/>
                    </a:cubicBezTo>
                    <a:close/>
                  </a:path>
                </a:pathLst>
              </a:custGeom>
              <a:solidFill>
                <a:srgbClr val="C8D9A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8" name="Google Shape;5872;p62">
                <a:extLst>
                  <a:ext uri="{FF2B5EF4-FFF2-40B4-BE49-F238E27FC236}">
                    <a16:creationId xmlns:a16="http://schemas.microsoft.com/office/drawing/2014/main" id="{284F927B-4EAF-9261-0F64-E97F8DFC824E}"/>
                  </a:ext>
                </a:extLst>
              </p:cNvPr>
              <p:cNvSpPr/>
              <p:nvPr/>
            </p:nvSpPr>
            <p:spPr>
              <a:xfrm>
                <a:off x="2078890" y="3324161"/>
                <a:ext cx="80445" cy="60778"/>
              </a:xfrm>
              <a:custGeom>
                <a:avLst/>
                <a:gdLst/>
                <a:ahLst/>
                <a:cxnLst/>
                <a:rect l="l" t="t" r="r" b="b"/>
                <a:pathLst>
                  <a:path w="1632" h="1233" extrusionOk="0">
                    <a:moveTo>
                      <a:pt x="340" y="0"/>
                    </a:moveTo>
                    <a:cubicBezTo>
                      <a:pt x="286" y="0"/>
                      <a:pt x="242" y="14"/>
                      <a:pt x="215" y="48"/>
                    </a:cubicBezTo>
                    <a:cubicBezTo>
                      <a:pt x="84" y="215"/>
                      <a:pt x="536" y="584"/>
                      <a:pt x="536" y="584"/>
                    </a:cubicBezTo>
                    <a:cubicBezTo>
                      <a:pt x="536" y="584"/>
                      <a:pt x="357" y="527"/>
                      <a:pt x="227" y="527"/>
                    </a:cubicBezTo>
                    <a:cubicBezTo>
                      <a:pt x="85" y="527"/>
                      <a:pt x="1" y="595"/>
                      <a:pt x="274" y="882"/>
                    </a:cubicBezTo>
                    <a:cubicBezTo>
                      <a:pt x="539" y="1165"/>
                      <a:pt x="904" y="1232"/>
                      <a:pt x="1189" y="1232"/>
                    </a:cubicBezTo>
                    <a:cubicBezTo>
                      <a:pt x="1442" y="1232"/>
                      <a:pt x="1632" y="1179"/>
                      <a:pt x="1632" y="1179"/>
                    </a:cubicBezTo>
                    <a:lnTo>
                      <a:pt x="894" y="203"/>
                    </a:lnTo>
                    <a:cubicBezTo>
                      <a:pt x="894" y="203"/>
                      <a:pt x="548" y="0"/>
                      <a:pt x="340"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9" name="Google Shape;5873;p62">
                <a:extLst>
                  <a:ext uri="{FF2B5EF4-FFF2-40B4-BE49-F238E27FC236}">
                    <a16:creationId xmlns:a16="http://schemas.microsoft.com/office/drawing/2014/main" id="{7BFABC19-3EF6-47DE-6413-9B65D4D368C6}"/>
                  </a:ext>
                </a:extLst>
              </p:cNvPr>
              <p:cNvSpPr/>
              <p:nvPr/>
            </p:nvSpPr>
            <p:spPr>
              <a:xfrm>
                <a:off x="2095403" y="3231983"/>
                <a:ext cx="161384" cy="152215"/>
              </a:xfrm>
              <a:custGeom>
                <a:avLst/>
                <a:gdLst/>
                <a:ahLst/>
                <a:cxnLst/>
                <a:rect l="l" t="t" r="r" b="b"/>
                <a:pathLst>
                  <a:path w="3274" h="3088" extrusionOk="0">
                    <a:moveTo>
                      <a:pt x="1915" y="0"/>
                    </a:moveTo>
                    <a:cubicBezTo>
                      <a:pt x="1365" y="0"/>
                      <a:pt x="0" y="1138"/>
                      <a:pt x="11" y="1275"/>
                    </a:cubicBezTo>
                    <a:cubicBezTo>
                      <a:pt x="23" y="1442"/>
                      <a:pt x="856" y="3026"/>
                      <a:pt x="1201" y="3085"/>
                    </a:cubicBezTo>
                    <a:cubicBezTo>
                      <a:pt x="1212" y="3087"/>
                      <a:pt x="1224" y="3088"/>
                      <a:pt x="1236" y="3088"/>
                    </a:cubicBezTo>
                    <a:cubicBezTo>
                      <a:pt x="1643" y="3088"/>
                      <a:pt x="3156" y="2186"/>
                      <a:pt x="3214" y="1621"/>
                    </a:cubicBezTo>
                    <a:cubicBezTo>
                      <a:pt x="3273" y="1037"/>
                      <a:pt x="2083" y="61"/>
                      <a:pt x="2083" y="61"/>
                    </a:cubicBezTo>
                    <a:cubicBezTo>
                      <a:pt x="2043" y="19"/>
                      <a:pt x="1986" y="0"/>
                      <a:pt x="1915"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0" name="Google Shape;5874;p62">
                <a:extLst>
                  <a:ext uri="{FF2B5EF4-FFF2-40B4-BE49-F238E27FC236}">
                    <a16:creationId xmlns:a16="http://schemas.microsoft.com/office/drawing/2014/main" id="{236A435A-FCC9-B596-D1E3-F1BF980017D2}"/>
                  </a:ext>
                </a:extLst>
              </p:cNvPr>
              <p:cNvSpPr/>
              <p:nvPr/>
            </p:nvSpPr>
            <p:spPr>
              <a:xfrm>
                <a:off x="2113740" y="3329928"/>
                <a:ext cx="28590" cy="41258"/>
              </a:xfrm>
              <a:custGeom>
                <a:avLst/>
                <a:gdLst/>
                <a:ahLst/>
                <a:cxnLst/>
                <a:rect l="l" t="t" r="r" b="b"/>
                <a:pathLst>
                  <a:path w="580" h="837" extrusionOk="0">
                    <a:moveTo>
                      <a:pt x="40" y="1"/>
                    </a:moveTo>
                    <a:cubicBezTo>
                      <a:pt x="20" y="1"/>
                      <a:pt x="1" y="21"/>
                      <a:pt x="8" y="50"/>
                    </a:cubicBezTo>
                    <a:cubicBezTo>
                      <a:pt x="56" y="205"/>
                      <a:pt x="127" y="348"/>
                      <a:pt x="222" y="479"/>
                    </a:cubicBezTo>
                    <a:cubicBezTo>
                      <a:pt x="270" y="562"/>
                      <a:pt x="306" y="610"/>
                      <a:pt x="365" y="681"/>
                    </a:cubicBezTo>
                    <a:lnTo>
                      <a:pt x="460" y="765"/>
                    </a:lnTo>
                    <a:cubicBezTo>
                      <a:pt x="484" y="800"/>
                      <a:pt x="520" y="824"/>
                      <a:pt x="544" y="836"/>
                    </a:cubicBezTo>
                    <a:cubicBezTo>
                      <a:pt x="568" y="836"/>
                      <a:pt x="579" y="824"/>
                      <a:pt x="579" y="812"/>
                    </a:cubicBezTo>
                    <a:cubicBezTo>
                      <a:pt x="544" y="800"/>
                      <a:pt x="520" y="765"/>
                      <a:pt x="508" y="741"/>
                    </a:cubicBezTo>
                    <a:cubicBezTo>
                      <a:pt x="472" y="705"/>
                      <a:pt x="448" y="681"/>
                      <a:pt x="425" y="646"/>
                    </a:cubicBezTo>
                    <a:cubicBezTo>
                      <a:pt x="365" y="586"/>
                      <a:pt x="329" y="527"/>
                      <a:pt x="282" y="455"/>
                    </a:cubicBezTo>
                    <a:cubicBezTo>
                      <a:pt x="187" y="324"/>
                      <a:pt x="115" y="169"/>
                      <a:pt x="67" y="27"/>
                    </a:cubicBezTo>
                    <a:cubicBezTo>
                      <a:pt x="63" y="8"/>
                      <a:pt x="51" y="1"/>
                      <a:pt x="40" y="1"/>
                    </a:cubicBezTo>
                    <a:close/>
                  </a:path>
                </a:pathLst>
              </a:custGeom>
              <a:solidFill>
                <a:srgbClr val="C4412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1" name="Google Shape;5875;p62">
                <a:extLst>
                  <a:ext uri="{FF2B5EF4-FFF2-40B4-BE49-F238E27FC236}">
                    <a16:creationId xmlns:a16="http://schemas.microsoft.com/office/drawing/2014/main" id="{F5DD30CF-5665-3378-167B-DEEA62F3BEC1}"/>
                  </a:ext>
                </a:extLst>
              </p:cNvPr>
              <p:cNvSpPr/>
              <p:nvPr/>
            </p:nvSpPr>
            <p:spPr>
              <a:xfrm>
                <a:off x="1914548" y="2658758"/>
                <a:ext cx="397988" cy="674272"/>
              </a:xfrm>
              <a:custGeom>
                <a:avLst/>
                <a:gdLst/>
                <a:ahLst/>
                <a:cxnLst/>
                <a:rect l="l" t="t" r="r" b="b"/>
                <a:pathLst>
                  <a:path w="8074" h="13679" extrusionOk="0">
                    <a:moveTo>
                      <a:pt x="6920" y="1"/>
                    </a:moveTo>
                    <a:cubicBezTo>
                      <a:pt x="5835" y="1"/>
                      <a:pt x="2349" y="3138"/>
                      <a:pt x="1180" y="5320"/>
                    </a:cubicBezTo>
                    <a:cubicBezTo>
                      <a:pt x="1" y="7487"/>
                      <a:pt x="1477" y="10095"/>
                      <a:pt x="3085" y="12940"/>
                    </a:cubicBezTo>
                    <a:cubicBezTo>
                      <a:pt x="3108" y="12964"/>
                      <a:pt x="3120" y="12988"/>
                      <a:pt x="3132" y="13012"/>
                    </a:cubicBezTo>
                    <a:cubicBezTo>
                      <a:pt x="3251" y="13238"/>
                      <a:pt x="3382" y="13464"/>
                      <a:pt x="3501" y="13678"/>
                    </a:cubicBezTo>
                    <a:lnTo>
                      <a:pt x="6156" y="11416"/>
                    </a:lnTo>
                    <a:cubicBezTo>
                      <a:pt x="6156" y="11416"/>
                      <a:pt x="5978" y="11154"/>
                      <a:pt x="5740" y="10726"/>
                    </a:cubicBezTo>
                    <a:lnTo>
                      <a:pt x="5692" y="10630"/>
                    </a:lnTo>
                    <a:cubicBezTo>
                      <a:pt x="5144" y="9654"/>
                      <a:pt x="4299" y="7987"/>
                      <a:pt x="4323" y="7011"/>
                    </a:cubicBezTo>
                    <a:cubicBezTo>
                      <a:pt x="4370" y="5570"/>
                      <a:pt x="6216" y="4570"/>
                      <a:pt x="7252" y="3915"/>
                    </a:cubicBezTo>
                    <a:cubicBezTo>
                      <a:pt x="8073" y="3403"/>
                      <a:pt x="7907" y="427"/>
                      <a:pt x="7085" y="34"/>
                    </a:cubicBezTo>
                    <a:cubicBezTo>
                      <a:pt x="7039" y="11"/>
                      <a:pt x="6983" y="1"/>
                      <a:pt x="6920" y="1"/>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2" name="Google Shape;5876;p62">
                <a:extLst>
                  <a:ext uri="{FF2B5EF4-FFF2-40B4-BE49-F238E27FC236}">
                    <a16:creationId xmlns:a16="http://schemas.microsoft.com/office/drawing/2014/main" id="{106E9907-588E-B789-98F2-659D8D2C794A}"/>
                  </a:ext>
                </a:extLst>
              </p:cNvPr>
              <p:cNvSpPr/>
              <p:nvPr/>
            </p:nvSpPr>
            <p:spPr>
              <a:xfrm>
                <a:off x="2065975" y="3182148"/>
                <a:ext cx="131512" cy="117415"/>
              </a:xfrm>
              <a:custGeom>
                <a:avLst/>
                <a:gdLst/>
                <a:ahLst/>
                <a:cxnLst/>
                <a:rect l="l" t="t" r="r" b="b"/>
                <a:pathLst>
                  <a:path w="2668" h="2382" extrusionOk="0">
                    <a:moveTo>
                      <a:pt x="2584" y="0"/>
                    </a:moveTo>
                    <a:cubicBezTo>
                      <a:pt x="2572" y="0"/>
                      <a:pt x="2560" y="12"/>
                      <a:pt x="2549" y="24"/>
                    </a:cubicBezTo>
                    <a:cubicBezTo>
                      <a:pt x="2287" y="203"/>
                      <a:pt x="2037" y="405"/>
                      <a:pt x="1787" y="608"/>
                    </a:cubicBezTo>
                    <a:cubicBezTo>
                      <a:pt x="1298" y="1012"/>
                      <a:pt x="834" y="1429"/>
                      <a:pt x="405" y="1870"/>
                    </a:cubicBezTo>
                    <a:cubicBezTo>
                      <a:pt x="263" y="2024"/>
                      <a:pt x="132" y="2155"/>
                      <a:pt x="1" y="2310"/>
                    </a:cubicBezTo>
                    <a:cubicBezTo>
                      <a:pt x="13" y="2334"/>
                      <a:pt x="24" y="2346"/>
                      <a:pt x="48" y="2382"/>
                    </a:cubicBezTo>
                    <a:cubicBezTo>
                      <a:pt x="489" y="1917"/>
                      <a:pt x="953" y="1453"/>
                      <a:pt x="1453" y="1024"/>
                    </a:cubicBezTo>
                    <a:cubicBezTo>
                      <a:pt x="1751" y="774"/>
                      <a:pt x="2072" y="524"/>
                      <a:pt x="2394" y="286"/>
                    </a:cubicBezTo>
                    <a:cubicBezTo>
                      <a:pt x="2489" y="203"/>
                      <a:pt x="2572" y="143"/>
                      <a:pt x="2668" y="84"/>
                    </a:cubicBezTo>
                    <a:cubicBezTo>
                      <a:pt x="2644" y="60"/>
                      <a:pt x="2620" y="24"/>
                      <a:pt x="2584"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3" name="Google Shape;5877;p62">
                <a:extLst>
                  <a:ext uri="{FF2B5EF4-FFF2-40B4-BE49-F238E27FC236}">
                    <a16:creationId xmlns:a16="http://schemas.microsoft.com/office/drawing/2014/main" id="{840739B1-71F7-A2C9-6683-30DF5054FE66}"/>
                  </a:ext>
                </a:extLst>
              </p:cNvPr>
              <p:cNvSpPr/>
              <p:nvPr/>
            </p:nvSpPr>
            <p:spPr>
              <a:xfrm>
                <a:off x="2209170" y="2851739"/>
                <a:ext cx="62848" cy="41110"/>
              </a:xfrm>
              <a:custGeom>
                <a:avLst/>
                <a:gdLst/>
                <a:ahLst/>
                <a:cxnLst/>
                <a:rect l="l" t="t" r="r" b="b"/>
                <a:pathLst>
                  <a:path w="1275" h="834" extrusionOk="0">
                    <a:moveTo>
                      <a:pt x="1275" y="0"/>
                    </a:moveTo>
                    <a:lnTo>
                      <a:pt x="1275" y="0"/>
                    </a:lnTo>
                    <a:cubicBezTo>
                      <a:pt x="1025" y="95"/>
                      <a:pt x="798" y="214"/>
                      <a:pt x="596" y="345"/>
                    </a:cubicBezTo>
                    <a:cubicBezTo>
                      <a:pt x="382" y="476"/>
                      <a:pt x="179" y="631"/>
                      <a:pt x="1" y="834"/>
                    </a:cubicBezTo>
                    <a:cubicBezTo>
                      <a:pt x="156" y="822"/>
                      <a:pt x="310" y="798"/>
                      <a:pt x="477" y="774"/>
                    </a:cubicBezTo>
                    <a:cubicBezTo>
                      <a:pt x="632" y="750"/>
                      <a:pt x="787" y="715"/>
                      <a:pt x="953" y="655"/>
                    </a:cubicBezTo>
                    <a:cubicBezTo>
                      <a:pt x="858" y="631"/>
                      <a:pt x="787" y="619"/>
                      <a:pt x="691" y="619"/>
                    </a:cubicBezTo>
                    <a:cubicBezTo>
                      <a:pt x="650" y="607"/>
                      <a:pt x="605" y="601"/>
                      <a:pt x="562" y="601"/>
                    </a:cubicBezTo>
                    <a:cubicBezTo>
                      <a:pt x="519" y="601"/>
                      <a:pt x="477" y="607"/>
                      <a:pt x="441" y="619"/>
                    </a:cubicBezTo>
                    <a:cubicBezTo>
                      <a:pt x="429" y="619"/>
                      <a:pt x="417" y="619"/>
                      <a:pt x="394" y="631"/>
                    </a:cubicBezTo>
                    <a:cubicBezTo>
                      <a:pt x="489" y="584"/>
                      <a:pt x="572" y="524"/>
                      <a:pt x="667" y="465"/>
                    </a:cubicBezTo>
                    <a:cubicBezTo>
                      <a:pt x="870" y="334"/>
                      <a:pt x="1096" y="179"/>
                      <a:pt x="1275" y="0"/>
                    </a:cubicBezTo>
                    <a:close/>
                  </a:path>
                </a:pathLst>
              </a:custGeom>
              <a:solidFill>
                <a:srgbClr val="4436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4" name="Google Shape;5878;p62">
                <a:extLst>
                  <a:ext uri="{FF2B5EF4-FFF2-40B4-BE49-F238E27FC236}">
                    <a16:creationId xmlns:a16="http://schemas.microsoft.com/office/drawing/2014/main" id="{F862031A-62D5-A6B3-925F-F876526DBB89}"/>
                  </a:ext>
                </a:extLst>
              </p:cNvPr>
              <p:cNvSpPr/>
              <p:nvPr/>
            </p:nvSpPr>
            <p:spPr>
              <a:xfrm>
                <a:off x="2590054" y="1929816"/>
                <a:ext cx="245378" cy="284368"/>
              </a:xfrm>
              <a:custGeom>
                <a:avLst/>
                <a:gdLst/>
                <a:ahLst/>
                <a:cxnLst/>
                <a:rect l="l" t="t" r="r" b="b"/>
                <a:pathLst>
                  <a:path w="4978" h="5769" extrusionOk="0">
                    <a:moveTo>
                      <a:pt x="1357" y="0"/>
                    </a:moveTo>
                    <a:cubicBezTo>
                      <a:pt x="938" y="0"/>
                      <a:pt x="524" y="115"/>
                      <a:pt x="334" y="487"/>
                    </a:cubicBezTo>
                    <a:cubicBezTo>
                      <a:pt x="1" y="1201"/>
                      <a:pt x="370" y="2249"/>
                      <a:pt x="620" y="2844"/>
                    </a:cubicBezTo>
                    <a:cubicBezTo>
                      <a:pt x="965" y="3642"/>
                      <a:pt x="1501" y="4344"/>
                      <a:pt x="2049" y="5035"/>
                    </a:cubicBezTo>
                    <a:cubicBezTo>
                      <a:pt x="2334" y="5383"/>
                      <a:pt x="2712" y="5769"/>
                      <a:pt x="3218" y="5769"/>
                    </a:cubicBezTo>
                    <a:cubicBezTo>
                      <a:pt x="3282" y="5769"/>
                      <a:pt x="3349" y="5763"/>
                      <a:pt x="3418" y="5749"/>
                    </a:cubicBezTo>
                    <a:cubicBezTo>
                      <a:pt x="3763" y="5666"/>
                      <a:pt x="4073" y="5428"/>
                      <a:pt x="4263" y="5166"/>
                    </a:cubicBezTo>
                    <a:cubicBezTo>
                      <a:pt x="4478" y="4892"/>
                      <a:pt x="4561" y="4582"/>
                      <a:pt x="4621" y="4285"/>
                    </a:cubicBezTo>
                    <a:cubicBezTo>
                      <a:pt x="4978" y="2487"/>
                      <a:pt x="4001" y="760"/>
                      <a:pt x="2275" y="153"/>
                    </a:cubicBezTo>
                    <a:cubicBezTo>
                      <a:pt x="2049" y="78"/>
                      <a:pt x="1702" y="0"/>
                      <a:pt x="1357"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5" name="Google Shape;5879;p62">
                <a:extLst>
                  <a:ext uri="{FF2B5EF4-FFF2-40B4-BE49-F238E27FC236}">
                    <a16:creationId xmlns:a16="http://schemas.microsoft.com/office/drawing/2014/main" id="{B8F5660E-A811-E2E8-F079-71B68E0100B3}"/>
                  </a:ext>
                </a:extLst>
              </p:cNvPr>
              <p:cNvSpPr/>
              <p:nvPr/>
            </p:nvSpPr>
            <p:spPr>
              <a:xfrm>
                <a:off x="2186890" y="1923211"/>
                <a:ext cx="619212" cy="694728"/>
              </a:xfrm>
              <a:custGeom>
                <a:avLst/>
                <a:gdLst/>
                <a:ahLst/>
                <a:cxnLst/>
                <a:rect l="l" t="t" r="r" b="b"/>
                <a:pathLst>
                  <a:path w="12562" h="14094" extrusionOk="0">
                    <a:moveTo>
                      <a:pt x="7114" y="0"/>
                    </a:moveTo>
                    <a:cubicBezTo>
                      <a:pt x="6889" y="0"/>
                      <a:pt x="6657" y="13"/>
                      <a:pt x="6418" y="37"/>
                    </a:cubicBezTo>
                    <a:cubicBezTo>
                      <a:pt x="2727" y="430"/>
                      <a:pt x="0" y="4062"/>
                      <a:pt x="357" y="8003"/>
                    </a:cubicBezTo>
                    <a:cubicBezTo>
                      <a:pt x="465" y="9217"/>
                      <a:pt x="858" y="10300"/>
                      <a:pt x="1429" y="11205"/>
                    </a:cubicBezTo>
                    <a:cubicBezTo>
                      <a:pt x="2569" y="12986"/>
                      <a:pt x="4483" y="14094"/>
                      <a:pt x="6626" y="14094"/>
                    </a:cubicBezTo>
                    <a:cubicBezTo>
                      <a:pt x="6833" y="14094"/>
                      <a:pt x="7041" y="14084"/>
                      <a:pt x="7251" y="14063"/>
                    </a:cubicBezTo>
                    <a:cubicBezTo>
                      <a:pt x="7430" y="14051"/>
                      <a:pt x="7608" y="14027"/>
                      <a:pt x="7775" y="14003"/>
                    </a:cubicBezTo>
                    <a:cubicBezTo>
                      <a:pt x="9585" y="13753"/>
                      <a:pt x="10728" y="13170"/>
                      <a:pt x="11442" y="12372"/>
                    </a:cubicBezTo>
                    <a:cubicBezTo>
                      <a:pt x="12276" y="11420"/>
                      <a:pt x="12549" y="10146"/>
                      <a:pt x="12549" y="8693"/>
                    </a:cubicBezTo>
                    <a:cubicBezTo>
                      <a:pt x="12561" y="8062"/>
                      <a:pt x="12526" y="7395"/>
                      <a:pt x="12478" y="6717"/>
                    </a:cubicBezTo>
                    <a:cubicBezTo>
                      <a:pt x="12166" y="2541"/>
                      <a:pt x="10365" y="0"/>
                      <a:pt x="7114"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6" name="Google Shape;5880;p62">
                <a:extLst>
                  <a:ext uri="{FF2B5EF4-FFF2-40B4-BE49-F238E27FC236}">
                    <a16:creationId xmlns:a16="http://schemas.microsoft.com/office/drawing/2014/main" id="{28C1EA66-1B41-2580-48C4-AC7BB255DFA7}"/>
                  </a:ext>
                </a:extLst>
              </p:cNvPr>
              <p:cNvSpPr/>
              <p:nvPr/>
            </p:nvSpPr>
            <p:spPr>
              <a:xfrm>
                <a:off x="2059518" y="1826942"/>
                <a:ext cx="661456" cy="550647"/>
              </a:xfrm>
              <a:custGeom>
                <a:avLst/>
                <a:gdLst/>
                <a:ahLst/>
                <a:cxnLst/>
                <a:rect l="l" t="t" r="r" b="b"/>
                <a:pathLst>
                  <a:path w="13419" h="11171" extrusionOk="0">
                    <a:moveTo>
                      <a:pt x="9177" y="1"/>
                    </a:moveTo>
                    <a:cubicBezTo>
                      <a:pt x="8748" y="1"/>
                      <a:pt x="8315" y="41"/>
                      <a:pt x="7883" y="109"/>
                    </a:cubicBezTo>
                    <a:cubicBezTo>
                      <a:pt x="7823" y="121"/>
                      <a:pt x="7775" y="121"/>
                      <a:pt x="7716" y="133"/>
                    </a:cubicBezTo>
                    <a:cubicBezTo>
                      <a:pt x="6263" y="383"/>
                      <a:pt x="4739" y="823"/>
                      <a:pt x="3406" y="1562"/>
                    </a:cubicBezTo>
                    <a:cubicBezTo>
                      <a:pt x="2953" y="1812"/>
                      <a:pt x="2525" y="2097"/>
                      <a:pt x="2120" y="2431"/>
                    </a:cubicBezTo>
                    <a:cubicBezTo>
                      <a:pt x="1441" y="2990"/>
                      <a:pt x="846" y="3681"/>
                      <a:pt x="489" y="4502"/>
                    </a:cubicBezTo>
                    <a:cubicBezTo>
                      <a:pt x="36" y="5479"/>
                      <a:pt x="1" y="6550"/>
                      <a:pt x="263" y="7479"/>
                    </a:cubicBezTo>
                    <a:cubicBezTo>
                      <a:pt x="536" y="8396"/>
                      <a:pt x="1263" y="9932"/>
                      <a:pt x="1727" y="10158"/>
                    </a:cubicBezTo>
                    <a:cubicBezTo>
                      <a:pt x="1818" y="10205"/>
                      <a:pt x="1944" y="10222"/>
                      <a:pt x="2088" y="10222"/>
                    </a:cubicBezTo>
                    <a:cubicBezTo>
                      <a:pt x="2446" y="10222"/>
                      <a:pt x="2917" y="10118"/>
                      <a:pt x="3256" y="10118"/>
                    </a:cubicBezTo>
                    <a:cubicBezTo>
                      <a:pt x="3367" y="10118"/>
                      <a:pt x="3463" y="10129"/>
                      <a:pt x="3537" y="10158"/>
                    </a:cubicBezTo>
                    <a:cubicBezTo>
                      <a:pt x="4001" y="10313"/>
                      <a:pt x="4358" y="10587"/>
                      <a:pt x="4549" y="10908"/>
                    </a:cubicBezTo>
                    <a:cubicBezTo>
                      <a:pt x="4633" y="11060"/>
                      <a:pt x="4736" y="11170"/>
                      <a:pt x="4907" y="11170"/>
                    </a:cubicBezTo>
                    <a:cubicBezTo>
                      <a:pt x="4978" y="11170"/>
                      <a:pt x="5059" y="11152"/>
                      <a:pt x="5156" y="11110"/>
                    </a:cubicBezTo>
                    <a:cubicBezTo>
                      <a:pt x="5394" y="11003"/>
                      <a:pt x="5608" y="10813"/>
                      <a:pt x="5692" y="10610"/>
                    </a:cubicBezTo>
                    <a:cubicBezTo>
                      <a:pt x="6013" y="10253"/>
                      <a:pt x="5775" y="9741"/>
                      <a:pt x="5728" y="9301"/>
                    </a:cubicBezTo>
                    <a:cubicBezTo>
                      <a:pt x="5751" y="9086"/>
                      <a:pt x="5799" y="8836"/>
                      <a:pt x="5918" y="8610"/>
                    </a:cubicBezTo>
                    <a:cubicBezTo>
                      <a:pt x="6097" y="8253"/>
                      <a:pt x="6418" y="7979"/>
                      <a:pt x="6799" y="7836"/>
                    </a:cubicBezTo>
                    <a:cubicBezTo>
                      <a:pt x="7144" y="7693"/>
                      <a:pt x="7478" y="7634"/>
                      <a:pt x="7811" y="7539"/>
                    </a:cubicBezTo>
                    <a:cubicBezTo>
                      <a:pt x="8168" y="7431"/>
                      <a:pt x="9764" y="7015"/>
                      <a:pt x="10919" y="6193"/>
                    </a:cubicBezTo>
                    <a:cubicBezTo>
                      <a:pt x="11621" y="5705"/>
                      <a:pt x="12312" y="5133"/>
                      <a:pt x="12824" y="4443"/>
                    </a:cubicBezTo>
                    <a:cubicBezTo>
                      <a:pt x="13169" y="3979"/>
                      <a:pt x="13419" y="3431"/>
                      <a:pt x="13407" y="2859"/>
                    </a:cubicBezTo>
                    <a:cubicBezTo>
                      <a:pt x="13359" y="1478"/>
                      <a:pt x="11931" y="573"/>
                      <a:pt x="10800" y="228"/>
                    </a:cubicBezTo>
                    <a:cubicBezTo>
                      <a:pt x="10271" y="67"/>
                      <a:pt x="9727" y="1"/>
                      <a:pt x="9177" y="1"/>
                    </a:cubicBezTo>
                    <a:close/>
                  </a:path>
                </a:pathLst>
              </a:custGeom>
              <a:solidFill>
                <a:srgbClr val="0A0A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7" name="Google Shape;5881;p62">
                <a:extLst>
                  <a:ext uri="{FF2B5EF4-FFF2-40B4-BE49-F238E27FC236}">
                    <a16:creationId xmlns:a16="http://schemas.microsoft.com/office/drawing/2014/main" id="{1A846893-8951-1650-4A61-2D1569920F95}"/>
                  </a:ext>
                </a:extLst>
              </p:cNvPr>
              <p:cNvSpPr/>
              <p:nvPr/>
            </p:nvSpPr>
            <p:spPr>
              <a:xfrm>
                <a:off x="2226768" y="1833449"/>
                <a:ext cx="420859" cy="236062"/>
              </a:xfrm>
              <a:custGeom>
                <a:avLst/>
                <a:gdLst/>
                <a:ahLst/>
                <a:cxnLst/>
                <a:rect l="l" t="t" r="r" b="b"/>
                <a:pathLst>
                  <a:path w="8538" h="4789" extrusionOk="0">
                    <a:moveTo>
                      <a:pt x="4478" y="1"/>
                    </a:moveTo>
                    <a:cubicBezTo>
                      <a:pt x="4418" y="25"/>
                      <a:pt x="4371" y="25"/>
                      <a:pt x="4311" y="37"/>
                    </a:cubicBezTo>
                    <a:cubicBezTo>
                      <a:pt x="2870" y="287"/>
                      <a:pt x="1334" y="715"/>
                      <a:pt x="1" y="1465"/>
                    </a:cubicBezTo>
                    <a:cubicBezTo>
                      <a:pt x="156" y="2299"/>
                      <a:pt x="906" y="3025"/>
                      <a:pt x="1763" y="3061"/>
                    </a:cubicBezTo>
                    <a:cubicBezTo>
                      <a:pt x="1787" y="3062"/>
                      <a:pt x="1812" y="3062"/>
                      <a:pt x="1837" y="3062"/>
                    </a:cubicBezTo>
                    <a:cubicBezTo>
                      <a:pt x="1975" y="3062"/>
                      <a:pt x="2116" y="3052"/>
                      <a:pt x="2252" y="3052"/>
                    </a:cubicBezTo>
                    <a:cubicBezTo>
                      <a:pt x="2471" y="3052"/>
                      <a:pt x="2676" y="3078"/>
                      <a:pt x="2835" y="3216"/>
                    </a:cubicBezTo>
                    <a:cubicBezTo>
                      <a:pt x="2954" y="3323"/>
                      <a:pt x="3037" y="3454"/>
                      <a:pt x="3120" y="3573"/>
                    </a:cubicBezTo>
                    <a:cubicBezTo>
                      <a:pt x="3466" y="4048"/>
                      <a:pt x="4056" y="4329"/>
                      <a:pt x="4645" y="4329"/>
                    </a:cubicBezTo>
                    <a:cubicBezTo>
                      <a:pt x="4868" y="4329"/>
                      <a:pt x="5090" y="4289"/>
                      <a:pt x="5299" y="4204"/>
                    </a:cubicBezTo>
                    <a:cubicBezTo>
                      <a:pt x="5355" y="4172"/>
                      <a:pt x="5426" y="4140"/>
                      <a:pt x="5489" y="4140"/>
                    </a:cubicBezTo>
                    <a:cubicBezTo>
                      <a:pt x="5520" y="4140"/>
                      <a:pt x="5549" y="4148"/>
                      <a:pt x="5573" y="4168"/>
                    </a:cubicBezTo>
                    <a:cubicBezTo>
                      <a:pt x="5633" y="4216"/>
                      <a:pt x="5656" y="4287"/>
                      <a:pt x="5680" y="4347"/>
                    </a:cubicBezTo>
                    <a:cubicBezTo>
                      <a:pt x="5787" y="4609"/>
                      <a:pt x="6049" y="4751"/>
                      <a:pt x="6323" y="4787"/>
                    </a:cubicBezTo>
                    <a:cubicBezTo>
                      <a:pt x="6346" y="4788"/>
                      <a:pt x="6370" y="4789"/>
                      <a:pt x="6393" y="4789"/>
                    </a:cubicBezTo>
                    <a:cubicBezTo>
                      <a:pt x="6643" y="4789"/>
                      <a:pt x="6892" y="4731"/>
                      <a:pt x="7121" y="4644"/>
                    </a:cubicBezTo>
                    <a:cubicBezTo>
                      <a:pt x="7478" y="4525"/>
                      <a:pt x="7859" y="4382"/>
                      <a:pt x="8121" y="4109"/>
                    </a:cubicBezTo>
                    <a:cubicBezTo>
                      <a:pt x="8395" y="3835"/>
                      <a:pt x="8538" y="3394"/>
                      <a:pt x="8371" y="3085"/>
                    </a:cubicBezTo>
                    <a:cubicBezTo>
                      <a:pt x="8240" y="2823"/>
                      <a:pt x="7954" y="2656"/>
                      <a:pt x="7692" y="2501"/>
                    </a:cubicBezTo>
                    <a:cubicBezTo>
                      <a:pt x="6692" y="1942"/>
                      <a:pt x="5728" y="1299"/>
                      <a:pt x="4918" y="477"/>
                    </a:cubicBezTo>
                    <a:cubicBezTo>
                      <a:pt x="4787" y="334"/>
                      <a:pt x="4621" y="179"/>
                      <a:pt x="4478" y="1"/>
                    </a:cubicBezTo>
                    <a:close/>
                  </a:path>
                </a:pathLst>
              </a:custGeom>
              <a:solidFill>
                <a:srgbClr val="463F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8" name="Google Shape;5882;p62">
                <a:extLst>
                  <a:ext uri="{FF2B5EF4-FFF2-40B4-BE49-F238E27FC236}">
                    <a16:creationId xmlns:a16="http://schemas.microsoft.com/office/drawing/2014/main" id="{2152CEF5-08F3-22F9-F42C-00134C2EDC13}"/>
                  </a:ext>
                </a:extLst>
              </p:cNvPr>
              <p:cNvSpPr/>
              <p:nvPr/>
            </p:nvSpPr>
            <p:spPr>
              <a:xfrm>
                <a:off x="2498518" y="2136895"/>
                <a:ext cx="1232" cy="641"/>
              </a:xfrm>
              <a:custGeom>
                <a:avLst/>
                <a:gdLst/>
                <a:ahLst/>
                <a:cxnLst/>
                <a:rect l="l" t="t" r="r" b="b"/>
                <a:pathLst>
                  <a:path w="25" h="13" extrusionOk="0">
                    <a:moveTo>
                      <a:pt x="24" y="12"/>
                    </a:moveTo>
                    <a:lnTo>
                      <a:pt x="24" y="12"/>
                    </a:lnTo>
                    <a:cubicBezTo>
                      <a:pt x="1" y="0"/>
                      <a:pt x="1" y="0"/>
                      <a:pt x="24" y="12"/>
                    </a:cubicBezTo>
                    <a:close/>
                  </a:path>
                </a:pathLst>
              </a:custGeom>
              <a:solidFill>
                <a:srgbClr val="FF55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9" name="Google Shape;5883;p62">
                <a:extLst>
                  <a:ext uri="{FF2B5EF4-FFF2-40B4-BE49-F238E27FC236}">
                    <a16:creationId xmlns:a16="http://schemas.microsoft.com/office/drawing/2014/main" id="{5B2A36FF-D1F6-CD73-A3CA-1152C934A221}"/>
                  </a:ext>
                </a:extLst>
              </p:cNvPr>
              <p:cNvSpPr/>
              <p:nvPr/>
            </p:nvSpPr>
            <p:spPr>
              <a:xfrm>
                <a:off x="2088847" y="2295716"/>
                <a:ext cx="180263" cy="183910"/>
              </a:xfrm>
              <a:custGeom>
                <a:avLst/>
                <a:gdLst/>
                <a:ahLst/>
                <a:cxnLst/>
                <a:rect l="l" t="t" r="r" b="b"/>
                <a:pathLst>
                  <a:path w="3657" h="3731" extrusionOk="0">
                    <a:moveTo>
                      <a:pt x="1412" y="0"/>
                    </a:moveTo>
                    <a:cubicBezTo>
                      <a:pt x="1142" y="0"/>
                      <a:pt x="879" y="53"/>
                      <a:pt x="656" y="184"/>
                    </a:cubicBezTo>
                    <a:cubicBezTo>
                      <a:pt x="418" y="315"/>
                      <a:pt x="215" y="529"/>
                      <a:pt x="120" y="850"/>
                    </a:cubicBezTo>
                    <a:cubicBezTo>
                      <a:pt x="1" y="1208"/>
                      <a:pt x="13" y="1577"/>
                      <a:pt x="96" y="1910"/>
                    </a:cubicBezTo>
                    <a:cubicBezTo>
                      <a:pt x="299" y="2636"/>
                      <a:pt x="799" y="3208"/>
                      <a:pt x="1454" y="3505"/>
                    </a:cubicBezTo>
                    <a:cubicBezTo>
                      <a:pt x="1722" y="3628"/>
                      <a:pt x="2078" y="3730"/>
                      <a:pt x="2430" y="3730"/>
                    </a:cubicBezTo>
                    <a:cubicBezTo>
                      <a:pt x="2796" y="3730"/>
                      <a:pt x="3157" y="3619"/>
                      <a:pt x="3406" y="3303"/>
                    </a:cubicBezTo>
                    <a:cubicBezTo>
                      <a:pt x="3632" y="3041"/>
                      <a:pt x="3656" y="2672"/>
                      <a:pt x="3632" y="2339"/>
                    </a:cubicBezTo>
                    <a:cubicBezTo>
                      <a:pt x="3549" y="1624"/>
                      <a:pt x="3347" y="779"/>
                      <a:pt x="2763" y="386"/>
                    </a:cubicBezTo>
                    <a:cubicBezTo>
                      <a:pt x="2424" y="178"/>
                      <a:pt x="1906" y="0"/>
                      <a:pt x="1412"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0" name="Google Shape;5884;p62">
                <a:extLst>
                  <a:ext uri="{FF2B5EF4-FFF2-40B4-BE49-F238E27FC236}">
                    <a16:creationId xmlns:a16="http://schemas.microsoft.com/office/drawing/2014/main" id="{FD7A7B27-D6C5-72B7-DB57-CE848E5725E3}"/>
                  </a:ext>
                </a:extLst>
              </p:cNvPr>
              <p:cNvSpPr/>
              <p:nvPr/>
            </p:nvSpPr>
            <p:spPr>
              <a:xfrm>
                <a:off x="2108219" y="2343136"/>
                <a:ext cx="112140" cy="64425"/>
              </a:xfrm>
              <a:custGeom>
                <a:avLst/>
                <a:gdLst/>
                <a:ahLst/>
                <a:cxnLst/>
                <a:rect l="l" t="t" r="r" b="b"/>
                <a:pathLst>
                  <a:path w="2275" h="1307" extrusionOk="0">
                    <a:moveTo>
                      <a:pt x="786" y="1"/>
                    </a:moveTo>
                    <a:cubicBezTo>
                      <a:pt x="693" y="1"/>
                      <a:pt x="601" y="14"/>
                      <a:pt x="513" y="43"/>
                    </a:cubicBezTo>
                    <a:cubicBezTo>
                      <a:pt x="394" y="67"/>
                      <a:pt x="287" y="126"/>
                      <a:pt x="203" y="222"/>
                    </a:cubicBezTo>
                    <a:cubicBezTo>
                      <a:pt x="132" y="293"/>
                      <a:pt x="1" y="424"/>
                      <a:pt x="37" y="543"/>
                    </a:cubicBezTo>
                    <a:cubicBezTo>
                      <a:pt x="45" y="595"/>
                      <a:pt x="92" y="629"/>
                      <a:pt x="140" y="629"/>
                    </a:cubicBezTo>
                    <a:cubicBezTo>
                      <a:pt x="158" y="629"/>
                      <a:pt x="175" y="624"/>
                      <a:pt x="191" y="615"/>
                    </a:cubicBezTo>
                    <a:cubicBezTo>
                      <a:pt x="263" y="591"/>
                      <a:pt x="322" y="484"/>
                      <a:pt x="382" y="436"/>
                    </a:cubicBezTo>
                    <a:cubicBezTo>
                      <a:pt x="453" y="376"/>
                      <a:pt x="525" y="341"/>
                      <a:pt x="620" y="305"/>
                    </a:cubicBezTo>
                    <a:cubicBezTo>
                      <a:pt x="680" y="293"/>
                      <a:pt x="727" y="281"/>
                      <a:pt x="787" y="281"/>
                    </a:cubicBezTo>
                    <a:cubicBezTo>
                      <a:pt x="703" y="424"/>
                      <a:pt x="668" y="591"/>
                      <a:pt x="680" y="769"/>
                    </a:cubicBezTo>
                    <a:cubicBezTo>
                      <a:pt x="691" y="877"/>
                      <a:pt x="727" y="972"/>
                      <a:pt x="763" y="1067"/>
                    </a:cubicBezTo>
                    <a:cubicBezTo>
                      <a:pt x="799" y="1115"/>
                      <a:pt x="822" y="1174"/>
                      <a:pt x="870" y="1198"/>
                    </a:cubicBezTo>
                    <a:cubicBezTo>
                      <a:pt x="882" y="1210"/>
                      <a:pt x="894" y="1246"/>
                      <a:pt x="930" y="1258"/>
                    </a:cubicBezTo>
                    <a:cubicBezTo>
                      <a:pt x="965" y="1293"/>
                      <a:pt x="989" y="1293"/>
                      <a:pt x="1037" y="1305"/>
                    </a:cubicBezTo>
                    <a:cubicBezTo>
                      <a:pt x="1041" y="1306"/>
                      <a:pt x="1046" y="1306"/>
                      <a:pt x="1050" y="1306"/>
                    </a:cubicBezTo>
                    <a:cubicBezTo>
                      <a:pt x="1105" y="1306"/>
                      <a:pt x="1154" y="1241"/>
                      <a:pt x="1132" y="1186"/>
                    </a:cubicBezTo>
                    <a:cubicBezTo>
                      <a:pt x="1120" y="1150"/>
                      <a:pt x="1120" y="1127"/>
                      <a:pt x="1108" y="1115"/>
                    </a:cubicBezTo>
                    <a:cubicBezTo>
                      <a:pt x="1096" y="1091"/>
                      <a:pt x="1084" y="1079"/>
                      <a:pt x="1061" y="1055"/>
                    </a:cubicBezTo>
                    <a:cubicBezTo>
                      <a:pt x="1037" y="1019"/>
                      <a:pt x="1013" y="996"/>
                      <a:pt x="1001" y="960"/>
                    </a:cubicBezTo>
                    <a:cubicBezTo>
                      <a:pt x="953" y="888"/>
                      <a:pt x="930" y="817"/>
                      <a:pt x="930" y="722"/>
                    </a:cubicBezTo>
                    <a:cubicBezTo>
                      <a:pt x="918" y="579"/>
                      <a:pt x="941" y="424"/>
                      <a:pt x="1001" y="293"/>
                    </a:cubicBezTo>
                    <a:cubicBezTo>
                      <a:pt x="1108" y="305"/>
                      <a:pt x="1215" y="353"/>
                      <a:pt x="1299" y="400"/>
                    </a:cubicBezTo>
                    <a:cubicBezTo>
                      <a:pt x="1644" y="555"/>
                      <a:pt x="1989" y="877"/>
                      <a:pt x="2144" y="1234"/>
                    </a:cubicBezTo>
                    <a:cubicBezTo>
                      <a:pt x="2152" y="1262"/>
                      <a:pt x="2171" y="1274"/>
                      <a:pt x="2191" y="1274"/>
                    </a:cubicBezTo>
                    <a:cubicBezTo>
                      <a:pt x="2231" y="1274"/>
                      <a:pt x="2275" y="1229"/>
                      <a:pt x="2251" y="1174"/>
                    </a:cubicBezTo>
                    <a:cubicBezTo>
                      <a:pt x="2168" y="924"/>
                      <a:pt x="2061" y="722"/>
                      <a:pt x="1894" y="543"/>
                    </a:cubicBezTo>
                    <a:cubicBezTo>
                      <a:pt x="1715" y="365"/>
                      <a:pt x="1525" y="222"/>
                      <a:pt x="1287" y="115"/>
                    </a:cubicBezTo>
                    <a:cubicBezTo>
                      <a:pt x="1132" y="45"/>
                      <a:pt x="958" y="1"/>
                      <a:pt x="786" y="1"/>
                    </a:cubicBezTo>
                    <a:close/>
                  </a:path>
                </a:pathLst>
              </a:custGeom>
              <a:solidFill>
                <a:srgbClr val="C431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1" name="Google Shape;5887;p62">
                <a:extLst>
                  <a:ext uri="{FF2B5EF4-FFF2-40B4-BE49-F238E27FC236}">
                    <a16:creationId xmlns:a16="http://schemas.microsoft.com/office/drawing/2014/main" id="{8335C8FC-BAE2-1580-C956-123BFF9A06C5}"/>
                  </a:ext>
                </a:extLst>
              </p:cNvPr>
              <p:cNvSpPr/>
              <p:nvPr/>
            </p:nvSpPr>
            <p:spPr>
              <a:xfrm>
                <a:off x="2558113" y="2367980"/>
                <a:ext cx="168778" cy="72214"/>
              </a:xfrm>
              <a:custGeom>
                <a:avLst/>
                <a:gdLst/>
                <a:ahLst/>
                <a:cxnLst/>
                <a:rect l="l" t="t" r="r" b="b"/>
                <a:pathLst>
                  <a:path w="3424" h="1465" extrusionOk="0">
                    <a:moveTo>
                      <a:pt x="3040" y="0"/>
                    </a:moveTo>
                    <a:cubicBezTo>
                      <a:pt x="2836" y="0"/>
                      <a:pt x="2435" y="151"/>
                      <a:pt x="1863" y="170"/>
                    </a:cubicBezTo>
                    <a:cubicBezTo>
                      <a:pt x="1816" y="172"/>
                      <a:pt x="1771" y="173"/>
                      <a:pt x="1727" y="173"/>
                    </a:cubicBezTo>
                    <a:cubicBezTo>
                      <a:pt x="1270" y="173"/>
                      <a:pt x="968" y="64"/>
                      <a:pt x="707" y="64"/>
                    </a:cubicBezTo>
                    <a:cubicBezTo>
                      <a:pt x="592" y="64"/>
                      <a:pt x="484" y="85"/>
                      <a:pt x="375" y="146"/>
                    </a:cubicBezTo>
                    <a:cubicBezTo>
                      <a:pt x="0" y="339"/>
                      <a:pt x="741" y="1464"/>
                      <a:pt x="1709" y="1464"/>
                    </a:cubicBezTo>
                    <a:cubicBezTo>
                      <a:pt x="1756" y="1464"/>
                      <a:pt x="1804" y="1461"/>
                      <a:pt x="1851" y="1456"/>
                    </a:cubicBezTo>
                    <a:cubicBezTo>
                      <a:pt x="2863" y="1325"/>
                      <a:pt x="3423" y="384"/>
                      <a:pt x="3161" y="39"/>
                    </a:cubicBezTo>
                    <a:cubicBezTo>
                      <a:pt x="3136" y="11"/>
                      <a:pt x="3095" y="0"/>
                      <a:pt x="3040" y="0"/>
                    </a:cubicBezTo>
                    <a:close/>
                  </a:path>
                </a:pathLst>
              </a:custGeom>
              <a:solidFill>
                <a:srgbClr val="B22E2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2" name="Google Shape;5888;p62">
                <a:extLst>
                  <a:ext uri="{FF2B5EF4-FFF2-40B4-BE49-F238E27FC236}">
                    <a16:creationId xmlns:a16="http://schemas.microsoft.com/office/drawing/2014/main" id="{93096AB8-E6D8-B707-8575-7D7F255BF0FA}"/>
                  </a:ext>
                </a:extLst>
              </p:cNvPr>
              <p:cNvSpPr/>
              <p:nvPr/>
            </p:nvSpPr>
            <p:spPr>
              <a:xfrm>
                <a:off x="2571274" y="2385479"/>
                <a:ext cx="102775" cy="54813"/>
              </a:xfrm>
              <a:custGeom>
                <a:avLst/>
                <a:gdLst/>
                <a:ahLst/>
                <a:cxnLst/>
                <a:rect l="l" t="t" r="r" b="b"/>
                <a:pathLst>
                  <a:path w="2085" h="1112" extrusionOk="0">
                    <a:moveTo>
                      <a:pt x="268" y="0"/>
                    </a:moveTo>
                    <a:cubicBezTo>
                      <a:pt x="171" y="0"/>
                      <a:pt x="79" y="16"/>
                      <a:pt x="1" y="53"/>
                    </a:cubicBezTo>
                    <a:cubicBezTo>
                      <a:pt x="90" y="442"/>
                      <a:pt x="677" y="1112"/>
                      <a:pt x="1404" y="1112"/>
                    </a:cubicBezTo>
                    <a:cubicBezTo>
                      <a:pt x="1455" y="1112"/>
                      <a:pt x="1508" y="1108"/>
                      <a:pt x="1561" y="1101"/>
                    </a:cubicBezTo>
                    <a:cubicBezTo>
                      <a:pt x="1763" y="1065"/>
                      <a:pt x="1942" y="1030"/>
                      <a:pt x="2084" y="946"/>
                    </a:cubicBezTo>
                    <a:cubicBezTo>
                      <a:pt x="1799" y="613"/>
                      <a:pt x="1430" y="375"/>
                      <a:pt x="1061" y="208"/>
                    </a:cubicBezTo>
                    <a:cubicBezTo>
                      <a:pt x="859" y="120"/>
                      <a:pt x="541" y="0"/>
                      <a:pt x="268" y="0"/>
                    </a:cubicBezTo>
                    <a:close/>
                  </a:path>
                </a:pathLst>
              </a:custGeom>
              <a:solidFill>
                <a:srgbClr val="FF582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3" name="Google Shape;5889;p62">
                <a:extLst>
                  <a:ext uri="{FF2B5EF4-FFF2-40B4-BE49-F238E27FC236}">
                    <a16:creationId xmlns:a16="http://schemas.microsoft.com/office/drawing/2014/main" id="{85D302F8-CF81-A0B9-BE8E-8E1C70524A35}"/>
                  </a:ext>
                </a:extLst>
              </p:cNvPr>
              <p:cNvSpPr/>
              <p:nvPr/>
            </p:nvSpPr>
            <p:spPr>
              <a:xfrm>
                <a:off x="2512616" y="2175639"/>
                <a:ext cx="93360" cy="33026"/>
              </a:xfrm>
              <a:custGeom>
                <a:avLst/>
                <a:gdLst/>
                <a:ahLst/>
                <a:cxnLst/>
                <a:rect l="l" t="t" r="r" b="b"/>
                <a:pathLst>
                  <a:path w="1894" h="670" extrusionOk="0">
                    <a:moveTo>
                      <a:pt x="1084" y="0"/>
                    </a:moveTo>
                    <a:cubicBezTo>
                      <a:pt x="893" y="0"/>
                      <a:pt x="715" y="48"/>
                      <a:pt x="572" y="107"/>
                    </a:cubicBezTo>
                    <a:cubicBezTo>
                      <a:pt x="357" y="191"/>
                      <a:pt x="155" y="322"/>
                      <a:pt x="48" y="536"/>
                    </a:cubicBezTo>
                    <a:cubicBezTo>
                      <a:pt x="36" y="548"/>
                      <a:pt x="36" y="584"/>
                      <a:pt x="12" y="596"/>
                    </a:cubicBezTo>
                    <a:cubicBezTo>
                      <a:pt x="2" y="637"/>
                      <a:pt x="0" y="669"/>
                      <a:pt x="31" y="669"/>
                    </a:cubicBezTo>
                    <a:cubicBezTo>
                      <a:pt x="36" y="669"/>
                      <a:pt x="42" y="669"/>
                      <a:pt x="48" y="667"/>
                    </a:cubicBezTo>
                    <a:cubicBezTo>
                      <a:pt x="60" y="667"/>
                      <a:pt x="96" y="643"/>
                      <a:pt x="107" y="619"/>
                    </a:cubicBezTo>
                    <a:cubicBezTo>
                      <a:pt x="325" y="424"/>
                      <a:pt x="632" y="273"/>
                      <a:pt x="1006" y="273"/>
                    </a:cubicBezTo>
                    <a:cubicBezTo>
                      <a:pt x="1020" y="273"/>
                      <a:pt x="1034" y="274"/>
                      <a:pt x="1048" y="274"/>
                    </a:cubicBezTo>
                    <a:cubicBezTo>
                      <a:pt x="1143" y="298"/>
                      <a:pt x="1250" y="298"/>
                      <a:pt x="1358" y="322"/>
                    </a:cubicBezTo>
                    <a:cubicBezTo>
                      <a:pt x="1445" y="351"/>
                      <a:pt x="1540" y="388"/>
                      <a:pt x="1649" y="388"/>
                    </a:cubicBezTo>
                    <a:cubicBezTo>
                      <a:pt x="1674" y="388"/>
                      <a:pt x="1700" y="386"/>
                      <a:pt x="1727" y="381"/>
                    </a:cubicBezTo>
                    <a:cubicBezTo>
                      <a:pt x="1858" y="381"/>
                      <a:pt x="1893" y="250"/>
                      <a:pt x="1834" y="191"/>
                    </a:cubicBezTo>
                    <a:cubicBezTo>
                      <a:pt x="1762" y="84"/>
                      <a:pt x="1560" y="60"/>
                      <a:pt x="1441" y="24"/>
                    </a:cubicBezTo>
                    <a:cubicBezTo>
                      <a:pt x="1322" y="12"/>
                      <a:pt x="1191" y="0"/>
                      <a:pt x="1084" y="0"/>
                    </a:cubicBezTo>
                    <a:close/>
                  </a:path>
                </a:pathLst>
              </a:custGeom>
              <a:solidFill>
                <a:srgbClr val="C05A4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4" name="Google Shape;5890;p62">
                <a:extLst>
                  <a:ext uri="{FF2B5EF4-FFF2-40B4-BE49-F238E27FC236}">
                    <a16:creationId xmlns:a16="http://schemas.microsoft.com/office/drawing/2014/main" id="{67457C1E-0648-A835-D6AB-54C2D0FA37CD}"/>
                  </a:ext>
                </a:extLst>
              </p:cNvPr>
              <p:cNvSpPr/>
              <p:nvPr/>
            </p:nvSpPr>
            <p:spPr>
              <a:xfrm>
                <a:off x="2691696" y="2167802"/>
                <a:ext cx="73692" cy="26963"/>
              </a:xfrm>
              <a:custGeom>
                <a:avLst/>
                <a:gdLst/>
                <a:ahLst/>
                <a:cxnLst/>
                <a:rect l="l" t="t" r="r" b="b"/>
                <a:pathLst>
                  <a:path w="1495" h="547" extrusionOk="0">
                    <a:moveTo>
                      <a:pt x="640" y="0"/>
                    </a:moveTo>
                    <a:cubicBezTo>
                      <a:pt x="606" y="0"/>
                      <a:pt x="571" y="2"/>
                      <a:pt x="534" y="4"/>
                    </a:cubicBezTo>
                    <a:cubicBezTo>
                      <a:pt x="451" y="16"/>
                      <a:pt x="368" y="40"/>
                      <a:pt x="284" y="76"/>
                    </a:cubicBezTo>
                    <a:cubicBezTo>
                      <a:pt x="201" y="123"/>
                      <a:pt x="70" y="171"/>
                      <a:pt x="34" y="290"/>
                    </a:cubicBezTo>
                    <a:cubicBezTo>
                      <a:pt x="0" y="358"/>
                      <a:pt x="53" y="470"/>
                      <a:pt x="151" y="470"/>
                    </a:cubicBezTo>
                    <a:cubicBezTo>
                      <a:pt x="155" y="470"/>
                      <a:pt x="160" y="469"/>
                      <a:pt x="165" y="469"/>
                    </a:cubicBezTo>
                    <a:cubicBezTo>
                      <a:pt x="273" y="457"/>
                      <a:pt x="344" y="397"/>
                      <a:pt x="439" y="362"/>
                    </a:cubicBezTo>
                    <a:cubicBezTo>
                      <a:pt x="511" y="338"/>
                      <a:pt x="582" y="302"/>
                      <a:pt x="654" y="290"/>
                    </a:cubicBezTo>
                    <a:cubicBezTo>
                      <a:pt x="718" y="274"/>
                      <a:pt x="782" y="266"/>
                      <a:pt x="844" y="266"/>
                    </a:cubicBezTo>
                    <a:cubicBezTo>
                      <a:pt x="1059" y="266"/>
                      <a:pt x="1259" y="357"/>
                      <a:pt x="1416" y="504"/>
                    </a:cubicBezTo>
                    <a:cubicBezTo>
                      <a:pt x="1427" y="516"/>
                      <a:pt x="1463" y="528"/>
                      <a:pt x="1475" y="540"/>
                    </a:cubicBezTo>
                    <a:cubicBezTo>
                      <a:pt x="1479" y="545"/>
                      <a:pt x="1483" y="547"/>
                      <a:pt x="1485" y="547"/>
                    </a:cubicBezTo>
                    <a:cubicBezTo>
                      <a:pt x="1494" y="547"/>
                      <a:pt x="1483" y="508"/>
                      <a:pt x="1463" y="469"/>
                    </a:cubicBezTo>
                    <a:cubicBezTo>
                      <a:pt x="1439" y="457"/>
                      <a:pt x="1427" y="421"/>
                      <a:pt x="1427" y="409"/>
                    </a:cubicBezTo>
                    <a:cubicBezTo>
                      <a:pt x="1296" y="219"/>
                      <a:pt x="1118" y="112"/>
                      <a:pt x="951" y="52"/>
                    </a:cubicBezTo>
                    <a:cubicBezTo>
                      <a:pt x="851" y="16"/>
                      <a:pt x="751" y="0"/>
                      <a:pt x="640" y="0"/>
                    </a:cubicBezTo>
                    <a:close/>
                  </a:path>
                </a:pathLst>
              </a:custGeom>
              <a:solidFill>
                <a:srgbClr val="C05A4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5" name="Google Shape;5891;p62">
                <a:extLst>
                  <a:ext uri="{FF2B5EF4-FFF2-40B4-BE49-F238E27FC236}">
                    <a16:creationId xmlns:a16="http://schemas.microsoft.com/office/drawing/2014/main" id="{FD077D16-E802-E730-0F5F-F75EB1D3EA1F}"/>
                  </a:ext>
                </a:extLst>
              </p:cNvPr>
              <p:cNvSpPr/>
              <p:nvPr/>
            </p:nvSpPr>
            <p:spPr>
              <a:xfrm>
                <a:off x="2485160" y="2273535"/>
                <a:ext cx="101444" cy="37019"/>
              </a:xfrm>
              <a:custGeom>
                <a:avLst/>
                <a:gdLst/>
                <a:ahLst/>
                <a:cxnLst/>
                <a:rect l="l" t="t" r="r" b="b"/>
                <a:pathLst>
                  <a:path w="2058" h="751" extrusionOk="0">
                    <a:moveTo>
                      <a:pt x="1073" y="1"/>
                    </a:moveTo>
                    <a:cubicBezTo>
                      <a:pt x="870" y="1"/>
                      <a:pt x="669" y="49"/>
                      <a:pt x="498" y="145"/>
                    </a:cubicBezTo>
                    <a:cubicBezTo>
                      <a:pt x="391" y="181"/>
                      <a:pt x="295" y="264"/>
                      <a:pt x="212" y="336"/>
                    </a:cubicBezTo>
                    <a:cubicBezTo>
                      <a:pt x="141" y="407"/>
                      <a:pt x="33" y="503"/>
                      <a:pt x="10" y="598"/>
                    </a:cubicBezTo>
                    <a:cubicBezTo>
                      <a:pt x="1" y="634"/>
                      <a:pt x="19" y="670"/>
                      <a:pt x="49" y="670"/>
                    </a:cubicBezTo>
                    <a:cubicBezTo>
                      <a:pt x="58" y="670"/>
                      <a:pt x="69" y="666"/>
                      <a:pt x="81" y="657"/>
                    </a:cubicBezTo>
                    <a:cubicBezTo>
                      <a:pt x="152" y="622"/>
                      <a:pt x="236" y="526"/>
                      <a:pt x="307" y="479"/>
                    </a:cubicBezTo>
                    <a:cubicBezTo>
                      <a:pt x="379" y="419"/>
                      <a:pt x="474" y="360"/>
                      <a:pt x="557" y="324"/>
                    </a:cubicBezTo>
                    <a:cubicBezTo>
                      <a:pt x="705" y="245"/>
                      <a:pt x="861" y="199"/>
                      <a:pt x="1012" y="199"/>
                    </a:cubicBezTo>
                    <a:cubicBezTo>
                      <a:pt x="1043" y="199"/>
                      <a:pt x="1074" y="201"/>
                      <a:pt x="1105" y="205"/>
                    </a:cubicBezTo>
                    <a:cubicBezTo>
                      <a:pt x="1284" y="217"/>
                      <a:pt x="1450" y="276"/>
                      <a:pt x="1605" y="360"/>
                    </a:cubicBezTo>
                    <a:cubicBezTo>
                      <a:pt x="1676" y="407"/>
                      <a:pt x="1748" y="467"/>
                      <a:pt x="1807" y="538"/>
                    </a:cubicBezTo>
                    <a:cubicBezTo>
                      <a:pt x="1867" y="598"/>
                      <a:pt x="1915" y="693"/>
                      <a:pt x="1974" y="741"/>
                    </a:cubicBezTo>
                    <a:cubicBezTo>
                      <a:pt x="1980" y="747"/>
                      <a:pt x="1989" y="750"/>
                      <a:pt x="1999" y="750"/>
                    </a:cubicBezTo>
                    <a:cubicBezTo>
                      <a:pt x="2026" y="750"/>
                      <a:pt x="2057" y="728"/>
                      <a:pt x="2057" y="693"/>
                    </a:cubicBezTo>
                    <a:cubicBezTo>
                      <a:pt x="2057" y="598"/>
                      <a:pt x="1998" y="479"/>
                      <a:pt x="1938" y="419"/>
                    </a:cubicBezTo>
                    <a:cubicBezTo>
                      <a:pt x="1879" y="348"/>
                      <a:pt x="1807" y="276"/>
                      <a:pt x="1724" y="217"/>
                    </a:cubicBezTo>
                    <a:cubicBezTo>
                      <a:pt x="1545" y="98"/>
                      <a:pt x="1343" y="26"/>
                      <a:pt x="1141" y="3"/>
                    </a:cubicBezTo>
                    <a:cubicBezTo>
                      <a:pt x="1118" y="1"/>
                      <a:pt x="1095" y="1"/>
                      <a:pt x="1073" y="1"/>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6" name="Google Shape;5892;p62">
                <a:extLst>
                  <a:ext uri="{FF2B5EF4-FFF2-40B4-BE49-F238E27FC236}">
                    <a16:creationId xmlns:a16="http://schemas.microsoft.com/office/drawing/2014/main" id="{0C8F52D8-C0E3-C194-F771-428355B8EBAC}"/>
                  </a:ext>
                </a:extLst>
              </p:cNvPr>
              <p:cNvSpPr/>
              <p:nvPr/>
            </p:nvSpPr>
            <p:spPr>
              <a:xfrm>
                <a:off x="2709195" y="2262986"/>
                <a:ext cx="66298" cy="40321"/>
              </a:xfrm>
              <a:custGeom>
                <a:avLst/>
                <a:gdLst/>
                <a:ahLst/>
                <a:cxnLst/>
                <a:rect l="l" t="t" r="r" b="b"/>
                <a:pathLst>
                  <a:path w="1345" h="818" extrusionOk="0">
                    <a:moveTo>
                      <a:pt x="651" y="0"/>
                    </a:moveTo>
                    <a:cubicBezTo>
                      <a:pt x="613" y="0"/>
                      <a:pt x="575" y="5"/>
                      <a:pt x="537" y="14"/>
                    </a:cubicBezTo>
                    <a:cubicBezTo>
                      <a:pt x="406" y="38"/>
                      <a:pt x="287" y="133"/>
                      <a:pt x="179" y="264"/>
                    </a:cubicBezTo>
                    <a:cubicBezTo>
                      <a:pt x="132" y="324"/>
                      <a:pt x="96" y="395"/>
                      <a:pt x="60" y="490"/>
                    </a:cubicBezTo>
                    <a:cubicBezTo>
                      <a:pt x="37" y="562"/>
                      <a:pt x="1" y="681"/>
                      <a:pt x="1" y="776"/>
                    </a:cubicBezTo>
                    <a:cubicBezTo>
                      <a:pt x="1" y="799"/>
                      <a:pt x="21" y="818"/>
                      <a:pt x="38" y="818"/>
                    </a:cubicBezTo>
                    <a:cubicBezTo>
                      <a:pt x="48" y="818"/>
                      <a:pt x="56" y="812"/>
                      <a:pt x="60" y="800"/>
                    </a:cubicBezTo>
                    <a:cubicBezTo>
                      <a:pt x="96" y="740"/>
                      <a:pt x="120" y="669"/>
                      <a:pt x="156" y="598"/>
                    </a:cubicBezTo>
                    <a:cubicBezTo>
                      <a:pt x="179" y="514"/>
                      <a:pt x="227" y="455"/>
                      <a:pt x="275" y="395"/>
                    </a:cubicBezTo>
                    <a:cubicBezTo>
                      <a:pt x="346" y="300"/>
                      <a:pt x="465" y="217"/>
                      <a:pt x="572" y="193"/>
                    </a:cubicBezTo>
                    <a:cubicBezTo>
                      <a:pt x="601" y="190"/>
                      <a:pt x="628" y="189"/>
                      <a:pt x="655" y="189"/>
                    </a:cubicBezTo>
                    <a:cubicBezTo>
                      <a:pt x="755" y="189"/>
                      <a:pt x="848" y="208"/>
                      <a:pt x="941" y="264"/>
                    </a:cubicBezTo>
                    <a:cubicBezTo>
                      <a:pt x="1001" y="300"/>
                      <a:pt x="1061" y="359"/>
                      <a:pt x="1120" y="395"/>
                    </a:cubicBezTo>
                    <a:cubicBezTo>
                      <a:pt x="1180" y="443"/>
                      <a:pt x="1227" y="514"/>
                      <a:pt x="1287" y="562"/>
                    </a:cubicBezTo>
                    <a:cubicBezTo>
                      <a:pt x="1290" y="563"/>
                      <a:pt x="1293" y="564"/>
                      <a:pt x="1297" y="564"/>
                    </a:cubicBezTo>
                    <a:cubicBezTo>
                      <a:pt x="1319" y="564"/>
                      <a:pt x="1345" y="532"/>
                      <a:pt x="1334" y="490"/>
                    </a:cubicBezTo>
                    <a:cubicBezTo>
                      <a:pt x="1287" y="395"/>
                      <a:pt x="1227" y="312"/>
                      <a:pt x="1168" y="252"/>
                    </a:cubicBezTo>
                    <a:cubicBezTo>
                      <a:pt x="1096" y="181"/>
                      <a:pt x="1037" y="133"/>
                      <a:pt x="953" y="86"/>
                    </a:cubicBezTo>
                    <a:cubicBezTo>
                      <a:pt x="857" y="33"/>
                      <a:pt x="755" y="0"/>
                      <a:pt x="651"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7" name="Google Shape;5893;p62">
                <a:extLst>
                  <a:ext uri="{FF2B5EF4-FFF2-40B4-BE49-F238E27FC236}">
                    <a16:creationId xmlns:a16="http://schemas.microsoft.com/office/drawing/2014/main" id="{F2C855FE-9CC0-48C5-E594-0EA67035ED73}"/>
                  </a:ext>
                </a:extLst>
              </p:cNvPr>
              <p:cNvSpPr/>
              <p:nvPr/>
            </p:nvSpPr>
            <p:spPr>
              <a:xfrm>
                <a:off x="2653445" y="2219165"/>
                <a:ext cx="54665" cy="130280"/>
              </a:xfrm>
              <a:custGeom>
                <a:avLst/>
                <a:gdLst/>
                <a:ahLst/>
                <a:cxnLst/>
                <a:rect l="l" t="t" r="r" b="b"/>
                <a:pathLst>
                  <a:path w="1109" h="2643" extrusionOk="0">
                    <a:moveTo>
                      <a:pt x="267" y="1"/>
                    </a:moveTo>
                    <a:cubicBezTo>
                      <a:pt x="246" y="1"/>
                      <a:pt x="226" y="13"/>
                      <a:pt x="215" y="34"/>
                    </a:cubicBezTo>
                    <a:cubicBezTo>
                      <a:pt x="179" y="94"/>
                      <a:pt x="167" y="177"/>
                      <a:pt x="156" y="248"/>
                    </a:cubicBezTo>
                    <a:cubicBezTo>
                      <a:pt x="132" y="320"/>
                      <a:pt x="120" y="391"/>
                      <a:pt x="108" y="486"/>
                    </a:cubicBezTo>
                    <a:cubicBezTo>
                      <a:pt x="96" y="617"/>
                      <a:pt x="72" y="760"/>
                      <a:pt x="60" y="915"/>
                    </a:cubicBezTo>
                    <a:cubicBezTo>
                      <a:pt x="36" y="1177"/>
                      <a:pt x="1" y="1475"/>
                      <a:pt x="132" y="1713"/>
                    </a:cubicBezTo>
                    <a:cubicBezTo>
                      <a:pt x="179" y="1808"/>
                      <a:pt x="275" y="1891"/>
                      <a:pt x="358" y="1951"/>
                    </a:cubicBezTo>
                    <a:cubicBezTo>
                      <a:pt x="477" y="2010"/>
                      <a:pt x="596" y="2010"/>
                      <a:pt x="715" y="2010"/>
                    </a:cubicBezTo>
                    <a:lnTo>
                      <a:pt x="822" y="2010"/>
                    </a:lnTo>
                    <a:cubicBezTo>
                      <a:pt x="870" y="2010"/>
                      <a:pt x="894" y="2010"/>
                      <a:pt x="906" y="2070"/>
                    </a:cubicBezTo>
                    <a:cubicBezTo>
                      <a:pt x="929" y="2118"/>
                      <a:pt x="882" y="2213"/>
                      <a:pt x="870" y="2249"/>
                    </a:cubicBezTo>
                    <a:cubicBezTo>
                      <a:pt x="810" y="2368"/>
                      <a:pt x="727" y="2475"/>
                      <a:pt x="632" y="2546"/>
                    </a:cubicBezTo>
                    <a:cubicBezTo>
                      <a:pt x="588" y="2579"/>
                      <a:pt x="605" y="2643"/>
                      <a:pt x="645" y="2643"/>
                    </a:cubicBezTo>
                    <a:cubicBezTo>
                      <a:pt x="649" y="2643"/>
                      <a:pt x="652" y="2642"/>
                      <a:pt x="656" y="2641"/>
                    </a:cubicBezTo>
                    <a:cubicBezTo>
                      <a:pt x="882" y="2546"/>
                      <a:pt x="1025" y="2344"/>
                      <a:pt x="1072" y="2106"/>
                    </a:cubicBezTo>
                    <a:cubicBezTo>
                      <a:pt x="1108" y="1725"/>
                      <a:pt x="656" y="1879"/>
                      <a:pt x="465" y="1796"/>
                    </a:cubicBezTo>
                    <a:cubicBezTo>
                      <a:pt x="191" y="1665"/>
                      <a:pt x="227" y="1284"/>
                      <a:pt x="239" y="1034"/>
                    </a:cubicBezTo>
                    <a:lnTo>
                      <a:pt x="287" y="546"/>
                    </a:lnTo>
                    <a:cubicBezTo>
                      <a:pt x="298" y="451"/>
                      <a:pt x="298" y="379"/>
                      <a:pt x="310" y="284"/>
                    </a:cubicBezTo>
                    <a:cubicBezTo>
                      <a:pt x="310" y="213"/>
                      <a:pt x="346" y="141"/>
                      <a:pt x="334" y="58"/>
                    </a:cubicBezTo>
                    <a:cubicBezTo>
                      <a:pt x="321" y="18"/>
                      <a:pt x="293" y="1"/>
                      <a:pt x="267" y="1"/>
                    </a:cubicBezTo>
                    <a:close/>
                  </a:path>
                </a:pathLst>
              </a:custGeom>
              <a:solidFill>
                <a:srgbClr val="C431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grpSp>
        <p:grpSp>
          <p:nvGrpSpPr>
            <p:cNvPr id="15" name="Google Shape;5894;p62">
              <a:extLst>
                <a:ext uri="{FF2B5EF4-FFF2-40B4-BE49-F238E27FC236}">
                  <a16:creationId xmlns:a16="http://schemas.microsoft.com/office/drawing/2014/main" id="{856B885E-F2A7-6912-4364-76EA5307C046}"/>
                </a:ext>
              </a:extLst>
            </p:cNvPr>
            <p:cNvGrpSpPr/>
            <p:nvPr/>
          </p:nvGrpSpPr>
          <p:grpSpPr>
            <a:xfrm>
              <a:off x="4768912" y="2372395"/>
              <a:ext cx="1167538" cy="2283918"/>
              <a:chOff x="5871060" y="1827829"/>
              <a:chExt cx="1104004" cy="2295170"/>
            </a:xfrm>
          </p:grpSpPr>
          <p:sp>
            <p:nvSpPr>
              <p:cNvPr id="71" name="Google Shape;5895;p62">
                <a:extLst>
                  <a:ext uri="{FF2B5EF4-FFF2-40B4-BE49-F238E27FC236}">
                    <a16:creationId xmlns:a16="http://schemas.microsoft.com/office/drawing/2014/main" id="{8FBA940C-4D35-F18A-7B6A-C93E28AC9371}"/>
                  </a:ext>
                </a:extLst>
              </p:cNvPr>
              <p:cNvSpPr/>
              <p:nvPr/>
            </p:nvSpPr>
            <p:spPr>
              <a:xfrm>
                <a:off x="5913895" y="1891762"/>
                <a:ext cx="1061169" cy="980871"/>
              </a:xfrm>
              <a:custGeom>
                <a:avLst/>
                <a:gdLst/>
                <a:ahLst/>
                <a:cxnLst/>
                <a:rect l="l" t="t" r="r" b="b"/>
                <a:pathLst>
                  <a:path w="21528" h="19899" extrusionOk="0">
                    <a:moveTo>
                      <a:pt x="11569" y="0"/>
                    </a:moveTo>
                    <a:cubicBezTo>
                      <a:pt x="10530" y="0"/>
                      <a:pt x="9475" y="230"/>
                      <a:pt x="8525" y="556"/>
                    </a:cubicBezTo>
                    <a:cubicBezTo>
                      <a:pt x="7049" y="1080"/>
                      <a:pt x="5668" y="2044"/>
                      <a:pt x="4834" y="3402"/>
                    </a:cubicBezTo>
                    <a:cubicBezTo>
                      <a:pt x="3608" y="5378"/>
                      <a:pt x="3477" y="7914"/>
                      <a:pt x="3942" y="10105"/>
                    </a:cubicBezTo>
                    <a:cubicBezTo>
                      <a:pt x="4037" y="10593"/>
                      <a:pt x="4180" y="11081"/>
                      <a:pt x="4251" y="11593"/>
                    </a:cubicBezTo>
                    <a:cubicBezTo>
                      <a:pt x="4382" y="12522"/>
                      <a:pt x="4192" y="13867"/>
                      <a:pt x="3060" y="14213"/>
                    </a:cubicBezTo>
                    <a:cubicBezTo>
                      <a:pt x="2887" y="14264"/>
                      <a:pt x="2708" y="14278"/>
                      <a:pt x="2527" y="14278"/>
                    </a:cubicBezTo>
                    <a:cubicBezTo>
                      <a:pt x="2279" y="14278"/>
                      <a:pt x="2028" y="14250"/>
                      <a:pt x="1786" y="14250"/>
                    </a:cubicBezTo>
                    <a:cubicBezTo>
                      <a:pt x="1504" y="14250"/>
                      <a:pt x="1233" y="14288"/>
                      <a:pt x="989" y="14451"/>
                    </a:cubicBezTo>
                    <a:cubicBezTo>
                      <a:pt x="786" y="14582"/>
                      <a:pt x="632" y="14784"/>
                      <a:pt x="524" y="14998"/>
                    </a:cubicBezTo>
                    <a:cubicBezTo>
                      <a:pt x="1" y="16141"/>
                      <a:pt x="679" y="17499"/>
                      <a:pt x="1751" y="17915"/>
                    </a:cubicBezTo>
                    <a:cubicBezTo>
                      <a:pt x="2060" y="18036"/>
                      <a:pt x="2389" y="18090"/>
                      <a:pt x="2724" y="18090"/>
                    </a:cubicBezTo>
                    <a:cubicBezTo>
                      <a:pt x="3550" y="18090"/>
                      <a:pt x="4414" y="17757"/>
                      <a:pt x="5108" y="17249"/>
                    </a:cubicBezTo>
                    <a:lnTo>
                      <a:pt x="5108" y="17249"/>
                    </a:lnTo>
                    <a:cubicBezTo>
                      <a:pt x="5037" y="18344"/>
                      <a:pt x="5954" y="19320"/>
                      <a:pt x="7013" y="19439"/>
                    </a:cubicBezTo>
                    <a:cubicBezTo>
                      <a:pt x="7105" y="19450"/>
                      <a:pt x="7197" y="19455"/>
                      <a:pt x="7289" y="19455"/>
                    </a:cubicBezTo>
                    <a:cubicBezTo>
                      <a:pt x="8271" y="19455"/>
                      <a:pt x="9252" y="18888"/>
                      <a:pt x="9895" y="18082"/>
                    </a:cubicBezTo>
                    <a:cubicBezTo>
                      <a:pt x="9918" y="18035"/>
                      <a:pt x="9954" y="17987"/>
                      <a:pt x="10014" y="17975"/>
                    </a:cubicBezTo>
                    <a:cubicBezTo>
                      <a:pt x="10031" y="17966"/>
                      <a:pt x="10049" y="17962"/>
                      <a:pt x="10066" y="17962"/>
                    </a:cubicBezTo>
                    <a:cubicBezTo>
                      <a:pt x="10143" y="17962"/>
                      <a:pt x="10215" y="18038"/>
                      <a:pt x="10264" y="18106"/>
                    </a:cubicBezTo>
                    <a:cubicBezTo>
                      <a:pt x="10859" y="18820"/>
                      <a:pt x="11597" y="19416"/>
                      <a:pt x="12478" y="19713"/>
                    </a:cubicBezTo>
                    <a:cubicBezTo>
                      <a:pt x="12838" y="19835"/>
                      <a:pt x="13219" y="19899"/>
                      <a:pt x="13601" y="19899"/>
                    </a:cubicBezTo>
                    <a:cubicBezTo>
                      <a:pt x="14156" y="19899"/>
                      <a:pt x="14711" y="19764"/>
                      <a:pt x="15205" y="19475"/>
                    </a:cubicBezTo>
                    <a:cubicBezTo>
                      <a:pt x="16026" y="18987"/>
                      <a:pt x="16622" y="18035"/>
                      <a:pt x="16562" y="17082"/>
                    </a:cubicBezTo>
                    <a:lnTo>
                      <a:pt x="16562" y="17082"/>
                    </a:lnTo>
                    <a:cubicBezTo>
                      <a:pt x="17217" y="17368"/>
                      <a:pt x="17872" y="17642"/>
                      <a:pt x="18586" y="17737"/>
                    </a:cubicBezTo>
                    <a:cubicBezTo>
                      <a:pt x="18713" y="17752"/>
                      <a:pt x="18842" y="17760"/>
                      <a:pt x="18972" y="17760"/>
                    </a:cubicBezTo>
                    <a:cubicBezTo>
                      <a:pt x="19554" y="17760"/>
                      <a:pt x="20155" y="17600"/>
                      <a:pt x="20622" y="17201"/>
                    </a:cubicBezTo>
                    <a:cubicBezTo>
                      <a:pt x="21277" y="16630"/>
                      <a:pt x="21527" y="15606"/>
                      <a:pt x="21182" y="14820"/>
                    </a:cubicBezTo>
                    <a:cubicBezTo>
                      <a:pt x="20894" y="14117"/>
                      <a:pt x="20160" y="13719"/>
                      <a:pt x="19412" y="13719"/>
                    </a:cubicBezTo>
                    <a:cubicBezTo>
                      <a:pt x="19323" y="13719"/>
                      <a:pt x="19234" y="13725"/>
                      <a:pt x="19146" y="13736"/>
                    </a:cubicBezTo>
                    <a:cubicBezTo>
                      <a:pt x="19052" y="13748"/>
                      <a:pt x="18958" y="13754"/>
                      <a:pt x="18865" y="13754"/>
                    </a:cubicBezTo>
                    <a:cubicBezTo>
                      <a:pt x="17531" y="13754"/>
                      <a:pt x="16355" y="12541"/>
                      <a:pt x="17134" y="9569"/>
                    </a:cubicBezTo>
                    <a:cubicBezTo>
                      <a:pt x="17646" y="7617"/>
                      <a:pt x="17396" y="5283"/>
                      <a:pt x="16622" y="3414"/>
                    </a:cubicBezTo>
                    <a:cubicBezTo>
                      <a:pt x="16526" y="3211"/>
                      <a:pt x="16443" y="3021"/>
                      <a:pt x="16336" y="2818"/>
                    </a:cubicBezTo>
                    <a:cubicBezTo>
                      <a:pt x="15669" y="1604"/>
                      <a:pt x="14633" y="663"/>
                      <a:pt x="13300" y="247"/>
                    </a:cubicBezTo>
                    <a:cubicBezTo>
                      <a:pt x="12743" y="74"/>
                      <a:pt x="12159" y="0"/>
                      <a:pt x="11569" y="0"/>
                    </a:cubicBezTo>
                    <a:close/>
                  </a:path>
                </a:pathLst>
              </a:custGeom>
              <a:solidFill>
                <a:srgbClr val="0A0A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2" name="Google Shape;5896;p62">
                <a:extLst>
                  <a:ext uri="{FF2B5EF4-FFF2-40B4-BE49-F238E27FC236}">
                    <a16:creationId xmlns:a16="http://schemas.microsoft.com/office/drawing/2014/main" id="{AA27B9D7-CADC-B71C-1B37-0EFCA9DD70A7}"/>
                  </a:ext>
                </a:extLst>
              </p:cNvPr>
              <p:cNvSpPr/>
              <p:nvPr/>
            </p:nvSpPr>
            <p:spPr>
              <a:xfrm>
                <a:off x="5994883" y="1892748"/>
                <a:ext cx="957852" cy="980576"/>
              </a:xfrm>
              <a:custGeom>
                <a:avLst/>
                <a:gdLst/>
                <a:ahLst/>
                <a:cxnLst/>
                <a:rect l="l" t="t" r="r" b="b"/>
                <a:pathLst>
                  <a:path w="19432" h="19893" extrusionOk="0">
                    <a:moveTo>
                      <a:pt x="9868" y="1"/>
                    </a:moveTo>
                    <a:cubicBezTo>
                      <a:pt x="8835" y="1"/>
                      <a:pt x="7791" y="228"/>
                      <a:pt x="6847" y="560"/>
                    </a:cubicBezTo>
                    <a:cubicBezTo>
                      <a:pt x="5430" y="1060"/>
                      <a:pt x="4108" y="1977"/>
                      <a:pt x="3263" y="3251"/>
                    </a:cubicBezTo>
                    <a:cubicBezTo>
                      <a:pt x="3037" y="4132"/>
                      <a:pt x="3037" y="5049"/>
                      <a:pt x="3120" y="5965"/>
                    </a:cubicBezTo>
                    <a:cubicBezTo>
                      <a:pt x="3227" y="6954"/>
                      <a:pt x="3453" y="7930"/>
                      <a:pt x="3644" y="8906"/>
                    </a:cubicBezTo>
                    <a:cubicBezTo>
                      <a:pt x="3834" y="9906"/>
                      <a:pt x="3989" y="10918"/>
                      <a:pt x="3989" y="11942"/>
                    </a:cubicBezTo>
                    <a:cubicBezTo>
                      <a:pt x="3989" y="12883"/>
                      <a:pt x="3834" y="13788"/>
                      <a:pt x="3465" y="14657"/>
                    </a:cubicBezTo>
                    <a:cubicBezTo>
                      <a:pt x="3120" y="15455"/>
                      <a:pt x="2608" y="16169"/>
                      <a:pt x="1953" y="16741"/>
                    </a:cubicBezTo>
                    <a:cubicBezTo>
                      <a:pt x="1429" y="17193"/>
                      <a:pt x="798" y="17574"/>
                      <a:pt x="143" y="17812"/>
                    </a:cubicBezTo>
                    <a:cubicBezTo>
                      <a:pt x="108" y="17824"/>
                      <a:pt x="60" y="17836"/>
                      <a:pt x="1" y="17872"/>
                    </a:cubicBezTo>
                    <a:lnTo>
                      <a:pt x="84" y="17907"/>
                    </a:lnTo>
                    <a:cubicBezTo>
                      <a:pt x="400" y="18028"/>
                      <a:pt x="732" y="18082"/>
                      <a:pt x="1068" y="18082"/>
                    </a:cubicBezTo>
                    <a:cubicBezTo>
                      <a:pt x="1896" y="18082"/>
                      <a:pt x="2750" y="17749"/>
                      <a:pt x="3453" y="17241"/>
                    </a:cubicBezTo>
                    <a:lnTo>
                      <a:pt x="3453" y="17241"/>
                    </a:lnTo>
                    <a:cubicBezTo>
                      <a:pt x="3358" y="18348"/>
                      <a:pt x="4287" y="19312"/>
                      <a:pt x="5358" y="19431"/>
                    </a:cubicBezTo>
                    <a:cubicBezTo>
                      <a:pt x="5449" y="19442"/>
                      <a:pt x="5540" y="19447"/>
                      <a:pt x="5631" y="19447"/>
                    </a:cubicBezTo>
                    <a:cubicBezTo>
                      <a:pt x="6606" y="19447"/>
                      <a:pt x="7596" y="18880"/>
                      <a:pt x="8228" y="18074"/>
                    </a:cubicBezTo>
                    <a:cubicBezTo>
                      <a:pt x="8275" y="18026"/>
                      <a:pt x="8299" y="17991"/>
                      <a:pt x="8347" y="17967"/>
                    </a:cubicBezTo>
                    <a:cubicBezTo>
                      <a:pt x="8358" y="17964"/>
                      <a:pt x="8369" y="17963"/>
                      <a:pt x="8381" y="17963"/>
                    </a:cubicBezTo>
                    <a:cubicBezTo>
                      <a:pt x="8464" y="17963"/>
                      <a:pt x="8544" y="18036"/>
                      <a:pt x="8597" y="18110"/>
                    </a:cubicBezTo>
                    <a:cubicBezTo>
                      <a:pt x="9192" y="18824"/>
                      <a:pt x="9942" y="19419"/>
                      <a:pt x="10823" y="19717"/>
                    </a:cubicBezTo>
                    <a:cubicBezTo>
                      <a:pt x="11187" y="19830"/>
                      <a:pt x="11572" y="19892"/>
                      <a:pt x="11959" y="19892"/>
                    </a:cubicBezTo>
                    <a:cubicBezTo>
                      <a:pt x="12509" y="19892"/>
                      <a:pt x="13060" y="19766"/>
                      <a:pt x="13550" y="19479"/>
                    </a:cubicBezTo>
                    <a:cubicBezTo>
                      <a:pt x="14360" y="18979"/>
                      <a:pt x="14955" y="18026"/>
                      <a:pt x="14895" y="17074"/>
                    </a:cubicBezTo>
                    <a:lnTo>
                      <a:pt x="14895" y="17074"/>
                    </a:lnTo>
                    <a:cubicBezTo>
                      <a:pt x="15550" y="17360"/>
                      <a:pt x="16229" y="17645"/>
                      <a:pt x="16919" y="17729"/>
                    </a:cubicBezTo>
                    <a:cubicBezTo>
                      <a:pt x="17046" y="17744"/>
                      <a:pt x="17174" y="17751"/>
                      <a:pt x="17302" y="17751"/>
                    </a:cubicBezTo>
                    <a:cubicBezTo>
                      <a:pt x="17900" y="17751"/>
                      <a:pt x="18505" y="17585"/>
                      <a:pt x="18955" y="17193"/>
                    </a:cubicBezTo>
                    <a:cubicBezTo>
                      <a:pt x="19158" y="17014"/>
                      <a:pt x="19313" y="16812"/>
                      <a:pt x="19432" y="16574"/>
                    </a:cubicBezTo>
                    <a:lnTo>
                      <a:pt x="19432" y="16574"/>
                    </a:lnTo>
                    <a:cubicBezTo>
                      <a:pt x="19182" y="16693"/>
                      <a:pt x="18932" y="16764"/>
                      <a:pt x="18658" y="16812"/>
                    </a:cubicBezTo>
                    <a:cubicBezTo>
                      <a:pt x="18439" y="16845"/>
                      <a:pt x="18216" y="16860"/>
                      <a:pt x="17992" y="16860"/>
                    </a:cubicBezTo>
                    <a:cubicBezTo>
                      <a:pt x="17728" y="16860"/>
                      <a:pt x="17463" y="16839"/>
                      <a:pt x="17205" y="16800"/>
                    </a:cubicBezTo>
                    <a:cubicBezTo>
                      <a:pt x="16693" y="16717"/>
                      <a:pt x="16253" y="16526"/>
                      <a:pt x="15824" y="16264"/>
                    </a:cubicBezTo>
                    <a:cubicBezTo>
                      <a:pt x="15181" y="15859"/>
                      <a:pt x="14610" y="15348"/>
                      <a:pt x="14121" y="14788"/>
                    </a:cubicBezTo>
                    <a:cubicBezTo>
                      <a:pt x="13657" y="14252"/>
                      <a:pt x="13264" y="13621"/>
                      <a:pt x="13062" y="12931"/>
                    </a:cubicBezTo>
                    <a:cubicBezTo>
                      <a:pt x="12943" y="12514"/>
                      <a:pt x="12931" y="12073"/>
                      <a:pt x="12978" y="11645"/>
                    </a:cubicBezTo>
                    <a:cubicBezTo>
                      <a:pt x="13026" y="11216"/>
                      <a:pt x="13145" y="10811"/>
                      <a:pt x="13276" y="10406"/>
                    </a:cubicBezTo>
                    <a:cubicBezTo>
                      <a:pt x="13562" y="9549"/>
                      <a:pt x="13836" y="8680"/>
                      <a:pt x="14038" y="7811"/>
                    </a:cubicBezTo>
                    <a:cubicBezTo>
                      <a:pt x="14217" y="6989"/>
                      <a:pt x="14312" y="6144"/>
                      <a:pt x="14252" y="5311"/>
                    </a:cubicBezTo>
                    <a:cubicBezTo>
                      <a:pt x="14193" y="4596"/>
                      <a:pt x="14038" y="3882"/>
                      <a:pt x="13764" y="3203"/>
                    </a:cubicBezTo>
                    <a:cubicBezTo>
                      <a:pt x="13348" y="2155"/>
                      <a:pt x="12705" y="1203"/>
                      <a:pt x="11931" y="369"/>
                    </a:cubicBezTo>
                    <a:cubicBezTo>
                      <a:pt x="11835" y="322"/>
                      <a:pt x="11728" y="274"/>
                      <a:pt x="11621" y="250"/>
                    </a:cubicBezTo>
                    <a:cubicBezTo>
                      <a:pt x="11055" y="76"/>
                      <a:pt x="10463" y="1"/>
                      <a:pt x="9868" y="1"/>
                    </a:cubicBezTo>
                    <a:close/>
                  </a:path>
                </a:pathLst>
              </a:custGeom>
              <a:solidFill>
                <a:srgbClr val="463F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3" name="Google Shape;5897;p62">
                <a:extLst>
                  <a:ext uri="{FF2B5EF4-FFF2-40B4-BE49-F238E27FC236}">
                    <a16:creationId xmlns:a16="http://schemas.microsoft.com/office/drawing/2014/main" id="{5B54A145-DADC-69B7-296D-6C0ACE757DDB}"/>
                  </a:ext>
                </a:extLst>
              </p:cNvPr>
              <p:cNvSpPr/>
              <p:nvPr/>
            </p:nvSpPr>
            <p:spPr>
              <a:xfrm>
                <a:off x="5893932" y="3250813"/>
                <a:ext cx="194311" cy="269433"/>
              </a:xfrm>
              <a:custGeom>
                <a:avLst/>
                <a:gdLst/>
                <a:ahLst/>
                <a:cxnLst/>
                <a:rect l="l" t="t" r="r" b="b"/>
                <a:pathLst>
                  <a:path w="3942" h="5466" extrusionOk="0">
                    <a:moveTo>
                      <a:pt x="2001" y="0"/>
                    </a:moveTo>
                    <a:cubicBezTo>
                      <a:pt x="1846" y="322"/>
                      <a:pt x="1632" y="739"/>
                      <a:pt x="1513" y="977"/>
                    </a:cubicBezTo>
                    <a:cubicBezTo>
                      <a:pt x="1215" y="1298"/>
                      <a:pt x="1" y="3358"/>
                      <a:pt x="298" y="3572"/>
                    </a:cubicBezTo>
                    <a:cubicBezTo>
                      <a:pt x="315" y="3585"/>
                      <a:pt x="333" y="3590"/>
                      <a:pt x="353" y="3590"/>
                    </a:cubicBezTo>
                    <a:cubicBezTo>
                      <a:pt x="582" y="3590"/>
                      <a:pt x="1030" y="2839"/>
                      <a:pt x="1096" y="2763"/>
                    </a:cubicBezTo>
                    <a:lnTo>
                      <a:pt x="1096" y="2763"/>
                    </a:lnTo>
                    <a:cubicBezTo>
                      <a:pt x="1025" y="2894"/>
                      <a:pt x="1025" y="4965"/>
                      <a:pt x="1382" y="5025"/>
                    </a:cubicBezTo>
                    <a:cubicBezTo>
                      <a:pt x="1385" y="5025"/>
                      <a:pt x="1388" y="5026"/>
                      <a:pt x="1391" y="5026"/>
                    </a:cubicBezTo>
                    <a:cubicBezTo>
                      <a:pt x="1622" y="5026"/>
                      <a:pt x="1704" y="3713"/>
                      <a:pt x="1751" y="3560"/>
                    </a:cubicBezTo>
                    <a:lnTo>
                      <a:pt x="1751" y="3560"/>
                    </a:lnTo>
                    <a:cubicBezTo>
                      <a:pt x="1704" y="3725"/>
                      <a:pt x="1902" y="5466"/>
                      <a:pt x="2275" y="5466"/>
                    </a:cubicBezTo>
                    <a:cubicBezTo>
                      <a:pt x="2279" y="5466"/>
                      <a:pt x="2283" y="5466"/>
                      <a:pt x="2287" y="5465"/>
                    </a:cubicBezTo>
                    <a:cubicBezTo>
                      <a:pt x="2561" y="5442"/>
                      <a:pt x="2358" y="3572"/>
                      <a:pt x="2418" y="3572"/>
                    </a:cubicBezTo>
                    <a:lnTo>
                      <a:pt x="2418" y="3572"/>
                    </a:lnTo>
                    <a:cubicBezTo>
                      <a:pt x="2383" y="3595"/>
                      <a:pt x="2867" y="5040"/>
                      <a:pt x="3145" y="5040"/>
                    </a:cubicBezTo>
                    <a:cubicBezTo>
                      <a:pt x="3153" y="5040"/>
                      <a:pt x="3161" y="5039"/>
                      <a:pt x="3168" y="5037"/>
                    </a:cubicBezTo>
                    <a:cubicBezTo>
                      <a:pt x="3358" y="4977"/>
                      <a:pt x="3061" y="3382"/>
                      <a:pt x="3108" y="3382"/>
                    </a:cubicBezTo>
                    <a:lnTo>
                      <a:pt x="3108" y="3382"/>
                    </a:lnTo>
                    <a:cubicBezTo>
                      <a:pt x="3097" y="3393"/>
                      <a:pt x="3432" y="4266"/>
                      <a:pt x="3626" y="4266"/>
                    </a:cubicBezTo>
                    <a:cubicBezTo>
                      <a:pt x="3632" y="4266"/>
                      <a:pt x="3638" y="4265"/>
                      <a:pt x="3644" y="4263"/>
                    </a:cubicBezTo>
                    <a:cubicBezTo>
                      <a:pt x="3787" y="4215"/>
                      <a:pt x="3430" y="2846"/>
                      <a:pt x="3501" y="2298"/>
                    </a:cubicBezTo>
                    <a:cubicBezTo>
                      <a:pt x="3501" y="1834"/>
                      <a:pt x="3823" y="929"/>
                      <a:pt x="3942" y="643"/>
                    </a:cubicBezTo>
                    <a:cubicBezTo>
                      <a:pt x="3299" y="465"/>
                      <a:pt x="2644" y="239"/>
                      <a:pt x="2001" y="0"/>
                    </a:cubicBezTo>
                    <a:close/>
                  </a:path>
                </a:pathLst>
              </a:custGeom>
              <a:solidFill>
                <a:srgbClr val="FFBB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4" name="Google Shape;5898;p62">
                <a:extLst>
                  <a:ext uri="{FF2B5EF4-FFF2-40B4-BE49-F238E27FC236}">
                    <a16:creationId xmlns:a16="http://schemas.microsoft.com/office/drawing/2014/main" id="{50229C76-7723-10D9-1896-BAFF8438F9D0}"/>
                  </a:ext>
                </a:extLst>
              </p:cNvPr>
              <p:cNvSpPr/>
              <p:nvPr/>
            </p:nvSpPr>
            <p:spPr>
              <a:xfrm>
                <a:off x="5919761" y="2662504"/>
                <a:ext cx="321781" cy="729184"/>
              </a:xfrm>
              <a:custGeom>
                <a:avLst/>
                <a:gdLst/>
                <a:ahLst/>
                <a:cxnLst/>
                <a:rect l="l" t="t" r="r" b="b"/>
                <a:pathLst>
                  <a:path w="6528" h="14793" extrusionOk="0">
                    <a:moveTo>
                      <a:pt x="5166" y="1"/>
                    </a:moveTo>
                    <a:cubicBezTo>
                      <a:pt x="4981" y="1"/>
                      <a:pt x="4785" y="96"/>
                      <a:pt x="4585" y="315"/>
                    </a:cubicBezTo>
                    <a:cubicBezTo>
                      <a:pt x="3727" y="1267"/>
                      <a:pt x="1251" y="6816"/>
                      <a:pt x="179" y="13067"/>
                    </a:cubicBezTo>
                    <a:cubicBezTo>
                      <a:pt x="179" y="13102"/>
                      <a:pt x="167" y="13126"/>
                      <a:pt x="167" y="13162"/>
                    </a:cubicBezTo>
                    <a:lnTo>
                      <a:pt x="84" y="13733"/>
                    </a:lnTo>
                    <a:cubicBezTo>
                      <a:pt x="1" y="14245"/>
                      <a:pt x="2346" y="14733"/>
                      <a:pt x="3299" y="14793"/>
                    </a:cubicBezTo>
                    <a:cubicBezTo>
                      <a:pt x="3299" y="14793"/>
                      <a:pt x="3346" y="14567"/>
                      <a:pt x="3430" y="14174"/>
                    </a:cubicBezTo>
                    <a:cubicBezTo>
                      <a:pt x="3430" y="14138"/>
                      <a:pt x="3430" y="14102"/>
                      <a:pt x="3442" y="14067"/>
                    </a:cubicBezTo>
                    <a:cubicBezTo>
                      <a:pt x="3668" y="13031"/>
                      <a:pt x="4132" y="10983"/>
                      <a:pt x="4680" y="8685"/>
                    </a:cubicBezTo>
                    <a:cubicBezTo>
                      <a:pt x="5466" y="5363"/>
                      <a:pt x="6454" y="4518"/>
                      <a:pt x="6490" y="2946"/>
                    </a:cubicBezTo>
                    <a:cubicBezTo>
                      <a:pt x="6528" y="1695"/>
                      <a:pt x="5944" y="1"/>
                      <a:pt x="5166" y="1"/>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5" name="Google Shape;5899;p62">
                <a:extLst>
                  <a:ext uri="{FF2B5EF4-FFF2-40B4-BE49-F238E27FC236}">
                    <a16:creationId xmlns:a16="http://schemas.microsoft.com/office/drawing/2014/main" id="{41EF4B86-2DF2-2420-EE7D-6E90D5BEFBA7}"/>
                  </a:ext>
                </a:extLst>
              </p:cNvPr>
              <p:cNvSpPr/>
              <p:nvPr/>
            </p:nvSpPr>
            <p:spPr>
              <a:xfrm>
                <a:off x="6004298" y="2671525"/>
                <a:ext cx="237146" cy="721346"/>
              </a:xfrm>
              <a:custGeom>
                <a:avLst/>
                <a:gdLst/>
                <a:ahLst/>
                <a:cxnLst/>
                <a:rect l="l" t="t" r="r" b="b"/>
                <a:pathLst>
                  <a:path w="4811" h="14634" extrusionOk="0">
                    <a:moveTo>
                      <a:pt x="3882" y="1"/>
                    </a:moveTo>
                    <a:cubicBezTo>
                      <a:pt x="3822" y="84"/>
                      <a:pt x="3751" y="180"/>
                      <a:pt x="3691" y="263"/>
                    </a:cubicBezTo>
                    <a:cubicBezTo>
                      <a:pt x="3024" y="1251"/>
                      <a:pt x="2477" y="2311"/>
                      <a:pt x="2036" y="3406"/>
                    </a:cubicBezTo>
                    <a:cubicBezTo>
                      <a:pt x="1596" y="4513"/>
                      <a:pt x="1262" y="5656"/>
                      <a:pt x="1024" y="6835"/>
                    </a:cubicBezTo>
                    <a:cubicBezTo>
                      <a:pt x="905" y="7430"/>
                      <a:pt x="810" y="8026"/>
                      <a:pt x="714" y="8621"/>
                    </a:cubicBezTo>
                    <a:cubicBezTo>
                      <a:pt x="631" y="9300"/>
                      <a:pt x="572" y="10002"/>
                      <a:pt x="524" y="10681"/>
                    </a:cubicBezTo>
                    <a:cubicBezTo>
                      <a:pt x="429" y="11919"/>
                      <a:pt x="345" y="13181"/>
                      <a:pt x="0" y="14372"/>
                    </a:cubicBezTo>
                    <a:cubicBezTo>
                      <a:pt x="584" y="14515"/>
                      <a:pt x="1179" y="14598"/>
                      <a:pt x="1560" y="14634"/>
                    </a:cubicBezTo>
                    <a:cubicBezTo>
                      <a:pt x="1560" y="14634"/>
                      <a:pt x="1607" y="14407"/>
                      <a:pt x="1703" y="14003"/>
                    </a:cubicBezTo>
                    <a:cubicBezTo>
                      <a:pt x="1715" y="13979"/>
                      <a:pt x="1715" y="13943"/>
                      <a:pt x="1715" y="13896"/>
                    </a:cubicBezTo>
                    <a:cubicBezTo>
                      <a:pt x="1941" y="12860"/>
                      <a:pt x="2393" y="10824"/>
                      <a:pt x="2953" y="8514"/>
                    </a:cubicBezTo>
                    <a:cubicBezTo>
                      <a:pt x="3751" y="5180"/>
                      <a:pt x="4715" y="4335"/>
                      <a:pt x="4763" y="2787"/>
                    </a:cubicBezTo>
                    <a:cubicBezTo>
                      <a:pt x="4810" y="1775"/>
                      <a:pt x="4441" y="477"/>
                      <a:pt x="3882"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6" name="Google Shape;5900;p62">
                <a:extLst>
                  <a:ext uri="{FF2B5EF4-FFF2-40B4-BE49-F238E27FC236}">
                    <a16:creationId xmlns:a16="http://schemas.microsoft.com/office/drawing/2014/main" id="{D9E24BF4-99E8-BEF2-4DFC-EB349B226129}"/>
                  </a:ext>
                </a:extLst>
              </p:cNvPr>
              <p:cNvSpPr/>
              <p:nvPr/>
            </p:nvSpPr>
            <p:spPr>
              <a:xfrm>
                <a:off x="5927993" y="3306563"/>
                <a:ext cx="161433" cy="55208"/>
              </a:xfrm>
              <a:custGeom>
                <a:avLst/>
                <a:gdLst/>
                <a:ahLst/>
                <a:cxnLst/>
                <a:rect l="l" t="t" r="r" b="b"/>
                <a:pathLst>
                  <a:path w="3275" h="1120" extrusionOk="0">
                    <a:moveTo>
                      <a:pt x="24" y="1"/>
                    </a:moveTo>
                    <a:cubicBezTo>
                      <a:pt x="24" y="36"/>
                      <a:pt x="0" y="60"/>
                      <a:pt x="0" y="96"/>
                    </a:cubicBezTo>
                    <a:cubicBezTo>
                      <a:pt x="584" y="274"/>
                      <a:pt x="1167" y="465"/>
                      <a:pt x="1751" y="643"/>
                    </a:cubicBezTo>
                    <a:cubicBezTo>
                      <a:pt x="2251" y="810"/>
                      <a:pt x="2751" y="989"/>
                      <a:pt x="3263" y="1120"/>
                    </a:cubicBezTo>
                    <a:cubicBezTo>
                      <a:pt x="3263" y="1096"/>
                      <a:pt x="3263" y="1048"/>
                      <a:pt x="3275" y="1013"/>
                    </a:cubicBezTo>
                    <a:cubicBezTo>
                      <a:pt x="2774" y="834"/>
                      <a:pt x="2262" y="703"/>
                      <a:pt x="1774" y="536"/>
                    </a:cubicBezTo>
                    <a:cubicBezTo>
                      <a:pt x="1191" y="358"/>
                      <a:pt x="596" y="179"/>
                      <a:pt x="24"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7" name="Google Shape;5901;p62">
                <a:extLst>
                  <a:ext uri="{FF2B5EF4-FFF2-40B4-BE49-F238E27FC236}">
                    <a16:creationId xmlns:a16="http://schemas.microsoft.com/office/drawing/2014/main" id="{908CBE75-EF65-C4FD-7258-D0A325B43D17}"/>
                  </a:ext>
                </a:extLst>
              </p:cNvPr>
              <p:cNvSpPr/>
              <p:nvPr/>
            </p:nvSpPr>
            <p:spPr>
              <a:xfrm>
                <a:off x="6212609" y="2602810"/>
                <a:ext cx="576969" cy="719621"/>
              </a:xfrm>
              <a:custGeom>
                <a:avLst/>
                <a:gdLst/>
                <a:ahLst/>
                <a:cxnLst/>
                <a:rect l="l" t="t" r="r" b="b"/>
                <a:pathLst>
                  <a:path w="11705" h="14599" extrusionOk="0">
                    <a:moveTo>
                      <a:pt x="5998" y="1"/>
                    </a:moveTo>
                    <a:cubicBezTo>
                      <a:pt x="3849" y="1"/>
                      <a:pt x="2018" y="371"/>
                      <a:pt x="1822" y="669"/>
                    </a:cubicBezTo>
                    <a:cubicBezTo>
                      <a:pt x="1" y="3431"/>
                      <a:pt x="215" y="12944"/>
                      <a:pt x="1168" y="13956"/>
                    </a:cubicBezTo>
                    <a:cubicBezTo>
                      <a:pt x="1597" y="14406"/>
                      <a:pt x="3407" y="14598"/>
                      <a:pt x="5351" y="14598"/>
                    </a:cubicBezTo>
                    <a:cubicBezTo>
                      <a:pt x="7723" y="14598"/>
                      <a:pt x="10296" y="14312"/>
                      <a:pt x="10800" y="13861"/>
                    </a:cubicBezTo>
                    <a:cubicBezTo>
                      <a:pt x="11705" y="13063"/>
                      <a:pt x="11264" y="7729"/>
                      <a:pt x="11264" y="5467"/>
                    </a:cubicBezTo>
                    <a:cubicBezTo>
                      <a:pt x="11264" y="3205"/>
                      <a:pt x="10693" y="407"/>
                      <a:pt x="7847" y="97"/>
                    </a:cubicBezTo>
                    <a:cubicBezTo>
                      <a:pt x="7225" y="30"/>
                      <a:pt x="6599" y="1"/>
                      <a:pt x="5998" y="1"/>
                    </a:cubicBezTo>
                    <a:close/>
                  </a:path>
                </a:pathLst>
              </a:custGeom>
              <a:solidFill>
                <a:srgbClr val="FFCF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8" name="Google Shape;5902;p62">
                <a:extLst>
                  <a:ext uri="{FF2B5EF4-FFF2-40B4-BE49-F238E27FC236}">
                    <a16:creationId xmlns:a16="http://schemas.microsoft.com/office/drawing/2014/main" id="{5075AF37-9062-3FD5-DA74-E7371F6E363B}"/>
                  </a:ext>
                </a:extLst>
              </p:cNvPr>
              <p:cNvSpPr/>
              <p:nvPr/>
            </p:nvSpPr>
            <p:spPr>
              <a:xfrm>
                <a:off x="6608773" y="2631647"/>
                <a:ext cx="180213" cy="677920"/>
              </a:xfrm>
              <a:custGeom>
                <a:avLst/>
                <a:gdLst/>
                <a:ahLst/>
                <a:cxnLst/>
                <a:rect l="l" t="t" r="r" b="b"/>
                <a:pathLst>
                  <a:path w="3656" h="13753" extrusionOk="0">
                    <a:moveTo>
                      <a:pt x="1298" y="0"/>
                    </a:moveTo>
                    <a:cubicBezTo>
                      <a:pt x="1084" y="167"/>
                      <a:pt x="894" y="393"/>
                      <a:pt x="751" y="643"/>
                    </a:cubicBezTo>
                    <a:cubicBezTo>
                      <a:pt x="405" y="1250"/>
                      <a:pt x="286" y="2001"/>
                      <a:pt x="227" y="2715"/>
                    </a:cubicBezTo>
                    <a:cubicBezTo>
                      <a:pt x="96" y="4382"/>
                      <a:pt x="36" y="6061"/>
                      <a:pt x="12" y="7727"/>
                    </a:cubicBezTo>
                    <a:cubicBezTo>
                      <a:pt x="1" y="8597"/>
                      <a:pt x="12" y="9442"/>
                      <a:pt x="60" y="10299"/>
                    </a:cubicBezTo>
                    <a:cubicBezTo>
                      <a:pt x="96" y="10823"/>
                      <a:pt x="120" y="11323"/>
                      <a:pt x="203" y="11835"/>
                    </a:cubicBezTo>
                    <a:cubicBezTo>
                      <a:pt x="274" y="12323"/>
                      <a:pt x="393" y="12800"/>
                      <a:pt x="632" y="13216"/>
                    </a:cubicBezTo>
                    <a:cubicBezTo>
                      <a:pt x="763" y="13454"/>
                      <a:pt x="941" y="13633"/>
                      <a:pt x="1132" y="13752"/>
                    </a:cubicBezTo>
                    <a:cubicBezTo>
                      <a:pt x="1929" y="13633"/>
                      <a:pt x="2525" y="13478"/>
                      <a:pt x="2739" y="13276"/>
                    </a:cubicBezTo>
                    <a:cubicBezTo>
                      <a:pt x="3656" y="12466"/>
                      <a:pt x="3215" y="7144"/>
                      <a:pt x="3215" y="4882"/>
                    </a:cubicBezTo>
                    <a:cubicBezTo>
                      <a:pt x="3227" y="3084"/>
                      <a:pt x="2858" y="953"/>
                      <a:pt x="1298" y="0"/>
                    </a:cubicBezTo>
                    <a:close/>
                  </a:path>
                </a:pathLst>
              </a:custGeom>
              <a:solidFill>
                <a:srgbClr val="F2B6B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9" name="Google Shape;5903;p62">
                <a:extLst>
                  <a:ext uri="{FF2B5EF4-FFF2-40B4-BE49-F238E27FC236}">
                    <a16:creationId xmlns:a16="http://schemas.microsoft.com/office/drawing/2014/main" id="{56EB1F3F-25BB-DC44-3C9C-CC80A11CC57C}"/>
                  </a:ext>
                </a:extLst>
              </p:cNvPr>
              <p:cNvSpPr/>
              <p:nvPr/>
            </p:nvSpPr>
            <p:spPr>
              <a:xfrm>
                <a:off x="6507280" y="2644216"/>
                <a:ext cx="301917" cy="383644"/>
              </a:xfrm>
              <a:custGeom>
                <a:avLst/>
                <a:gdLst/>
                <a:ahLst/>
                <a:cxnLst/>
                <a:rect l="l" t="t" r="r" b="b"/>
                <a:pathLst>
                  <a:path w="6125" h="7783" extrusionOk="0">
                    <a:moveTo>
                      <a:pt x="836" y="1"/>
                    </a:moveTo>
                    <a:cubicBezTo>
                      <a:pt x="1" y="1"/>
                      <a:pt x="108" y="1881"/>
                      <a:pt x="643" y="3162"/>
                    </a:cubicBezTo>
                    <a:cubicBezTo>
                      <a:pt x="940" y="3841"/>
                      <a:pt x="1417" y="4401"/>
                      <a:pt x="1893" y="4960"/>
                    </a:cubicBezTo>
                    <a:cubicBezTo>
                      <a:pt x="2310" y="5448"/>
                      <a:pt x="3798" y="7401"/>
                      <a:pt x="4965" y="7746"/>
                    </a:cubicBezTo>
                    <a:cubicBezTo>
                      <a:pt x="5047" y="7771"/>
                      <a:pt x="5123" y="7782"/>
                      <a:pt x="5195" y="7782"/>
                    </a:cubicBezTo>
                    <a:cubicBezTo>
                      <a:pt x="5924" y="7782"/>
                      <a:pt x="6124" y="6601"/>
                      <a:pt x="5929" y="6091"/>
                    </a:cubicBezTo>
                    <a:cubicBezTo>
                      <a:pt x="5334" y="4424"/>
                      <a:pt x="4048" y="2770"/>
                      <a:pt x="2691" y="1365"/>
                    </a:cubicBezTo>
                    <a:cubicBezTo>
                      <a:pt x="2286" y="948"/>
                      <a:pt x="1869" y="507"/>
                      <a:pt x="1381" y="198"/>
                    </a:cubicBezTo>
                    <a:cubicBezTo>
                      <a:pt x="1167" y="62"/>
                      <a:pt x="986" y="1"/>
                      <a:pt x="836" y="1"/>
                    </a:cubicBezTo>
                    <a:close/>
                  </a:path>
                </a:pathLst>
              </a:custGeom>
              <a:solidFill>
                <a:srgbClr val="E0EC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0" name="Google Shape;5904;p62">
                <a:extLst>
                  <a:ext uri="{FF2B5EF4-FFF2-40B4-BE49-F238E27FC236}">
                    <a16:creationId xmlns:a16="http://schemas.microsoft.com/office/drawing/2014/main" id="{36E170B6-4C1E-0997-0E9F-2347D9F9DC80}"/>
                  </a:ext>
                </a:extLst>
              </p:cNvPr>
              <p:cNvSpPr/>
              <p:nvPr/>
            </p:nvSpPr>
            <p:spPr>
              <a:xfrm>
                <a:off x="5871060" y="4004401"/>
                <a:ext cx="1028291" cy="118598"/>
              </a:xfrm>
              <a:custGeom>
                <a:avLst/>
                <a:gdLst/>
                <a:ahLst/>
                <a:cxnLst/>
                <a:rect l="l" t="t" r="r" b="b"/>
                <a:pathLst>
                  <a:path w="20861" h="2406" extrusionOk="0">
                    <a:moveTo>
                      <a:pt x="10430" y="0"/>
                    </a:moveTo>
                    <a:cubicBezTo>
                      <a:pt x="4668" y="0"/>
                      <a:pt x="0" y="536"/>
                      <a:pt x="0" y="1203"/>
                    </a:cubicBezTo>
                    <a:cubicBezTo>
                      <a:pt x="0" y="1869"/>
                      <a:pt x="4668" y="2405"/>
                      <a:pt x="10430" y="2405"/>
                    </a:cubicBezTo>
                    <a:cubicBezTo>
                      <a:pt x="16193" y="2405"/>
                      <a:pt x="20860" y="1869"/>
                      <a:pt x="20860" y="1203"/>
                    </a:cubicBezTo>
                    <a:cubicBezTo>
                      <a:pt x="20860" y="536"/>
                      <a:pt x="16193" y="0"/>
                      <a:pt x="10430" y="0"/>
                    </a:cubicBezTo>
                    <a:close/>
                  </a:path>
                </a:pathLst>
              </a:custGeom>
              <a:solidFill>
                <a:srgbClr val="8EB3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1" name="Google Shape;5905;p62">
                <a:extLst>
                  <a:ext uri="{FF2B5EF4-FFF2-40B4-BE49-F238E27FC236}">
                    <a16:creationId xmlns:a16="http://schemas.microsoft.com/office/drawing/2014/main" id="{4C53C5E8-281E-7154-953D-8B1E8A0E5902}"/>
                  </a:ext>
                </a:extLst>
              </p:cNvPr>
              <p:cNvSpPr/>
              <p:nvPr/>
            </p:nvSpPr>
            <p:spPr>
              <a:xfrm>
                <a:off x="6089377" y="3407515"/>
                <a:ext cx="1824" cy="641"/>
              </a:xfrm>
              <a:custGeom>
                <a:avLst/>
                <a:gdLst/>
                <a:ahLst/>
                <a:cxnLst/>
                <a:rect l="l" t="t" r="r" b="b"/>
                <a:pathLst>
                  <a:path w="37" h="13" extrusionOk="0">
                    <a:moveTo>
                      <a:pt x="12" y="0"/>
                    </a:moveTo>
                    <a:cubicBezTo>
                      <a:pt x="1" y="0"/>
                      <a:pt x="1" y="12"/>
                      <a:pt x="12" y="12"/>
                    </a:cubicBezTo>
                    <a:cubicBezTo>
                      <a:pt x="36" y="12"/>
                      <a:pt x="36" y="0"/>
                      <a:pt x="1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2" name="Google Shape;5906;p62">
                <a:extLst>
                  <a:ext uri="{FF2B5EF4-FFF2-40B4-BE49-F238E27FC236}">
                    <a16:creationId xmlns:a16="http://schemas.microsoft.com/office/drawing/2014/main" id="{A554BC20-B36D-D6ED-9733-ECD2ECCF103C}"/>
                  </a:ext>
                </a:extLst>
              </p:cNvPr>
              <p:cNvSpPr/>
              <p:nvPr/>
            </p:nvSpPr>
            <p:spPr>
              <a:xfrm>
                <a:off x="6057682" y="2620408"/>
                <a:ext cx="568737" cy="505938"/>
              </a:xfrm>
              <a:custGeom>
                <a:avLst/>
                <a:gdLst/>
                <a:ahLst/>
                <a:cxnLst/>
                <a:rect l="l" t="t" r="r" b="b"/>
                <a:pathLst>
                  <a:path w="11538" h="10264" extrusionOk="0">
                    <a:moveTo>
                      <a:pt x="7214" y="0"/>
                    </a:moveTo>
                    <a:cubicBezTo>
                      <a:pt x="6101" y="0"/>
                      <a:pt x="4756" y="217"/>
                      <a:pt x="3692" y="455"/>
                    </a:cubicBezTo>
                    <a:cubicBezTo>
                      <a:pt x="3668" y="466"/>
                      <a:pt x="3620" y="466"/>
                      <a:pt x="3596" y="478"/>
                    </a:cubicBezTo>
                    <a:cubicBezTo>
                      <a:pt x="2739" y="693"/>
                      <a:pt x="2084" y="919"/>
                      <a:pt x="1953" y="1074"/>
                    </a:cubicBezTo>
                    <a:cubicBezTo>
                      <a:pt x="1667" y="1395"/>
                      <a:pt x="1525" y="1824"/>
                      <a:pt x="1370" y="2205"/>
                    </a:cubicBezTo>
                    <a:cubicBezTo>
                      <a:pt x="1060" y="3038"/>
                      <a:pt x="858" y="3919"/>
                      <a:pt x="655" y="4800"/>
                    </a:cubicBezTo>
                    <a:cubicBezTo>
                      <a:pt x="524" y="5360"/>
                      <a:pt x="441" y="5931"/>
                      <a:pt x="334" y="6491"/>
                    </a:cubicBezTo>
                    <a:cubicBezTo>
                      <a:pt x="227" y="7051"/>
                      <a:pt x="1" y="7598"/>
                      <a:pt x="108" y="8146"/>
                    </a:cubicBezTo>
                    <a:cubicBezTo>
                      <a:pt x="167" y="8456"/>
                      <a:pt x="334" y="8741"/>
                      <a:pt x="536" y="8979"/>
                    </a:cubicBezTo>
                    <a:cubicBezTo>
                      <a:pt x="1072" y="9575"/>
                      <a:pt x="1846" y="9837"/>
                      <a:pt x="2596" y="10039"/>
                    </a:cubicBezTo>
                    <a:cubicBezTo>
                      <a:pt x="3208" y="10209"/>
                      <a:pt x="3839" y="10264"/>
                      <a:pt x="4470" y="10264"/>
                    </a:cubicBezTo>
                    <a:cubicBezTo>
                      <a:pt x="4723" y="10264"/>
                      <a:pt x="4976" y="10255"/>
                      <a:pt x="5227" y="10241"/>
                    </a:cubicBezTo>
                    <a:cubicBezTo>
                      <a:pt x="6061" y="10206"/>
                      <a:pt x="6894" y="10099"/>
                      <a:pt x="7728" y="10039"/>
                    </a:cubicBezTo>
                    <a:cubicBezTo>
                      <a:pt x="8502" y="9980"/>
                      <a:pt x="9287" y="9932"/>
                      <a:pt x="10002" y="9634"/>
                    </a:cubicBezTo>
                    <a:cubicBezTo>
                      <a:pt x="10097" y="9610"/>
                      <a:pt x="10169" y="9575"/>
                      <a:pt x="10240" y="9539"/>
                    </a:cubicBezTo>
                    <a:cubicBezTo>
                      <a:pt x="10502" y="9396"/>
                      <a:pt x="10740" y="9218"/>
                      <a:pt x="10942" y="9015"/>
                    </a:cubicBezTo>
                    <a:cubicBezTo>
                      <a:pt x="11073" y="8860"/>
                      <a:pt x="11181" y="8717"/>
                      <a:pt x="11300" y="8551"/>
                    </a:cubicBezTo>
                    <a:cubicBezTo>
                      <a:pt x="11395" y="8432"/>
                      <a:pt x="11538" y="8265"/>
                      <a:pt x="11538" y="8122"/>
                    </a:cubicBezTo>
                    <a:cubicBezTo>
                      <a:pt x="11395" y="4979"/>
                      <a:pt x="11347" y="1478"/>
                      <a:pt x="11157" y="1228"/>
                    </a:cubicBezTo>
                    <a:cubicBezTo>
                      <a:pt x="10633" y="562"/>
                      <a:pt x="10073" y="347"/>
                      <a:pt x="8680" y="121"/>
                    </a:cubicBezTo>
                    <a:cubicBezTo>
                      <a:pt x="8633" y="121"/>
                      <a:pt x="8597" y="109"/>
                      <a:pt x="8549" y="109"/>
                    </a:cubicBezTo>
                    <a:cubicBezTo>
                      <a:pt x="8192" y="50"/>
                      <a:pt x="7799" y="26"/>
                      <a:pt x="7382" y="2"/>
                    </a:cubicBezTo>
                    <a:cubicBezTo>
                      <a:pt x="7327" y="1"/>
                      <a:pt x="7270" y="0"/>
                      <a:pt x="7214" y="0"/>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3" name="Google Shape;5907;p62">
                <a:extLst>
                  <a:ext uri="{FF2B5EF4-FFF2-40B4-BE49-F238E27FC236}">
                    <a16:creationId xmlns:a16="http://schemas.microsoft.com/office/drawing/2014/main" id="{F0D0782C-ADF9-7397-99B8-A4A3BBB5B2CF}"/>
                  </a:ext>
                </a:extLst>
              </p:cNvPr>
              <p:cNvSpPr/>
              <p:nvPr/>
            </p:nvSpPr>
            <p:spPr>
              <a:xfrm>
                <a:off x="6243712" y="2553567"/>
                <a:ext cx="209000" cy="134815"/>
              </a:xfrm>
              <a:custGeom>
                <a:avLst/>
                <a:gdLst/>
                <a:ahLst/>
                <a:cxnLst/>
                <a:rect l="l" t="t" r="r" b="b"/>
                <a:pathLst>
                  <a:path w="4240" h="2735" extrusionOk="0">
                    <a:moveTo>
                      <a:pt x="3692" y="1"/>
                    </a:moveTo>
                    <a:lnTo>
                      <a:pt x="1" y="787"/>
                    </a:lnTo>
                    <a:lnTo>
                      <a:pt x="453" y="2442"/>
                    </a:lnTo>
                    <a:cubicBezTo>
                      <a:pt x="453" y="2442"/>
                      <a:pt x="637" y="2735"/>
                      <a:pt x="1389" y="2735"/>
                    </a:cubicBezTo>
                    <a:cubicBezTo>
                      <a:pt x="1686" y="2735"/>
                      <a:pt x="2073" y="2689"/>
                      <a:pt x="2573" y="2561"/>
                    </a:cubicBezTo>
                    <a:cubicBezTo>
                      <a:pt x="4239" y="2108"/>
                      <a:pt x="4073" y="1311"/>
                      <a:pt x="4073" y="1311"/>
                    </a:cubicBezTo>
                    <a:lnTo>
                      <a:pt x="3692" y="1"/>
                    </a:lnTo>
                    <a:close/>
                  </a:path>
                </a:pathLst>
              </a:custGeom>
              <a:solidFill>
                <a:srgbClr val="FFBB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4" name="Google Shape;5908;p62">
                <a:extLst>
                  <a:ext uri="{FF2B5EF4-FFF2-40B4-BE49-F238E27FC236}">
                    <a16:creationId xmlns:a16="http://schemas.microsoft.com/office/drawing/2014/main" id="{0547436A-F71D-4D09-E544-122828C4E945}"/>
                  </a:ext>
                </a:extLst>
              </p:cNvPr>
              <p:cNvSpPr/>
              <p:nvPr/>
            </p:nvSpPr>
            <p:spPr>
              <a:xfrm>
                <a:off x="6247673" y="2533400"/>
                <a:ext cx="196221" cy="105601"/>
              </a:xfrm>
              <a:custGeom>
                <a:avLst/>
                <a:gdLst/>
                <a:ahLst/>
                <a:cxnLst/>
                <a:rect l="l" t="t" r="r" b="b"/>
                <a:pathLst>
                  <a:path w="4644" h="2142" extrusionOk="0">
                    <a:moveTo>
                      <a:pt x="3689" y="0"/>
                    </a:moveTo>
                    <a:cubicBezTo>
                      <a:pt x="3558" y="0"/>
                      <a:pt x="3427" y="6"/>
                      <a:pt x="3298" y="17"/>
                    </a:cubicBezTo>
                    <a:cubicBezTo>
                      <a:pt x="2429" y="88"/>
                      <a:pt x="1572" y="315"/>
                      <a:pt x="727" y="565"/>
                    </a:cubicBezTo>
                    <a:cubicBezTo>
                      <a:pt x="524" y="624"/>
                      <a:pt x="310" y="696"/>
                      <a:pt x="191" y="850"/>
                    </a:cubicBezTo>
                    <a:cubicBezTo>
                      <a:pt x="48" y="1041"/>
                      <a:pt x="0" y="1458"/>
                      <a:pt x="120" y="1672"/>
                    </a:cubicBezTo>
                    <a:cubicBezTo>
                      <a:pt x="262" y="1922"/>
                      <a:pt x="727" y="2077"/>
                      <a:pt x="1060" y="2112"/>
                    </a:cubicBezTo>
                    <a:cubicBezTo>
                      <a:pt x="1194" y="2133"/>
                      <a:pt x="1331" y="2142"/>
                      <a:pt x="1470" y="2142"/>
                    </a:cubicBezTo>
                    <a:cubicBezTo>
                      <a:pt x="1736" y="2142"/>
                      <a:pt x="2008" y="2108"/>
                      <a:pt x="2275" y="2053"/>
                    </a:cubicBezTo>
                    <a:cubicBezTo>
                      <a:pt x="2763" y="1970"/>
                      <a:pt x="3263" y="1839"/>
                      <a:pt x="3679" y="1600"/>
                    </a:cubicBezTo>
                    <a:cubicBezTo>
                      <a:pt x="4096" y="1350"/>
                      <a:pt x="4453" y="1017"/>
                      <a:pt x="4584" y="612"/>
                    </a:cubicBezTo>
                    <a:cubicBezTo>
                      <a:pt x="4632" y="481"/>
                      <a:pt x="4644" y="315"/>
                      <a:pt x="4549" y="207"/>
                    </a:cubicBezTo>
                    <a:cubicBezTo>
                      <a:pt x="4465" y="112"/>
                      <a:pt x="4311" y="65"/>
                      <a:pt x="4168" y="29"/>
                    </a:cubicBezTo>
                    <a:cubicBezTo>
                      <a:pt x="4010" y="9"/>
                      <a:pt x="3849" y="0"/>
                      <a:pt x="3689"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5" name="Google Shape;5911;p62">
                <a:extLst>
                  <a:ext uri="{FF2B5EF4-FFF2-40B4-BE49-F238E27FC236}">
                    <a16:creationId xmlns:a16="http://schemas.microsoft.com/office/drawing/2014/main" id="{D535E5AE-571F-5BDA-4AE9-2BE8EA51154A}"/>
                  </a:ext>
                </a:extLst>
              </p:cNvPr>
              <p:cNvSpPr/>
              <p:nvPr/>
            </p:nvSpPr>
            <p:spPr>
              <a:xfrm>
                <a:off x="6432109" y="2716627"/>
                <a:ext cx="206043" cy="216148"/>
              </a:xfrm>
              <a:custGeom>
                <a:avLst/>
                <a:gdLst/>
                <a:ahLst/>
                <a:cxnLst/>
                <a:rect l="l" t="t" r="r" b="b"/>
                <a:pathLst>
                  <a:path w="4180" h="4385" extrusionOk="0">
                    <a:moveTo>
                      <a:pt x="811" y="1"/>
                    </a:moveTo>
                    <a:cubicBezTo>
                      <a:pt x="560" y="1"/>
                      <a:pt x="332" y="84"/>
                      <a:pt x="203" y="324"/>
                    </a:cubicBezTo>
                    <a:cubicBezTo>
                      <a:pt x="167" y="396"/>
                      <a:pt x="132" y="503"/>
                      <a:pt x="108" y="598"/>
                    </a:cubicBezTo>
                    <a:cubicBezTo>
                      <a:pt x="96" y="717"/>
                      <a:pt x="72" y="836"/>
                      <a:pt x="96" y="955"/>
                    </a:cubicBezTo>
                    <a:cubicBezTo>
                      <a:pt x="108" y="1134"/>
                      <a:pt x="156" y="1301"/>
                      <a:pt x="108" y="1479"/>
                    </a:cubicBezTo>
                    <a:cubicBezTo>
                      <a:pt x="60" y="1634"/>
                      <a:pt x="1" y="1753"/>
                      <a:pt x="60" y="1896"/>
                    </a:cubicBezTo>
                    <a:cubicBezTo>
                      <a:pt x="108" y="2015"/>
                      <a:pt x="179" y="2134"/>
                      <a:pt x="179" y="2289"/>
                    </a:cubicBezTo>
                    <a:cubicBezTo>
                      <a:pt x="179" y="2467"/>
                      <a:pt x="108" y="2610"/>
                      <a:pt x="156" y="2789"/>
                    </a:cubicBezTo>
                    <a:cubicBezTo>
                      <a:pt x="156" y="2825"/>
                      <a:pt x="167" y="2848"/>
                      <a:pt x="179" y="2884"/>
                    </a:cubicBezTo>
                    <a:lnTo>
                      <a:pt x="191" y="2896"/>
                    </a:lnTo>
                    <a:cubicBezTo>
                      <a:pt x="227" y="2920"/>
                      <a:pt x="263" y="2955"/>
                      <a:pt x="298" y="2967"/>
                    </a:cubicBezTo>
                    <a:cubicBezTo>
                      <a:pt x="644" y="3206"/>
                      <a:pt x="1072" y="3277"/>
                      <a:pt x="1453" y="3444"/>
                    </a:cubicBezTo>
                    <a:cubicBezTo>
                      <a:pt x="2037" y="3682"/>
                      <a:pt x="2573" y="4027"/>
                      <a:pt x="3108" y="4384"/>
                    </a:cubicBezTo>
                    <a:lnTo>
                      <a:pt x="4180" y="2170"/>
                    </a:lnTo>
                    <a:cubicBezTo>
                      <a:pt x="2978" y="1651"/>
                      <a:pt x="3257" y="38"/>
                      <a:pt x="2422" y="38"/>
                    </a:cubicBezTo>
                    <a:cubicBezTo>
                      <a:pt x="2412" y="38"/>
                      <a:pt x="2403" y="38"/>
                      <a:pt x="2394" y="38"/>
                    </a:cubicBezTo>
                    <a:cubicBezTo>
                      <a:pt x="2321" y="365"/>
                      <a:pt x="2231" y="453"/>
                      <a:pt x="2142" y="453"/>
                    </a:cubicBezTo>
                    <a:cubicBezTo>
                      <a:pt x="2085" y="453"/>
                      <a:pt x="2028" y="416"/>
                      <a:pt x="1977" y="384"/>
                    </a:cubicBezTo>
                    <a:cubicBezTo>
                      <a:pt x="1890" y="321"/>
                      <a:pt x="1306" y="1"/>
                      <a:pt x="811" y="1"/>
                    </a:cubicBezTo>
                    <a:close/>
                  </a:path>
                </a:pathLst>
              </a:custGeom>
              <a:solidFill>
                <a:srgbClr val="FFBB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6" name="Google Shape;5912;p62">
                <a:extLst>
                  <a:ext uri="{FF2B5EF4-FFF2-40B4-BE49-F238E27FC236}">
                    <a16:creationId xmlns:a16="http://schemas.microsoft.com/office/drawing/2014/main" id="{227F665D-028B-1A17-FBB8-53FFC05EC283}"/>
                  </a:ext>
                </a:extLst>
              </p:cNvPr>
              <p:cNvSpPr/>
              <p:nvPr/>
            </p:nvSpPr>
            <p:spPr>
              <a:xfrm>
                <a:off x="6534243" y="2777208"/>
                <a:ext cx="314634" cy="277369"/>
              </a:xfrm>
              <a:custGeom>
                <a:avLst/>
                <a:gdLst/>
                <a:ahLst/>
                <a:cxnLst/>
                <a:rect l="l" t="t" r="r" b="b"/>
                <a:pathLst>
                  <a:path w="6383" h="5627" extrusionOk="0">
                    <a:moveTo>
                      <a:pt x="1346" y="0"/>
                    </a:moveTo>
                    <a:cubicBezTo>
                      <a:pt x="1274" y="202"/>
                      <a:pt x="84" y="2691"/>
                      <a:pt x="0" y="2869"/>
                    </a:cubicBezTo>
                    <a:cubicBezTo>
                      <a:pt x="60" y="2929"/>
                      <a:pt x="215" y="3096"/>
                      <a:pt x="453" y="3298"/>
                    </a:cubicBezTo>
                    <a:cubicBezTo>
                      <a:pt x="477" y="3334"/>
                      <a:pt x="501" y="3346"/>
                      <a:pt x="536" y="3381"/>
                    </a:cubicBezTo>
                    <a:cubicBezTo>
                      <a:pt x="1432" y="4190"/>
                      <a:pt x="3216" y="5626"/>
                      <a:pt x="4453" y="5626"/>
                    </a:cubicBezTo>
                    <a:cubicBezTo>
                      <a:pt x="4893" y="5626"/>
                      <a:pt x="5264" y="5445"/>
                      <a:pt x="5501" y="4989"/>
                    </a:cubicBezTo>
                    <a:cubicBezTo>
                      <a:pt x="6382" y="3298"/>
                      <a:pt x="3251" y="1119"/>
                      <a:pt x="1905" y="310"/>
                    </a:cubicBezTo>
                    <a:cubicBezTo>
                      <a:pt x="1882" y="298"/>
                      <a:pt x="1870" y="298"/>
                      <a:pt x="1858" y="286"/>
                    </a:cubicBezTo>
                    <a:cubicBezTo>
                      <a:pt x="1620" y="131"/>
                      <a:pt x="1441" y="48"/>
                      <a:pt x="1346" y="0"/>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7" name="Google Shape;5913;p62">
                <a:extLst>
                  <a:ext uri="{FF2B5EF4-FFF2-40B4-BE49-F238E27FC236}">
                    <a16:creationId xmlns:a16="http://schemas.microsoft.com/office/drawing/2014/main" id="{AF528E5B-C68A-0661-380A-4F6827F10FAB}"/>
                  </a:ext>
                </a:extLst>
              </p:cNvPr>
              <p:cNvSpPr/>
              <p:nvPr/>
            </p:nvSpPr>
            <p:spPr>
              <a:xfrm>
                <a:off x="6557115" y="2789531"/>
                <a:ext cx="70488" cy="153201"/>
              </a:xfrm>
              <a:custGeom>
                <a:avLst/>
                <a:gdLst/>
                <a:ahLst/>
                <a:cxnLst/>
                <a:rect l="l" t="t" r="r" b="b"/>
                <a:pathLst>
                  <a:path w="1430" h="3108" extrusionOk="0">
                    <a:moveTo>
                      <a:pt x="1382" y="0"/>
                    </a:moveTo>
                    <a:cubicBezTo>
                      <a:pt x="1287" y="250"/>
                      <a:pt x="1203" y="512"/>
                      <a:pt x="1096" y="750"/>
                    </a:cubicBezTo>
                    <a:cubicBezTo>
                      <a:pt x="810" y="1441"/>
                      <a:pt x="477" y="2119"/>
                      <a:pt x="132" y="2786"/>
                    </a:cubicBezTo>
                    <a:cubicBezTo>
                      <a:pt x="84" y="2870"/>
                      <a:pt x="37" y="2953"/>
                      <a:pt x="1" y="3036"/>
                    </a:cubicBezTo>
                    <a:cubicBezTo>
                      <a:pt x="13" y="3072"/>
                      <a:pt x="37" y="3084"/>
                      <a:pt x="72" y="3108"/>
                    </a:cubicBezTo>
                    <a:cubicBezTo>
                      <a:pt x="96" y="3048"/>
                      <a:pt x="120" y="3012"/>
                      <a:pt x="144" y="2965"/>
                    </a:cubicBezTo>
                    <a:cubicBezTo>
                      <a:pt x="322" y="2619"/>
                      <a:pt x="501" y="2274"/>
                      <a:pt x="668" y="1917"/>
                    </a:cubicBezTo>
                    <a:cubicBezTo>
                      <a:pt x="953" y="1310"/>
                      <a:pt x="1215" y="691"/>
                      <a:pt x="1430" y="48"/>
                    </a:cubicBezTo>
                    <a:lnTo>
                      <a:pt x="1382" y="0"/>
                    </a:ln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8" name="Google Shape;5914;p62">
                <a:extLst>
                  <a:ext uri="{FF2B5EF4-FFF2-40B4-BE49-F238E27FC236}">
                    <a16:creationId xmlns:a16="http://schemas.microsoft.com/office/drawing/2014/main" id="{DEDF77AF-08A4-945F-19DB-B13BA6CB6406}"/>
                  </a:ext>
                </a:extLst>
              </p:cNvPr>
              <p:cNvSpPr/>
              <p:nvPr/>
            </p:nvSpPr>
            <p:spPr>
              <a:xfrm>
                <a:off x="6599408" y="2776617"/>
                <a:ext cx="166707" cy="123281"/>
              </a:xfrm>
              <a:custGeom>
                <a:avLst/>
                <a:gdLst/>
                <a:ahLst/>
                <a:cxnLst/>
                <a:rect l="l" t="t" r="r" b="b"/>
                <a:pathLst>
                  <a:path w="3382" h="2501" extrusionOk="0">
                    <a:moveTo>
                      <a:pt x="0" y="0"/>
                    </a:moveTo>
                    <a:cubicBezTo>
                      <a:pt x="143" y="84"/>
                      <a:pt x="298" y="191"/>
                      <a:pt x="441" y="274"/>
                    </a:cubicBezTo>
                    <a:cubicBezTo>
                      <a:pt x="595" y="369"/>
                      <a:pt x="738" y="453"/>
                      <a:pt x="893" y="560"/>
                    </a:cubicBezTo>
                    <a:cubicBezTo>
                      <a:pt x="1191" y="750"/>
                      <a:pt x="1476" y="953"/>
                      <a:pt x="1750" y="1155"/>
                    </a:cubicBezTo>
                    <a:cubicBezTo>
                      <a:pt x="2036" y="1369"/>
                      <a:pt x="2322" y="1572"/>
                      <a:pt x="2584" y="1798"/>
                    </a:cubicBezTo>
                    <a:cubicBezTo>
                      <a:pt x="2858" y="2024"/>
                      <a:pt x="3119" y="2262"/>
                      <a:pt x="3381" y="2500"/>
                    </a:cubicBezTo>
                    <a:cubicBezTo>
                      <a:pt x="3155" y="2227"/>
                      <a:pt x="2905" y="1977"/>
                      <a:pt x="2631" y="1738"/>
                    </a:cubicBezTo>
                    <a:cubicBezTo>
                      <a:pt x="2381" y="1500"/>
                      <a:pt x="2096" y="1274"/>
                      <a:pt x="1810" y="1072"/>
                    </a:cubicBezTo>
                    <a:cubicBezTo>
                      <a:pt x="1536" y="869"/>
                      <a:pt x="1238" y="667"/>
                      <a:pt x="941" y="488"/>
                    </a:cubicBezTo>
                    <a:cubicBezTo>
                      <a:pt x="619" y="310"/>
                      <a:pt x="322" y="131"/>
                      <a:pt x="0"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9" name="Google Shape;5915;p62">
                <a:extLst>
                  <a:ext uri="{FF2B5EF4-FFF2-40B4-BE49-F238E27FC236}">
                    <a16:creationId xmlns:a16="http://schemas.microsoft.com/office/drawing/2014/main" id="{918EA636-4905-D665-4A0F-553C0C196515}"/>
                  </a:ext>
                </a:extLst>
              </p:cNvPr>
              <p:cNvSpPr/>
              <p:nvPr/>
            </p:nvSpPr>
            <p:spPr>
              <a:xfrm>
                <a:off x="6107566" y="3338259"/>
                <a:ext cx="236555" cy="637993"/>
              </a:xfrm>
              <a:custGeom>
                <a:avLst/>
                <a:gdLst/>
                <a:ahLst/>
                <a:cxnLst/>
                <a:rect l="l" t="t" r="r" b="b"/>
                <a:pathLst>
                  <a:path w="4799" h="12943" extrusionOk="0">
                    <a:moveTo>
                      <a:pt x="1" y="0"/>
                    </a:moveTo>
                    <a:cubicBezTo>
                      <a:pt x="60" y="1548"/>
                      <a:pt x="155" y="2822"/>
                      <a:pt x="263" y="3560"/>
                    </a:cubicBezTo>
                    <a:cubicBezTo>
                      <a:pt x="679" y="6501"/>
                      <a:pt x="1346" y="12943"/>
                      <a:pt x="1346" y="12943"/>
                    </a:cubicBezTo>
                    <a:lnTo>
                      <a:pt x="4799" y="12943"/>
                    </a:lnTo>
                    <a:cubicBezTo>
                      <a:pt x="4787" y="10597"/>
                      <a:pt x="4442" y="2572"/>
                      <a:pt x="4465" y="358"/>
                    </a:cubicBezTo>
                    <a:cubicBezTo>
                      <a:pt x="3834" y="358"/>
                      <a:pt x="3191" y="346"/>
                      <a:pt x="2549" y="310"/>
                    </a:cubicBezTo>
                    <a:cubicBezTo>
                      <a:pt x="1703" y="262"/>
                      <a:pt x="858" y="179"/>
                      <a:pt x="36" y="0"/>
                    </a:cubicBezTo>
                    <a:close/>
                  </a:path>
                </a:pathLst>
              </a:custGeom>
              <a:solidFill>
                <a:srgbClr val="FFBB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0" name="Google Shape;5916;p62">
                <a:extLst>
                  <a:ext uri="{FF2B5EF4-FFF2-40B4-BE49-F238E27FC236}">
                    <a16:creationId xmlns:a16="http://schemas.microsoft.com/office/drawing/2014/main" id="{871140F4-13CD-727A-E9EF-E6B65490E25E}"/>
                  </a:ext>
                </a:extLst>
              </p:cNvPr>
              <p:cNvSpPr/>
              <p:nvPr/>
            </p:nvSpPr>
            <p:spPr>
              <a:xfrm>
                <a:off x="6107566" y="3338259"/>
                <a:ext cx="222506" cy="162024"/>
              </a:xfrm>
              <a:custGeom>
                <a:avLst/>
                <a:gdLst/>
                <a:ahLst/>
                <a:cxnLst/>
                <a:rect l="l" t="t" r="r" b="b"/>
                <a:pathLst>
                  <a:path w="4514" h="3287" extrusionOk="0">
                    <a:moveTo>
                      <a:pt x="1" y="0"/>
                    </a:moveTo>
                    <a:cubicBezTo>
                      <a:pt x="48" y="1132"/>
                      <a:pt x="108" y="2132"/>
                      <a:pt x="179" y="2858"/>
                    </a:cubicBezTo>
                    <a:cubicBezTo>
                      <a:pt x="429" y="2917"/>
                      <a:pt x="679" y="2965"/>
                      <a:pt x="917" y="3013"/>
                    </a:cubicBezTo>
                    <a:cubicBezTo>
                      <a:pt x="1763" y="3132"/>
                      <a:pt x="2608" y="3203"/>
                      <a:pt x="3477" y="3251"/>
                    </a:cubicBezTo>
                    <a:cubicBezTo>
                      <a:pt x="3811" y="3263"/>
                      <a:pt x="4168" y="3275"/>
                      <a:pt x="4513" y="3287"/>
                    </a:cubicBezTo>
                    <a:cubicBezTo>
                      <a:pt x="4489" y="2024"/>
                      <a:pt x="4454" y="965"/>
                      <a:pt x="4465" y="358"/>
                    </a:cubicBezTo>
                    <a:cubicBezTo>
                      <a:pt x="3834" y="358"/>
                      <a:pt x="3191" y="346"/>
                      <a:pt x="2549" y="310"/>
                    </a:cubicBezTo>
                    <a:cubicBezTo>
                      <a:pt x="1703" y="274"/>
                      <a:pt x="858" y="179"/>
                      <a:pt x="36"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1" name="Google Shape;5917;p62">
                <a:extLst>
                  <a:ext uri="{FF2B5EF4-FFF2-40B4-BE49-F238E27FC236}">
                    <a16:creationId xmlns:a16="http://schemas.microsoft.com/office/drawing/2014/main" id="{FAB28082-63BE-69C2-7D6C-F7472AC4BD4D}"/>
                  </a:ext>
                </a:extLst>
              </p:cNvPr>
              <p:cNvSpPr/>
              <p:nvPr/>
            </p:nvSpPr>
            <p:spPr>
              <a:xfrm>
                <a:off x="6150993" y="3765528"/>
                <a:ext cx="193720" cy="211317"/>
              </a:xfrm>
              <a:custGeom>
                <a:avLst/>
                <a:gdLst/>
                <a:ahLst/>
                <a:cxnLst/>
                <a:rect l="l" t="t" r="r" b="b"/>
                <a:pathLst>
                  <a:path w="3930" h="4287" extrusionOk="0">
                    <a:moveTo>
                      <a:pt x="1" y="0"/>
                    </a:moveTo>
                    <a:cubicBezTo>
                      <a:pt x="1" y="36"/>
                      <a:pt x="13" y="84"/>
                      <a:pt x="13" y="119"/>
                    </a:cubicBezTo>
                    <a:cubicBezTo>
                      <a:pt x="13" y="143"/>
                      <a:pt x="36" y="179"/>
                      <a:pt x="36" y="203"/>
                    </a:cubicBezTo>
                    <a:cubicBezTo>
                      <a:pt x="286" y="2393"/>
                      <a:pt x="477" y="4286"/>
                      <a:pt x="477" y="4286"/>
                    </a:cubicBezTo>
                    <a:lnTo>
                      <a:pt x="3930" y="4286"/>
                    </a:lnTo>
                    <a:cubicBezTo>
                      <a:pt x="3930" y="3477"/>
                      <a:pt x="3882" y="2024"/>
                      <a:pt x="3823" y="357"/>
                    </a:cubicBezTo>
                    <a:cubicBezTo>
                      <a:pt x="3811" y="322"/>
                      <a:pt x="3811" y="298"/>
                      <a:pt x="3811" y="262"/>
                    </a:cubicBezTo>
                    <a:lnTo>
                      <a:pt x="3811" y="95"/>
                    </a:lnTo>
                    <a:cubicBezTo>
                      <a:pt x="2549" y="72"/>
                      <a:pt x="1287" y="12"/>
                      <a:pt x="1" y="0"/>
                    </a:cubicBezTo>
                    <a:close/>
                  </a:path>
                </a:pathLst>
              </a:custGeom>
              <a:solidFill>
                <a:srgbClr val="FFCFCA">
                  <a:lumMod val="9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2" name="Google Shape;5918;p62">
                <a:extLst>
                  <a:ext uri="{FF2B5EF4-FFF2-40B4-BE49-F238E27FC236}">
                    <a16:creationId xmlns:a16="http://schemas.microsoft.com/office/drawing/2014/main" id="{66935B1F-E867-4F05-3A30-2681E39B7A87}"/>
                  </a:ext>
                </a:extLst>
              </p:cNvPr>
              <p:cNvSpPr/>
              <p:nvPr/>
            </p:nvSpPr>
            <p:spPr>
              <a:xfrm>
                <a:off x="6062365" y="3967924"/>
                <a:ext cx="306402" cy="96663"/>
              </a:xfrm>
              <a:custGeom>
                <a:avLst/>
                <a:gdLst/>
                <a:ahLst/>
                <a:cxnLst/>
                <a:rect l="l" t="t" r="r" b="b"/>
                <a:pathLst>
                  <a:path w="6216" h="1961" extrusionOk="0">
                    <a:moveTo>
                      <a:pt x="2987" y="1"/>
                    </a:moveTo>
                    <a:cubicBezTo>
                      <a:pt x="2556" y="1"/>
                      <a:pt x="2239" y="8"/>
                      <a:pt x="2203" y="26"/>
                    </a:cubicBezTo>
                    <a:cubicBezTo>
                      <a:pt x="2203" y="26"/>
                      <a:pt x="1918" y="38"/>
                      <a:pt x="1013" y="633"/>
                    </a:cubicBezTo>
                    <a:cubicBezTo>
                      <a:pt x="465" y="990"/>
                      <a:pt x="179" y="1335"/>
                      <a:pt x="60" y="1573"/>
                    </a:cubicBezTo>
                    <a:cubicBezTo>
                      <a:pt x="1" y="1693"/>
                      <a:pt x="84" y="1847"/>
                      <a:pt x="227" y="1847"/>
                    </a:cubicBezTo>
                    <a:cubicBezTo>
                      <a:pt x="916" y="1869"/>
                      <a:pt x="2939" y="1961"/>
                      <a:pt x="4406" y="1961"/>
                    </a:cubicBezTo>
                    <a:cubicBezTo>
                      <a:pt x="5298" y="1961"/>
                      <a:pt x="5983" y="1927"/>
                      <a:pt x="6037" y="1823"/>
                    </a:cubicBezTo>
                    <a:cubicBezTo>
                      <a:pt x="6216" y="1514"/>
                      <a:pt x="5894" y="121"/>
                      <a:pt x="5728" y="73"/>
                    </a:cubicBezTo>
                    <a:cubicBezTo>
                      <a:pt x="5628" y="40"/>
                      <a:pt x="3996" y="1"/>
                      <a:pt x="2987" y="1"/>
                    </a:cubicBezTo>
                    <a:close/>
                  </a:path>
                </a:pathLst>
              </a:custGeom>
              <a:solidFill>
                <a:srgbClr val="1E3D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3" name="Google Shape;5919;p62">
                <a:extLst>
                  <a:ext uri="{FF2B5EF4-FFF2-40B4-BE49-F238E27FC236}">
                    <a16:creationId xmlns:a16="http://schemas.microsoft.com/office/drawing/2014/main" id="{4D6FFB86-E26B-8DD2-2AAF-1D6EC4FDEDBD}"/>
                  </a:ext>
                </a:extLst>
              </p:cNvPr>
              <p:cNvSpPr/>
              <p:nvPr/>
            </p:nvSpPr>
            <p:spPr>
              <a:xfrm>
                <a:off x="6102883" y="3995134"/>
                <a:ext cx="78079" cy="26224"/>
              </a:xfrm>
              <a:custGeom>
                <a:avLst/>
                <a:gdLst/>
                <a:ahLst/>
                <a:cxnLst/>
                <a:rect l="l" t="t" r="r" b="b"/>
                <a:pathLst>
                  <a:path w="1584" h="532" extrusionOk="0">
                    <a:moveTo>
                      <a:pt x="361" y="1"/>
                    </a:moveTo>
                    <a:cubicBezTo>
                      <a:pt x="270" y="1"/>
                      <a:pt x="178" y="7"/>
                      <a:pt x="84" y="21"/>
                    </a:cubicBezTo>
                    <a:cubicBezTo>
                      <a:pt x="0" y="45"/>
                      <a:pt x="24" y="176"/>
                      <a:pt x="96" y="176"/>
                    </a:cubicBezTo>
                    <a:cubicBezTo>
                      <a:pt x="524" y="176"/>
                      <a:pt x="917" y="248"/>
                      <a:pt x="1286" y="462"/>
                    </a:cubicBezTo>
                    <a:cubicBezTo>
                      <a:pt x="1339" y="485"/>
                      <a:pt x="1412" y="532"/>
                      <a:pt x="1470" y="532"/>
                    </a:cubicBezTo>
                    <a:cubicBezTo>
                      <a:pt x="1503" y="532"/>
                      <a:pt x="1531" y="517"/>
                      <a:pt x="1548" y="474"/>
                    </a:cubicBezTo>
                    <a:cubicBezTo>
                      <a:pt x="1584" y="367"/>
                      <a:pt x="1441" y="295"/>
                      <a:pt x="1370" y="248"/>
                    </a:cubicBezTo>
                    <a:cubicBezTo>
                      <a:pt x="1191" y="140"/>
                      <a:pt x="989" y="81"/>
                      <a:pt x="786" y="45"/>
                    </a:cubicBezTo>
                    <a:cubicBezTo>
                      <a:pt x="642" y="16"/>
                      <a:pt x="502" y="1"/>
                      <a:pt x="361"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4" name="Google Shape;5920;p62">
                <a:extLst>
                  <a:ext uri="{FF2B5EF4-FFF2-40B4-BE49-F238E27FC236}">
                    <a16:creationId xmlns:a16="http://schemas.microsoft.com/office/drawing/2014/main" id="{D4561832-FFE0-0B2D-EF4E-97D687015B6F}"/>
                  </a:ext>
                </a:extLst>
              </p:cNvPr>
              <p:cNvSpPr/>
              <p:nvPr/>
            </p:nvSpPr>
            <p:spPr>
              <a:xfrm>
                <a:off x="6131029" y="3982663"/>
                <a:ext cx="80248" cy="30118"/>
              </a:xfrm>
              <a:custGeom>
                <a:avLst/>
                <a:gdLst/>
                <a:ahLst/>
                <a:cxnLst/>
                <a:rect l="l" t="t" r="r" b="b"/>
                <a:pathLst>
                  <a:path w="1628" h="611" extrusionOk="0">
                    <a:moveTo>
                      <a:pt x="108" y="0"/>
                    </a:moveTo>
                    <a:cubicBezTo>
                      <a:pt x="1" y="0"/>
                      <a:pt x="1" y="143"/>
                      <a:pt x="108" y="155"/>
                    </a:cubicBezTo>
                    <a:cubicBezTo>
                      <a:pt x="346" y="179"/>
                      <a:pt x="584" y="215"/>
                      <a:pt x="822" y="298"/>
                    </a:cubicBezTo>
                    <a:cubicBezTo>
                      <a:pt x="941" y="322"/>
                      <a:pt x="1049" y="370"/>
                      <a:pt x="1156" y="429"/>
                    </a:cubicBezTo>
                    <a:cubicBezTo>
                      <a:pt x="1251" y="489"/>
                      <a:pt x="1358" y="560"/>
                      <a:pt x="1477" y="608"/>
                    </a:cubicBezTo>
                    <a:cubicBezTo>
                      <a:pt x="1484" y="609"/>
                      <a:pt x="1491" y="610"/>
                      <a:pt x="1498" y="610"/>
                    </a:cubicBezTo>
                    <a:cubicBezTo>
                      <a:pt x="1581" y="610"/>
                      <a:pt x="1628" y="484"/>
                      <a:pt x="1572" y="429"/>
                    </a:cubicBezTo>
                    <a:cubicBezTo>
                      <a:pt x="1549" y="417"/>
                      <a:pt x="1537" y="393"/>
                      <a:pt x="1525" y="393"/>
                    </a:cubicBezTo>
                    <a:cubicBezTo>
                      <a:pt x="1430" y="322"/>
                      <a:pt x="1311" y="274"/>
                      <a:pt x="1227" y="239"/>
                    </a:cubicBezTo>
                    <a:lnTo>
                      <a:pt x="870" y="96"/>
                    </a:lnTo>
                    <a:cubicBezTo>
                      <a:pt x="620" y="24"/>
                      <a:pt x="358" y="0"/>
                      <a:pt x="108"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5" name="Google Shape;5921;p62">
                <a:extLst>
                  <a:ext uri="{FF2B5EF4-FFF2-40B4-BE49-F238E27FC236}">
                    <a16:creationId xmlns:a16="http://schemas.microsoft.com/office/drawing/2014/main" id="{61FFA202-CD3F-114C-2A81-F193A36A37C7}"/>
                  </a:ext>
                </a:extLst>
              </p:cNvPr>
              <p:cNvSpPr/>
              <p:nvPr/>
            </p:nvSpPr>
            <p:spPr>
              <a:xfrm>
                <a:off x="6155676" y="3969058"/>
                <a:ext cx="70488" cy="25287"/>
              </a:xfrm>
              <a:custGeom>
                <a:avLst/>
                <a:gdLst/>
                <a:ahLst/>
                <a:cxnLst/>
                <a:rect l="l" t="t" r="r" b="b"/>
                <a:pathLst>
                  <a:path w="1430" h="513" extrusionOk="0">
                    <a:moveTo>
                      <a:pt x="331" y="0"/>
                    </a:moveTo>
                    <a:cubicBezTo>
                      <a:pt x="242" y="0"/>
                      <a:pt x="152" y="6"/>
                      <a:pt x="60" y="15"/>
                    </a:cubicBezTo>
                    <a:cubicBezTo>
                      <a:pt x="1" y="38"/>
                      <a:pt x="1" y="110"/>
                      <a:pt x="60" y="122"/>
                    </a:cubicBezTo>
                    <a:cubicBezTo>
                      <a:pt x="299" y="134"/>
                      <a:pt x="537" y="181"/>
                      <a:pt x="751" y="253"/>
                    </a:cubicBezTo>
                    <a:cubicBezTo>
                      <a:pt x="858" y="288"/>
                      <a:pt x="977" y="336"/>
                      <a:pt x="1072" y="396"/>
                    </a:cubicBezTo>
                    <a:cubicBezTo>
                      <a:pt x="1132" y="419"/>
                      <a:pt x="1168" y="443"/>
                      <a:pt x="1227" y="479"/>
                    </a:cubicBezTo>
                    <a:cubicBezTo>
                      <a:pt x="1262" y="500"/>
                      <a:pt x="1292" y="512"/>
                      <a:pt x="1324" y="512"/>
                    </a:cubicBezTo>
                    <a:cubicBezTo>
                      <a:pt x="1346" y="512"/>
                      <a:pt x="1369" y="506"/>
                      <a:pt x="1394" y="491"/>
                    </a:cubicBezTo>
                    <a:cubicBezTo>
                      <a:pt x="1406" y="479"/>
                      <a:pt x="1430" y="467"/>
                      <a:pt x="1430" y="431"/>
                    </a:cubicBezTo>
                    <a:cubicBezTo>
                      <a:pt x="1430" y="312"/>
                      <a:pt x="1251" y="241"/>
                      <a:pt x="1156" y="193"/>
                    </a:cubicBezTo>
                    <a:cubicBezTo>
                      <a:pt x="1037" y="134"/>
                      <a:pt x="918" y="98"/>
                      <a:pt x="799" y="62"/>
                    </a:cubicBezTo>
                    <a:cubicBezTo>
                      <a:pt x="640" y="17"/>
                      <a:pt x="486" y="0"/>
                      <a:pt x="331"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6" name="Google Shape;5922;p62">
                <a:extLst>
                  <a:ext uri="{FF2B5EF4-FFF2-40B4-BE49-F238E27FC236}">
                    <a16:creationId xmlns:a16="http://schemas.microsoft.com/office/drawing/2014/main" id="{5B8E5758-3EC1-0618-BE7F-61D3868931F2}"/>
                  </a:ext>
                </a:extLst>
              </p:cNvPr>
              <p:cNvSpPr/>
              <p:nvPr/>
            </p:nvSpPr>
            <p:spPr>
              <a:xfrm>
                <a:off x="6355804" y="3338259"/>
                <a:ext cx="307585" cy="638584"/>
              </a:xfrm>
              <a:custGeom>
                <a:avLst/>
                <a:gdLst/>
                <a:ahLst/>
                <a:cxnLst/>
                <a:rect l="l" t="t" r="r" b="b"/>
                <a:pathLst>
                  <a:path w="6240" h="12955" extrusionOk="0">
                    <a:moveTo>
                      <a:pt x="1" y="0"/>
                    </a:moveTo>
                    <a:cubicBezTo>
                      <a:pt x="203" y="1358"/>
                      <a:pt x="418" y="2501"/>
                      <a:pt x="584" y="3263"/>
                    </a:cubicBezTo>
                    <a:cubicBezTo>
                      <a:pt x="608" y="3370"/>
                      <a:pt x="644" y="3465"/>
                      <a:pt x="656" y="3560"/>
                    </a:cubicBezTo>
                    <a:cubicBezTo>
                      <a:pt x="1394" y="6501"/>
                      <a:pt x="2787" y="12954"/>
                      <a:pt x="2787" y="12954"/>
                    </a:cubicBezTo>
                    <a:lnTo>
                      <a:pt x="6240" y="12954"/>
                    </a:lnTo>
                    <a:cubicBezTo>
                      <a:pt x="6026" y="11204"/>
                      <a:pt x="5299" y="6323"/>
                      <a:pt x="4835" y="3025"/>
                    </a:cubicBezTo>
                    <a:cubicBezTo>
                      <a:pt x="4668" y="1882"/>
                      <a:pt x="4549" y="929"/>
                      <a:pt x="4513" y="358"/>
                    </a:cubicBezTo>
                    <a:cubicBezTo>
                      <a:pt x="3870" y="358"/>
                      <a:pt x="3228" y="346"/>
                      <a:pt x="2585" y="310"/>
                    </a:cubicBezTo>
                    <a:cubicBezTo>
                      <a:pt x="1739" y="274"/>
                      <a:pt x="882" y="179"/>
                      <a:pt x="25" y="0"/>
                    </a:cubicBezTo>
                    <a:close/>
                  </a:path>
                </a:pathLst>
              </a:custGeom>
              <a:solidFill>
                <a:srgbClr val="FFBB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7" name="Google Shape;5923;p62">
                <a:extLst>
                  <a:ext uri="{FF2B5EF4-FFF2-40B4-BE49-F238E27FC236}">
                    <a16:creationId xmlns:a16="http://schemas.microsoft.com/office/drawing/2014/main" id="{D503C2ED-1A8E-7B97-D6F0-9EBE8FDEE0F6}"/>
                  </a:ext>
                </a:extLst>
              </p:cNvPr>
              <p:cNvSpPr/>
              <p:nvPr/>
            </p:nvSpPr>
            <p:spPr>
              <a:xfrm>
                <a:off x="6356395" y="3338259"/>
                <a:ext cx="238329" cy="161630"/>
              </a:xfrm>
              <a:custGeom>
                <a:avLst/>
                <a:gdLst/>
                <a:ahLst/>
                <a:cxnLst/>
                <a:rect l="l" t="t" r="r" b="b"/>
                <a:pathLst>
                  <a:path w="4835" h="3279" extrusionOk="0">
                    <a:moveTo>
                      <a:pt x="1" y="0"/>
                    </a:moveTo>
                    <a:cubicBezTo>
                      <a:pt x="215" y="1358"/>
                      <a:pt x="418" y="2501"/>
                      <a:pt x="584" y="3263"/>
                    </a:cubicBezTo>
                    <a:cubicBezTo>
                      <a:pt x="841" y="3270"/>
                      <a:pt x="1220" y="3278"/>
                      <a:pt x="1657" y="3278"/>
                    </a:cubicBezTo>
                    <a:cubicBezTo>
                      <a:pt x="2680" y="3278"/>
                      <a:pt x="4017" y="3233"/>
                      <a:pt x="4835" y="3025"/>
                    </a:cubicBezTo>
                    <a:cubicBezTo>
                      <a:pt x="4692" y="1894"/>
                      <a:pt x="4573" y="941"/>
                      <a:pt x="4513" y="358"/>
                    </a:cubicBezTo>
                    <a:cubicBezTo>
                      <a:pt x="3870" y="358"/>
                      <a:pt x="3227" y="346"/>
                      <a:pt x="2596" y="310"/>
                    </a:cubicBezTo>
                    <a:cubicBezTo>
                      <a:pt x="1739" y="274"/>
                      <a:pt x="882" y="179"/>
                      <a:pt x="37"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8" name="Google Shape;5924;p62">
                <a:extLst>
                  <a:ext uri="{FF2B5EF4-FFF2-40B4-BE49-F238E27FC236}">
                    <a16:creationId xmlns:a16="http://schemas.microsoft.com/office/drawing/2014/main" id="{B6DD989C-BA3D-289D-BAEA-0371FD15DE60}"/>
                  </a:ext>
                </a:extLst>
              </p:cNvPr>
              <p:cNvSpPr/>
              <p:nvPr/>
            </p:nvSpPr>
            <p:spPr>
              <a:xfrm>
                <a:off x="6447389" y="3757296"/>
                <a:ext cx="214817" cy="220140"/>
              </a:xfrm>
              <a:custGeom>
                <a:avLst/>
                <a:gdLst/>
                <a:ahLst/>
                <a:cxnLst/>
                <a:rect l="l" t="t" r="r" b="b"/>
                <a:pathLst>
                  <a:path w="4358" h="4466" extrusionOk="0">
                    <a:moveTo>
                      <a:pt x="3763" y="0"/>
                    </a:moveTo>
                    <a:cubicBezTo>
                      <a:pt x="3406" y="24"/>
                      <a:pt x="3072" y="72"/>
                      <a:pt x="2715" y="96"/>
                    </a:cubicBezTo>
                    <a:cubicBezTo>
                      <a:pt x="1822" y="179"/>
                      <a:pt x="905" y="239"/>
                      <a:pt x="0" y="262"/>
                    </a:cubicBezTo>
                    <a:lnTo>
                      <a:pt x="0" y="298"/>
                    </a:lnTo>
                    <a:cubicBezTo>
                      <a:pt x="0" y="322"/>
                      <a:pt x="12" y="358"/>
                      <a:pt x="12" y="381"/>
                    </a:cubicBezTo>
                    <a:cubicBezTo>
                      <a:pt x="512" y="2572"/>
                      <a:pt x="905" y="4465"/>
                      <a:pt x="905" y="4465"/>
                    </a:cubicBezTo>
                    <a:lnTo>
                      <a:pt x="4358" y="4465"/>
                    </a:lnTo>
                    <a:cubicBezTo>
                      <a:pt x="4275" y="3656"/>
                      <a:pt x="4060" y="2203"/>
                      <a:pt x="3822" y="536"/>
                    </a:cubicBezTo>
                    <a:cubicBezTo>
                      <a:pt x="3846" y="489"/>
                      <a:pt x="3822" y="465"/>
                      <a:pt x="3822" y="429"/>
                    </a:cubicBezTo>
                    <a:cubicBezTo>
                      <a:pt x="3810" y="298"/>
                      <a:pt x="3787" y="143"/>
                      <a:pt x="3763" y="12"/>
                    </a:cubicBezTo>
                    <a:lnTo>
                      <a:pt x="3763" y="0"/>
                    </a:lnTo>
                    <a:close/>
                  </a:path>
                </a:pathLst>
              </a:custGeom>
              <a:solidFill>
                <a:srgbClr val="FFCFCA">
                  <a:lumMod val="9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9" name="Google Shape;5925;p62">
                <a:extLst>
                  <a:ext uri="{FF2B5EF4-FFF2-40B4-BE49-F238E27FC236}">
                    <a16:creationId xmlns:a16="http://schemas.microsoft.com/office/drawing/2014/main" id="{E4745366-0EE8-9605-DF0D-236DE847C12F}"/>
                  </a:ext>
                </a:extLst>
              </p:cNvPr>
              <p:cNvSpPr/>
              <p:nvPr/>
            </p:nvSpPr>
            <p:spPr>
              <a:xfrm>
                <a:off x="6381633" y="3967924"/>
                <a:ext cx="306402" cy="96663"/>
              </a:xfrm>
              <a:custGeom>
                <a:avLst/>
                <a:gdLst/>
                <a:ahLst/>
                <a:cxnLst/>
                <a:rect l="l" t="t" r="r" b="b"/>
                <a:pathLst>
                  <a:path w="6216" h="1961" extrusionOk="0">
                    <a:moveTo>
                      <a:pt x="2985" y="1"/>
                    </a:moveTo>
                    <a:cubicBezTo>
                      <a:pt x="2555" y="1"/>
                      <a:pt x="2239" y="8"/>
                      <a:pt x="2203" y="26"/>
                    </a:cubicBezTo>
                    <a:cubicBezTo>
                      <a:pt x="2203" y="26"/>
                      <a:pt x="1906" y="38"/>
                      <a:pt x="1013" y="633"/>
                    </a:cubicBezTo>
                    <a:cubicBezTo>
                      <a:pt x="453" y="990"/>
                      <a:pt x="179" y="1335"/>
                      <a:pt x="60" y="1573"/>
                    </a:cubicBezTo>
                    <a:cubicBezTo>
                      <a:pt x="1" y="1693"/>
                      <a:pt x="84" y="1847"/>
                      <a:pt x="215" y="1847"/>
                    </a:cubicBezTo>
                    <a:cubicBezTo>
                      <a:pt x="911" y="1869"/>
                      <a:pt x="2938" y="1961"/>
                      <a:pt x="4405" y="1961"/>
                    </a:cubicBezTo>
                    <a:cubicBezTo>
                      <a:pt x="5298" y="1961"/>
                      <a:pt x="5983" y="1927"/>
                      <a:pt x="6037" y="1823"/>
                    </a:cubicBezTo>
                    <a:cubicBezTo>
                      <a:pt x="6216" y="1514"/>
                      <a:pt x="5894" y="121"/>
                      <a:pt x="5728" y="73"/>
                    </a:cubicBezTo>
                    <a:cubicBezTo>
                      <a:pt x="5619" y="40"/>
                      <a:pt x="3991" y="1"/>
                      <a:pt x="2985" y="1"/>
                    </a:cubicBezTo>
                    <a:close/>
                  </a:path>
                </a:pathLst>
              </a:custGeom>
              <a:solidFill>
                <a:srgbClr val="1E3D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0" name="Google Shape;5926;p62">
                <a:extLst>
                  <a:ext uri="{FF2B5EF4-FFF2-40B4-BE49-F238E27FC236}">
                    <a16:creationId xmlns:a16="http://schemas.microsoft.com/office/drawing/2014/main" id="{2FDFB7B8-D08B-5176-D5BE-F202CE49AE55}"/>
                  </a:ext>
                </a:extLst>
              </p:cNvPr>
              <p:cNvSpPr/>
              <p:nvPr/>
            </p:nvSpPr>
            <p:spPr>
              <a:xfrm>
                <a:off x="6422152" y="3995134"/>
                <a:ext cx="78079" cy="26224"/>
              </a:xfrm>
              <a:custGeom>
                <a:avLst/>
                <a:gdLst/>
                <a:ahLst/>
                <a:cxnLst/>
                <a:rect l="l" t="t" r="r" b="b"/>
                <a:pathLst>
                  <a:path w="1584" h="532" extrusionOk="0">
                    <a:moveTo>
                      <a:pt x="361" y="1"/>
                    </a:moveTo>
                    <a:cubicBezTo>
                      <a:pt x="270" y="1"/>
                      <a:pt x="178" y="7"/>
                      <a:pt x="84" y="21"/>
                    </a:cubicBezTo>
                    <a:cubicBezTo>
                      <a:pt x="0" y="45"/>
                      <a:pt x="24" y="176"/>
                      <a:pt x="96" y="176"/>
                    </a:cubicBezTo>
                    <a:cubicBezTo>
                      <a:pt x="512" y="176"/>
                      <a:pt x="917" y="248"/>
                      <a:pt x="1286" y="462"/>
                    </a:cubicBezTo>
                    <a:cubicBezTo>
                      <a:pt x="1332" y="485"/>
                      <a:pt x="1407" y="532"/>
                      <a:pt x="1464" y="532"/>
                    </a:cubicBezTo>
                    <a:cubicBezTo>
                      <a:pt x="1497" y="532"/>
                      <a:pt x="1523" y="517"/>
                      <a:pt x="1536" y="474"/>
                    </a:cubicBezTo>
                    <a:cubicBezTo>
                      <a:pt x="1584" y="367"/>
                      <a:pt x="1441" y="295"/>
                      <a:pt x="1358" y="248"/>
                    </a:cubicBezTo>
                    <a:cubicBezTo>
                      <a:pt x="1191" y="140"/>
                      <a:pt x="989" y="81"/>
                      <a:pt x="786" y="45"/>
                    </a:cubicBezTo>
                    <a:cubicBezTo>
                      <a:pt x="642" y="16"/>
                      <a:pt x="502" y="1"/>
                      <a:pt x="361"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1" name="Google Shape;5927;p62">
                <a:extLst>
                  <a:ext uri="{FF2B5EF4-FFF2-40B4-BE49-F238E27FC236}">
                    <a16:creationId xmlns:a16="http://schemas.microsoft.com/office/drawing/2014/main" id="{E3B6A26C-383E-A488-54CC-87D34C0FDBFB}"/>
                  </a:ext>
                </a:extLst>
              </p:cNvPr>
              <p:cNvSpPr/>
              <p:nvPr/>
            </p:nvSpPr>
            <p:spPr>
              <a:xfrm>
                <a:off x="6449706" y="3982663"/>
                <a:ext cx="80199" cy="30118"/>
              </a:xfrm>
              <a:custGeom>
                <a:avLst/>
                <a:gdLst/>
                <a:ahLst/>
                <a:cxnLst/>
                <a:rect l="l" t="t" r="r" b="b"/>
                <a:pathLst>
                  <a:path w="1627" h="611" extrusionOk="0">
                    <a:moveTo>
                      <a:pt x="108" y="0"/>
                    </a:moveTo>
                    <a:cubicBezTo>
                      <a:pt x="1" y="0"/>
                      <a:pt x="1" y="143"/>
                      <a:pt x="108" y="155"/>
                    </a:cubicBezTo>
                    <a:cubicBezTo>
                      <a:pt x="346" y="179"/>
                      <a:pt x="584" y="215"/>
                      <a:pt x="822" y="298"/>
                    </a:cubicBezTo>
                    <a:cubicBezTo>
                      <a:pt x="942" y="322"/>
                      <a:pt x="1037" y="370"/>
                      <a:pt x="1144" y="429"/>
                    </a:cubicBezTo>
                    <a:cubicBezTo>
                      <a:pt x="1251" y="489"/>
                      <a:pt x="1358" y="560"/>
                      <a:pt x="1477" y="608"/>
                    </a:cubicBezTo>
                    <a:cubicBezTo>
                      <a:pt x="1485" y="609"/>
                      <a:pt x="1492" y="610"/>
                      <a:pt x="1498" y="610"/>
                    </a:cubicBezTo>
                    <a:cubicBezTo>
                      <a:pt x="1581" y="610"/>
                      <a:pt x="1627" y="484"/>
                      <a:pt x="1561" y="429"/>
                    </a:cubicBezTo>
                    <a:cubicBezTo>
                      <a:pt x="1549" y="417"/>
                      <a:pt x="1537" y="393"/>
                      <a:pt x="1513" y="393"/>
                    </a:cubicBezTo>
                    <a:cubicBezTo>
                      <a:pt x="1430" y="322"/>
                      <a:pt x="1311" y="274"/>
                      <a:pt x="1215" y="239"/>
                    </a:cubicBezTo>
                    <a:lnTo>
                      <a:pt x="858" y="96"/>
                    </a:lnTo>
                    <a:cubicBezTo>
                      <a:pt x="608" y="24"/>
                      <a:pt x="358" y="0"/>
                      <a:pt x="108"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2" name="Google Shape;5928;p62">
                <a:extLst>
                  <a:ext uri="{FF2B5EF4-FFF2-40B4-BE49-F238E27FC236}">
                    <a16:creationId xmlns:a16="http://schemas.microsoft.com/office/drawing/2014/main" id="{EFFCF183-8B63-5C8C-99D0-C29584D32B2C}"/>
                  </a:ext>
                </a:extLst>
              </p:cNvPr>
              <p:cNvSpPr/>
              <p:nvPr/>
            </p:nvSpPr>
            <p:spPr>
              <a:xfrm>
                <a:off x="6474402" y="3969058"/>
                <a:ext cx="70439" cy="25287"/>
              </a:xfrm>
              <a:custGeom>
                <a:avLst/>
                <a:gdLst/>
                <a:ahLst/>
                <a:cxnLst/>
                <a:rect l="l" t="t" r="r" b="b"/>
                <a:pathLst>
                  <a:path w="1429" h="513" extrusionOk="0">
                    <a:moveTo>
                      <a:pt x="339" y="0"/>
                    </a:moveTo>
                    <a:cubicBezTo>
                      <a:pt x="248" y="0"/>
                      <a:pt x="155" y="6"/>
                      <a:pt x="60" y="15"/>
                    </a:cubicBezTo>
                    <a:cubicBezTo>
                      <a:pt x="0" y="38"/>
                      <a:pt x="0" y="110"/>
                      <a:pt x="60" y="122"/>
                    </a:cubicBezTo>
                    <a:cubicBezTo>
                      <a:pt x="298" y="134"/>
                      <a:pt x="536" y="181"/>
                      <a:pt x="762" y="253"/>
                    </a:cubicBezTo>
                    <a:cubicBezTo>
                      <a:pt x="869" y="288"/>
                      <a:pt x="988" y="336"/>
                      <a:pt x="1072" y="396"/>
                    </a:cubicBezTo>
                    <a:cubicBezTo>
                      <a:pt x="1131" y="419"/>
                      <a:pt x="1179" y="443"/>
                      <a:pt x="1238" y="479"/>
                    </a:cubicBezTo>
                    <a:cubicBezTo>
                      <a:pt x="1273" y="500"/>
                      <a:pt x="1303" y="512"/>
                      <a:pt x="1335" y="512"/>
                    </a:cubicBezTo>
                    <a:cubicBezTo>
                      <a:pt x="1357" y="512"/>
                      <a:pt x="1380" y="506"/>
                      <a:pt x="1405" y="491"/>
                    </a:cubicBezTo>
                    <a:cubicBezTo>
                      <a:pt x="1417" y="479"/>
                      <a:pt x="1429" y="467"/>
                      <a:pt x="1429" y="431"/>
                    </a:cubicBezTo>
                    <a:cubicBezTo>
                      <a:pt x="1429" y="312"/>
                      <a:pt x="1250" y="241"/>
                      <a:pt x="1167" y="193"/>
                    </a:cubicBezTo>
                    <a:cubicBezTo>
                      <a:pt x="1048" y="134"/>
                      <a:pt x="929" y="98"/>
                      <a:pt x="810" y="62"/>
                    </a:cubicBezTo>
                    <a:cubicBezTo>
                      <a:pt x="651" y="17"/>
                      <a:pt x="497" y="0"/>
                      <a:pt x="339"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3" name="Google Shape;5929;p62">
                <a:extLst>
                  <a:ext uri="{FF2B5EF4-FFF2-40B4-BE49-F238E27FC236}">
                    <a16:creationId xmlns:a16="http://schemas.microsoft.com/office/drawing/2014/main" id="{3C66826E-AC89-1119-A087-081984EAF4F0}"/>
                  </a:ext>
                </a:extLst>
              </p:cNvPr>
              <p:cNvSpPr/>
              <p:nvPr/>
            </p:nvSpPr>
            <p:spPr>
              <a:xfrm>
                <a:off x="6016621" y="3073408"/>
                <a:ext cx="684919" cy="396805"/>
              </a:xfrm>
              <a:custGeom>
                <a:avLst/>
                <a:gdLst/>
                <a:ahLst/>
                <a:cxnLst/>
                <a:rect l="l" t="t" r="r" b="b"/>
                <a:pathLst>
                  <a:path w="13895" h="8050" extrusionOk="0">
                    <a:moveTo>
                      <a:pt x="1573" y="1"/>
                    </a:moveTo>
                    <a:cubicBezTo>
                      <a:pt x="1540" y="1"/>
                      <a:pt x="1522" y="24"/>
                      <a:pt x="1512" y="63"/>
                    </a:cubicBezTo>
                    <a:cubicBezTo>
                      <a:pt x="1405" y="611"/>
                      <a:pt x="1286" y="1194"/>
                      <a:pt x="1179" y="1778"/>
                    </a:cubicBezTo>
                    <a:cubicBezTo>
                      <a:pt x="1167" y="1813"/>
                      <a:pt x="1167" y="1873"/>
                      <a:pt x="1155" y="1921"/>
                    </a:cubicBezTo>
                    <a:cubicBezTo>
                      <a:pt x="810" y="3766"/>
                      <a:pt x="417" y="5623"/>
                      <a:pt x="0" y="7052"/>
                    </a:cubicBezTo>
                    <a:cubicBezTo>
                      <a:pt x="2287" y="7773"/>
                      <a:pt x="5103" y="8050"/>
                      <a:pt x="7662" y="8050"/>
                    </a:cubicBezTo>
                    <a:cubicBezTo>
                      <a:pt x="9500" y="8050"/>
                      <a:pt x="11206" y="7907"/>
                      <a:pt x="12490" y="7683"/>
                    </a:cubicBezTo>
                    <a:cubicBezTo>
                      <a:pt x="12502" y="7683"/>
                      <a:pt x="12537" y="7671"/>
                      <a:pt x="12561" y="7671"/>
                    </a:cubicBezTo>
                    <a:cubicBezTo>
                      <a:pt x="13085" y="7576"/>
                      <a:pt x="13538" y="7469"/>
                      <a:pt x="13895" y="7350"/>
                    </a:cubicBezTo>
                    <a:cubicBezTo>
                      <a:pt x="13395" y="6659"/>
                      <a:pt x="12121" y="3599"/>
                      <a:pt x="11633" y="1837"/>
                    </a:cubicBezTo>
                    <a:cubicBezTo>
                      <a:pt x="11549" y="1540"/>
                      <a:pt x="11466" y="980"/>
                      <a:pt x="11371" y="313"/>
                    </a:cubicBezTo>
                    <a:cubicBezTo>
                      <a:pt x="11371" y="248"/>
                      <a:pt x="11311" y="193"/>
                      <a:pt x="11246" y="193"/>
                    </a:cubicBezTo>
                    <a:cubicBezTo>
                      <a:pt x="11240" y="193"/>
                      <a:pt x="11234" y="193"/>
                      <a:pt x="11228" y="194"/>
                    </a:cubicBezTo>
                    <a:cubicBezTo>
                      <a:pt x="10990" y="206"/>
                      <a:pt x="10751" y="242"/>
                      <a:pt x="10513" y="266"/>
                    </a:cubicBezTo>
                    <a:lnTo>
                      <a:pt x="10442" y="266"/>
                    </a:lnTo>
                    <a:cubicBezTo>
                      <a:pt x="10144" y="301"/>
                      <a:pt x="9847" y="313"/>
                      <a:pt x="9549" y="349"/>
                    </a:cubicBezTo>
                    <a:cubicBezTo>
                      <a:pt x="9287" y="373"/>
                      <a:pt x="9037" y="385"/>
                      <a:pt x="8787" y="409"/>
                    </a:cubicBezTo>
                    <a:lnTo>
                      <a:pt x="8668" y="409"/>
                    </a:lnTo>
                    <a:cubicBezTo>
                      <a:pt x="8038" y="442"/>
                      <a:pt x="7408" y="459"/>
                      <a:pt x="6777" y="459"/>
                    </a:cubicBezTo>
                    <a:cubicBezTo>
                      <a:pt x="6048" y="459"/>
                      <a:pt x="5318" y="436"/>
                      <a:pt x="4584" y="385"/>
                    </a:cubicBezTo>
                    <a:cubicBezTo>
                      <a:pt x="4560" y="373"/>
                      <a:pt x="4525" y="373"/>
                      <a:pt x="4501" y="373"/>
                    </a:cubicBezTo>
                    <a:cubicBezTo>
                      <a:pt x="4382" y="361"/>
                      <a:pt x="4251" y="361"/>
                      <a:pt x="4132" y="349"/>
                    </a:cubicBezTo>
                    <a:cubicBezTo>
                      <a:pt x="4084" y="349"/>
                      <a:pt x="4036" y="325"/>
                      <a:pt x="3977" y="325"/>
                    </a:cubicBezTo>
                    <a:lnTo>
                      <a:pt x="3929" y="325"/>
                    </a:lnTo>
                    <a:cubicBezTo>
                      <a:pt x="3358" y="289"/>
                      <a:pt x="2774" y="206"/>
                      <a:pt x="2191" y="123"/>
                    </a:cubicBezTo>
                    <a:cubicBezTo>
                      <a:pt x="2167" y="123"/>
                      <a:pt x="2119" y="123"/>
                      <a:pt x="2084" y="111"/>
                    </a:cubicBezTo>
                    <a:cubicBezTo>
                      <a:pt x="1929" y="75"/>
                      <a:pt x="1762" y="28"/>
                      <a:pt x="1596" y="4"/>
                    </a:cubicBezTo>
                    <a:cubicBezTo>
                      <a:pt x="1587" y="2"/>
                      <a:pt x="1580" y="1"/>
                      <a:pt x="157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4" name="Google Shape;5930;p62">
                <a:extLst>
                  <a:ext uri="{FF2B5EF4-FFF2-40B4-BE49-F238E27FC236}">
                    <a16:creationId xmlns:a16="http://schemas.microsoft.com/office/drawing/2014/main" id="{822D0E79-3576-6B7B-6BA2-FB0A4F8D9BCA}"/>
                  </a:ext>
                </a:extLst>
              </p:cNvPr>
              <p:cNvSpPr/>
              <p:nvPr/>
            </p:nvSpPr>
            <p:spPr>
              <a:xfrm>
                <a:off x="6532468" y="3085880"/>
                <a:ext cx="103366" cy="366293"/>
              </a:xfrm>
              <a:custGeom>
                <a:avLst/>
                <a:gdLst/>
                <a:ahLst/>
                <a:cxnLst/>
                <a:rect l="l" t="t" r="r" b="b"/>
                <a:pathLst>
                  <a:path w="2097" h="7431" extrusionOk="0">
                    <a:moveTo>
                      <a:pt x="1" y="1"/>
                    </a:moveTo>
                    <a:cubicBezTo>
                      <a:pt x="275" y="2061"/>
                      <a:pt x="775" y="4108"/>
                      <a:pt x="1501" y="6109"/>
                    </a:cubicBezTo>
                    <a:cubicBezTo>
                      <a:pt x="1632" y="6418"/>
                      <a:pt x="1739" y="6716"/>
                      <a:pt x="1858" y="7025"/>
                    </a:cubicBezTo>
                    <a:cubicBezTo>
                      <a:pt x="1930" y="7156"/>
                      <a:pt x="1965" y="7299"/>
                      <a:pt x="2025" y="7430"/>
                    </a:cubicBezTo>
                    <a:cubicBezTo>
                      <a:pt x="2037" y="7430"/>
                      <a:pt x="2072" y="7418"/>
                      <a:pt x="2096" y="7418"/>
                    </a:cubicBezTo>
                    <a:cubicBezTo>
                      <a:pt x="1953" y="7037"/>
                      <a:pt x="1799" y="6656"/>
                      <a:pt x="1656" y="6299"/>
                    </a:cubicBezTo>
                    <a:cubicBezTo>
                      <a:pt x="1465" y="5751"/>
                      <a:pt x="1263" y="5180"/>
                      <a:pt x="1108" y="4632"/>
                    </a:cubicBezTo>
                    <a:cubicBezTo>
                      <a:pt x="775" y="3513"/>
                      <a:pt x="501" y="2394"/>
                      <a:pt x="286" y="1263"/>
                    </a:cubicBezTo>
                    <a:cubicBezTo>
                      <a:pt x="215" y="846"/>
                      <a:pt x="144" y="429"/>
                      <a:pt x="72"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5" name="Google Shape;5931;p62">
                <a:extLst>
                  <a:ext uri="{FF2B5EF4-FFF2-40B4-BE49-F238E27FC236}">
                    <a16:creationId xmlns:a16="http://schemas.microsoft.com/office/drawing/2014/main" id="{D02B8B74-5337-FB3A-90C1-364A04A7D186}"/>
                  </a:ext>
                </a:extLst>
              </p:cNvPr>
              <p:cNvSpPr/>
              <p:nvPr/>
            </p:nvSpPr>
            <p:spPr>
              <a:xfrm>
                <a:off x="6445023" y="3091745"/>
                <a:ext cx="117316" cy="158673"/>
              </a:xfrm>
              <a:custGeom>
                <a:avLst/>
                <a:gdLst/>
                <a:ahLst/>
                <a:cxnLst/>
                <a:rect l="l" t="t" r="r" b="b"/>
                <a:pathLst>
                  <a:path w="2380" h="3219" extrusionOk="0">
                    <a:moveTo>
                      <a:pt x="1" y="1"/>
                    </a:moveTo>
                    <a:cubicBezTo>
                      <a:pt x="84" y="298"/>
                      <a:pt x="203" y="584"/>
                      <a:pt x="334" y="870"/>
                    </a:cubicBezTo>
                    <a:cubicBezTo>
                      <a:pt x="620" y="1465"/>
                      <a:pt x="1001" y="2013"/>
                      <a:pt x="1465" y="2489"/>
                    </a:cubicBezTo>
                    <a:cubicBezTo>
                      <a:pt x="1727" y="2775"/>
                      <a:pt x="2013" y="3025"/>
                      <a:pt x="2346" y="3216"/>
                    </a:cubicBezTo>
                    <a:cubicBezTo>
                      <a:pt x="2350" y="3218"/>
                      <a:pt x="2354" y="3219"/>
                      <a:pt x="2358" y="3219"/>
                    </a:cubicBezTo>
                    <a:cubicBezTo>
                      <a:pt x="2374" y="3219"/>
                      <a:pt x="2380" y="3197"/>
                      <a:pt x="2370" y="3168"/>
                    </a:cubicBezTo>
                    <a:cubicBezTo>
                      <a:pt x="1870" y="2751"/>
                      <a:pt x="1394" y="2311"/>
                      <a:pt x="1001" y="1775"/>
                    </a:cubicBezTo>
                    <a:cubicBezTo>
                      <a:pt x="620" y="1239"/>
                      <a:pt x="322" y="644"/>
                      <a:pt x="144" y="37"/>
                    </a:cubicBezTo>
                    <a:cubicBezTo>
                      <a:pt x="132" y="13"/>
                      <a:pt x="132" y="13"/>
                      <a:pt x="132"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6" name="Google Shape;5932;p62">
                <a:extLst>
                  <a:ext uri="{FF2B5EF4-FFF2-40B4-BE49-F238E27FC236}">
                    <a16:creationId xmlns:a16="http://schemas.microsoft.com/office/drawing/2014/main" id="{E3A6095A-961F-90B8-5B31-2F3E1F2FE711}"/>
                  </a:ext>
                </a:extLst>
              </p:cNvPr>
              <p:cNvSpPr/>
              <p:nvPr/>
            </p:nvSpPr>
            <p:spPr>
              <a:xfrm>
                <a:off x="6072963" y="3077697"/>
                <a:ext cx="51659" cy="89811"/>
              </a:xfrm>
              <a:custGeom>
                <a:avLst/>
                <a:gdLst/>
                <a:ahLst/>
                <a:cxnLst/>
                <a:rect l="l" t="t" r="r" b="b"/>
                <a:pathLst>
                  <a:path w="1048" h="1822" extrusionOk="0">
                    <a:moveTo>
                      <a:pt x="953" y="0"/>
                    </a:moveTo>
                    <a:cubicBezTo>
                      <a:pt x="845" y="262"/>
                      <a:pt x="738" y="524"/>
                      <a:pt x="607" y="774"/>
                    </a:cubicBezTo>
                    <a:cubicBezTo>
                      <a:pt x="441" y="1095"/>
                      <a:pt x="250" y="1393"/>
                      <a:pt x="24" y="1667"/>
                    </a:cubicBezTo>
                    <a:cubicBezTo>
                      <a:pt x="12" y="1715"/>
                      <a:pt x="12" y="1774"/>
                      <a:pt x="0" y="1822"/>
                    </a:cubicBezTo>
                    <a:cubicBezTo>
                      <a:pt x="262" y="1512"/>
                      <a:pt x="488" y="1179"/>
                      <a:pt x="679" y="822"/>
                    </a:cubicBezTo>
                    <a:cubicBezTo>
                      <a:pt x="810" y="572"/>
                      <a:pt x="953" y="286"/>
                      <a:pt x="1048"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7" name="Google Shape;5933;p62">
                <a:extLst>
                  <a:ext uri="{FF2B5EF4-FFF2-40B4-BE49-F238E27FC236}">
                    <a16:creationId xmlns:a16="http://schemas.microsoft.com/office/drawing/2014/main" id="{C7E5FF65-7A20-6BC8-3F60-109839D19053}"/>
                  </a:ext>
                </a:extLst>
              </p:cNvPr>
              <p:cNvSpPr/>
              <p:nvPr/>
            </p:nvSpPr>
            <p:spPr>
              <a:xfrm>
                <a:off x="6209109" y="3088837"/>
                <a:ext cx="38793" cy="126583"/>
              </a:xfrm>
              <a:custGeom>
                <a:avLst/>
                <a:gdLst/>
                <a:ahLst/>
                <a:cxnLst/>
                <a:rect l="l" t="t" r="r" b="b"/>
                <a:pathLst>
                  <a:path w="787" h="2568" extrusionOk="0">
                    <a:moveTo>
                      <a:pt x="36" y="0"/>
                    </a:moveTo>
                    <a:cubicBezTo>
                      <a:pt x="12" y="274"/>
                      <a:pt x="0" y="536"/>
                      <a:pt x="0" y="810"/>
                    </a:cubicBezTo>
                    <a:cubicBezTo>
                      <a:pt x="0" y="1108"/>
                      <a:pt x="0" y="1417"/>
                      <a:pt x="12" y="1715"/>
                    </a:cubicBezTo>
                    <a:cubicBezTo>
                      <a:pt x="12" y="1953"/>
                      <a:pt x="0" y="2239"/>
                      <a:pt x="179" y="2429"/>
                    </a:cubicBezTo>
                    <a:cubicBezTo>
                      <a:pt x="259" y="2509"/>
                      <a:pt x="375" y="2567"/>
                      <a:pt x="480" y="2567"/>
                    </a:cubicBezTo>
                    <a:cubicBezTo>
                      <a:pt x="547" y="2567"/>
                      <a:pt x="609" y="2544"/>
                      <a:pt x="655" y="2489"/>
                    </a:cubicBezTo>
                    <a:cubicBezTo>
                      <a:pt x="786" y="2358"/>
                      <a:pt x="762" y="2132"/>
                      <a:pt x="727" y="1953"/>
                    </a:cubicBezTo>
                    <a:cubicBezTo>
                      <a:pt x="655" y="1370"/>
                      <a:pt x="643" y="786"/>
                      <a:pt x="679" y="227"/>
                    </a:cubicBezTo>
                    <a:cubicBezTo>
                      <a:pt x="703" y="167"/>
                      <a:pt x="703" y="107"/>
                      <a:pt x="703" y="60"/>
                    </a:cubicBezTo>
                    <a:cubicBezTo>
                      <a:pt x="667" y="48"/>
                      <a:pt x="643" y="48"/>
                      <a:pt x="608" y="48"/>
                    </a:cubicBezTo>
                    <a:cubicBezTo>
                      <a:pt x="572" y="477"/>
                      <a:pt x="548" y="905"/>
                      <a:pt x="584" y="1346"/>
                    </a:cubicBezTo>
                    <a:cubicBezTo>
                      <a:pt x="596" y="1596"/>
                      <a:pt x="643" y="1834"/>
                      <a:pt x="655" y="2084"/>
                    </a:cubicBezTo>
                    <a:cubicBezTo>
                      <a:pt x="665" y="2235"/>
                      <a:pt x="641" y="2480"/>
                      <a:pt x="468" y="2480"/>
                    </a:cubicBezTo>
                    <a:cubicBezTo>
                      <a:pt x="436" y="2480"/>
                      <a:pt x="400" y="2471"/>
                      <a:pt x="358" y="2453"/>
                    </a:cubicBezTo>
                    <a:cubicBezTo>
                      <a:pt x="96" y="2322"/>
                      <a:pt x="108" y="1965"/>
                      <a:pt x="96" y="1739"/>
                    </a:cubicBezTo>
                    <a:cubicBezTo>
                      <a:pt x="72" y="1465"/>
                      <a:pt x="60" y="1191"/>
                      <a:pt x="60" y="905"/>
                    </a:cubicBezTo>
                    <a:cubicBezTo>
                      <a:pt x="48" y="596"/>
                      <a:pt x="60" y="298"/>
                      <a:pt x="72"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8" name="Google Shape;5934;p62">
                <a:extLst>
                  <a:ext uri="{FF2B5EF4-FFF2-40B4-BE49-F238E27FC236}">
                    <a16:creationId xmlns:a16="http://schemas.microsoft.com/office/drawing/2014/main" id="{E6898107-9F03-5ADC-0911-731239E10958}"/>
                  </a:ext>
                </a:extLst>
              </p:cNvPr>
              <p:cNvSpPr/>
              <p:nvPr/>
            </p:nvSpPr>
            <p:spPr>
              <a:xfrm>
                <a:off x="6003707" y="1923211"/>
                <a:ext cx="619212" cy="694728"/>
              </a:xfrm>
              <a:custGeom>
                <a:avLst/>
                <a:gdLst/>
                <a:ahLst/>
                <a:cxnLst/>
                <a:rect l="l" t="t" r="r" b="b"/>
                <a:pathLst>
                  <a:path w="12562" h="14094" extrusionOk="0">
                    <a:moveTo>
                      <a:pt x="5447" y="0"/>
                    </a:moveTo>
                    <a:cubicBezTo>
                      <a:pt x="2196" y="0"/>
                      <a:pt x="395" y="2541"/>
                      <a:pt x="84" y="6717"/>
                    </a:cubicBezTo>
                    <a:cubicBezTo>
                      <a:pt x="48" y="7395"/>
                      <a:pt x="0" y="8062"/>
                      <a:pt x="12" y="8693"/>
                    </a:cubicBezTo>
                    <a:cubicBezTo>
                      <a:pt x="12" y="10146"/>
                      <a:pt x="262" y="11420"/>
                      <a:pt x="1119" y="12372"/>
                    </a:cubicBezTo>
                    <a:cubicBezTo>
                      <a:pt x="1834" y="13170"/>
                      <a:pt x="2977" y="13753"/>
                      <a:pt x="4787" y="14003"/>
                    </a:cubicBezTo>
                    <a:cubicBezTo>
                      <a:pt x="4953" y="14027"/>
                      <a:pt x="5132" y="14051"/>
                      <a:pt x="5310" y="14063"/>
                    </a:cubicBezTo>
                    <a:cubicBezTo>
                      <a:pt x="5521" y="14084"/>
                      <a:pt x="5729" y="14094"/>
                      <a:pt x="5935" y="14094"/>
                    </a:cubicBezTo>
                    <a:cubicBezTo>
                      <a:pt x="8079" y="14094"/>
                      <a:pt x="9992" y="12986"/>
                      <a:pt x="11133" y="11205"/>
                    </a:cubicBezTo>
                    <a:cubicBezTo>
                      <a:pt x="11716" y="10300"/>
                      <a:pt x="12097" y="9217"/>
                      <a:pt x="12204" y="8003"/>
                    </a:cubicBezTo>
                    <a:cubicBezTo>
                      <a:pt x="12561" y="4062"/>
                      <a:pt x="9835" y="430"/>
                      <a:pt x="6144" y="37"/>
                    </a:cubicBezTo>
                    <a:cubicBezTo>
                      <a:pt x="5905" y="13"/>
                      <a:pt x="5673" y="0"/>
                      <a:pt x="5447" y="0"/>
                    </a:cubicBezTo>
                    <a:close/>
                  </a:path>
                </a:pathLst>
              </a:custGeom>
              <a:solidFill>
                <a:srgbClr val="FFBB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9" name="Google Shape;5935;p62">
                <a:extLst>
                  <a:ext uri="{FF2B5EF4-FFF2-40B4-BE49-F238E27FC236}">
                    <a16:creationId xmlns:a16="http://schemas.microsoft.com/office/drawing/2014/main" id="{D15EE2C5-6615-7D72-1D83-6B8AF9F898AD}"/>
                  </a:ext>
                </a:extLst>
              </p:cNvPr>
              <p:cNvSpPr/>
              <p:nvPr/>
            </p:nvSpPr>
            <p:spPr>
              <a:xfrm>
                <a:off x="5998432" y="1827829"/>
                <a:ext cx="771773" cy="536894"/>
              </a:xfrm>
              <a:custGeom>
                <a:avLst/>
                <a:gdLst/>
                <a:ahLst/>
                <a:cxnLst/>
                <a:rect l="l" t="t" r="r" b="b"/>
                <a:pathLst>
                  <a:path w="15657" h="10892" extrusionOk="0">
                    <a:moveTo>
                      <a:pt x="7253" y="0"/>
                    </a:moveTo>
                    <a:cubicBezTo>
                      <a:pt x="6645" y="0"/>
                      <a:pt x="6037" y="58"/>
                      <a:pt x="5441" y="174"/>
                    </a:cubicBezTo>
                    <a:cubicBezTo>
                      <a:pt x="4453" y="365"/>
                      <a:pt x="3500" y="722"/>
                      <a:pt x="2655" y="1246"/>
                    </a:cubicBezTo>
                    <a:cubicBezTo>
                      <a:pt x="2596" y="1294"/>
                      <a:pt x="2524" y="1317"/>
                      <a:pt x="2465" y="1365"/>
                    </a:cubicBezTo>
                    <a:cubicBezTo>
                      <a:pt x="2250" y="1496"/>
                      <a:pt x="2048" y="1651"/>
                      <a:pt x="1846" y="1817"/>
                    </a:cubicBezTo>
                    <a:cubicBezTo>
                      <a:pt x="1238" y="2353"/>
                      <a:pt x="750" y="3020"/>
                      <a:pt x="452" y="3782"/>
                    </a:cubicBezTo>
                    <a:cubicBezTo>
                      <a:pt x="393" y="3937"/>
                      <a:pt x="333" y="4103"/>
                      <a:pt x="286" y="4270"/>
                    </a:cubicBezTo>
                    <a:cubicBezTo>
                      <a:pt x="226" y="4496"/>
                      <a:pt x="179" y="4711"/>
                      <a:pt x="155" y="4937"/>
                    </a:cubicBezTo>
                    <a:cubicBezTo>
                      <a:pt x="107" y="5294"/>
                      <a:pt x="0" y="5854"/>
                      <a:pt x="262" y="6116"/>
                    </a:cubicBezTo>
                    <a:cubicBezTo>
                      <a:pt x="345" y="6223"/>
                      <a:pt x="476" y="6282"/>
                      <a:pt x="691" y="6282"/>
                    </a:cubicBezTo>
                    <a:cubicBezTo>
                      <a:pt x="953" y="6282"/>
                      <a:pt x="1226" y="6211"/>
                      <a:pt x="1488" y="6187"/>
                    </a:cubicBezTo>
                    <a:cubicBezTo>
                      <a:pt x="1774" y="6175"/>
                      <a:pt x="2072" y="6139"/>
                      <a:pt x="2357" y="6104"/>
                    </a:cubicBezTo>
                    <a:cubicBezTo>
                      <a:pt x="3191" y="5997"/>
                      <a:pt x="4012" y="5854"/>
                      <a:pt x="4798" y="5627"/>
                    </a:cubicBezTo>
                    <a:cubicBezTo>
                      <a:pt x="5644" y="5389"/>
                      <a:pt x="6465" y="5056"/>
                      <a:pt x="7203" y="4615"/>
                    </a:cubicBezTo>
                    <a:cubicBezTo>
                      <a:pt x="7239" y="4604"/>
                      <a:pt x="7382" y="4508"/>
                      <a:pt x="7549" y="4401"/>
                    </a:cubicBezTo>
                    <a:cubicBezTo>
                      <a:pt x="7846" y="4211"/>
                      <a:pt x="8215" y="3949"/>
                      <a:pt x="8203" y="3889"/>
                    </a:cubicBezTo>
                    <a:lnTo>
                      <a:pt x="8203" y="3889"/>
                    </a:lnTo>
                    <a:cubicBezTo>
                      <a:pt x="8275" y="4092"/>
                      <a:pt x="8334" y="4282"/>
                      <a:pt x="8394" y="4496"/>
                    </a:cubicBezTo>
                    <a:cubicBezTo>
                      <a:pt x="8668" y="5377"/>
                      <a:pt x="8894" y="6247"/>
                      <a:pt x="9263" y="7104"/>
                    </a:cubicBezTo>
                    <a:cubicBezTo>
                      <a:pt x="9382" y="7366"/>
                      <a:pt x="9513" y="7628"/>
                      <a:pt x="9680" y="7890"/>
                    </a:cubicBezTo>
                    <a:cubicBezTo>
                      <a:pt x="9882" y="8211"/>
                      <a:pt x="10061" y="8592"/>
                      <a:pt x="10097" y="8985"/>
                    </a:cubicBezTo>
                    <a:cubicBezTo>
                      <a:pt x="10120" y="9366"/>
                      <a:pt x="10037" y="9735"/>
                      <a:pt x="10025" y="10092"/>
                    </a:cubicBezTo>
                    <a:cubicBezTo>
                      <a:pt x="10001" y="10485"/>
                      <a:pt x="9942" y="10866"/>
                      <a:pt x="10406" y="10890"/>
                    </a:cubicBezTo>
                    <a:cubicBezTo>
                      <a:pt x="10415" y="10891"/>
                      <a:pt x="10424" y="10891"/>
                      <a:pt x="10433" y="10891"/>
                    </a:cubicBezTo>
                    <a:cubicBezTo>
                      <a:pt x="10861" y="10891"/>
                      <a:pt x="11083" y="10068"/>
                      <a:pt x="11839" y="10068"/>
                    </a:cubicBezTo>
                    <a:cubicBezTo>
                      <a:pt x="11849" y="10068"/>
                      <a:pt x="11860" y="10068"/>
                      <a:pt x="11871" y="10068"/>
                    </a:cubicBezTo>
                    <a:cubicBezTo>
                      <a:pt x="12565" y="10101"/>
                      <a:pt x="12684" y="10775"/>
                      <a:pt x="13055" y="10775"/>
                    </a:cubicBezTo>
                    <a:cubicBezTo>
                      <a:pt x="13097" y="10775"/>
                      <a:pt x="13142" y="10767"/>
                      <a:pt x="13192" y="10747"/>
                    </a:cubicBezTo>
                    <a:cubicBezTo>
                      <a:pt x="13478" y="10628"/>
                      <a:pt x="13692" y="10283"/>
                      <a:pt x="13871" y="10057"/>
                    </a:cubicBezTo>
                    <a:cubicBezTo>
                      <a:pt x="15097" y="8664"/>
                      <a:pt x="15657" y="6961"/>
                      <a:pt x="15109" y="5223"/>
                    </a:cubicBezTo>
                    <a:cubicBezTo>
                      <a:pt x="15061" y="5056"/>
                      <a:pt x="14990" y="4889"/>
                      <a:pt x="14930" y="4734"/>
                    </a:cubicBezTo>
                    <a:cubicBezTo>
                      <a:pt x="14847" y="4532"/>
                      <a:pt x="14645" y="4080"/>
                      <a:pt x="14526" y="3842"/>
                    </a:cubicBezTo>
                    <a:cubicBezTo>
                      <a:pt x="14514" y="3806"/>
                      <a:pt x="14502" y="3794"/>
                      <a:pt x="14490" y="3758"/>
                    </a:cubicBezTo>
                    <a:cubicBezTo>
                      <a:pt x="14085" y="3080"/>
                      <a:pt x="13549" y="2484"/>
                      <a:pt x="12942" y="1972"/>
                    </a:cubicBezTo>
                    <a:cubicBezTo>
                      <a:pt x="12668" y="1758"/>
                      <a:pt x="12406" y="1556"/>
                      <a:pt x="12109" y="1377"/>
                    </a:cubicBezTo>
                    <a:cubicBezTo>
                      <a:pt x="10661" y="456"/>
                      <a:pt x="8956" y="0"/>
                      <a:pt x="7253" y="0"/>
                    </a:cubicBezTo>
                    <a:close/>
                  </a:path>
                </a:pathLst>
              </a:custGeom>
              <a:solidFill>
                <a:srgbClr val="0A0A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0" name="Google Shape;5936;p62">
                <a:extLst>
                  <a:ext uri="{FF2B5EF4-FFF2-40B4-BE49-F238E27FC236}">
                    <a16:creationId xmlns:a16="http://schemas.microsoft.com/office/drawing/2014/main" id="{AAA8C479-96E2-F6C2-A7FA-7F946FC0AE87}"/>
                  </a:ext>
                </a:extLst>
              </p:cNvPr>
              <p:cNvSpPr/>
              <p:nvPr/>
            </p:nvSpPr>
            <p:spPr>
              <a:xfrm>
                <a:off x="6412737" y="2015980"/>
                <a:ext cx="330506" cy="192931"/>
              </a:xfrm>
              <a:custGeom>
                <a:avLst/>
                <a:gdLst/>
                <a:ahLst/>
                <a:cxnLst/>
                <a:rect l="l" t="t" r="r" b="b"/>
                <a:pathLst>
                  <a:path w="6705" h="3914" extrusionOk="0">
                    <a:moveTo>
                      <a:pt x="6121" y="1"/>
                    </a:moveTo>
                    <a:cubicBezTo>
                      <a:pt x="5918" y="48"/>
                      <a:pt x="5704" y="96"/>
                      <a:pt x="5513" y="144"/>
                    </a:cubicBezTo>
                    <a:cubicBezTo>
                      <a:pt x="4010" y="478"/>
                      <a:pt x="2491" y="698"/>
                      <a:pt x="969" y="698"/>
                    </a:cubicBezTo>
                    <a:cubicBezTo>
                      <a:pt x="646" y="698"/>
                      <a:pt x="323" y="688"/>
                      <a:pt x="1" y="667"/>
                    </a:cubicBezTo>
                    <a:lnTo>
                      <a:pt x="1" y="667"/>
                    </a:lnTo>
                    <a:cubicBezTo>
                      <a:pt x="275" y="1537"/>
                      <a:pt x="501" y="2418"/>
                      <a:pt x="870" y="3263"/>
                    </a:cubicBezTo>
                    <a:lnTo>
                      <a:pt x="1037" y="3263"/>
                    </a:lnTo>
                    <a:cubicBezTo>
                      <a:pt x="1358" y="3215"/>
                      <a:pt x="1656" y="3001"/>
                      <a:pt x="1989" y="2989"/>
                    </a:cubicBezTo>
                    <a:cubicBezTo>
                      <a:pt x="1999" y="2989"/>
                      <a:pt x="2008" y="2989"/>
                      <a:pt x="2017" y="2989"/>
                    </a:cubicBezTo>
                    <a:cubicBezTo>
                      <a:pt x="2680" y="2989"/>
                      <a:pt x="3106" y="3812"/>
                      <a:pt x="3787" y="3906"/>
                    </a:cubicBezTo>
                    <a:cubicBezTo>
                      <a:pt x="3824" y="3911"/>
                      <a:pt x="3862" y="3913"/>
                      <a:pt x="3898" y="3913"/>
                    </a:cubicBezTo>
                    <a:cubicBezTo>
                      <a:pt x="4490" y="3913"/>
                      <a:pt x="4961" y="3298"/>
                      <a:pt x="5085" y="2715"/>
                    </a:cubicBezTo>
                    <a:cubicBezTo>
                      <a:pt x="5168" y="2322"/>
                      <a:pt x="5168" y="1894"/>
                      <a:pt x="5454" y="1632"/>
                    </a:cubicBezTo>
                    <a:cubicBezTo>
                      <a:pt x="5659" y="1419"/>
                      <a:pt x="5936" y="1363"/>
                      <a:pt x="6235" y="1363"/>
                    </a:cubicBezTo>
                    <a:cubicBezTo>
                      <a:pt x="6388" y="1363"/>
                      <a:pt x="6547" y="1378"/>
                      <a:pt x="6704" y="1394"/>
                    </a:cubicBezTo>
                    <a:cubicBezTo>
                      <a:pt x="6656" y="1227"/>
                      <a:pt x="6585" y="1060"/>
                      <a:pt x="6525" y="894"/>
                    </a:cubicBezTo>
                    <a:cubicBezTo>
                      <a:pt x="6442" y="703"/>
                      <a:pt x="6240" y="239"/>
                      <a:pt x="6121" y="1"/>
                    </a:cubicBezTo>
                    <a:close/>
                  </a:path>
                </a:pathLst>
              </a:custGeom>
              <a:solidFill>
                <a:srgbClr val="463F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1" name="Google Shape;5937;p62">
                <a:extLst>
                  <a:ext uri="{FF2B5EF4-FFF2-40B4-BE49-F238E27FC236}">
                    <a16:creationId xmlns:a16="http://schemas.microsoft.com/office/drawing/2014/main" id="{C0A9A24F-31C5-C69F-FE45-0C88EC1FE19D}"/>
                  </a:ext>
                </a:extLst>
              </p:cNvPr>
              <p:cNvSpPr/>
              <p:nvPr/>
            </p:nvSpPr>
            <p:spPr>
              <a:xfrm>
                <a:off x="6012481" y="1915620"/>
                <a:ext cx="358061" cy="189037"/>
              </a:xfrm>
              <a:custGeom>
                <a:avLst/>
                <a:gdLst/>
                <a:ahLst/>
                <a:cxnLst/>
                <a:rect l="l" t="t" r="r" b="b"/>
                <a:pathLst>
                  <a:path w="7264" h="3835" extrusionOk="0">
                    <a:moveTo>
                      <a:pt x="1537" y="1"/>
                    </a:moveTo>
                    <a:cubicBezTo>
                      <a:pt x="918" y="537"/>
                      <a:pt x="429" y="1215"/>
                      <a:pt x="132" y="1965"/>
                    </a:cubicBezTo>
                    <a:cubicBezTo>
                      <a:pt x="108" y="2144"/>
                      <a:pt x="48" y="2311"/>
                      <a:pt x="1" y="2477"/>
                    </a:cubicBezTo>
                    <a:cubicBezTo>
                      <a:pt x="120" y="2525"/>
                      <a:pt x="227" y="2549"/>
                      <a:pt x="322" y="2596"/>
                    </a:cubicBezTo>
                    <a:cubicBezTo>
                      <a:pt x="668" y="2739"/>
                      <a:pt x="953" y="3001"/>
                      <a:pt x="1275" y="3156"/>
                    </a:cubicBezTo>
                    <a:cubicBezTo>
                      <a:pt x="1640" y="3348"/>
                      <a:pt x="2035" y="3447"/>
                      <a:pt x="2437" y="3447"/>
                    </a:cubicBezTo>
                    <a:cubicBezTo>
                      <a:pt x="2534" y="3447"/>
                      <a:pt x="2630" y="3441"/>
                      <a:pt x="2727" y="3430"/>
                    </a:cubicBezTo>
                    <a:cubicBezTo>
                      <a:pt x="3001" y="3394"/>
                      <a:pt x="3287" y="3311"/>
                      <a:pt x="3573" y="3311"/>
                    </a:cubicBezTo>
                    <a:cubicBezTo>
                      <a:pt x="3593" y="3310"/>
                      <a:pt x="3613" y="3309"/>
                      <a:pt x="3633" y="3309"/>
                    </a:cubicBezTo>
                    <a:cubicBezTo>
                      <a:pt x="3901" y="3309"/>
                      <a:pt x="4180" y="3384"/>
                      <a:pt x="4347" y="3573"/>
                    </a:cubicBezTo>
                    <a:cubicBezTo>
                      <a:pt x="4418" y="3656"/>
                      <a:pt x="4466" y="3739"/>
                      <a:pt x="4513" y="3835"/>
                    </a:cubicBezTo>
                    <a:cubicBezTo>
                      <a:pt x="5359" y="3596"/>
                      <a:pt x="6180" y="3263"/>
                      <a:pt x="6918" y="2823"/>
                    </a:cubicBezTo>
                    <a:cubicBezTo>
                      <a:pt x="6954" y="2799"/>
                      <a:pt x="7097" y="2715"/>
                      <a:pt x="7264" y="2608"/>
                    </a:cubicBezTo>
                    <a:cubicBezTo>
                      <a:pt x="7085" y="2584"/>
                      <a:pt x="6895" y="2561"/>
                      <a:pt x="6716" y="2525"/>
                    </a:cubicBezTo>
                    <a:cubicBezTo>
                      <a:pt x="6073" y="2406"/>
                      <a:pt x="5442" y="2239"/>
                      <a:pt x="4823" y="2013"/>
                    </a:cubicBezTo>
                    <a:cubicBezTo>
                      <a:pt x="3716" y="1608"/>
                      <a:pt x="2668" y="1013"/>
                      <a:pt x="1787" y="239"/>
                    </a:cubicBezTo>
                    <a:cubicBezTo>
                      <a:pt x="1691" y="167"/>
                      <a:pt x="1620" y="96"/>
                      <a:pt x="1537" y="1"/>
                    </a:cubicBezTo>
                    <a:close/>
                  </a:path>
                </a:pathLst>
              </a:custGeom>
              <a:solidFill>
                <a:srgbClr val="463F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2" name="Google Shape;5938;p62">
                <a:extLst>
                  <a:ext uri="{FF2B5EF4-FFF2-40B4-BE49-F238E27FC236}">
                    <a16:creationId xmlns:a16="http://schemas.microsoft.com/office/drawing/2014/main" id="{4E14FE04-41DA-52FA-4B29-14F503B0203B}"/>
                  </a:ext>
                </a:extLst>
              </p:cNvPr>
              <p:cNvSpPr/>
              <p:nvPr/>
            </p:nvSpPr>
            <p:spPr>
              <a:xfrm>
                <a:off x="6310060" y="2136895"/>
                <a:ext cx="1232" cy="641"/>
              </a:xfrm>
              <a:custGeom>
                <a:avLst/>
                <a:gdLst/>
                <a:ahLst/>
                <a:cxnLst/>
                <a:rect l="l" t="t" r="r" b="b"/>
                <a:pathLst>
                  <a:path w="25" h="13" extrusionOk="0">
                    <a:moveTo>
                      <a:pt x="0" y="12"/>
                    </a:moveTo>
                    <a:lnTo>
                      <a:pt x="0" y="12"/>
                    </a:lnTo>
                    <a:cubicBezTo>
                      <a:pt x="24" y="0"/>
                      <a:pt x="24" y="0"/>
                      <a:pt x="0" y="12"/>
                    </a:cubicBezTo>
                    <a:close/>
                  </a:path>
                </a:pathLst>
              </a:custGeom>
              <a:solidFill>
                <a:srgbClr val="FF55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3" name="Google Shape;5939;p62">
                <a:extLst>
                  <a:ext uri="{FF2B5EF4-FFF2-40B4-BE49-F238E27FC236}">
                    <a16:creationId xmlns:a16="http://schemas.microsoft.com/office/drawing/2014/main" id="{7113107F-5C63-3F28-79D3-22B43A4731C5}"/>
                  </a:ext>
                </a:extLst>
              </p:cNvPr>
              <p:cNvSpPr/>
              <p:nvPr/>
            </p:nvSpPr>
            <p:spPr>
              <a:xfrm>
                <a:off x="6540700" y="2295716"/>
                <a:ext cx="180213" cy="183910"/>
              </a:xfrm>
              <a:custGeom>
                <a:avLst/>
                <a:gdLst/>
                <a:ahLst/>
                <a:cxnLst/>
                <a:rect l="l" t="t" r="r" b="b"/>
                <a:pathLst>
                  <a:path w="3656" h="3731" extrusionOk="0">
                    <a:moveTo>
                      <a:pt x="2245" y="0"/>
                    </a:moveTo>
                    <a:cubicBezTo>
                      <a:pt x="1750" y="0"/>
                      <a:pt x="1232" y="178"/>
                      <a:pt x="893" y="386"/>
                    </a:cubicBezTo>
                    <a:cubicBezTo>
                      <a:pt x="310" y="779"/>
                      <a:pt x="108" y="1624"/>
                      <a:pt x="24" y="2339"/>
                    </a:cubicBezTo>
                    <a:cubicBezTo>
                      <a:pt x="0" y="2672"/>
                      <a:pt x="24" y="3041"/>
                      <a:pt x="250" y="3303"/>
                    </a:cubicBezTo>
                    <a:cubicBezTo>
                      <a:pt x="500" y="3619"/>
                      <a:pt x="860" y="3730"/>
                      <a:pt x="1227" y="3730"/>
                    </a:cubicBezTo>
                    <a:cubicBezTo>
                      <a:pt x="1578" y="3730"/>
                      <a:pt x="1935" y="3628"/>
                      <a:pt x="2203" y="3505"/>
                    </a:cubicBezTo>
                    <a:cubicBezTo>
                      <a:pt x="2858" y="3208"/>
                      <a:pt x="3358" y="2636"/>
                      <a:pt x="3560" y="1910"/>
                    </a:cubicBezTo>
                    <a:cubicBezTo>
                      <a:pt x="3644" y="1577"/>
                      <a:pt x="3656" y="1208"/>
                      <a:pt x="3537" y="850"/>
                    </a:cubicBezTo>
                    <a:cubicBezTo>
                      <a:pt x="3441" y="529"/>
                      <a:pt x="3239" y="315"/>
                      <a:pt x="3001" y="184"/>
                    </a:cubicBezTo>
                    <a:cubicBezTo>
                      <a:pt x="2778" y="53"/>
                      <a:pt x="2515" y="0"/>
                      <a:pt x="2245" y="0"/>
                    </a:cubicBezTo>
                    <a:close/>
                  </a:path>
                </a:pathLst>
              </a:custGeom>
              <a:solidFill>
                <a:srgbClr val="FFBB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4" name="Google Shape;5940;p62">
                <a:extLst>
                  <a:ext uri="{FF2B5EF4-FFF2-40B4-BE49-F238E27FC236}">
                    <a16:creationId xmlns:a16="http://schemas.microsoft.com/office/drawing/2014/main" id="{B35FF347-ECB2-EBF6-0906-E6EBCBC20FD2}"/>
                  </a:ext>
                </a:extLst>
              </p:cNvPr>
              <p:cNvSpPr/>
              <p:nvPr/>
            </p:nvSpPr>
            <p:spPr>
              <a:xfrm>
                <a:off x="6589401" y="2343136"/>
                <a:ext cx="112140" cy="64425"/>
              </a:xfrm>
              <a:custGeom>
                <a:avLst/>
                <a:gdLst/>
                <a:ahLst/>
                <a:cxnLst/>
                <a:rect l="l" t="t" r="r" b="b"/>
                <a:pathLst>
                  <a:path w="2275" h="1307" extrusionOk="0">
                    <a:moveTo>
                      <a:pt x="1489" y="1"/>
                    </a:moveTo>
                    <a:cubicBezTo>
                      <a:pt x="1317" y="1"/>
                      <a:pt x="1143" y="45"/>
                      <a:pt x="989" y="115"/>
                    </a:cubicBezTo>
                    <a:cubicBezTo>
                      <a:pt x="751" y="222"/>
                      <a:pt x="560" y="365"/>
                      <a:pt x="382" y="543"/>
                    </a:cubicBezTo>
                    <a:cubicBezTo>
                      <a:pt x="215" y="722"/>
                      <a:pt x="108" y="924"/>
                      <a:pt x="24" y="1174"/>
                    </a:cubicBezTo>
                    <a:cubicBezTo>
                      <a:pt x="1" y="1229"/>
                      <a:pt x="45" y="1274"/>
                      <a:pt x="84" y="1274"/>
                    </a:cubicBezTo>
                    <a:cubicBezTo>
                      <a:pt x="104" y="1274"/>
                      <a:pt x="124" y="1262"/>
                      <a:pt x="132" y="1234"/>
                    </a:cubicBezTo>
                    <a:cubicBezTo>
                      <a:pt x="298" y="877"/>
                      <a:pt x="632" y="555"/>
                      <a:pt x="977" y="400"/>
                    </a:cubicBezTo>
                    <a:cubicBezTo>
                      <a:pt x="1072" y="353"/>
                      <a:pt x="1167" y="305"/>
                      <a:pt x="1275" y="293"/>
                    </a:cubicBezTo>
                    <a:cubicBezTo>
                      <a:pt x="1334" y="424"/>
                      <a:pt x="1370" y="579"/>
                      <a:pt x="1346" y="722"/>
                    </a:cubicBezTo>
                    <a:cubicBezTo>
                      <a:pt x="1346" y="817"/>
                      <a:pt x="1322" y="888"/>
                      <a:pt x="1275" y="960"/>
                    </a:cubicBezTo>
                    <a:cubicBezTo>
                      <a:pt x="1263" y="996"/>
                      <a:pt x="1239" y="1019"/>
                      <a:pt x="1215" y="1055"/>
                    </a:cubicBezTo>
                    <a:cubicBezTo>
                      <a:pt x="1203" y="1079"/>
                      <a:pt x="1179" y="1091"/>
                      <a:pt x="1167" y="1115"/>
                    </a:cubicBezTo>
                    <a:cubicBezTo>
                      <a:pt x="1156" y="1127"/>
                      <a:pt x="1156" y="1150"/>
                      <a:pt x="1144" y="1186"/>
                    </a:cubicBezTo>
                    <a:cubicBezTo>
                      <a:pt x="1122" y="1241"/>
                      <a:pt x="1171" y="1306"/>
                      <a:pt x="1226" y="1306"/>
                    </a:cubicBezTo>
                    <a:cubicBezTo>
                      <a:pt x="1230" y="1306"/>
                      <a:pt x="1234" y="1306"/>
                      <a:pt x="1239" y="1305"/>
                    </a:cubicBezTo>
                    <a:cubicBezTo>
                      <a:pt x="1287" y="1293"/>
                      <a:pt x="1322" y="1293"/>
                      <a:pt x="1346" y="1258"/>
                    </a:cubicBezTo>
                    <a:cubicBezTo>
                      <a:pt x="1382" y="1246"/>
                      <a:pt x="1394" y="1210"/>
                      <a:pt x="1406" y="1198"/>
                    </a:cubicBezTo>
                    <a:cubicBezTo>
                      <a:pt x="1453" y="1174"/>
                      <a:pt x="1477" y="1115"/>
                      <a:pt x="1513" y="1067"/>
                    </a:cubicBezTo>
                    <a:cubicBezTo>
                      <a:pt x="1560" y="972"/>
                      <a:pt x="1584" y="877"/>
                      <a:pt x="1596" y="769"/>
                    </a:cubicBezTo>
                    <a:cubicBezTo>
                      <a:pt x="1620" y="591"/>
                      <a:pt x="1572" y="424"/>
                      <a:pt x="1501" y="281"/>
                    </a:cubicBezTo>
                    <a:cubicBezTo>
                      <a:pt x="1560" y="281"/>
                      <a:pt x="1596" y="293"/>
                      <a:pt x="1656" y="305"/>
                    </a:cubicBezTo>
                    <a:cubicBezTo>
                      <a:pt x="1751" y="341"/>
                      <a:pt x="1822" y="376"/>
                      <a:pt x="1894" y="436"/>
                    </a:cubicBezTo>
                    <a:cubicBezTo>
                      <a:pt x="1953" y="484"/>
                      <a:pt x="2013" y="591"/>
                      <a:pt x="2096" y="615"/>
                    </a:cubicBezTo>
                    <a:cubicBezTo>
                      <a:pt x="2112" y="624"/>
                      <a:pt x="2129" y="629"/>
                      <a:pt x="2145" y="629"/>
                    </a:cubicBezTo>
                    <a:cubicBezTo>
                      <a:pt x="2190" y="629"/>
                      <a:pt x="2230" y="595"/>
                      <a:pt x="2239" y="543"/>
                    </a:cubicBezTo>
                    <a:cubicBezTo>
                      <a:pt x="2275" y="424"/>
                      <a:pt x="2156" y="293"/>
                      <a:pt x="2072" y="222"/>
                    </a:cubicBezTo>
                    <a:cubicBezTo>
                      <a:pt x="1989" y="126"/>
                      <a:pt x="1882" y="67"/>
                      <a:pt x="1763" y="43"/>
                    </a:cubicBezTo>
                    <a:cubicBezTo>
                      <a:pt x="1675" y="14"/>
                      <a:pt x="1582" y="1"/>
                      <a:pt x="1489" y="1"/>
                    </a:cubicBezTo>
                    <a:close/>
                  </a:path>
                </a:pathLst>
              </a:custGeom>
              <a:solidFill>
                <a:srgbClr val="C431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5" name="Google Shape;5943;p62">
                <a:extLst>
                  <a:ext uri="{FF2B5EF4-FFF2-40B4-BE49-F238E27FC236}">
                    <a16:creationId xmlns:a16="http://schemas.microsoft.com/office/drawing/2014/main" id="{E9E7CA1F-684B-5036-4083-0B46314A6F53}"/>
                  </a:ext>
                </a:extLst>
              </p:cNvPr>
              <p:cNvSpPr/>
              <p:nvPr/>
            </p:nvSpPr>
            <p:spPr>
              <a:xfrm>
                <a:off x="6082920" y="2367980"/>
                <a:ext cx="168778" cy="72214"/>
              </a:xfrm>
              <a:custGeom>
                <a:avLst/>
                <a:gdLst/>
                <a:ahLst/>
                <a:cxnLst/>
                <a:rect l="l" t="t" r="r" b="b"/>
                <a:pathLst>
                  <a:path w="3424" h="1465" extrusionOk="0">
                    <a:moveTo>
                      <a:pt x="384" y="0"/>
                    </a:moveTo>
                    <a:cubicBezTo>
                      <a:pt x="328" y="0"/>
                      <a:pt x="288" y="11"/>
                      <a:pt x="262" y="39"/>
                    </a:cubicBezTo>
                    <a:cubicBezTo>
                      <a:pt x="1" y="384"/>
                      <a:pt x="560" y="1325"/>
                      <a:pt x="1584" y="1456"/>
                    </a:cubicBezTo>
                    <a:cubicBezTo>
                      <a:pt x="1631" y="1461"/>
                      <a:pt x="1678" y="1464"/>
                      <a:pt x="1724" y="1464"/>
                    </a:cubicBezTo>
                    <a:cubicBezTo>
                      <a:pt x="2682" y="1464"/>
                      <a:pt x="3423" y="339"/>
                      <a:pt x="3049" y="146"/>
                    </a:cubicBezTo>
                    <a:cubicBezTo>
                      <a:pt x="2939" y="85"/>
                      <a:pt x="2832" y="64"/>
                      <a:pt x="2717" y="64"/>
                    </a:cubicBezTo>
                    <a:cubicBezTo>
                      <a:pt x="2456" y="64"/>
                      <a:pt x="2154" y="173"/>
                      <a:pt x="1697" y="173"/>
                    </a:cubicBezTo>
                    <a:cubicBezTo>
                      <a:pt x="1653" y="173"/>
                      <a:pt x="1607" y="172"/>
                      <a:pt x="1560" y="170"/>
                    </a:cubicBezTo>
                    <a:cubicBezTo>
                      <a:pt x="989" y="151"/>
                      <a:pt x="587" y="0"/>
                      <a:pt x="384" y="0"/>
                    </a:cubicBezTo>
                    <a:close/>
                  </a:path>
                </a:pathLst>
              </a:custGeom>
              <a:solidFill>
                <a:srgbClr val="B22E2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6" name="Google Shape;5944;p62">
                <a:extLst>
                  <a:ext uri="{FF2B5EF4-FFF2-40B4-BE49-F238E27FC236}">
                    <a16:creationId xmlns:a16="http://schemas.microsoft.com/office/drawing/2014/main" id="{DD3D7830-6BEF-F577-7361-A7A88A1DA336}"/>
                  </a:ext>
                </a:extLst>
              </p:cNvPr>
              <p:cNvSpPr/>
              <p:nvPr/>
            </p:nvSpPr>
            <p:spPr>
              <a:xfrm>
                <a:off x="6135761" y="2385479"/>
                <a:ext cx="102726" cy="54813"/>
              </a:xfrm>
              <a:custGeom>
                <a:avLst/>
                <a:gdLst/>
                <a:ahLst/>
                <a:cxnLst/>
                <a:rect l="l" t="t" r="r" b="b"/>
                <a:pathLst>
                  <a:path w="2084" h="1112" extrusionOk="0">
                    <a:moveTo>
                      <a:pt x="1811" y="0"/>
                    </a:moveTo>
                    <a:cubicBezTo>
                      <a:pt x="1537" y="0"/>
                      <a:pt x="1226" y="120"/>
                      <a:pt x="1024" y="208"/>
                    </a:cubicBezTo>
                    <a:cubicBezTo>
                      <a:pt x="655" y="375"/>
                      <a:pt x="286" y="613"/>
                      <a:pt x="0" y="946"/>
                    </a:cubicBezTo>
                    <a:cubicBezTo>
                      <a:pt x="143" y="1030"/>
                      <a:pt x="322" y="1065"/>
                      <a:pt x="524" y="1101"/>
                    </a:cubicBezTo>
                    <a:cubicBezTo>
                      <a:pt x="577" y="1108"/>
                      <a:pt x="629" y="1112"/>
                      <a:pt x="681" y="1112"/>
                    </a:cubicBezTo>
                    <a:cubicBezTo>
                      <a:pt x="1408" y="1112"/>
                      <a:pt x="1995" y="442"/>
                      <a:pt x="2084" y="53"/>
                    </a:cubicBezTo>
                    <a:cubicBezTo>
                      <a:pt x="2002" y="16"/>
                      <a:pt x="1909" y="0"/>
                      <a:pt x="1811" y="0"/>
                    </a:cubicBezTo>
                    <a:close/>
                  </a:path>
                </a:pathLst>
              </a:custGeom>
              <a:solidFill>
                <a:srgbClr val="FF582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7" name="Google Shape;5945;p62">
                <a:extLst>
                  <a:ext uri="{FF2B5EF4-FFF2-40B4-BE49-F238E27FC236}">
                    <a16:creationId xmlns:a16="http://schemas.microsoft.com/office/drawing/2014/main" id="{3F199B19-1CD6-0EB9-F817-47F2F328A012}"/>
                  </a:ext>
                </a:extLst>
              </p:cNvPr>
              <p:cNvSpPr/>
              <p:nvPr/>
            </p:nvSpPr>
            <p:spPr>
              <a:xfrm>
                <a:off x="6100517" y="2247952"/>
                <a:ext cx="64622" cy="113126"/>
              </a:xfrm>
              <a:custGeom>
                <a:avLst/>
                <a:gdLst/>
                <a:ahLst/>
                <a:cxnLst/>
                <a:rect l="l" t="t" r="r" b="b"/>
                <a:pathLst>
                  <a:path w="1311" h="2295" extrusionOk="0">
                    <a:moveTo>
                      <a:pt x="1075" y="1"/>
                    </a:moveTo>
                    <a:cubicBezTo>
                      <a:pt x="1043" y="1"/>
                      <a:pt x="1013" y="16"/>
                      <a:pt x="1001" y="45"/>
                    </a:cubicBezTo>
                    <a:cubicBezTo>
                      <a:pt x="929" y="164"/>
                      <a:pt x="941" y="379"/>
                      <a:pt x="941" y="510"/>
                    </a:cubicBezTo>
                    <a:lnTo>
                      <a:pt x="941" y="986"/>
                    </a:lnTo>
                    <a:lnTo>
                      <a:pt x="941" y="1236"/>
                    </a:lnTo>
                    <a:cubicBezTo>
                      <a:pt x="941" y="1284"/>
                      <a:pt x="953" y="1391"/>
                      <a:pt x="929" y="1415"/>
                    </a:cubicBezTo>
                    <a:cubicBezTo>
                      <a:pt x="911" y="1438"/>
                      <a:pt x="880" y="1446"/>
                      <a:pt x="845" y="1446"/>
                    </a:cubicBezTo>
                    <a:cubicBezTo>
                      <a:pt x="791" y="1446"/>
                      <a:pt x="728" y="1424"/>
                      <a:pt x="691" y="1403"/>
                    </a:cubicBezTo>
                    <a:cubicBezTo>
                      <a:pt x="581" y="1359"/>
                      <a:pt x="451" y="1294"/>
                      <a:pt x="328" y="1294"/>
                    </a:cubicBezTo>
                    <a:cubicBezTo>
                      <a:pt x="318" y="1294"/>
                      <a:pt x="308" y="1295"/>
                      <a:pt x="298" y="1295"/>
                    </a:cubicBezTo>
                    <a:cubicBezTo>
                      <a:pt x="179" y="1319"/>
                      <a:pt x="72" y="1391"/>
                      <a:pt x="48" y="1510"/>
                    </a:cubicBezTo>
                    <a:cubicBezTo>
                      <a:pt x="1" y="1641"/>
                      <a:pt x="72" y="1772"/>
                      <a:pt x="120" y="1903"/>
                    </a:cubicBezTo>
                    <a:cubicBezTo>
                      <a:pt x="179" y="2046"/>
                      <a:pt x="275" y="2177"/>
                      <a:pt x="370" y="2284"/>
                    </a:cubicBezTo>
                    <a:cubicBezTo>
                      <a:pt x="380" y="2291"/>
                      <a:pt x="390" y="2295"/>
                      <a:pt x="400" y="2295"/>
                    </a:cubicBezTo>
                    <a:cubicBezTo>
                      <a:pt x="435" y="2295"/>
                      <a:pt x="462" y="2252"/>
                      <a:pt x="453" y="2224"/>
                    </a:cubicBezTo>
                    <a:cubicBezTo>
                      <a:pt x="406" y="2069"/>
                      <a:pt x="346" y="1938"/>
                      <a:pt x="298" y="1784"/>
                    </a:cubicBezTo>
                    <a:cubicBezTo>
                      <a:pt x="286" y="1748"/>
                      <a:pt x="251" y="1653"/>
                      <a:pt x="286" y="1617"/>
                    </a:cubicBezTo>
                    <a:cubicBezTo>
                      <a:pt x="302" y="1594"/>
                      <a:pt x="326" y="1586"/>
                      <a:pt x="354" y="1586"/>
                    </a:cubicBezTo>
                    <a:cubicBezTo>
                      <a:pt x="371" y="1586"/>
                      <a:pt x="388" y="1589"/>
                      <a:pt x="406" y="1593"/>
                    </a:cubicBezTo>
                    <a:cubicBezTo>
                      <a:pt x="525" y="1617"/>
                      <a:pt x="644" y="1700"/>
                      <a:pt x="763" y="1724"/>
                    </a:cubicBezTo>
                    <a:cubicBezTo>
                      <a:pt x="805" y="1738"/>
                      <a:pt x="849" y="1745"/>
                      <a:pt x="892" y="1745"/>
                    </a:cubicBezTo>
                    <a:cubicBezTo>
                      <a:pt x="958" y="1745"/>
                      <a:pt x="1022" y="1729"/>
                      <a:pt x="1072" y="1700"/>
                    </a:cubicBezTo>
                    <a:cubicBezTo>
                      <a:pt x="1310" y="1569"/>
                      <a:pt x="1251" y="1212"/>
                      <a:pt x="1251" y="950"/>
                    </a:cubicBezTo>
                    <a:lnTo>
                      <a:pt x="1251" y="498"/>
                    </a:lnTo>
                    <a:cubicBezTo>
                      <a:pt x="1239" y="343"/>
                      <a:pt x="1251" y="164"/>
                      <a:pt x="1168" y="45"/>
                    </a:cubicBezTo>
                    <a:cubicBezTo>
                      <a:pt x="1144" y="16"/>
                      <a:pt x="1108" y="1"/>
                      <a:pt x="1075" y="1"/>
                    </a:cubicBezTo>
                    <a:close/>
                  </a:path>
                </a:pathLst>
              </a:custGeom>
              <a:solidFill>
                <a:srgbClr val="C431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8" name="Google Shape;5946;p62">
                <a:extLst>
                  <a:ext uri="{FF2B5EF4-FFF2-40B4-BE49-F238E27FC236}">
                    <a16:creationId xmlns:a16="http://schemas.microsoft.com/office/drawing/2014/main" id="{405D6299-4ED1-B5A4-F920-33F8D16BC5DD}"/>
                  </a:ext>
                </a:extLst>
              </p:cNvPr>
              <p:cNvSpPr/>
              <p:nvPr/>
            </p:nvSpPr>
            <p:spPr>
              <a:xfrm>
                <a:off x="6246078" y="2260127"/>
                <a:ext cx="41701" cy="62897"/>
              </a:xfrm>
              <a:custGeom>
                <a:avLst/>
                <a:gdLst/>
                <a:ahLst/>
                <a:cxnLst/>
                <a:rect l="l" t="t" r="r" b="b"/>
                <a:pathLst>
                  <a:path w="846" h="1276" extrusionOk="0">
                    <a:moveTo>
                      <a:pt x="441" y="1"/>
                    </a:moveTo>
                    <a:cubicBezTo>
                      <a:pt x="215" y="1"/>
                      <a:pt x="24" y="275"/>
                      <a:pt x="12" y="620"/>
                    </a:cubicBezTo>
                    <a:cubicBezTo>
                      <a:pt x="0" y="977"/>
                      <a:pt x="167" y="1263"/>
                      <a:pt x="393" y="1275"/>
                    </a:cubicBezTo>
                    <a:cubicBezTo>
                      <a:pt x="398" y="1275"/>
                      <a:pt x="402" y="1275"/>
                      <a:pt x="407" y="1275"/>
                    </a:cubicBezTo>
                    <a:cubicBezTo>
                      <a:pt x="627" y="1275"/>
                      <a:pt x="810" y="994"/>
                      <a:pt x="822" y="644"/>
                    </a:cubicBezTo>
                    <a:cubicBezTo>
                      <a:pt x="846" y="298"/>
                      <a:pt x="667" y="13"/>
                      <a:pt x="44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9" name="Google Shape;5947;p62">
                <a:extLst>
                  <a:ext uri="{FF2B5EF4-FFF2-40B4-BE49-F238E27FC236}">
                    <a16:creationId xmlns:a16="http://schemas.microsoft.com/office/drawing/2014/main" id="{D2B3EE72-3B82-ACC6-9A79-F919198A7773}"/>
                  </a:ext>
                </a:extLst>
              </p:cNvPr>
              <p:cNvSpPr/>
              <p:nvPr/>
            </p:nvSpPr>
            <p:spPr>
              <a:xfrm>
                <a:off x="6058273" y="2255444"/>
                <a:ext cx="33519" cy="52299"/>
              </a:xfrm>
              <a:custGeom>
                <a:avLst/>
                <a:gdLst/>
                <a:ahLst/>
                <a:cxnLst/>
                <a:rect l="l" t="t" r="r" b="b"/>
                <a:pathLst>
                  <a:path w="680" h="1061" extrusionOk="0">
                    <a:moveTo>
                      <a:pt x="358" y="0"/>
                    </a:moveTo>
                    <a:cubicBezTo>
                      <a:pt x="167" y="0"/>
                      <a:pt x="24" y="227"/>
                      <a:pt x="12" y="524"/>
                    </a:cubicBezTo>
                    <a:cubicBezTo>
                      <a:pt x="0" y="822"/>
                      <a:pt x="143" y="1060"/>
                      <a:pt x="322" y="1060"/>
                    </a:cubicBezTo>
                    <a:cubicBezTo>
                      <a:pt x="501" y="1060"/>
                      <a:pt x="667" y="834"/>
                      <a:pt x="667" y="536"/>
                    </a:cubicBezTo>
                    <a:cubicBezTo>
                      <a:pt x="679" y="239"/>
                      <a:pt x="536" y="0"/>
                      <a:pt x="35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0" name="Google Shape;5948;p62">
                <a:extLst>
                  <a:ext uri="{FF2B5EF4-FFF2-40B4-BE49-F238E27FC236}">
                    <a16:creationId xmlns:a16="http://schemas.microsoft.com/office/drawing/2014/main" id="{BE369F52-3BD4-8FDF-E341-AE69140A7E77}"/>
                  </a:ext>
                </a:extLst>
              </p:cNvPr>
              <p:cNvSpPr/>
              <p:nvPr/>
            </p:nvSpPr>
            <p:spPr>
              <a:xfrm>
                <a:off x="6206743" y="2167999"/>
                <a:ext cx="83403" cy="53877"/>
              </a:xfrm>
              <a:custGeom>
                <a:avLst/>
                <a:gdLst/>
                <a:ahLst/>
                <a:cxnLst/>
                <a:rect l="l" t="t" r="r" b="b"/>
                <a:pathLst>
                  <a:path w="1692" h="1093" extrusionOk="0">
                    <a:moveTo>
                      <a:pt x="310" y="0"/>
                    </a:moveTo>
                    <a:cubicBezTo>
                      <a:pt x="233" y="0"/>
                      <a:pt x="156" y="12"/>
                      <a:pt x="96" y="48"/>
                    </a:cubicBezTo>
                    <a:cubicBezTo>
                      <a:pt x="13" y="96"/>
                      <a:pt x="1" y="227"/>
                      <a:pt x="132" y="274"/>
                    </a:cubicBezTo>
                    <a:cubicBezTo>
                      <a:pt x="275" y="334"/>
                      <a:pt x="406" y="322"/>
                      <a:pt x="513" y="334"/>
                    </a:cubicBezTo>
                    <a:cubicBezTo>
                      <a:pt x="608" y="346"/>
                      <a:pt x="715" y="358"/>
                      <a:pt x="822" y="393"/>
                    </a:cubicBezTo>
                    <a:cubicBezTo>
                      <a:pt x="1191" y="500"/>
                      <a:pt x="1465" y="751"/>
                      <a:pt x="1596" y="1012"/>
                    </a:cubicBezTo>
                    <a:cubicBezTo>
                      <a:pt x="1608" y="1048"/>
                      <a:pt x="1620" y="1060"/>
                      <a:pt x="1644" y="1072"/>
                    </a:cubicBezTo>
                    <a:cubicBezTo>
                      <a:pt x="1658" y="1086"/>
                      <a:pt x="1668" y="1092"/>
                      <a:pt x="1675" y="1092"/>
                    </a:cubicBezTo>
                    <a:cubicBezTo>
                      <a:pt x="1691" y="1092"/>
                      <a:pt x="1691" y="1061"/>
                      <a:pt x="1691" y="1036"/>
                    </a:cubicBezTo>
                    <a:cubicBezTo>
                      <a:pt x="1691" y="1001"/>
                      <a:pt x="1691" y="989"/>
                      <a:pt x="1668" y="953"/>
                    </a:cubicBezTo>
                    <a:cubicBezTo>
                      <a:pt x="1644" y="715"/>
                      <a:pt x="1489" y="524"/>
                      <a:pt x="1322" y="381"/>
                    </a:cubicBezTo>
                    <a:cubicBezTo>
                      <a:pt x="1203" y="274"/>
                      <a:pt x="1049" y="167"/>
                      <a:pt x="870" y="108"/>
                    </a:cubicBezTo>
                    <a:cubicBezTo>
                      <a:pt x="763" y="84"/>
                      <a:pt x="644" y="48"/>
                      <a:pt x="525" y="24"/>
                    </a:cubicBezTo>
                    <a:cubicBezTo>
                      <a:pt x="465" y="12"/>
                      <a:pt x="388" y="0"/>
                      <a:pt x="310" y="0"/>
                    </a:cubicBezTo>
                    <a:close/>
                  </a:path>
                </a:pathLst>
              </a:custGeom>
              <a:solidFill>
                <a:srgbClr val="B24D3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1" name="Google Shape;5949;p62">
                <a:extLst>
                  <a:ext uri="{FF2B5EF4-FFF2-40B4-BE49-F238E27FC236}">
                    <a16:creationId xmlns:a16="http://schemas.microsoft.com/office/drawing/2014/main" id="{F770C297-9F6B-65E8-B1D6-C2168FFF31E6}"/>
                  </a:ext>
                </a:extLst>
              </p:cNvPr>
              <p:cNvSpPr/>
              <p:nvPr/>
            </p:nvSpPr>
            <p:spPr>
              <a:xfrm>
                <a:off x="6061773" y="2163316"/>
                <a:ext cx="62848" cy="44708"/>
              </a:xfrm>
              <a:custGeom>
                <a:avLst/>
                <a:gdLst/>
                <a:ahLst/>
                <a:cxnLst/>
                <a:rect l="l" t="t" r="r" b="b"/>
                <a:pathLst>
                  <a:path w="1275" h="907" extrusionOk="0">
                    <a:moveTo>
                      <a:pt x="918" y="0"/>
                    </a:moveTo>
                    <a:cubicBezTo>
                      <a:pt x="834" y="0"/>
                      <a:pt x="739" y="12"/>
                      <a:pt x="668" y="24"/>
                    </a:cubicBezTo>
                    <a:cubicBezTo>
                      <a:pt x="537" y="72"/>
                      <a:pt x="418" y="143"/>
                      <a:pt x="310" y="238"/>
                    </a:cubicBezTo>
                    <a:cubicBezTo>
                      <a:pt x="180" y="357"/>
                      <a:pt x="60" y="536"/>
                      <a:pt x="13" y="750"/>
                    </a:cubicBezTo>
                    <a:cubicBezTo>
                      <a:pt x="1" y="786"/>
                      <a:pt x="1" y="798"/>
                      <a:pt x="1" y="834"/>
                    </a:cubicBezTo>
                    <a:cubicBezTo>
                      <a:pt x="1" y="866"/>
                      <a:pt x="1" y="907"/>
                      <a:pt x="18" y="907"/>
                    </a:cubicBezTo>
                    <a:cubicBezTo>
                      <a:pt x="20" y="907"/>
                      <a:pt x="22" y="906"/>
                      <a:pt x="25" y="905"/>
                    </a:cubicBezTo>
                    <a:cubicBezTo>
                      <a:pt x="25" y="893"/>
                      <a:pt x="37" y="869"/>
                      <a:pt x="60" y="846"/>
                    </a:cubicBezTo>
                    <a:cubicBezTo>
                      <a:pt x="180" y="595"/>
                      <a:pt x="382" y="381"/>
                      <a:pt x="668" y="334"/>
                    </a:cubicBezTo>
                    <a:cubicBezTo>
                      <a:pt x="739" y="322"/>
                      <a:pt x="811" y="322"/>
                      <a:pt x="906" y="322"/>
                    </a:cubicBezTo>
                    <a:cubicBezTo>
                      <a:pt x="947" y="322"/>
                      <a:pt x="992" y="325"/>
                      <a:pt x="1040" y="325"/>
                    </a:cubicBezTo>
                    <a:cubicBezTo>
                      <a:pt x="1087" y="325"/>
                      <a:pt x="1138" y="322"/>
                      <a:pt x="1192" y="310"/>
                    </a:cubicBezTo>
                    <a:cubicBezTo>
                      <a:pt x="1275" y="262"/>
                      <a:pt x="1275" y="143"/>
                      <a:pt x="1227" y="84"/>
                    </a:cubicBezTo>
                    <a:cubicBezTo>
                      <a:pt x="1156" y="0"/>
                      <a:pt x="1013" y="0"/>
                      <a:pt x="918" y="0"/>
                    </a:cubicBezTo>
                    <a:close/>
                  </a:path>
                </a:pathLst>
              </a:custGeom>
              <a:solidFill>
                <a:srgbClr val="B24D3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grpSp>
        <p:grpSp>
          <p:nvGrpSpPr>
            <p:cNvPr id="16" name="Google Shape;5784;p62">
              <a:extLst>
                <a:ext uri="{FF2B5EF4-FFF2-40B4-BE49-F238E27FC236}">
                  <a16:creationId xmlns:a16="http://schemas.microsoft.com/office/drawing/2014/main" id="{ABA5C715-B5FA-8174-C295-1D5583580DE7}"/>
                </a:ext>
              </a:extLst>
            </p:cNvPr>
            <p:cNvGrpSpPr/>
            <p:nvPr/>
          </p:nvGrpSpPr>
          <p:grpSpPr>
            <a:xfrm>
              <a:off x="5945155" y="2321428"/>
              <a:ext cx="1218838" cy="2542285"/>
              <a:chOff x="4674383" y="1818020"/>
              <a:chExt cx="1065260" cy="2304979"/>
            </a:xfrm>
          </p:grpSpPr>
          <p:sp>
            <p:nvSpPr>
              <p:cNvPr id="29" name="Google Shape;5785;p62">
                <a:extLst>
                  <a:ext uri="{FF2B5EF4-FFF2-40B4-BE49-F238E27FC236}">
                    <a16:creationId xmlns:a16="http://schemas.microsoft.com/office/drawing/2014/main" id="{57C66CF7-57B7-405B-C698-4B4370851AB3}"/>
                  </a:ext>
                </a:extLst>
              </p:cNvPr>
              <p:cNvSpPr/>
              <p:nvPr/>
            </p:nvSpPr>
            <p:spPr>
              <a:xfrm>
                <a:off x="4787756" y="3281473"/>
                <a:ext cx="68024" cy="63932"/>
              </a:xfrm>
              <a:custGeom>
                <a:avLst/>
                <a:gdLst/>
                <a:ahLst/>
                <a:cxnLst/>
                <a:rect l="l" t="t" r="r" b="b"/>
                <a:pathLst>
                  <a:path w="1380" h="1297" extrusionOk="0">
                    <a:moveTo>
                      <a:pt x="323" y="0"/>
                    </a:moveTo>
                    <a:cubicBezTo>
                      <a:pt x="288" y="0"/>
                      <a:pt x="258" y="10"/>
                      <a:pt x="237" y="33"/>
                    </a:cubicBezTo>
                    <a:cubicBezTo>
                      <a:pt x="94" y="176"/>
                      <a:pt x="475" y="593"/>
                      <a:pt x="475" y="593"/>
                    </a:cubicBezTo>
                    <a:cubicBezTo>
                      <a:pt x="475" y="593"/>
                      <a:pt x="278" y="498"/>
                      <a:pt x="156" y="498"/>
                    </a:cubicBezTo>
                    <a:cubicBezTo>
                      <a:pt x="50" y="498"/>
                      <a:pt x="0" y="571"/>
                      <a:pt x="189" y="843"/>
                    </a:cubicBezTo>
                    <a:cubicBezTo>
                      <a:pt x="458" y="1235"/>
                      <a:pt x="918" y="1296"/>
                      <a:pt x="1181" y="1296"/>
                    </a:cubicBezTo>
                    <a:cubicBezTo>
                      <a:pt x="1301" y="1296"/>
                      <a:pt x="1380" y="1283"/>
                      <a:pt x="1380" y="1283"/>
                    </a:cubicBezTo>
                    <a:lnTo>
                      <a:pt x="832" y="259"/>
                    </a:lnTo>
                    <a:cubicBezTo>
                      <a:pt x="832" y="259"/>
                      <a:pt x="506" y="0"/>
                      <a:pt x="323"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0" name="Google Shape;5786;p62">
                <a:extLst>
                  <a:ext uri="{FF2B5EF4-FFF2-40B4-BE49-F238E27FC236}">
                    <a16:creationId xmlns:a16="http://schemas.microsoft.com/office/drawing/2014/main" id="{06766813-E5A3-FA7F-3709-F342FAA3407C}"/>
                  </a:ext>
                </a:extLst>
              </p:cNvPr>
              <p:cNvSpPr/>
              <p:nvPr/>
            </p:nvSpPr>
            <p:spPr>
              <a:xfrm>
                <a:off x="4808804" y="3203837"/>
                <a:ext cx="146152" cy="142406"/>
              </a:xfrm>
              <a:custGeom>
                <a:avLst/>
                <a:gdLst/>
                <a:ahLst/>
                <a:cxnLst/>
                <a:rect l="l" t="t" r="r" b="b"/>
                <a:pathLst>
                  <a:path w="2965" h="2889" extrusionOk="0">
                    <a:moveTo>
                      <a:pt x="1791" y="0"/>
                    </a:moveTo>
                    <a:cubicBezTo>
                      <a:pt x="1261" y="0"/>
                      <a:pt x="0" y="879"/>
                      <a:pt x="0" y="1001"/>
                    </a:cubicBezTo>
                    <a:cubicBezTo>
                      <a:pt x="0" y="1156"/>
                      <a:pt x="560" y="2787"/>
                      <a:pt x="857" y="2882"/>
                    </a:cubicBezTo>
                    <a:cubicBezTo>
                      <a:pt x="874" y="2887"/>
                      <a:pt x="894" y="2889"/>
                      <a:pt x="917" y="2889"/>
                    </a:cubicBezTo>
                    <a:cubicBezTo>
                      <a:pt x="1320" y="2889"/>
                      <a:pt x="2709" y="2233"/>
                      <a:pt x="2822" y="1715"/>
                    </a:cubicBezTo>
                    <a:cubicBezTo>
                      <a:pt x="2965" y="1168"/>
                      <a:pt x="1988" y="84"/>
                      <a:pt x="1988" y="84"/>
                    </a:cubicBezTo>
                    <a:cubicBezTo>
                      <a:pt x="1950" y="25"/>
                      <a:pt x="1881" y="0"/>
                      <a:pt x="1791"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1" name="Google Shape;5787;p62">
                <a:extLst>
                  <a:ext uri="{FF2B5EF4-FFF2-40B4-BE49-F238E27FC236}">
                    <a16:creationId xmlns:a16="http://schemas.microsoft.com/office/drawing/2014/main" id="{3C840BE4-E8D5-206E-B0D2-E3F008FB74AD}"/>
                  </a:ext>
                </a:extLst>
              </p:cNvPr>
              <p:cNvSpPr/>
              <p:nvPr/>
            </p:nvSpPr>
            <p:spPr>
              <a:xfrm>
                <a:off x="4818761" y="3290149"/>
                <a:ext cx="21196" cy="42884"/>
              </a:xfrm>
              <a:custGeom>
                <a:avLst/>
                <a:gdLst/>
                <a:ahLst/>
                <a:cxnLst/>
                <a:rect l="l" t="t" r="r" b="b"/>
                <a:pathLst>
                  <a:path w="430" h="870" extrusionOk="0">
                    <a:moveTo>
                      <a:pt x="37" y="0"/>
                    </a:moveTo>
                    <a:cubicBezTo>
                      <a:pt x="20" y="0"/>
                      <a:pt x="0" y="21"/>
                      <a:pt x="0" y="36"/>
                    </a:cubicBezTo>
                    <a:cubicBezTo>
                      <a:pt x="36" y="191"/>
                      <a:pt x="72" y="334"/>
                      <a:pt x="155" y="488"/>
                    </a:cubicBezTo>
                    <a:cubicBezTo>
                      <a:pt x="179" y="560"/>
                      <a:pt x="227" y="619"/>
                      <a:pt x="251" y="691"/>
                    </a:cubicBezTo>
                    <a:cubicBezTo>
                      <a:pt x="274" y="726"/>
                      <a:pt x="298" y="750"/>
                      <a:pt x="334" y="798"/>
                    </a:cubicBezTo>
                    <a:cubicBezTo>
                      <a:pt x="346" y="834"/>
                      <a:pt x="370" y="857"/>
                      <a:pt x="405" y="869"/>
                    </a:cubicBezTo>
                    <a:cubicBezTo>
                      <a:pt x="417" y="869"/>
                      <a:pt x="429" y="869"/>
                      <a:pt x="429" y="857"/>
                    </a:cubicBezTo>
                    <a:cubicBezTo>
                      <a:pt x="429" y="798"/>
                      <a:pt x="417" y="786"/>
                      <a:pt x="393" y="750"/>
                    </a:cubicBezTo>
                    <a:cubicBezTo>
                      <a:pt x="381" y="726"/>
                      <a:pt x="346" y="691"/>
                      <a:pt x="334" y="667"/>
                    </a:cubicBezTo>
                    <a:cubicBezTo>
                      <a:pt x="286" y="607"/>
                      <a:pt x="251" y="536"/>
                      <a:pt x="215" y="453"/>
                    </a:cubicBezTo>
                    <a:cubicBezTo>
                      <a:pt x="155" y="322"/>
                      <a:pt x="96" y="179"/>
                      <a:pt x="60" y="24"/>
                    </a:cubicBezTo>
                    <a:cubicBezTo>
                      <a:pt x="56" y="7"/>
                      <a:pt x="47" y="0"/>
                      <a:pt x="37" y="0"/>
                    </a:cubicBezTo>
                    <a:close/>
                  </a:path>
                </a:pathLst>
              </a:custGeom>
              <a:solidFill>
                <a:srgbClr val="C4412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2" name="Google Shape;5788;p62">
                <a:extLst>
                  <a:ext uri="{FF2B5EF4-FFF2-40B4-BE49-F238E27FC236}">
                    <a16:creationId xmlns:a16="http://schemas.microsoft.com/office/drawing/2014/main" id="{5F302BD0-E86D-C441-B765-789D2B516BB7}"/>
                  </a:ext>
                </a:extLst>
              </p:cNvPr>
              <p:cNvSpPr/>
              <p:nvPr/>
            </p:nvSpPr>
            <p:spPr>
              <a:xfrm>
                <a:off x="4674383" y="2659842"/>
                <a:ext cx="389756" cy="628578"/>
              </a:xfrm>
              <a:custGeom>
                <a:avLst/>
                <a:gdLst/>
                <a:ahLst/>
                <a:cxnLst/>
                <a:rect l="l" t="t" r="r" b="b"/>
                <a:pathLst>
                  <a:path w="7907" h="12752" extrusionOk="0">
                    <a:moveTo>
                      <a:pt x="6965" y="1"/>
                    </a:moveTo>
                    <a:cubicBezTo>
                      <a:pt x="5886" y="1"/>
                      <a:pt x="2558" y="2522"/>
                      <a:pt x="1298" y="4429"/>
                    </a:cubicBezTo>
                    <a:cubicBezTo>
                      <a:pt x="1" y="6382"/>
                      <a:pt x="1024" y="9060"/>
                      <a:pt x="2156" y="11989"/>
                    </a:cubicBezTo>
                    <a:cubicBezTo>
                      <a:pt x="2167" y="12025"/>
                      <a:pt x="2167" y="12037"/>
                      <a:pt x="2191" y="12073"/>
                    </a:cubicBezTo>
                    <a:cubicBezTo>
                      <a:pt x="2275" y="12287"/>
                      <a:pt x="2370" y="12525"/>
                      <a:pt x="2453" y="12751"/>
                    </a:cubicBezTo>
                    <a:lnTo>
                      <a:pt x="5085" y="10894"/>
                    </a:lnTo>
                    <a:cubicBezTo>
                      <a:pt x="5085" y="10894"/>
                      <a:pt x="4965" y="10608"/>
                      <a:pt x="4787" y="10168"/>
                    </a:cubicBezTo>
                    <a:cubicBezTo>
                      <a:pt x="4775" y="10132"/>
                      <a:pt x="4775" y="10108"/>
                      <a:pt x="4763" y="10073"/>
                    </a:cubicBezTo>
                    <a:cubicBezTo>
                      <a:pt x="4370" y="9060"/>
                      <a:pt x="3811" y="7370"/>
                      <a:pt x="3942" y="6441"/>
                    </a:cubicBezTo>
                    <a:cubicBezTo>
                      <a:pt x="4156" y="5072"/>
                      <a:pt x="5918" y="4334"/>
                      <a:pt x="6918" y="3822"/>
                    </a:cubicBezTo>
                    <a:cubicBezTo>
                      <a:pt x="7728" y="3417"/>
                      <a:pt x="7906" y="536"/>
                      <a:pt x="7192" y="59"/>
                    </a:cubicBezTo>
                    <a:cubicBezTo>
                      <a:pt x="7135" y="20"/>
                      <a:pt x="7058" y="1"/>
                      <a:pt x="6965" y="1"/>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3" name="Google Shape;5789;p62">
                <a:extLst>
                  <a:ext uri="{FF2B5EF4-FFF2-40B4-BE49-F238E27FC236}">
                    <a16:creationId xmlns:a16="http://schemas.microsoft.com/office/drawing/2014/main" id="{14398985-23A1-5A45-C995-FAEFDDAD925A}"/>
                  </a:ext>
                </a:extLst>
              </p:cNvPr>
              <p:cNvSpPr/>
              <p:nvPr/>
            </p:nvSpPr>
            <p:spPr>
              <a:xfrm>
                <a:off x="4816395" y="2814769"/>
                <a:ext cx="223098" cy="434908"/>
              </a:xfrm>
              <a:custGeom>
                <a:avLst/>
                <a:gdLst/>
                <a:ahLst/>
                <a:cxnLst/>
                <a:rect l="l" t="t" r="r" b="b"/>
                <a:pathLst>
                  <a:path w="4526" h="8823" extrusionOk="0">
                    <a:moveTo>
                      <a:pt x="4525" y="0"/>
                    </a:moveTo>
                    <a:lnTo>
                      <a:pt x="4525" y="0"/>
                    </a:lnTo>
                    <a:cubicBezTo>
                      <a:pt x="4454" y="12"/>
                      <a:pt x="4382" y="36"/>
                      <a:pt x="4311" y="83"/>
                    </a:cubicBezTo>
                    <a:cubicBezTo>
                      <a:pt x="3549" y="441"/>
                      <a:pt x="2787" y="845"/>
                      <a:pt x="2132" y="1369"/>
                    </a:cubicBezTo>
                    <a:cubicBezTo>
                      <a:pt x="1513" y="1857"/>
                      <a:pt x="941" y="2453"/>
                      <a:pt x="572" y="3167"/>
                    </a:cubicBezTo>
                    <a:cubicBezTo>
                      <a:pt x="156" y="3965"/>
                      <a:pt x="1" y="4846"/>
                      <a:pt x="48" y="5739"/>
                    </a:cubicBezTo>
                    <a:cubicBezTo>
                      <a:pt x="84" y="6370"/>
                      <a:pt x="191" y="6977"/>
                      <a:pt x="334" y="7584"/>
                    </a:cubicBezTo>
                    <a:cubicBezTo>
                      <a:pt x="441" y="8001"/>
                      <a:pt x="572" y="8418"/>
                      <a:pt x="703" y="8823"/>
                    </a:cubicBezTo>
                    <a:lnTo>
                      <a:pt x="2227" y="7751"/>
                    </a:lnTo>
                    <a:cubicBezTo>
                      <a:pt x="2227" y="7751"/>
                      <a:pt x="2084" y="7465"/>
                      <a:pt x="1930" y="7025"/>
                    </a:cubicBezTo>
                    <a:cubicBezTo>
                      <a:pt x="1918" y="6989"/>
                      <a:pt x="1918" y="6965"/>
                      <a:pt x="1894" y="6930"/>
                    </a:cubicBezTo>
                    <a:cubicBezTo>
                      <a:pt x="1513" y="5917"/>
                      <a:pt x="930" y="4227"/>
                      <a:pt x="1084" y="3298"/>
                    </a:cubicBezTo>
                    <a:cubicBezTo>
                      <a:pt x="1287" y="1929"/>
                      <a:pt x="3061" y="1191"/>
                      <a:pt x="4061" y="679"/>
                    </a:cubicBezTo>
                    <a:cubicBezTo>
                      <a:pt x="4251" y="572"/>
                      <a:pt x="4418" y="322"/>
                      <a:pt x="4525"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4" name="Google Shape;5790;p62">
                <a:extLst>
                  <a:ext uri="{FF2B5EF4-FFF2-40B4-BE49-F238E27FC236}">
                    <a16:creationId xmlns:a16="http://schemas.microsoft.com/office/drawing/2014/main" id="{3B1DC78A-CB1B-B887-0A7A-EE40DDAA9E6B}"/>
                  </a:ext>
                </a:extLst>
              </p:cNvPr>
              <p:cNvSpPr/>
              <p:nvPr/>
            </p:nvSpPr>
            <p:spPr>
              <a:xfrm>
                <a:off x="4782383" y="3155727"/>
                <a:ext cx="129146" cy="99226"/>
              </a:xfrm>
              <a:custGeom>
                <a:avLst/>
                <a:gdLst/>
                <a:ahLst/>
                <a:cxnLst/>
                <a:rect l="l" t="t" r="r" b="b"/>
                <a:pathLst>
                  <a:path w="2620" h="2013" extrusionOk="0">
                    <a:moveTo>
                      <a:pt x="2584" y="1"/>
                    </a:moveTo>
                    <a:cubicBezTo>
                      <a:pt x="2572" y="13"/>
                      <a:pt x="2560" y="13"/>
                      <a:pt x="2548" y="24"/>
                    </a:cubicBezTo>
                    <a:cubicBezTo>
                      <a:pt x="2286" y="191"/>
                      <a:pt x="2036" y="346"/>
                      <a:pt x="1798" y="501"/>
                    </a:cubicBezTo>
                    <a:cubicBezTo>
                      <a:pt x="1322" y="834"/>
                      <a:pt x="858" y="1191"/>
                      <a:pt x="417" y="1560"/>
                    </a:cubicBezTo>
                    <a:cubicBezTo>
                      <a:pt x="262" y="1679"/>
                      <a:pt x="131" y="1810"/>
                      <a:pt x="0" y="1929"/>
                    </a:cubicBezTo>
                    <a:cubicBezTo>
                      <a:pt x="12" y="1965"/>
                      <a:pt x="12" y="1977"/>
                      <a:pt x="24" y="2013"/>
                    </a:cubicBezTo>
                    <a:cubicBezTo>
                      <a:pt x="477" y="1608"/>
                      <a:pt x="953" y="1215"/>
                      <a:pt x="1441" y="858"/>
                    </a:cubicBezTo>
                    <a:cubicBezTo>
                      <a:pt x="1739" y="655"/>
                      <a:pt x="2048" y="441"/>
                      <a:pt x="2370" y="251"/>
                    </a:cubicBezTo>
                    <a:cubicBezTo>
                      <a:pt x="2453" y="203"/>
                      <a:pt x="2524" y="143"/>
                      <a:pt x="2620" y="108"/>
                    </a:cubicBezTo>
                    <a:cubicBezTo>
                      <a:pt x="2608" y="72"/>
                      <a:pt x="2584" y="48"/>
                      <a:pt x="2584"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5" name="Google Shape;5791;p62">
                <a:extLst>
                  <a:ext uri="{FF2B5EF4-FFF2-40B4-BE49-F238E27FC236}">
                    <a16:creationId xmlns:a16="http://schemas.microsoft.com/office/drawing/2014/main" id="{1DEB0588-AF98-1BD1-1778-D8A771D77E6B}"/>
                  </a:ext>
                </a:extLst>
              </p:cNvPr>
              <p:cNvSpPr/>
              <p:nvPr/>
            </p:nvSpPr>
            <p:spPr>
              <a:xfrm>
                <a:off x="4710761" y="4004401"/>
                <a:ext cx="1028882" cy="118598"/>
              </a:xfrm>
              <a:custGeom>
                <a:avLst/>
                <a:gdLst/>
                <a:ahLst/>
                <a:cxnLst/>
                <a:rect l="l" t="t" r="r" b="b"/>
                <a:pathLst>
                  <a:path w="20873" h="2406" extrusionOk="0">
                    <a:moveTo>
                      <a:pt x="10443" y="0"/>
                    </a:moveTo>
                    <a:cubicBezTo>
                      <a:pt x="4680" y="0"/>
                      <a:pt x="1" y="536"/>
                      <a:pt x="1" y="1203"/>
                    </a:cubicBezTo>
                    <a:cubicBezTo>
                      <a:pt x="1" y="1869"/>
                      <a:pt x="4680" y="2405"/>
                      <a:pt x="10443" y="2405"/>
                    </a:cubicBezTo>
                    <a:cubicBezTo>
                      <a:pt x="16205" y="2405"/>
                      <a:pt x="20872" y="1869"/>
                      <a:pt x="20872" y="1203"/>
                    </a:cubicBezTo>
                    <a:cubicBezTo>
                      <a:pt x="20872" y="536"/>
                      <a:pt x="16205" y="0"/>
                      <a:pt x="10443" y="0"/>
                    </a:cubicBezTo>
                    <a:close/>
                  </a:path>
                </a:pathLst>
              </a:custGeom>
              <a:solidFill>
                <a:srgbClr val="8EB3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6" name="Google Shape;5794;p62">
                <a:extLst>
                  <a:ext uri="{FF2B5EF4-FFF2-40B4-BE49-F238E27FC236}">
                    <a16:creationId xmlns:a16="http://schemas.microsoft.com/office/drawing/2014/main" id="{58DB918E-8C12-74C4-6E3F-EC58A5C1D6D6}"/>
                  </a:ext>
                </a:extLst>
              </p:cNvPr>
              <p:cNvSpPr/>
              <p:nvPr/>
            </p:nvSpPr>
            <p:spPr>
              <a:xfrm>
                <a:off x="4940810" y="3213844"/>
                <a:ext cx="582243" cy="763590"/>
              </a:xfrm>
              <a:custGeom>
                <a:avLst/>
                <a:gdLst/>
                <a:ahLst/>
                <a:cxnLst/>
                <a:rect l="l" t="t" r="r" b="b"/>
                <a:pathLst>
                  <a:path w="11812" h="15491" extrusionOk="0">
                    <a:moveTo>
                      <a:pt x="1" y="0"/>
                    </a:moveTo>
                    <a:lnTo>
                      <a:pt x="1" y="0"/>
                    </a:lnTo>
                    <a:cubicBezTo>
                      <a:pt x="25" y="2620"/>
                      <a:pt x="156" y="4977"/>
                      <a:pt x="322" y="6096"/>
                    </a:cubicBezTo>
                    <a:cubicBezTo>
                      <a:pt x="739" y="9049"/>
                      <a:pt x="1406" y="15490"/>
                      <a:pt x="1406" y="15490"/>
                    </a:cubicBezTo>
                    <a:lnTo>
                      <a:pt x="4859" y="15490"/>
                    </a:lnTo>
                    <a:cubicBezTo>
                      <a:pt x="4847" y="12752"/>
                      <a:pt x="4371" y="2358"/>
                      <a:pt x="4597" y="2322"/>
                    </a:cubicBezTo>
                    <a:cubicBezTo>
                      <a:pt x="4659" y="2309"/>
                      <a:pt x="4724" y="2300"/>
                      <a:pt x="4796" y="2300"/>
                    </a:cubicBezTo>
                    <a:cubicBezTo>
                      <a:pt x="4988" y="2300"/>
                      <a:pt x="5227" y="2361"/>
                      <a:pt x="5573" y="2560"/>
                    </a:cubicBezTo>
                    <a:cubicBezTo>
                      <a:pt x="6216" y="2894"/>
                      <a:pt x="8395" y="15490"/>
                      <a:pt x="8395" y="15490"/>
                    </a:cubicBezTo>
                    <a:lnTo>
                      <a:pt x="11812" y="15490"/>
                    </a:lnTo>
                    <a:cubicBezTo>
                      <a:pt x="11502" y="12502"/>
                      <a:pt x="10157" y="3310"/>
                      <a:pt x="9788" y="310"/>
                    </a:cubicBezTo>
                    <a:cubicBezTo>
                      <a:pt x="9669" y="310"/>
                      <a:pt x="9586" y="322"/>
                      <a:pt x="9478" y="322"/>
                    </a:cubicBezTo>
                    <a:cubicBezTo>
                      <a:pt x="8190" y="468"/>
                      <a:pt x="6901" y="529"/>
                      <a:pt x="5612" y="529"/>
                    </a:cubicBezTo>
                    <a:cubicBezTo>
                      <a:pt x="4901" y="529"/>
                      <a:pt x="4189" y="510"/>
                      <a:pt x="3478" y="477"/>
                    </a:cubicBezTo>
                    <a:cubicBezTo>
                      <a:pt x="2323" y="417"/>
                      <a:pt x="1132" y="298"/>
                      <a:pt x="1"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7" name="Google Shape;5795;p62">
                <a:extLst>
                  <a:ext uri="{FF2B5EF4-FFF2-40B4-BE49-F238E27FC236}">
                    <a16:creationId xmlns:a16="http://schemas.microsoft.com/office/drawing/2014/main" id="{552BF847-D98F-B990-151B-C1AF902D8508}"/>
                  </a:ext>
                </a:extLst>
              </p:cNvPr>
              <p:cNvSpPr/>
              <p:nvPr/>
            </p:nvSpPr>
            <p:spPr>
              <a:xfrm>
                <a:off x="5337566" y="3862339"/>
                <a:ext cx="184945" cy="114506"/>
              </a:xfrm>
              <a:custGeom>
                <a:avLst/>
                <a:gdLst/>
                <a:ahLst/>
                <a:cxnLst/>
                <a:rect l="l" t="t" r="r" b="b"/>
                <a:pathLst>
                  <a:path w="3752" h="2323" extrusionOk="0">
                    <a:moveTo>
                      <a:pt x="3465" y="1"/>
                    </a:moveTo>
                    <a:cubicBezTo>
                      <a:pt x="3120" y="60"/>
                      <a:pt x="2799" y="120"/>
                      <a:pt x="2465" y="155"/>
                    </a:cubicBezTo>
                    <a:cubicBezTo>
                      <a:pt x="1656" y="275"/>
                      <a:pt x="822" y="370"/>
                      <a:pt x="1" y="429"/>
                    </a:cubicBezTo>
                    <a:cubicBezTo>
                      <a:pt x="191" y="1572"/>
                      <a:pt x="322" y="2322"/>
                      <a:pt x="322" y="2322"/>
                    </a:cubicBezTo>
                    <a:lnTo>
                      <a:pt x="3751" y="2322"/>
                    </a:lnTo>
                    <a:cubicBezTo>
                      <a:pt x="3692" y="1751"/>
                      <a:pt x="3584" y="929"/>
                      <a:pt x="3465" y="1"/>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8" name="Google Shape;5796;p62">
                <a:extLst>
                  <a:ext uri="{FF2B5EF4-FFF2-40B4-BE49-F238E27FC236}">
                    <a16:creationId xmlns:a16="http://schemas.microsoft.com/office/drawing/2014/main" id="{3A8B87BC-A2EC-08AC-BFC3-AA1617ED3133}"/>
                  </a:ext>
                </a:extLst>
              </p:cNvPr>
              <p:cNvSpPr/>
              <p:nvPr/>
            </p:nvSpPr>
            <p:spPr>
              <a:xfrm>
                <a:off x="5000109" y="3887577"/>
                <a:ext cx="179622" cy="89860"/>
              </a:xfrm>
              <a:custGeom>
                <a:avLst/>
                <a:gdLst/>
                <a:ahLst/>
                <a:cxnLst/>
                <a:rect l="l" t="t" r="r" b="b"/>
                <a:pathLst>
                  <a:path w="3644" h="1823" extrusionOk="0">
                    <a:moveTo>
                      <a:pt x="1" y="1"/>
                    </a:moveTo>
                    <a:cubicBezTo>
                      <a:pt x="120" y="1096"/>
                      <a:pt x="191" y="1822"/>
                      <a:pt x="191" y="1822"/>
                    </a:cubicBezTo>
                    <a:lnTo>
                      <a:pt x="3644" y="1822"/>
                    </a:lnTo>
                    <a:cubicBezTo>
                      <a:pt x="3644" y="1394"/>
                      <a:pt x="3632" y="798"/>
                      <a:pt x="3620" y="84"/>
                    </a:cubicBezTo>
                    <a:cubicBezTo>
                      <a:pt x="2977" y="84"/>
                      <a:pt x="2358" y="84"/>
                      <a:pt x="1715" y="60"/>
                    </a:cubicBezTo>
                    <a:cubicBezTo>
                      <a:pt x="1144" y="48"/>
                      <a:pt x="584" y="24"/>
                      <a:pt x="1" y="1"/>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9" name="Google Shape;5797;p62">
                <a:extLst>
                  <a:ext uri="{FF2B5EF4-FFF2-40B4-BE49-F238E27FC236}">
                    <a16:creationId xmlns:a16="http://schemas.microsoft.com/office/drawing/2014/main" id="{E2DE8B67-A5E8-185B-0EF1-0B1117D4DEDD}"/>
                  </a:ext>
                </a:extLst>
              </p:cNvPr>
              <p:cNvSpPr/>
              <p:nvPr/>
            </p:nvSpPr>
            <p:spPr>
              <a:xfrm>
                <a:off x="4941401" y="3214435"/>
                <a:ext cx="542957" cy="478334"/>
              </a:xfrm>
              <a:custGeom>
                <a:avLst/>
                <a:gdLst/>
                <a:ahLst/>
                <a:cxnLst/>
                <a:rect l="l" t="t" r="r" b="b"/>
                <a:pathLst>
                  <a:path w="11015" h="9704" extrusionOk="0">
                    <a:moveTo>
                      <a:pt x="1" y="0"/>
                    </a:moveTo>
                    <a:lnTo>
                      <a:pt x="1" y="0"/>
                    </a:lnTo>
                    <a:cubicBezTo>
                      <a:pt x="25" y="2620"/>
                      <a:pt x="168" y="4989"/>
                      <a:pt x="322" y="6096"/>
                    </a:cubicBezTo>
                    <a:cubicBezTo>
                      <a:pt x="418" y="6906"/>
                      <a:pt x="549" y="8001"/>
                      <a:pt x="703" y="9168"/>
                    </a:cubicBezTo>
                    <a:cubicBezTo>
                      <a:pt x="1013" y="9228"/>
                      <a:pt x="1322" y="9287"/>
                      <a:pt x="1656" y="9335"/>
                    </a:cubicBezTo>
                    <a:cubicBezTo>
                      <a:pt x="2513" y="9454"/>
                      <a:pt x="3394" y="9525"/>
                      <a:pt x="4251" y="9597"/>
                    </a:cubicBezTo>
                    <a:cubicBezTo>
                      <a:pt x="4406" y="9609"/>
                      <a:pt x="4537" y="9609"/>
                      <a:pt x="4692" y="9632"/>
                    </a:cubicBezTo>
                    <a:cubicBezTo>
                      <a:pt x="4573" y="6060"/>
                      <a:pt x="4454" y="2334"/>
                      <a:pt x="4585" y="2310"/>
                    </a:cubicBezTo>
                    <a:cubicBezTo>
                      <a:pt x="4647" y="2297"/>
                      <a:pt x="4713" y="2288"/>
                      <a:pt x="4786" y="2288"/>
                    </a:cubicBezTo>
                    <a:cubicBezTo>
                      <a:pt x="4980" y="2288"/>
                      <a:pt x="5224" y="2349"/>
                      <a:pt x="5561" y="2548"/>
                    </a:cubicBezTo>
                    <a:cubicBezTo>
                      <a:pt x="5906" y="2727"/>
                      <a:pt x="6668" y="6334"/>
                      <a:pt x="7323" y="9704"/>
                    </a:cubicBezTo>
                    <a:cubicBezTo>
                      <a:pt x="8561" y="9668"/>
                      <a:pt x="9800" y="9549"/>
                      <a:pt x="11014" y="9394"/>
                    </a:cubicBezTo>
                    <a:cubicBezTo>
                      <a:pt x="10538" y="5894"/>
                      <a:pt x="9990" y="2048"/>
                      <a:pt x="9764" y="298"/>
                    </a:cubicBezTo>
                    <a:cubicBezTo>
                      <a:pt x="9681" y="310"/>
                      <a:pt x="9574" y="310"/>
                      <a:pt x="9478" y="322"/>
                    </a:cubicBezTo>
                    <a:cubicBezTo>
                      <a:pt x="8194" y="468"/>
                      <a:pt x="6900" y="534"/>
                      <a:pt x="5605" y="534"/>
                    </a:cubicBezTo>
                    <a:cubicBezTo>
                      <a:pt x="4896" y="534"/>
                      <a:pt x="4186" y="514"/>
                      <a:pt x="3478" y="476"/>
                    </a:cubicBezTo>
                    <a:cubicBezTo>
                      <a:pt x="2323" y="417"/>
                      <a:pt x="1132" y="298"/>
                      <a:pt x="1"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0" name="Google Shape;5798;p62">
                <a:extLst>
                  <a:ext uri="{FF2B5EF4-FFF2-40B4-BE49-F238E27FC236}">
                    <a16:creationId xmlns:a16="http://schemas.microsoft.com/office/drawing/2014/main" id="{831234CB-C790-DEEF-1E6E-E1F0705B6878}"/>
                  </a:ext>
                </a:extLst>
              </p:cNvPr>
              <p:cNvSpPr/>
              <p:nvPr/>
            </p:nvSpPr>
            <p:spPr>
              <a:xfrm>
                <a:off x="4898566" y="3967924"/>
                <a:ext cx="306994" cy="96663"/>
              </a:xfrm>
              <a:custGeom>
                <a:avLst/>
                <a:gdLst/>
                <a:ahLst/>
                <a:cxnLst/>
                <a:rect l="l" t="t" r="r" b="b"/>
                <a:pathLst>
                  <a:path w="6228" h="1961" extrusionOk="0">
                    <a:moveTo>
                      <a:pt x="2992" y="1"/>
                    </a:moveTo>
                    <a:cubicBezTo>
                      <a:pt x="2561" y="1"/>
                      <a:pt x="2243" y="8"/>
                      <a:pt x="2203" y="26"/>
                    </a:cubicBezTo>
                    <a:cubicBezTo>
                      <a:pt x="2203" y="26"/>
                      <a:pt x="1906" y="38"/>
                      <a:pt x="1013" y="633"/>
                    </a:cubicBezTo>
                    <a:cubicBezTo>
                      <a:pt x="465" y="990"/>
                      <a:pt x="179" y="1335"/>
                      <a:pt x="60" y="1573"/>
                    </a:cubicBezTo>
                    <a:cubicBezTo>
                      <a:pt x="1" y="1693"/>
                      <a:pt x="96" y="1847"/>
                      <a:pt x="227" y="1847"/>
                    </a:cubicBezTo>
                    <a:cubicBezTo>
                      <a:pt x="923" y="1869"/>
                      <a:pt x="2945" y="1961"/>
                      <a:pt x="4412" y="1961"/>
                    </a:cubicBezTo>
                    <a:cubicBezTo>
                      <a:pt x="5304" y="1961"/>
                      <a:pt x="5991" y="1927"/>
                      <a:pt x="6049" y="1823"/>
                    </a:cubicBezTo>
                    <a:cubicBezTo>
                      <a:pt x="6228" y="1514"/>
                      <a:pt x="5894" y="121"/>
                      <a:pt x="5740" y="73"/>
                    </a:cubicBezTo>
                    <a:cubicBezTo>
                      <a:pt x="5631" y="40"/>
                      <a:pt x="4003" y="1"/>
                      <a:pt x="299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1" name="Google Shape;5799;p62">
                <a:extLst>
                  <a:ext uri="{FF2B5EF4-FFF2-40B4-BE49-F238E27FC236}">
                    <a16:creationId xmlns:a16="http://schemas.microsoft.com/office/drawing/2014/main" id="{B70CE364-217D-B5BC-E5CE-EC5E5C73F77F}"/>
                  </a:ext>
                </a:extLst>
              </p:cNvPr>
              <p:cNvSpPr/>
              <p:nvPr/>
            </p:nvSpPr>
            <p:spPr>
              <a:xfrm>
                <a:off x="5243072" y="3967924"/>
                <a:ext cx="306402" cy="96663"/>
              </a:xfrm>
              <a:custGeom>
                <a:avLst/>
                <a:gdLst/>
                <a:ahLst/>
                <a:cxnLst/>
                <a:rect l="l" t="t" r="r" b="b"/>
                <a:pathLst>
                  <a:path w="6216" h="1961" extrusionOk="0">
                    <a:moveTo>
                      <a:pt x="2985" y="1"/>
                    </a:moveTo>
                    <a:cubicBezTo>
                      <a:pt x="2555" y="1"/>
                      <a:pt x="2239" y="8"/>
                      <a:pt x="2203" y="26"/>
                    </a:cubicBezTo>
                    <a:cubicBezTo>
                      <a:pt x="2203" y="26"/>
                      <a:pt x="1906" y="38"/>
                      <a:pt x="1013" y="633"/>
                    </a:cubicBezTo>
                    <a:cubicBezTo>
                      <a:pt x="453" y="990"/>
                      <a:pt x="179" y="1335"/>
                      <a:pt x="60" y="1573"/>
                    </a:cubicBezTo>
                    <a:cubicBezTo>
                      <a:pt x="1" y="1693"/>
                      <a:pt x="84" y="1847"/>
                      <a:pt x="215" y="1847"/>
                    </a:cubicBezTo>
                    <a:cubicBezTo>
                      <a:pt x="911" y="1869"/>
                      <a:pt x="2938" y="1961"/>
                      <a:pt x="4405" y="1961"/>
                    </a:cubicBezTo>
                    <a:cubicBezTo>
                      <a:pt x="5298" y="1961"/>
                      <a:pt x="5983" y="1927"/>
                      <a:pt x="6037" y="1823"/>
                    </a:cubicBezTo>
                    <a:cubicBezTo>
                      <a:pt x="6216" y="1514"/>
                      <a:pt x="5894" y="121"/>
                      <a:pt x="5728" y="73"/>
                    </a:cubicBezTo>
                    <a:cubicBezTo>
                      <a:pt x="5619" y="40"/>
                      <a:pt x="3991" y="1"/>
                      <a:pt x="298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2" name="Google Shape;5800;p62">
                <a:extLst>
                  <a:ext uri="{FF2B5EF4-FFF2-40B4-BE49-F238E27FC236}">
                    <a16:creationId xmlns:a16="http://schemas.microsoft.com/office/drawing/2014/main" id="{CC93F6CC-5358-B1E6-81DC-D50929FC2591}"/>
                  </a:ext>
                </a:extLst>
              </p:cNvPr>
              <p:cNvSpPr/>
              <p:nvPr/>
            </p:nvSpPr>
            <p:spPr>
              <a:xfrm>
                <a:off x="4887426" y="3206203"/>
                <a:ext cx="642084" cy="450878"/>
              </a:xfrm>
              <a:custGeom>
                <a:avLst/>
                <a:gdLst/>
                <a:ahLst/>
                <a:cxnLst/>
                <a:rect l="l" t="t" r="r" b="b"/>
                <a:pathLst>
                  <a:path w="13026" h="9147" extrusionOk="0">
                    <a:moveTo>
                      <a:pt x="203" y="1"/>
                    </a:moveTo>
                    <a:cubicBezTo>
                      <a:pt x="203" y="1"/>
                      <a:pt x="143" y="894"/>
                      <a:pt x="96" y="2060"/>
                    </a:cubicBezTo>
                    <a:lnTo>
                      <a:pt x="96" y="2203"/>
                    </a:lnTo>
                    <a:cubicBezTo>
                      <a:pt x="36" y="3489"/>
                      <a:pt x="1" y="5049"/>
                      <a:pt x="36" y="6025"/>
                    </a:cubicBezTo>
                    <a:cubicBezTo>
                      <a:pt x="143" y="7930"/>
                      <a:pt x="239" y="8442"/>
                      <a:pt x="239" y="8442"/>
                    </a:cubicBezTo>
                    <a:cubicBezTo>
                      <a:pt x="239" y="8442"/>
                      <a:pt x="2048" y="8787"/>
                      <a:pt x="3632" y="8918"/>
                    </a:cubicBezTo>
                    <a:cubicBezTo>
                      <a:pt x="4022" y="8954"/>
                      <a:pt x="4390" y="8967"/>
                      <a:pt x="4723" y="8967"/>
                    </a:cubicBezTo>
                    <a:cubicBezTo>
                      <a:pt x="5723" y="8967"/>
                      <a:pt x="6406" y="8847"/>
                      <a:pt x="6406" y="8847"/>
                    </a:cubicBezTo>
                    <a:cubicBezTo>
                      <a:pt x="6406" y="8847"/>
                      <a:pt x="5787" y="6227"/>
                      <a:pt x="5989" y="5989"/>
                    </a:cubicBezTo>
                    <a:cubicBezTo>
                      <a:pt x="6013" y="5966"/>
                      <a:pt x="6013" y="5966"/>
                      <a:pt x="6025" y="5966"/>
                    </a:cubicBezTo>
                    <a:cubicBezTo>
                      <a:pt x="6049" y="5966"/>
                      <a:pt x="6085" y="5989"/>
                      <a:pt x="6108" y="6025"/>
                    </a:cubicBezTo>
                    <a:cubicBezTo>
                      <a:pt x="6394" y="6442"/>
                      <a:pt x="6859" y="8787"/>
                      <a:pt x="6859" y="8787"/>
                    </a:cubicBezTo>
                    <a:cubicBezTo>
                      <a:pt x="6859" y="8787"/>
                      <a:pt x="7991" y="9147"/>
                      <a:pt x="9997" y="9147"/>
                    </a:cubicBezTo>
                    <a:cubicBezTo>
                      <a:pt x="10088" y="9147"/>
                      <a:pt x="10181" y="9146"/>
                      <a:pt x="10276" y="9145"/>
                    </a:cubicBezTo>
                    <a:cubicBezTo>
                      <a:pt x="11097" y="9145"/>
                      <a:pt x="11681" y="8990"/>
                      <a:pt x="12097" y="8823"/>
                    </a:cubicBezTo>
                    <a:cubicBezTo>
                      <a:pt x="12133" y="8811"/>
                      <a:pt x="12169" y="8799"/>
                      <a:pt x="12193" y="8787"/>
                    </a:cubicBezTo>
                    <a:cubicBezTo>
                      <a:pt x="12835" y="8513"/>
                      <a:pt x="13026" y="8168"/>
                      <a:pt x="13026" y="8168"/>
                    </a:cubicBezTo>
                    <a:cubicBezTo>
                      <a:pt x="13026" y="8168"/>
                      <a:pt x="11752" y="1203"/>
                      <a:pt x="11419" y="298"/>
                    </a:cubicBezTo>
                    <a:cubicBezTo>
                      <a:pt x="11419" y="298"/>
                      <a:pt x="11288" y="286"/>
                      <a:pt x="11050" y="286"/>
                    </a:cubicBezTo>
                    <a:lnTo>
                      <a:pt x="10919" y="286"/>
                    </a:lnTo>
                    <a:cubicBezTo>
                      <a:pt x="10418" y="274"/>
                      <a:pt x="9537" y="239"/>
                      <a:pt x="8513" y="215"/>
                    </a:cubicBezTo>
                    <a:lnTo>
                      <a:pt x="8383" y="215"/>
                    </a:lnTo>
                    <a:cubicBezTo>
                      <a:pt x="7370" y="179"/>
                      <a:pt x="6227" y="155"/>
                      <a:pt x="5132" y="120"/>
                    </a:cubicBezTo>
                    <a:lnTo>
                      <a:pt x="5037" y="120"/>
                    </a:lnTo>
                    <a:cubicBezTo>
                      <a:pt x="4906" y="120"/>
                      <a:pt x="4787" y="108"/>
                      <a:pt x="4656" y="108"/>
                    </a:cubicBezTo>
                    <a:lnTo>
                      <a:pt x="4573" y="108"/>
                    </a:lnTo>
                    <a:cubicBezTo>
                      <a:pt x="3239" y="72"/>
                      <a:pt x="2013" y="36"/>
                      <a:pt x="1239" y="12"/>
                    </a:cubicBezTo>
                    <a:lnTo>
                      <a:pt x="1144" y="12"/>
                    </a:lnTo>
                    <a:cubicBezTo>
                      <a:pt x="679" y="12"/>
                      <a:pt x="405" y="1"/>
                      <a:pt x="382" y="1"/>
                    </a:cubicBezTo>
                    <a:close/>
                  </a:path>
                </a:pathLst>
              </a:custGeom>
              <a:solidFill>
                <a:srgbClr val="FFCF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3" name="Google Shape;5801;p62">
                <a:extLst>
                  <a:ext uri="{FF2B5EF4-FFF2-40B4-BE49-F238E27FC236}">
                    <a16:creationId xmlns:a16="http://schemas.microsoft.com/office/drawing/2014/main" id="{533A4D74-623E-D61A-716E-FB99B1846DA2}"/>
                  </a:ext>
                </a:extLst>
              </p:cNvPr>
              <p:cNvSpPr/>
              <p:nvPr/>
            </p:nvSpPr>
            <p:spPr>
              <a:xfrm>
                <a:off x="5301780" y="3219709"/>
                <a:ext cx="187854" cy="421451"/>
              </a:xfrm>
              <a:custGeom>
                <a:avLst/>
                <a:gdLst/>
                <a:ahLst/>
                <a:cxnLst/>
                <a:rect l="l" t="t" r="r" b="b"/>
                <a:pathLst>
                  <a:path w="3811" h="8550" extrusionOk="0">
                    <a:moveTo>
                      <a:pt x="0" y="0"/>
                    </a:moveTo>
                    <a:cubicBezTo>
                      <a:pt x="191" y="1143"/>
                      <a:pt x="834" y="2215"/>
                      <a:pt x="1762" y="2929"/>
                    </a:cubicBezTo>
                    <a:cubicBezTo>
                      <a:pt x="2120" y="3215"/>
                      <a:pt x="2524" y="3417"/>
                      <a:pt x="2953" y="3572"/>
                    </a:cubicBezTo>
                    <a:cubicBezTo>
                      <a:pt x="3108" y="4703"/>
                      <a:pt x="3275" y="5834"/>
                      <a:pt x="3453" y="6966"/>
                    </a:cubicBezTo>
                    <a:cubicBezTo>
                      <a:pt x="3513" y="7323"/>
                      <a:pt x="3572" y="7692"/>
                      <a:pt x="3632" y="8049"/>
                    </a:cubicBezTo>
                    <a:cubicBezTo>
                      <a:pt x="3656" y="8216"/>
                      <a:pt x="3679" y="8394"/>
                      <a:pt x="3703" y="8549"/>
                    </a:cubicBezTo>
                    <a:cubicBezTo>
                      <a:pt x="3751" y="8537"/>
                      <a:pt x="3775" y="8525"/>
                      <a:pt x="3810" y="8513"/>
                    </a:cubicBezTo>
                    <a:cubicBezTo>
                      <a:pt x="3787" y="8406"/>
                      <a:pt x="3763" y="8299"/>
                      <a:pt x="3763" y="8192"/>
                    </a:cubicBezTo>
                    <a:cubicBezTo>
                      <a:pt x="3715" y="7870"/>
                      <a:pt x="3656" y="7537"/>
                      <a:pt x="3608" y="7216"/>
                    </a:cubicBezTo>
                    <a:cubicBezTo>
                      <a:pt x="3525" y="6561"/>
                      <a:pt x="3417" y="5906"/>
                      <a:pt x="3334" y="5251"/>
                    </a:cubicBezTo>
                    <a:cubicBezTo>
                      <a:pt x="3155" y="3941"/>
                      <a:pt x="2977" y="2608"/>
                      <a:pt x="2822" y="1286"/>
                    </a:cubicBezTo>
                    <a:cubicBezTo>
                      <a:pt x="2774" y="917"/>
                      <a:pt x="2739" y="560"/>
                      <a:pt x="2691" y="191"/>
                    </a:cubicBezTo>
                    <a:cubicBezTo>
                      <a:pt x="2691" y="155"/>
                      <a:pt x="2679" y="119"/>
                      <a:pt x="2679" y="72"/>
                    </a:cubicBezTo>
                    <a:lnTo>
                      <a:pt x="2536" y="72"/>
                    </a:lnTo>
                    <a:lnTo>
                      <a:pt x="2536" y="84"/>
                    </a:lnTo>
                    <a:cubicBezTo>
                      <a:pt x="2584" y="417"/>
                      <a:pt x="2620" y="739"/>
                      <a:pt x="2655" y="1072"/>
                    </a:cubicBezTo>
                    <a:cubicBezTo>
                      <a:pt x="2739" y="1739"/>
                      <a:pt x="2810" y="2394"/>
                      <a:pt x="2894" y="3048"/>
                    </a:cubicBezTo>
                    <a:cubicBezTo>
                      <a:pt x="2917" y="3191"/>
                      <a:pt x="2941" y="3358"/>
                      <a:pt x="2953" y="3513"/>
                    </a:cubicBezTo>
                    <a:cubicBezTo>
                      <a:pt x="2227" y="3191"/>
                      <a:pt x="1596" y="2739"/>
                      <a:pt x="1084" y="2120"/>
                    </a:cubicBezTo>
                    <a:cubicBezTo>
                      <a:pt x="572" y="1512"/>
                      <a:pt x="250" y="774"/>
                      <a:pt x="119"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4" name="Google Shape;5802;p62">
                <a:extLst>
                  <a:ext uri="{FF2B5EF4-FFF2-40B4-BE49-F238E27FC236}">
                    <a16:creationId xmlns:a16="http://schemas.microsoft.com/office/drawing/2014/main" id="{F253FA97-7CAF-7054-D4B5-F4384208D9A0}"/>
                  </a:ext>
                </a:extLst>
              </p:cNvPr>
              <p:cNvSpPr/>
              <p:nvPr/>
            </p:nvSpPr>
            <p:spPr>
              <a:xfrm>
                <a:off x="5106334" y="3212661"/>
                <a:ext cx="34110" cy="180213"/>
              </a:xfrm>
              <a:custGeom>
                <a:avLst/>
                <a:gdLst/>
                <a:ahLst/>
                <a:cxnLst/>
                <a:rect l="l" t="t" r="r" b="b"/>
                <a:pathLst>
                  <a:path w="692" h="3656" extrusionOk="0">
                    <a:moveTo>
                      <a:pt x="155" y="1"/>
                    </a:moveTo>
                    <a:cubicBezTo>
                      <a:pt x="72" y="501"/>
                      <a:pt x="48" y="1001"/>
                      <a:pt x="36" y="1489"/>
                    </a:cubicBezTo>
                    <a:cubicBezTo>
                      <a:pt x="1" y="2203"/>
                      <a:pt x="48" y="2906"/>
                      <a:pt x="120" y="3608"/>
                    </a:cubicBezTo>
                    <a:cubicBezTo>
                      <a:pt x="120" y="3620"/>
                      <a:pt x="132" y="3656"/>
                      <a:pt x="167" y="3656"/>
                    </a:cubicBezTo>
                    <a:cubicBezTo>
                      <a:pt x="310" y="3620"/>
                      <a:pt x="453" y="3608"/>
                      <a:pt x="596" y="3596"/>
                    </a:cubicBezTo>
                    <a:cubicBezTo>
                      <a:pt x="620" y="3596"/>
                      <a:pt x="643" y="3572"/>
                      <a:pt x="643" y="3549"/>
                    </a:cubicBezTo>
                    <a:cubicBezTo>
                      <a:pt x="513" y="2370"/>
                      <a:pt x="524" y="1179"/>
                      <a:pt x="691" y="24"/>
                    </a:cubicBezTo>
                    <a:lnTo>
                      <a:pt x="596" y="24"/>
                    </a:lnTo>
                    <a:cubicBezTo>
                      <a:pt x="572" y="155"/>
                      <a:pt x="548" y="286"/>
                      <a:pt x="536" y="417"/>
                    </a:cubicBezTo>
                    <a:cubicBezTo>
                      <a:pt x="465" y="1072"/>
                      <a:pt x="429" y="1751"/>
                      <a:pt x="453" y="2417"/>
                    </a:cubicBezTo>
                    <a:cubicBezTo>
                      <a:pt x="465" y="2775"/>
                      <a:pt x="489" y="3144"/>
                      <a:pt x="536" y="3501"/>
                    </a:cubicBezTo>
                    <a:cubicBezTo>
                      <a:pt x="429" y="3513"/>
                      <a:pt x="310" y="3537"/>
                      <a:pt x="191" y="3549"/>
                    </a:cubicBezTo>
                    <a:cubicBezTo>
                      <a:pt x="120" y="2882"/>
                      <a:pt x="96" y="2191"/>
                      <a:pt x="108" y="1525"/>
                    </a:cubicBezTo>
                    <a:cubicBezTo>
                      <a:pt x="120" y="1013"/>
                      <a:pt x="167" y="512"/>
                      <a:pt x="227"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5" name="Google Shape;5803;p62">
                <a:extLst>
                  <a:ext uri="{FF2B5EF4-FFF2-40B4-BE49-F238E27FC236}">
                    <a16:creationId xmlns:a16="http://schemas.microsoft.com/office/drawing/2014/main" id="{3BB290C9-18D3-B6C7-C460-92D5B1BCF03B}"/>
                  </a:ext>
                </a:extLst>
              </p:cNvPr>
              <p:cNvSpPr/>
              <p:nvPr/>
            </p:nvSpPr>
            <p:spPr>
              <a:xfrm>
                <a:off x="4892109" y="3208569"/>
                <a:ext cx="57574" cy="106866"/>
              </a:xfrm>
              <a:custGeom>
                <a:avLst/>
                <a:gdLst/>
                <a:ahLst/>
                <a:cxnLst/>
                <a:rect l="l" t="t" r="r" b="b"/>
                <a:pathLst>
                  <a:path w="1168" h="2168" extrusionOk="0">
                    <a:moveTo>
                      <a:pt x="1025" y="0"/>
                    </a:moveTo>
                    <a:cubicBezTo>
                      <a:pt x="1025" y="12"/>
                      <a:pt x="1013" y="48"/>
                      <a:pt x="1013" y="72"/>
                    </a:cubicBezTo>
                    <a:cubicBezTo>
                      <a:pt x="846" y="715"/>
                      <a:pt x="548" y="1322"/>
                      <a:pt x="156" y="1846"/>
                    </a:cubicBezTo>
                    <a:cubicBezTo>
                      <a:pt x="108" y="1905"/>
                      <a:pt x="60" y="1965"/>
                      <a:pt x="1" y="2024"/>
                    </a:cubicBezTo>
                    <a:lnTo>
                      <a:pt x="1" y="2167"/>
                    </a:lnTo>
                    <a:cubicBezTo>
                      <a:pt x="572" y="1560"/>
                      <a:pt x="965" y="798"/>
                      <a:pt x="1168" y="0"/>
                    </a:cubicBezTo>
                    <a:close/>
                  </a:path>
                </a:pathLst>
              </a:custGeom>
              <a:solidFill>
                <a:srgbClr val="42409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6" name="Google Shape;5804;p62">
                <a:extLst>
                  <a:ext uri="{FF2B5EF4-FFF2-40B4-BE49-F238E27FC236}">
                    <a16:creationId xmlns:a16="http://schemas.microsoft.com/office/drawing/2014/main" id="{7743D438-2671-9F66-4168-486A05D03734}"/>
                  </a:ext>
                </a:extLst>
              </p:cNvPr>
              <p:cNvSpPr/>
              <p:nvPr/>
            </p:nvSpPr>
            <p:spPr>
              <a:xfrm>
                <a:off x="5092237" y="3472088"/>
                <a:ext cx="104451" cy="34357"/>
              </a:xfrm>
              <a:custGeom>
                <a:avLst/>
                <a:gdLst/>
                <a:ahLst/>
                <a:cxnLst/>
                <a:rect l="l" t="t" r="r" b="b"/>
                <a:pathLst>
                  <a:path w="2119" h="697" extrusionOk="0">
                    <a:moveTo>
                      <a:pt x="48" y="0"/>
                    </a:moveTo>
                    <a:cubicBezTo>
                      <a:pt x="25" y="0"/>
                      <a:pt x="1" y="36"/>
                      <a:pt x="37" y="36"/>
                    </a:cubicBezTo>
                    <a:cubicBezTo>
                      <a:pt x="739" y="202"/>
                      <a:pt x="1418" y="417"/>
                      <a:pt x="2072" y="691"/>
                    </a:cubicBezTo>
                    <a:cubicBezTo>
                      <a:pt x="2078" y="694"/>
                      <a:pt x="2083" y="696"/>
                      <a:pt x="2088" y="696"/>
                    </a:cubicBezTo>
                    <a:cubicBezTo>
                      <a:pt x="2111" y="696"/>
                      <a:pt x="2118" y="651"/>
                      <a:pt x="2108" y="631"/>
                    </a:cubicBezTo>
                    <a:cubicBezTo>
                      <a:pt x="1465" y="310"/>
                      <a:pt x="763" y="83"/>
                      <a:pt x="48"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7" name="Google Shape;5805;p62">
                <a:extLst>
                  <a:ext uri="{FF2B5EF4-FFF2-40B4-BE49-F238E27FC236}">
                    <a16:creationId xmlns:a16="http://schemas.microsoft.com/office/drawing/2014/main" id="{E687822C-0876-C71F-EC27-2FE16AC7A486}"/>
                  </a:ext>
                </a:extLst>
              </p:cNvPr>
              <p:cNvSpPr/>
              <p:nvPr/>
            </p:nvSpPr>
            <p:spPr>
              <a:xfrm>
                <a:off x="4957865" y="2622232"/>
                <a:ext cx="389707" cy="604129"/>
              </a:xfrm>
              <a:custGeom>
                <a:avLst/>
                <a:gdLst/>
                <a:ahLst/>
                <a:cxnLst/>
                <a:rect l="l" t="t" r="r" b="b"/>
                <a:pathLst>
                  <a:path w="7906" h="12256" extrusionOk="0">
                    <a:moveTo>
                      <a:pt x="4968" y="0"/>
                    </a:moveTo>
                    <a:cubicBezTo>
                      <a:pt x="4266" y="0"/>
                      <a:pt x="3407" y="175"/>
                      <a:pt x="2739" y="406"/>
                    </a:cubicBezTo>
                    <a:cubicBezTo>
                      <a:pt x="2715" y="418"/>
                      <a:pt x="2691" y="418"/>
                      <a:pt x="2679" y="429"/>
                    </a:cubicBezTo>
                    <a:cubicBezTo>
                      <a:pt x="2143" y="608"/>
                      <a:pt x="1739" y="822"/>
                      <a:pt x="1643" y="953"/>
                    </a:cubicBezTo>
                    <a:cubicBezTo>
                      <a:pt x="1048" y="1906"/>
                      <a:pt x="453" y="6525"/>
                      <a:pt x="0" y="11562"/>
                    </a:cubicBezTo>
                    <a:cubicBezTo>
                      <a:pt x="298" y="11705"/>
                      <a:pt x="596" y="11788"/>
                      <a:pt x="905" y="11883"/>
                    </a:cubicBezTo>
                    <a:cubicBezTo>
                      <a:pt x="1940" y="12163"/>
                      <a:pt x="3023" y="12256"/>
                      <a:pt x="4111" y="12256"/>
                    </a:cubicBezTo>
                    <a:cubicBezTo>
                      <a:pt x="4551" y="12256"/>
                      <a:pt x="4991" y="12241"/>
                      <a:pt x="5430" y="12217"/>
                    </a:cubicBezTo>
                    <a:cubicBezTo>
                      <a:pt x="6263" y="12193"/>
                      <a:pt x="7096" y="12074"/>
                      <a:pt x="7906" y="11907"/>
                    </a:cubicBezTo>
                    <a:cubicBezTo>
                      <a:pt x="7882" y="11669"/>
                      <a:pt x="7846" y="11502"/>
                      <a:pt x="7858" y="11371"/>
                    </a:cubicBezTo>
                    <a:cubicBezTo>
                      <a:pt x="7632" y="9514"/>
                      <a:pt x="7561" y="1501"/>
                      <a:pt x="7406" y="1084"/>
                    </a:cubicBezTo>
                    <a:cubicBezTo>
                      <a:pt x="7299" y="775"/>
                      <a:pt x="6727" y="310"/>
                      <a:pt x="5858" y="108"/>
                    </a:cubicBezTo>
                    <a:cubicBezTo>
                      <a:pt x="5834" y="108"/>
                      <a:pt x="5799" y="96"/>
                      <a:pt x="5775" y="96"/>
                    </a:cubicBezTo>
                    <a:cubicBezTo>
                      <a:pt x="5549" y="48"/>
                      <a:pt x="5299" y="13"/>
                      <a:pt x="5037" y="1"/>
                    </a:cubicBezTo>
                    <a:cubicBezTo>
                      <a:pt x="5014" y="0"/>
                      <a:pt x="4991" y="0"/>
                      <a:pt x="496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8" name="Google Shape;5806;p62">
                <a:extLst>
                  <a:ext uri="{FF2B5EF4-FFF2-40B4-BE49-F238E27FC236}">
                    <a16:creationId xmlns:a16="http://schemas.microsoft.com/office/drawing/2014/main" id="{147B14A0-A991-0DB2-AA4A-845DF2C5AC30}"/>
                  </a:ext>
                </a:extLst>
              </p:cNvPr>
              <p:cNvSpPr/>
              <p:nvPr/>
            </p:nvSpPr>
            <p:spPr>
              <a:xfrm>
                <a:off x="4853365" y="2617943"/>
                <a:ext cx="653865" cy="751464"/>
              </a:xfrm>
              <a:custGeom>
                <a:avLst/>
                <a:gdLst/>
                <a:ahLst/>
                <a:cxnLst/>
                <a:rect l="l" t="t" r="r" b="b"/>
                <a:pathLst>
                  <a:path w="13265" h="15245" extrusionOk="0">
                    <a:moveTo>
                      <a:pt x="7816" y="1"/>
                    </a:moveTo>
                    <a:cubicBezTo>
                      <a:pt x="6719" y="1"/>
                      <a:pt x="5411" y="213"/>
                      <a:pt x="4371" y="445"/>
                    </a:cubicBezTo>
                    <a:cubicBezTo>
                      <a:pt x="4347" y="457"/>
                      <a:pt x="4299" y="457"/>
                      <a:pt x="4275" y="481"/>
                    </a:cubicBezTo>
                    <a:cubicBezTo>
                      <a:pt x="3418" y="683"/>
                      <a:pt x="2763" y="909"/>
                      <a:pt x="2632" y="1076"/>
                    </a:cubicBezTo>
                    <a:cubicBezTo>
                      <a:pt x="1668" y="2160"/>
                      <a:pt x="715" y="8827"/>
                      <a:pt x="1" y="14447"/>
                    </a:cubicBezTo>
                    <a:cubicBezTo>
                      <a:pt x="477" y="14602"/>
                      <a:pt x="965" y="14721"/>
                      <a:pt x="1454" y="14804"/>
                    </a:cubicBezTo>
                    <a:cubicBezTo>
                      <a:pt x="2275" y="14971"/>
                      <a:pt x="3108" y="15078"/>
                      <a:pt x="3942" y="15137"/>
                    </a:cubicBezTo>
                    <a:cubicBezTo>
                      <a:pt x="3918" y="14625"/>
                      <a:pt x="3870" y="14125"/>
                      <a:pt x="3835" y="13613"/>
                    </a:cubicBezTo>
                    <a:cubicBezTo>
                      <a:pt x="3740" y="12208"/>
                      <a:pt x="3644" y="9303"/>
                      <a:pt x="3597" y="7886"/>
                    </a:cubicBezTo>
                    <a:cubicBezTo>
                      <a:pt x="3561" y="6493"/>
                      <a:pt x="3537" y="5088"/>
                      <a:pt x="3704" y="3707"/>
                    </a:cubicBezTo>
                    <a:cubicBezTo>
                      <a:pt x="3811" y="2862"/>
                      <a:pt x="3954" y="1886"/>
                      <a:pt x="4656" y="1314"/>
                    </a:cubicBezTo>
                    <a:cubicBezTo>
                      <a:pt x="4966" y="1040"/>
                      <a:pt x="5359" y="909"/>
                      <a:pt x="5740" y="778"/>
                    </a:cubicBezTo>
                    <a:cubicBezTo>
                      <a:pt x="6133" y="659"/>
                      <a:pt x="6537" y="528"/>
                      <a:pt x="6930" y="481"/>
                    </a:cubicBezTo>
                    <a:cubicBezTo>
                      <a:pt x="7109" y="459"/>
                      <a:pt x="7292" y="440"/>
                      <a:pt x="7472" y="440"/>
                    </a:cubicBezTo>
                    <a:cubicBezTo>
                      <a:pt x="7689" y="440"/>
                      <a:pt x="7902" y="468"/>
                      <a:pt x="8097" y="552"/>
                    </a:cubicBezTo>
                    <a:cubicBezTo>
                      <a:pt x="8264" y="624"/>
                      <a:pt x="8407" y="719"/>
                      <a:pt x="8514" y="862"/>
                    </a:cubicBezTo>
                    <a:cubicBezTo>
                      <a:pt x="8645" y="1040"/>
                      <a:pt x="8681" y="1231"/>
                      <a:pt x="8645" y="1457"/>
                    </a:cubicBezTo>
                    <a:cubicBezTo>
                      <a:pt x="8621" y="1707"/>
                      <a:pt x="8514" y="1945"/>
                      <a:pt x="8431" y="2171"/>
                    </a:cubicBezTo>
                    <a:cubicBezTo>
                      <a:pt x="8323" y="2421"/>
                      <a:pt x="8228" y="2683"/>
                      <a:pt x="8157" y="2945"/>
                    </a:cubicBezTo>
                    <a:cubicBezTo>
                      <a:pt x="7942" y="3612"/>
                      <a:pt x="7752" y="4291"/>
                      <a:pt x="7573" y="4957"/>
                    </a:cubicBezTo>
                    <a:cubicBezTo>
                      <a:pt x="7395" y="5624"/>
                      <a:pt x="7252" y="6315"/>
                      <a:pt x="7121" y="6982"/>
                    </a:cubicBezTo>
                    <a:cubicBezTo>
                      <a:pt x="6966" y="7648"/>
                      <a:pt x="6847" y="8351"/>
                      <a:pt x="6740" y="9029"/>
                    </a:cubicBezTo>
                    <a:cubicBezTo>
                      <a:pt x="6633" y="9732"/>
                      <a:pt x="6573" y="10434"/>
                      <a:pt x="6549" y="11137"/>
                    </a:cubicBezTo>
                    <a:cubicBezTo>
                      <a:pt x="6526" y="11827"/>
                      <a:pt x="6561" y="14030"/>
                      <a:pt x="6609" y="14733"/>
                    </a:cubicBezTo>
                    <a:cubicBezTo>
                      <a:pt x="6609" y="14911"/>
                      <a:pt x="6621" y="15078"/>
                      <a:pt x="6621" y="15244"/>
                    </a:cubicBezTo>
                    <a:cubicBezTo>
                      <a:pt x="7323" y="15244"/>
                      <a:pt x="8014" y="15221"/>
                      <a:pt x="8693" y="15197"/>
                    </a:cubicBezTo>
                    <a:cubicBezTo>
                      <a:pt x="10014" y="15137"/>
                      <a:pt x="11955" y="15042"/>
                      <a:pt x="13265" y="14863"/>
                    </a:cubicBezTo>
                    <a:cubicBezTo>
                      <a:pt x="13217" y="14613"/>
                      <a:pt x="13181" y="14411"/>
                      <a:pt x="13157" y="14268"/>
                    </a:cubicBezTo>
                    <a:cubicBezTo>
                      <a:pt x="12800" y="12208"/>
                      <a:pt x="12086" y="1671"/>
                      <a:pt x="11860" y="1207"/>
                    </a:cubicBezTo>
                    <a:cubicBezTo>
                      <a:pt x="11681" y="850"/>
                      <a:pt x="10752" y="362"/>
                      <a:pt x="9359" y="124"/>
                    </a:cubicBezTo>
                    <a:cubicBezTo>
                      <a:pt x="9312" y="124"/>
                      <a:pt x="9276" y="100"/>
                      <a:pt x="9228" y="100"/>
                    </a:cubicBezTo>
                    <a:cubicBezTo>
                      <a:pt x="8871" y="40"/>
                      <a:pt x="8478" y="16"/>
                      <a:pt x="8061" y="5"/>
                    </a:cubicBezTo>
                    <a:cubicBezTo>
                      <a:pt x="7981" y="2"/>
                      <a:pt x="7899" y="1"/>
                      <a:pt x="7816" y="1"/>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9" name="Google Shape;5809;p62">
                <a:extLst>
                  <a:ext uri="{FF2B5EF4-FFF2-40B4-BE49-F238E27FC236}">
                    <a16:creationId xmlns:a16="http://schemas.microsoft.com/office/drawing/2014/main" id="{CE9771AE-4719-D9A7-22D6-CD8F0B629D8D}"/>
                  </a:ext>
                </a:extLst>
              </p:cNvPr>
              <p:cNvSpPr/>
              <p:nvPr/>
            </p:nvSpPr>
            <p:spPr>
              <a:xfrm>
                <a:off x="5066999" y="2554750"/>
                <a:ext cx="209000" cy="135061"/>
              </a:xfrm>
              <a:custGeom>
                <a:avLst/>
                <a:gdLst/>
                <a:ahLst/>
                <a:cxnLst/>
                <a:rect l="l" t="t" r="r" b="b"/>
                <a:pathLst>
                  <a:path w="4240" h="2740" extrusionOk="0">
                    <a:moveTo>
                      <a:pt x="3692" y="1"/>
                    </a:moveTo>
                    <a:lnTo>
                      <a:pt x="1" y="786"/>
                    </a:lnTo>
                    <a:lnTo>
                      <a:pt x="453" y="2441"/>
                    </a:lnTo>
                    <a:cubicBezTo>
                      <a:pt x="453" y="2441"/>
                      <a:pt x="636" y="2740"/>
                      <a:pt x="1385" y="2740"/>
                    </a:cubicBezTo>
                    <a:cubicBezTo>
                      <a:pt x="1683" y="2740"/>
                      <a:pt x="2071" y="2693"/>
                      <a:pt x="2573" y="2560"/>
                    </a:cubicBezTo>
                    <a:cubicBezTo>
                      <a:pt x="4239" y="2120"/>
                      <a:pt x="4073" y="1310"/>
                      <a:pt x="4073" y="1310"/>
                    </a:cubicBezTo>
                    <a:lnTo>
                      <a:pt x="3692" y="1"/>
                    </a:ln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0" name="Google Shape;5810;p62">
                <a:extLst>
                  <a:ext uri="{FF2B5EF4-FFF2-40B4-BE49-F238E27FC236}">
                    <a16:creationId xmlns:a16="http://schemas.microsoft.com/office/drawing/2014/main" id="{0A576BA9-188C-DB8A-E77A-96798FC6D54C}"/>
                  </a:ext>
                </a:extLst>
              </p:cNvPr>
              <p:cNvSpPr/>
              <p:nvPr/>
            </p:nvSpPr>
            <p:spPr>
              <a:xfrm>
                <a:off x="5066975" y="2523800"/>
                <a:ext cx="207253" cy="112474"/>
              </a:xfrm>
              <a:custGeom>
                <a:avLst/>
                <a:gdLst/>
                <a:ahLst/>
                <a:cxnLst/>
                <a:rect l="l" t="t" r="r" b="b"/>
                <a:pathLst>
                  <a:path w="4585" h="2282" extrusionOk="0">
                    <a:moveTo>
                      <a:pt x="3755" y="1"/>
                    </a:moveTo>
                    <a:cubicBezTo>
                      <a:pt x="3580" y="1"/>
                      <a:pt x="3405" y="16"/>
                      <a:pt x="3239" y="45"/>
                    </a:cubicBezTo>
                    <a:cubicBezTo>
                      <a:pt x="2358" y="164"/>
                      <a:pt x="1525" y="438"/>
                      <a:pt x="691" y="736"/>
                    </a:cubicBezTo>
                    <a:cubicBezTo>
                      <a:pt x="501" y="807"/>
                      <a:pt x="275" y="902"/>
                      <a:pt x="168" y="1045"/>
                    </a:cubicBezTo>
                    <a:cubicBezTo>
                      <a:pt x="37" y="1236"/>
                      <a:pt x="1" y="1676"/>
                      <a:pt x="144" y="1867"/>
                    </a:cubicBezTo>
                    <a:cubicBezTo>
                      <a:pt x="298" y="2117"/>
                      <a:pt x="763" y="2236"/>
                      <a:pt x="1096" y="2272"/>
                    </a:cubicBezTo>
                    <a:cubicBezTo>
                      <a:pt x="1167" y="2278"/>
                      <a:pt x="1238" y="2281"/>
                      <a:pt x="1309" y="2281"/>
                    </a:cubicBezTo>
                    <a:cubicBezTo>
                      <a:pt x="1638" y="2281"/>
                      <a:pt x="1978" y="2219"/>
                      <a:pt x="2311" y="2141"/>
                    </a:cubicBezTo>
                    <a:cubicBezTo>
                      <a:pt x="2799" y="2022"/>
                      <a:pt x="3275" y="1879"/>
                      <a:pt x="3692" y="1605"/>
                    </a:cubicBezTo>
                    <a:cubicBezTo>
                      <a:pt x="4120" y="1355"/>
                      <a:pt x="4442" y="986"/>
                      <a:pt x="4549" y="581"/>
                    </a:cubicBezTo>
                    <a:cubicBezTo>
                      <a:pt x="4573" y="450"/>
                      <a:pt x="4585" y="283"/>
                      <a:pt x="4501" y="188"/>
                    </a:cubicBezTo>
                    <a:cubicBezTo>
                      <a:pt x="4406" y="81"/>
                      <a:pt x="4263" y="45"/>
                      <a:pt x="4097" y="21"/>
                    </a:cubicBezTo>
                    <a:cubicBezTo>
                      <a:pt x="3984" y="7"/>
                      <a:pt x="3869" y="1"/>
                      <a:pt x="3755"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1" name="Google Shape;5811;p62">
                <a:extLst>
                  <a:ext uri="{FF2B5EF4-FFF2-40B4-BE49-F238E27FC236}">
                    <a16:creationId xmlns:a16="http://schemas.microsoft.com/office/drawing/2014/main" id="{EC88EC6A-05E6-8227-8928-F30C4545B1C3}"/>
                  </a:ext>
                </a:extLst>
              </p:cNvPr>
              <p:cNvSpPr/>
              <p:nvPr/>
            </p:nvSpPr>
            <p:spPr>
              <a:xfrm>
                <a:off x="5048218" y="2592903"/>
                <a:ext cx="243801" cy="151574"/>
              </a:xfrm>
              <a:custGeom>
                <a:avLst/>
                <a:gdLst/>
                <a:ahLst/>
                <a:cxnLst/>
                <a:rect l="l" t="t" r="r" b="b"/>
                <a:pathLst>
                  <a:path w="4946" h="3075" extrusionOk="0">
                    <a:moveTo>
                      <a:pt x="4220" y="1"/>
                    </a:moveTo>
                    <a:cubicBezTo>
                      <a:pt x="4175" y="1"/>
                      <a:pt x="4129" y="15"/>
                      <a:pt x="4085" y="48"/>
                    </a:cubicBezTo>
                    <a:cubicBezTo>
                      <a:pt x="3700" y="331"/>
                      <a:pt x="2831" y="1367"/>
                      <a:pt x="1356" y="1367"/>
                    </a:cubicBezTo>
                    <a:cubicBezTo>
                      <a:pt x="1279" y="1367"/>
                      <a:pt x="1200" y="1364"/>
                      <a:pt x="1120" y="1358"/>
                    </a:cubicBezTo>
                    <a:cubicBezTo>
                      <a:pt x="739" y="1322"/>
                      <a:pt x="596" y="882"/>
                      <a:pt x="525" y="691"/>
                    </a:cubicBezTo>
                    <a:cubicBezTo>
                      <a:pt x="518" y="663"/>
                      <a:pt x="498" y="652"/>
                      <a:pt x="479" y="652"/>
                    </a:cubicBezTo>
                    <a:cubicBezTo>
                      <a:pt x="465" y="652"/>
                      <a:pt x="451" y="657"/>
                      <a:pt x="441" y="667"/>
                    </a:cubicBezTo>
                    <a:cubicBezTo>
                      <a:pt x="298" y="905"/>
                      <a:pt x="37" y="1525"/>
                      <a:pt x="25" y="1679"/>
                    </a:cubicBezTo>
                    <a:cubicBezTo>
                      <a:pt x="1" y="1941"/>
                      <a:pt x="227" y="2834"/>
                      <a:pt x="382" y="2846"/>
                    </a:cubicBezTo>
                    <a:cubicBezTo>
                      <a:pt x="383" y="2846"/>
                      <a:pt x="384" y="2846"/>
                      <a:pt x="385" y="2846"/>
                    </a:cubicBezTo>
                    <a:cubicBezTo>
                      <a:pt x="533" y="2846"/>
                      <a:pt x="1156" y="1917"/>
                      <a:pt x="1156" y="1917"/>
                    </a:cubicBezTo>
                    <a:cubicBezTo>
                      <a:pt x="1156" y="1917"/>
                      <a:pt x="1780" y="3074"/>
                      <a:pt x="1998" y="3074"/>
                    </a:cubicBezTo>
                    <a:cubicBezTo>
                      <a:pt x="2003" y="3074"/>
                      <a:pt x="2008" y="3074"/>
                      <a:pt x="2013" y="3072"/>
                    </a:cubicBezTo>
                    <a:cubicBezTo>
                      <a:pt x="2346" y="2965"/>
                      <a:pt x="4025" y="2918"/>
                      <a:pt x="4882" y="1072"/>
                    </a:cubicBezTo>
                    <a:cubicBezTo>
                      <a:pt x="4946" y="956"/>
                      <a:pt x="4586" y="1"/>
                      <a:pt x="4220"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2" name="Google Shape;5812;p62">
                <a:extLst>
                  <a:ext uri="{FF2B5EF4-FFF2-40B4-BE49-F238E27FC236}">
                    <a16:creationId xmlns:a16="http://schemas.microsoft.com/office/drawing/2014/main" id="{037D7A6C-89CF-41A0-AFA2-C2CC6DA73B6F}"/>
                  </a:ext>
                </a:extLst>
              </p:cNvPr>
              <p:cNvSpPr/>
              <p:nvPr/>
            </p:nvSpPr>
            <p:spPr>
              <a:xfrm>
                <a:off x="5048218" y="2583537"/>
                <a:ext cx="247991" cy="149800"/>
              </a:xfrm>
              <a:custGeom>
                <a:avLst/>
                <a:gdLst/>
                <a:ahLst/>
                <a:cxnLst/>
                <a:rect l="l" t="t" r="r" b="b"/>
                <a:pathLst>
                  <a:path w="5031" h="3039" extrusionOk="0">
                    <a:moveTo>
                      <a:pt x="4292" y="0"/>
                    </a:moveTo>
                    <a:cubicBezTo>
                      <a:pt x="4246" y="0"/>
                      <a:pt x="4201" y="15"/>
                      <a:pt x="4156" y="48"/>
                    </a:cubicBezTo>
                    <a:cubicBezTo>
                      <a:pt x="3786" y="328"/>
                      <a:pt x="2911" y="1346"/>
                      <a:pt x="1419" y="1346"/>
                    </a:cubicBezTo>
                    <a:cubicBezTo>
                      <a:pt x="1326" y="1346"/>
                      <a:pt x="1230" y="1342"/>
                      <a:pt x="1132" y="1334"/>
                    </a:cubicBezTo>
                    <a:cubicBezTo>
                      <a:pt x="751" y="1310"/>
                      <a:pt x="596" y="857"/>
                      <a:pt x="525" y="667"/>
                    </a:cubicBezTo>
                    <a:cubicBezTo>
                      <a:pt x="518" y="641"/>
                      <a:pt x="498" y="629"/>
                      <a:pt x="479" y="629"/>
                    </a:cubicBezTo>
                    <a:cubicBezTo>
                      <a:pt x="463" y="629"/>
                      <a:pt x="447" y="638"/>
                      <a:pt x="441" y="655"/>
                    </a:cubicBezTo>
                    <a:cubicBezTo>
                      <a:pt x="298" y="893"/>
                      <a:pt x="25" y="1500"/>
                      <a:pt x="25" y="1655"/>
                    </a:cubicBezTo>
                    <a:cubicBezTo>
                      <a:pt x="1" y="1905"/>
                      <a:pt x="239" y="2798"/>
                      <a:pt x="394" y="2810"/>
                    </a:cubicBezTo>
                    <a:cubicBezTo>
                      <a:pt x="395" y="2810"/>
                      <a:pt x="396" y="2810"/>
                      <a:pt x="397" y="2810"/>
                    </a:cubicBezTo>
                    <a:cubicBezTo>
                      <a:pt x="545" y="2810"/>
                      <a:pt x="1180" y="1893"/>
                      <a:pt x="1180" y="1893"/>
                    </a:cubicBezTo>
                    <a:cubicBezTo>
                      <a:pt x="1180" y="1893"/>
                      <a:pt x="1803" y="3038"/>
                      <a:pt x="2043" y="3038"/>
                    </a:cubicBezTo>
                    <a:cubicBezTo>
                      <a:pt x="2049" y="3038"/>
                      <a:pt x="2055" y="3038"/>
                      <a:pt x="2061" y="3036"/>
                    </a:cubicBezTo>
                    <a:cubicBezTo>
                      <a:pt x="2382" y="2941"/>
                      <a:pt x="4097" y="2905"/>
                      <a:pt x="4978" y="1072"/>
                    </a:cubicBezTo>
                    <a:cubicBezTo>
                      <a:pt x="5031" y="955"/>
                      <a:pt x="4660" y="0"/>
                      <a:pt x="429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3" name="Google Shape;5813;p62">
                <a:extLst>
                  <a:ext uri="{FF2B5EF4-FFF2-40B4-BE49-F238E27FC236}">
                    <a16:creationId xmlns:a16="http://schemas.microsoft.com/office/drawing/2014/main" id="{3DFEC967-FC00-85BA-D9AA-B1AF771869B9}"/>
                  </a:ext>
                </a:extLst>
              </p:cNvPr>
              <p:cNvSpPr/>
              <p:nvPr/>
            </p:nvSpPr>
            <p:spPr>
              <a:xfrm>
                <a:off x="4837542" y="1934893"/>
                <a:ext cx="184354" cy="288361"/>
              </a:xfrm>
              <a:custGeom>
                <a:avLst/>
                <a:gdLst/>
                <a:ahLst/>
                <a:cxnLst/>
                <a:rect l="l" t="t" r="r" b="b"/>
                <a:pathLst>
                  <a:path w="3740" h="5850" extrusionOk="0">
                    <a:moveTo>
                      <a:pt x="2917" y="0"/>
                    </a:moveTo>
                    <a:cubicBezTo>
                      <a:pt x="2544" y="0"/>
                      <a:pt x="2102" y="246"/>
                      <a:pt x="1870" y="431"/>
                    </a:cubicBezTo>
                    <a:cubicBezTo>
                      <a:pt x="572" y="1419"/>
                      <a:pt x="0" y="3229"/>
                      <a:pt x="453" y="4789"/>
                    </a:cubicBezTo>
                    <a:cubicBezTo>
                      <a:pt x="524" y="5063"/>
                      <a:pt x="632" y="5313"/>
                      <a:pt x="822" y="5527"/>
                    </a:cubicBezTo>
                    <a:cubicBezTo>
                      <a:pt x="993" y="5721"/>
                      <a:pt x="1252" y="5849"/>
                      <a:pt x="1514" y="5849"/>
                    </a:cubicBezTo>
                    <a:cubicBezTo>
                      <a:pt x="1525" y="5849"/>
                      <a:pt x="1537" y="5849"/>
                      <a:pt x="1548" y="5849"/>
                    </a:cubicBezTo>
                    <a:cubicBezTo>
                      <a:pt x="2036" y="5801"/>
                      <a:pt x="2334" y="5301"/>
                      <a:pt x="2537" y="4848"/>
                    </a:cubicBezTo>
                    <a:cubicBezTo>
                      <a:pt x="2894" y="4098"/>
                      <a:pt x="3239" y="3324"/>
                      <a:pt x="3429" y="2491"/>
                    </a:cubicBezTo>
                    <a:cubicBezTo>
                      <a:pt x="3572" y="1872"/>
                      <a:pt x="3739" y="836"/>
                      <a:pt x="3418" y="265"/>
                    </a:cubicBezTo>
                    <a:cubicBezTo>
                      <a:pt x="3301" y="72"/>
                      <a:pt x="3119" y="0"/>
                      <a:pt x="2917"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4" name="Google Shape;5814;p62">
                <a:extLst>
                  <a:ext uri="{FF2B5EF4-FFF2-40B4-BE49-F238E27FC236}">
                    <a16:creationId xmlns:a16="http://schemas.microsoft.com/office/drawing/2014/main" id="{5787F103-2E67-AA11-9B47-E4DBA0E8036F}"/>
                  </a:ext>
                </a:extLst>
              </p:cNvPr>
              <p:cNvSpPr/>
              <p:nvPr/>
            </p:nvSpPr>
            <p:spPr>
              <a:xfrm>
                <a:off x="4844590" y="1928485"/>
                <a:ext cx="599249" cy="684426"/>
              </a:xfrm>
              <a:custGeom>
                <a:avLst/>
                <a:gdLst/>
                <a:ahLst/>
                <a:cxnLst/>
                <a:rect l="l" t="t" r="r" b="b"/>
                <a:pathLst>
                  <a:path w="12157" h="13885" extrusionOk="0">
                    <a:moveTo>
                      <a:pt x="5857" y="1"/>
                    </a:moveTo>
                    <a:cubicBezTo>
                      <a:pt x="2498" y="1"/>
                      <a:pt x="46" y="2793"/>
                      <a:pt x="0" y="7229"/>
                    </a:cubicBezTo>
                    <a:cubicBezTo>
                      <a:pt x="0" y="7800"/>
                      <a:pt x="12" y="8324"/>
                      <a:pt x="72" y="8848"/>
                    </a:cubicBezTo>
                    <a:lnTo>
                      <a:pt x="72" y="8884"/>
                    </a:lnTo>
                    <a:cubicBezTo>
                      <a:pt x="84" y="9039"/>
                      <a:pt x="119" y="9193"/>
                      <a:pt x="131" y="9360"/>
                    </a:cubicBezTo>
                    <a:cubicBezTo>
                      <a:pt x="346" y="10682"/>
                      <a:pt x="810" y="11813"/>
                      <a:pt x="1679" y="12598"/>
                    </a:cubicBezTo>
                    <a:lnTo>
                      <a:pt x="1703" y="12610"/>
                    </a:lnTo>
                    <a:cubicBezTo>
                      <a:pt x="1846" y="12753"/>
                      <a:pt x="2024" y="12884"/>
                      <a:pt x="2203" y="13003"/>
                    </a:cubicBezTo>
                    <a:cubicBezTo>
                      <a:pt x="2965" y="13491"/>
                      <a:pt x="3977" y="13801"/>
                      <a:pt x="5299" y="13884"/>
                    </a:cubicBezTo>
                    <a:lnTo>
                      <a:pt x="5692" y="13884"/>
                    </a:lnTo>
                    <a:cubicBezTo>
                      <a:pt x="5834" y="13884"/>
                      <a:pt x="5989" y="13884"/>
                      <a:pt x="6144" y="13861"/>
                    </a:cubicBezTo>
                    <a:cubicBezTo>
                      <a:pt x="8037" y="13730"/>
                      <a:pt x="9716" y="12587"/>
                      <a:pt x="10752" y="10848"/>
                    </a:cubicBezTo>
                    <a:cubicBezTo>
                      <a:pt x="10764" y="10824"/>
                      <a:pt x="10764" y="10813"/>
                      <a:pt x="10776" y="10801"/>
                    </a:cubicBezTo>
                    <a:cubicBezTo>
                      <a:pt x="10871" y="10646"/>
                      <a:pt x="10942" y="10515"/>
                      <a:pt x="11014" y="10348"/>
                    </a:cubicBezTo>
                    <a:cubicBezTo>
                      <a:pt x="11383" y="9574"/>
                      <a:pt x="11633" y="8717"/>
                      <a:pt x="11740" y="7765"/>
                    </a:cubicBezTo>
                    <a:cubicBezTo>
                      <a:pt x="12157" y="3847"/>
                      <a:pt x="9752" y="228"/>
                      <a:pt x="6251" y="14"/>
                    </a:cubicBezTo>
                    <a:cubicBezTo>
                      <a:pt x="6119" y="5"/>
                      <a:pt x="5987" y="1"/>
                      <a:pt x="5857" y="1"/>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5" name="Google Shape;5815;p62">
                <a:extLst>
                  <a:ext uri="{FF2B5EF4-FFF2-40B4-BE49-F238E27FC236}">
                    <a16:creationId xmlns:a16="http://schemas.microsoft.com/office/drawing/2014/main" id="{9575EFBC-1131-78B4-8331-9EE7A5A9E6F9}"/>
                  </a:ext>
                </a:extLst>
              </p:cNvPr>
              <p:cNvSpPr/>
              <p:nvPr/>
            </p:nvSpPr>
            <p:spPr>
              <a:xfrm>
                <a:off x="4819353" y="1818020"/>
                <a:ext cx="738944" cy="525261"/>
              </a:xfrm>
              <a:custGeom>
                <a:avLst/>
                <a:gdLst/>
                <a:ahLst/>
                <a:cxnLst/>
                <a:rect l="l" t="t" r="r" b="b"/>
                <a:pathLst>
                  <a:path w="14991" h="10656" extrusionOk="0">
                    <a:moveTo>
                      <a:pt x="2980" y="0"/>
                    </a:moveTo>
                    <a:cubicBezTo>
                      <a:pt x="2631" y="0"/>
                      <a:pt x="2280" y="21"/>
                      <a:pt x="1929" y="64"/>
                    </a:cubicBezTo>
                    <a:cubicBezTo>
                      <a:pt x="1679" y="88"/>
                      <a:pt x="1417" y="135"/>
                      <a:pt x="1167" y="231"/>
                    </a:cubicBezTo>
                    <a:cubicBezTo>
                      <a:pt x="1001" y="290"/>
                      <a:pt x="810" y="385"/>
                      <a:pt x="750" y="564"/>
                    </a:cubicBezTo>
                    <a:cubicBezTo>
                      <a:pt x="667" y="826"/>
                      <a:pt x="846" y="1076"/>
                      <a:pt x="1036" y="1243"/>
                    </a:cubicBezTo>
                    <a:cubicBezTo>
                      <a:pt x="1262" y="1397"/>
                      <a:pt x="1512" y="1481"/>
                      <a:pt x="1774" y="1493"/>
                    </a:cubicBezTo>
                    <a:cubicBezTo>
                      <a:pt x="1096" y="1778"/>
                      <a:pt x="512" y="2326"/>
                      <a:pt x="203" y="3005"/>
                    </a:cubicBezTo>
                    <a:cubicBezTo>
                      <a:pt x="96" y="3290"/>
                      <a:pt x="0" y="3552"/>
                      <a:pt x="36" y="3802"/>
                    </a:cubicBezTo>
                    <a:cubicBezTo>
                      <a:pt x="48" y="4124"/>
                      <a:pt x="239" y="4422"/>
                      <a:pt x="477" y="4600"/>
                    </a:cubicBezTo>
                    <a:cubicBezTo>
                      <a:pt x="739" y="4803"/>
                      <a:pt x="1036" y="4886"/>
                      <a:pt x="1346" y="4933"/>
                    </a:cubicBezTo>
                    <a:cubicBezTo>
                      <a:pt x="1440" y="4945"/>
                      <a:pt x="1535" y="4951"/>
                      <a:pt x="1631" y="4951"/>
                    </a:cubicBezTo>
                    <a:cubicBezTo>
                      <a:pt x="2391" y="4951"/>
                      <a:pt x="3165" y="4579"/>
                      <a:pt x="3620" y="3933"/>
                    </a:cubicBezTo>
                    <a:lnTo>
                      <a:pt x="3620" y="3933"/>
                    </a:lnTo>
                    <a:cubicBezTo>
                      <a:pt x="3548" y="4052"/>
                      <a:pt x="3560" y="4219"/>
                      <a:pt x="3644" y="4338"/>
                    </a:cubicBezTo>
                    <a:cubicBezTo>
                      <a:pt x="3715" y="4457"/>
                      <a:pt x="3810" y="4529"/>
                      <a:pt x="3953" y="4588"/>
                    </a:cubicBezTo>
                    <a:cubicBezTo>
                      <a:pt x="4184" y="4704"/>
                      <a:pt x="4462" y="4745"/>
                      <a:pt x="4736" y="4745"/>
                    </a:cubicBezTo>
                    <a:cubicBezTo>
                      <a:pt x="4773" y="4745"/>
                      <a:pt x="4810" y="4744"/>
                      <a:pt x="4846" y="4743"/>
                    </a:cubicBezTo>
                    <a:cubicBezTo>
                      <a:pt x="5513" y="4719"/>
                      <a:pt x="6168" y="4517"/>
                      <a:pt x="6727" y="4160"/>
                    </a:cubicBezTo>
                    <a:lnTo>
                      <a:pt x="6727" y="4160"/>
                    </a:lnTo>
                    <a:cubicBezTo>
                      <a:pt x="6573" y="4386"/>
                      <a:pt x="6465" y="4660"/>
                      <a:pt x="6525" y="4922"/>
                    </a:cubicBezTo>
                    <a:cubicBezTo>
                      <a:pt x="6573" y="5088"/>
                      <a:pt x="6692" y="5231"/>
                      <a:pt x="6811" y="5350"/>
                    </a:cubicBezTo>
                    <a:cubicBezTo>
                      <a:pt x="7192" y="5708"/>
                      <a:pt x="7742" y="5898"/>
                      <a:pt x="8274" y="5898"/>
                    </a:cubicBezTo>
                    <a:cubicBezTo>
                      <a:pt x="8291" y="5898"/>
                      <a:pt x="8307" y="5898"/>
                      <a:pt x="8323" y="5898"/>
                    </a:cubicBezTo>
                    <a:cubicBezTo>
                      <a:pt x="8871" y="5874"/>
                      <a:pt x="9430" y="5648"/>
                      <a:pt x="9883" y="5291"/>
                    </a:cubicBezTo>
                    <a:lnTo>
                      <a:pt x="9883" y="5291"/>
                    </a:lnTo>
                    <a:cubicBezTo>
                      <a:pt x="9787" y="5707"/>
                      <a:pt x="9525" y="6065"/>
                      <a:pt x="9394" y="6481"/>
                    </a:cubicBezTo>
                    <a:cubicBezTo>
                      <a:pt x="9323" y="6719"/>
                      <a:pt x="9287" y="6969"/>
                      <a:pt x="9311" y="7208"/>
                    </a:cubicBezTo>
                    <a:cubicBezTo>
                      <a:pt x="9323" y="7434"/>
                      <a:pt x="9383" y="7660"/>
                      <a:pt x="9549" y="7803"/>
                    </a:cubicBezTo>
                    <a:cubicBezTo>
                      <a:pt x="9622" y="7882"/>
                      <a:pt x="9729" y="7923"/>
                      <a:pt x="9836" y="7923"/>
                    </a:cubicBezTo>
                    <a:cubicBezTo>
                      <a:pt x="9940" y="7923"/>
                      <a:pt x="10045" y="7885"/>
                      <a:pt x="10121" y="7803"/>
                    </a:cubicBezTo>
                    <a:lnTo>
                      <a:pt x="10121" y="7803"/>
                    </a:lnTo>
                    <a:cubicBezTo>
                      <a:pt x="10085" y="8017"/>
                      <a:pt x="10049" y="8220"/>
                      <a:pt x="10049" y="8422"/>
                    </a:cubicBezTo>
                    <a:cubicBezTo>
                      <a:pt x="10049" y="8553"/>
                      <a:pt x="10061" y="8660"/>
                      <a:pt x="10145" y="8743"/>
                    </a:cubicBezTo>
                    <a:cubicBezTo>
                      <a:pt x="10198" y="8812"/>
                      <a:pt x="10285" y="8842"/>
                      <a:pt x="10375" y="8842"/>
                    </a:cubicBezTo>
                    <a:cubicBezTo>
                      <a:pt x="10426" y="8842"/>
                      <a:pt x="10478" y="8832"/>
                      <a:pt x="10526" y="8815"/>
                    </a:cubicBezTo>
                    <a:cubicBezTo>
                      <a:pt x="10656" y="8767"/>
                      <a:pt x="10776" y="8660"/>
                      <a:pt x="10883" y="8577"/>
                    </a:cubicBezTo>
                    <a:lnTo>
                      <a:pt x="10883" y="8577"/>
                    </a:lnTo>
                    <a:cubicBezTo>
                      <a:pt x="10799" y="8934"/>
                      <a:pt x="10585" y="9267"/>
                      <a:pt x="10502" y="9613"/>
                    </a:cubicBezTo>
                    <a:cubicBezTo>
                      <a:pt x="10406" y="9970"/>
                      <a:pt x="10454" y="10422"/>
                      <a:pt x="10764" y="10601"/>
                    </a:cubicBezTo>
                    <a:cubicBezTo>
                      <a:pt x="10839" y="10638"/>
                      <a:pt x="10920" y="10656"/>
                      <a:pt x="11004" y="10656"/>
                    </a:cubicBezTo>
                    <a:cubicBezTo>
                      <a:pt x="11186" y="10656"/>
                      <a:pt x="11375" y="10573"/>
                      <a:pt x="11514" y="10434"/>
                    </a:cubicBezTo>
                    <a:cubicBezTo>
                      <a:pt x="11716" y="10244"/>
                      <a:pt x="11823" y="9958"/>
                      <a:pt x="11871" y="9672"/>
                    </a:cubicBezTo>
                    <a:cubicBezTo>
                      <a:pt x="12113" y="9696"/>
                      <a:pt x="12371" y="9724"/>
                      <a:pt x="12624" y="9724"/>
                    </a:cubicBezTo>
                    <a:cubicBezTo>
                      <a:pt x="12756" y="9724"/>
                      <a:pt x="12887" y="9716"/>
                      <a:pt x="13014" y="9696"/>
                    </a:cubicBezTo>
                    <a:cubicBezTo>
                      <a:pt x="13145" y="9672"/>
                      <a:pt x="13300" y="9648"/>
                      <a:pt x="13431" y="9577"/>
                    </a:cubicBezTo>
                    <a:cubicBezTo>
                      <a:pt x="13716" y="9446"/>
                      <a:pt x="13907" y="9124"/>
                      <a:pt x="14050" y="8851"/>
                    </a:cubicBezTo>
                    <a:cubicBezTo>
                      <a:pt x="14514" y="7958"/>
                      <a:pt x="14824" y="6981"/>
                      <a:pt x="14931" y="5993"/>
                    </a:cubicBezTo>
                    <a:cubicBezTo>
                      <a:pt x="14967" y="5755"/>
                      <a:pt x="14978" y="5517"/>
                      <a:pt x="14978" y="5279"/>
                    </a:cubicBezTo>
                    <a:cubicBezTo>
                      <a:pt x="14990" y="4826"/>
                      <a:pt x="14967" y="4386"/>
                      <a:pt x="14812" y="3981"/>
                    </a:cubicBezTo>
                    <a:cubicBezTo>
                      <a:pt x="14752" y="3802"/>
                      <a:pt x="14669" y="3636"/>
                      <a:pt x="14562" y="3493"/>
                    </a:cubicBezTo>
                    <a:cubicBezTo>
                      <a:pt x="14431" y="3290"/>
                      <a:pt x="14252" y="3136"/>
                      <a:pt x="14026" y="3028"/>
                    </a:cubicBezTo>
                    <a:cubicBezTo>
                      <a:pt x="13837" y="2934"/>
                      <a:pt x="13612" y="2889"/>
                      <a:pt x="13389" y="2889"/>
                    </a:cubicBezTo>
                    <a:cubicBezTo>
                      <a:pt x="13303" y="2889"/>
                      <a:pt x="13216" y="2896"/>
                      <a:pt x="13133" y="2909"/>
                    </a:cubicBezTo>
                    <a:cubicBezTo>
                      <a:pt x="13014" y="2338"/>
                      <a:pt x="12692" y="1838"/>
                      <a:pt x="12252" y="1445"/>
                    </a:cubicBezTo>
                    <a:cubicBezTo>
                      <a:pt x="12073" y="1278"/>
                      <a:pt x="11883" y="1135"/>
                      <a:pt x="11680" y="1016"/>
                    </a:cubicBezTo>
                    <a:cubicBezTo>
                      <a:pt x="11245" y="755"/>
                      <a:pt x="10739" y="583"/>
                      <a:pt x="10228" y="583"/>
                    </a:cubicBezTo>
                    <a:cubicBezTo>
                      <a:pt x="10180" y="583"/>
                      <a:pt x="10133" y="585"/>
                      <a:pt x="10085" y="588"/>
                    </a:cubicBezTo>
                    <a:lnTo>
                      <a:pt x="9990" y="588"/>
                    </a:lnTo>
                    <a:cubicBezTo>
                      <a:pt x="9775" y="612"/>
                      <a:pt x="9537" y="671"/>
                      <a:pt x="9371" y="850"/>
                    </a:cubicBezTo>
                    <a:cubicBezTo>
                      <a:pt x="9323" y="909"/>
                      <a:pt x="9275" y="969"/>
                      <a:pt x="9263" y="1052"/>
                    </a:cubicBezTo>
                    <a:cubicBezTo>
                      <a:pt x="8799" y="588"/>
                      <a:pt x="8240" y="254"/>
                      <a:pt x="7608" y="88"/>
                    </a:cubicBezTo>
                    <a:cubicBezTo>
                      <a:pt x="7493" y="55"/>
                      <a:pt x="7370" y="34"/>
                      <a:pt x="7246" y="34"/>
                    </a:cubicBezTo>
                    <a:cubicBezTo>
                      <a:pt x="7140" y="34"/>
                      <a:pt x="7034" y="49"/>
                      <a:pt x="6930" y="88"/>
                    </a:cubicBezTo>
                    <a:cubicBezTo>
                      <a:pt x="6811" y="135"/>
                      <a:pt x="6692" y="231"/>
                      <a:pt x="6680" y="350"/>
                    </a:cubicBezTo>
                    <a:cubicBezTo>
                      <a:pt x="6656" y="421"/>
                      <a:pt x="6680" y="504"/>
                      <a:pt x="6704" y="564"/>
                    </a:cubicBezTo>
                    <a:cubicBezTo>
                      <a:pt x="6751" y="719"/>
                      <a:pt x="6823" y="850"/>
                      <a:pt x="6930" y="969"/>
                    </a:cubicBezTo>
                    <a:cubicBezTo>
                      <a:pt x="6632" y="778"/>
                      <a:pt x="6287" y="623"/>
                      <a:pt x="5942" y="504"/>
                    </a:cubicBezTo>
                    <a:cubicBezTo>
                      <a:pt x="5002" y="177"/>
                      <a:pt x="3997" y="0"/>
                      <a:pt x="2980" y="0"/>
                    </a:cubicBezTo>
                    <a:close/>
                  </a:path>
                </a:pathLst>
              </a:custGeom>
              <a:solidFill>
                <a:srgbClr val="0A0A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6" name="Google Shape;5816;p62">
                <a:extLst>
                  <a:ext uri="{FF2B5EF4-FFF2-40B4-BE49-F238E27FC236}">
                    <a16:creationId xmlns:a16="http://schemas.microsoft.com/office/drawing/2014/main" id="{CF087992-E4C0-B78A-34B1-194654E49A2E}"/>
                  </a:ext>
                </a:extLst>
              </p:cNvPr>
              <p:cNvSpPr/>
              <p:nvPr/>
            </p:nvSpPr>
            <p:spPr>
              <a:xfrm>
                <a:off x="5307645" y="1845673"/>
                <a:ext cx="250652" cy="305367"/>
              </a:xfrm>
              <a:custGeom>
                <a:avLst/>
                <a:gdLst/>
                <a:ahLst/>
                <a:cxnLst/>
                <a:rect l="l" t="t" r="r" b="b"/>
                <a:pathLst>
                  <a:path w="5085" h="6195" extrusionOk="0">
                    <a:moveTo>
                      <a:pt x="279" y="1"/>
                    </a:moveTo>
                    <a:cubicBezTo>
                      <a:pt x="246" y="1"/>
                      <a:pt x="212" y="1"/>
                      <a:pt x="179" y="3"/>
                    </a:cubicBezTo>
                    <a:lnTo>
                      <a:pt x="84" y="3"/>
                    </a:lnTo>
                    <a:cubicBezTo>
                      <a:pt x="12" y="253"/>
                      <a:pt x="0" y="455"/>
                      <a:pt x="12" y="646"/>
                    </a:cubicBezTo>
                    <a:cubicBezTo>
                      <a:pt x="72" y="1122"/>
                      <a:pt x="358" y="1527"/>
                      <a:pt x="691" y="1872"/>
                    </a:cubicBezTo>
                    <a:cubicBezTo>
                      <a:pt x="369" y="2051"/>
                      <a:pt x="0" y="2313"/>
                      <a:pt x="60" y="2694"/>
                    </a:cubicBezTo>
                    <a:cubicBezTo>
                      <a:pt x="72" y="2837"/>
                      <a:pt x="179" y="2968"/>
                      <a:pt x="274" y="3075"/>
                    </a:cubicBezTo>
                    <a:cubicBezTo>
                      <a:pt x="548" y="3349"/>
                      <a:pt x="905" y="3491"/>
                      <a:pt x="1262" y="3527"/>
                    </a:cubicBezTo>
                    <a:cubicBezTo>
                      <a:pt x="1322" y="3527"/>
                      <a:pt x="1382" y="3527"/>
                      <a:pt x="1441" y="3551"/>
                    </a:cubicBezTo>
                    <a:cubicBezTo>
                      <a:pt x="1632" y="3670"/>
                      <a:pt x="1465" y="3968"/>
                      <a:pt x="1512" y="4194"/>
                    </a:cubicBezTo>
                    <a:cubicBezTo>
                      <a:pt x="1556" y="4385"/>
                      <a:pt x="1758" y="4462"/>
                      <a:pt x="1970" y="4462"/>
                    </a:cubicBezTo>
                    <a:cubicBezTo>
                      <a:pt x="2049" y="4462"/>
                      <a:pt x="2129" y="4451"/>
                      <a:pt x="2203" y="4432"/>
                    </a:cubicBezTo>
                    <a:cubicBezTo>
                      <a:pt x="2391" y="4378"/>
                      <a:pt x="2598" y="4291"/>
                      <a:pt x="2791" y="4291"/>
                    </a:cubicBezTo>
                    <a:cubicBezTo>
                      <a:pt x="2855" y="4291"/>
                      <a:pt x="2917" y="4301"/>
                      <a:pt x="2977" y="4325"/>
                    </a:cubicBezTo>
                    <a:cubicBezTo>
                      <a:pt x="3298" y="4444"/>
                      <a:pt x="3370" y="4861"/>
                      <a:pt x="3465" y="5194"/>
                    </a:cubicBezTo>
                    <a:cubicBezTo>
                      <a:pt x="3548" y="5468"/>
                      <a:pt x="3668" y="5754"/>
                      <a:pt x="3846" y="5992"/>
                    </a:cubicBezTo>
                    <a:cubicBezTo>
                      <a:pt x="3894" y="6051"/>
                      <a:pt x="3953" y="6123"/>
                      <a:pt x="4013" y="6158"/>
                    </a:cubicBezTo>
                    <a:cubicBezTo>
                      <a:pt x="4057" y="6183"/>
                      <a:pt x="4103" y="6194"/>
                      <a:pt x="4151" y="6194"/>
                    </a:cubicBezTo>
                    <a:cubicBezTo>
                      <a:pt x="4305" y="6194"/>
                      <a:pt x="4468" y="6078"/>
                      <a:pt x="4596" y="5968"/>
                    </a:cubicBezTo>
                    <a:cubicBezTo>
                      <a:pt x="4739" y="5813"/>
                      <a:pt x="4894" y="5635"/>
                      <a:pt x="5025" y="5444"/>
                    </a:cubicBezTo>
                    <a:cubicBezTo>
                      <a:pt x="5061" y="5206"/>
                      <a:pt x="5072" y="4968"/>
                      <a:pt x="5072" y="4730"/>
                    </a:cubicBezTo>
                    <a:cubicBezTo>
                      <a:pt x="5084" y="4277"/>
                      <a:pt x="5061" y="3837"/>
                      <a:pt x="4906" y="3432"/>
                    </a:cubicBezTo>
                    <a:cubicBezTo>
                      <a:pt x="4846" y="3253"/>
                      <a:pt x="4763" y="3087"/>
                      <a:pt x="4656" y="2944"/>
                    </a:cubicBezTo>
                    <a:cubicBezTo>
                      <a:pt x="4596" y="2968"/>
                      <a:pt x="4525" y="3027"/>
                      <a:pt x="4477" y="3075"/>
                    </a:cubicBezTo>
                    <a:cubicBezTo>
                      <a:pt x="4346" y="3241"/>
                      <a:pt x="4287" y="3444"/>
                      <a:pt x="4251" y="3658"/>
                    </a:cubicBezTo>
                    <a:cubicBezTo>
                      <a:pt x="3882" y="3468"/>
                      <a:pt x="3465" y="3349"/>
                      <a:pt x="3048" y="3313"/>
                    </a:cubicBezTo>
                    <a:cubicBezTo>
                      <a:pt x="2858" y="3301"/>
                      <a:pt x="2632" y="3289"/>
                      <a:pt x="2525" y="3122"/>
                    </a:cubicBezTo>
                    <a:cubicBezTo>
                      <a:pt x="2394" y="2884"/>
                      <a:pt x="2667" y="2575"/>
                      <a:pt x="2536" y="2301"/>
                    </a:cubicBezTo>
                    <a:cubicBezTo>
                      <a:pt x="2477" y="2134"/>
                      <a:pt x="2286" y="2063"/>
                      <a:pt x="2144" y="1956"/>
                    </a:cubicBezTo>
                    <a:cubicBezTo>
                      <a:pt x="2024" y="1872"/>
                      <a:pt x="1929" y="1765"/>
                      <a:pt x="1870" y="1634"/>
                    </a:cubicBezTo>
                    <a:cubicBezTo>
                      <a:pt x="1846" y="1551"/>
                      <a:pt x="1810" y="1479"/>
                      <a:pt x="1810" y="1408"/>
                    </a:cubicBezTo>
                    <a:cubicBezTo>
                      <a:pt x="1822" y="1134"/>
                      <a:pt x="2155" y="1051"/>
                      <a:pt x="2346" y="872"/>
                    </a:cubicBezTo>
                    <a:cubicBezTo>
                      <a:pt x="2167" y="705"/>
                      <a:pt x="1977" y="562"/>
                      <a:pt x="1763" y="443"/>
                    </a:cubicBezTo>
                    <a:cubicBezTo>
                      <a:pt x="1315" y="175"/>
                      <a:pt x="804" y="1"/>
                      <a:pt x="279" y="1"/>
                    </a:cubicBezTo>
                    <a:close/>
                  </a:path>
                </a:pathLst>
              </a:custGeom>
              <a:solidFill>
                <a:srgbClr val="463F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7" name="Google Shape;5817;p62">
                <a:extLst>
                  <a:ext uri="{FF2B5EF4-FFF2-40B4-BE49-F238E27FC236}">
                    <a16:creationId xmlns:a16="http://schemas.microsoft.com/office/drawing/2014/main" id="{3D9DE091-4D13-3644-BA1D-4843548DA1A4}"/>
                  </a:ext>
                </a:extLst>
              </p:cNvPr>
              <p:cNvSpPr/>
              <p:nvPr/>
            </p:nvSpPr>
            <p:spPr>
              <a:xfrm>
                <a:off x="5366895" y="2242135"/>
                <a:ext cx="183171" cy="220830"/>
              </a:xfrm>
              <a:custGeom>
                <a:avLst/>
                <a:gdLst/>
                <a:ahLst/>
                <a:cxnLst/>
                <a:rect l="l" t="t" r="r" b="b"/>
                <a:pathLst>
                  <a:path w="3716" h="4480" extrusionOk="0">
                    <a:moveTo>
                      <a:pt x="2317" y="1"/>
                    </a:moveTo>
                    <a:cubicBezTo>
                      <a:pt x="972" y="1"/>
                      <a:pt x="227" y="1554"/>
                      <a:pt x="72" y="2699"/>
                    </a:cubicBezTo>
                    <a:cubicBezTo>
                      <a:pt x="25" y="2985"/>
                      <a:pt x="1" y="3295"/>
                      <a:pt x="72" y="3580"/>
                    </a:cubicBezTo>
                    <a:cubicBezTo>
                      <a:pt x="194" y="4112"/>
                      <a:pt x="616" y="4479"/>
                      <a:pt x="1154" y="4479"/>
                    </a:cubicBezTo>
                    <a:cubicBezTo>
                      <a:pt x="1193" y="4479"/>
                      <a:pt x="1234" y="4477"/>
                      <a:pt x="1275" y="4473"/>
                    </a:cubicBezTo>
                    <a:cubicBezTo>
                      <a:pt x="1799" y="4426"/>
                      <a:pt x="2311" y="4116"/>
                      <a:pt x="2692" y="3771"/>
                    </a:cubicBezTo>
                    <a:cubicBezTo>
                      <a:pt x="3323" y="3223"/>
                      <a:pt x="3704" y="2425"/>
                      <a:pt x="3704" y="1616"/>
                    </a:cubicBezTo>
                    <a:cubicBezTo>
                      <a:pt x="3716" y="1235"/>
                      <a:pt x="3632" y="842"/>
                      <a:pt x="3406" y="520"/>
                    </a:cubicBezTo>
                    <a:cubicBezTo>
                      <a:pt x="3204" y="247"/>
                      <a:pt x="2930" y="92"/>
                      <a:pt x="2656" y="32"/>
                    </a:cubicBezTo>
                    <a:cubicBezTo>
                      <a:pt x="2539" y="11"/>
                      <a:pt x="2426" y="1"/>
                      <a:pt x="2317" y="1"/>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8" name="Google Shape;5818;p62">
                <a:extLst>
                  <a:ext uri="{FF2B5EF4-FFF2-40B4-BE49-F238E27FC236}">
                    <a16:creationId xmlns:a16="http://schemas.microsoft.com/office/drawing/2014/main" id="{1FB3B4D9-A5C3-2876-CA43-6F2338C0187F}"/>
                  </a:ext>
                </a:extLst>
              </p:cNvPr>
              <p:cNvSpPr/>
              <p:nvPr/>
            </p:nvSpPr>
            <p:spPr>
              <a:xfrm>
                <a:off x="5425011" y="2301237"/>
                <a:ext cx="90452" cy="104500"/>
              </a:xfrm>
              <a:custGeom>
                <a:avLst/>
                <a:gdLst/>
                <a:ahLst/>
                <a:cxnLst/>
                <a:rect l="l" t="t" r="r" b="b"/>
                <a:pathLst>
                  <a:path w="1835" h="2120" extrusionOk="0">
                    <a:moveTo>
                      <a:pt x="1275" y="0"/>
                    </a:moveTo>
                    <a:cubicBezTo>
                      <a:pt x="989" y="0"/>
                      <a:pt x="751" y="179"/>
                      <a:pt x="584" y="369"/>
                    </a:cubicBezTo>
                    <a:cubicBezTo>
                      <a:pt x="179" y="834"/>
                      <a:pt x="1" y="1441"/>
                      <a:pt x="60" y="2048"/>
                    </a:cubicBezTo>
                    <a:cubicBezTo>
                      <a:pt x="66" y="2096"/>
                      <a:pt x="102" y="2119"/>
                      <a:pt x="136" y="2119"/>
                    </a:cubicBezTo>
                    <a:cubicBezTo>
                      <a:pt x="170" y="2119"/>
                      <a:pt x="203" y="2096"/>
                      <a:pt x="203" y="2048"/>
                    </a:cubicBezTo>
                    <a:cubicBezTo>
                      <a:pt x="179" y="1560"/>
                      <a:pt x="346" y="1048"/>
                      <a:pt x="644" y="667"/>
                    </a:cubicBezTo>
                    <a:cubicBezTo>
                      <a:pt x="703" y="572"/>
                      <a:pt x="775" y="488"/>
                      <a:pt x="858" y="417"/>
                    </a:cubicBezTo>
                    <a:cubicBezTo>
                      <a:pt x="953" y="512"/>
                      <a:pt x="1013" y="631"/>
                      <a:pt x="1036" y="750"/>
                    </a:cubicBezTo>
                    <a:cubicBezTo>
                      <a:pt x="1048" y="834"/>
                      <a:pt x="1048" y="893"/>
                      <a:pt x="1048" y="976"/>
                    </a:cubicBezTo>
                    <a:lnTo>
                      <a:pt x="1048" y="1036"/>
                    </a:lnTo>
                    <a:lnTo>
                      <a:pt x="1048" y="1048"/>
                    </a:lnTo>
                    <a:lnTo>
                      <a:pt x="1048" y="1084"/>
                    </a:lnTo>
                    <a:cubicBezTo>
                      <a:pt x="1036" y="1131"/>
                      <a:pt x="1025" y="1167"/>
                      <a:pt x="1036" y="1215"/>
                    </a:cubicBezTo>
                    <a:cubicBezTo>
                      <a:pt x="1036" y="1263"/>
                      <a:pt x="1081" y="1301"/>
                      <a:pt x="1128" y="1301"/>
                    </a:cubicBezTo>
                    <a:cubicBezTo>
                      <a:pt x="1150" y="1301"/>
                      <a:pt x="1172" y="1293"/>
                      <a:pt x="1191" y="1274"/>
                    </a:cubicBezTo>
                    <a:cubicBezTo>
                      <a:pt x="1263" y="1203"/>
                      <a:pt x="1275" y="1084"/>
                      <a:pt x="1287" y="976"/>
                    </a:cubicBezTo>
                    <a:cubicBezTo>
                      <a:pt x="1310" y="881"/>
                      <a:pt x="1287" y="786"/>
                      <a:pt x="1263" y="691"/>
                    </a:cubicBezTo>
                    <a:cubicBezTo>
                      <a:pt x="1215" y="548"/>
                      <a:pt x="1144" y="417"/>
                      <a:pt x="1036" y="298"/>
                    </a:cubicBezTo>
                    <a:cubicBezTo>
                      <a:pt x="1084" y="262"/>
                      <a:pt x="1132" y="250"/>
                      <a:pt x="1191" y="238"/>
                    </a:cubicBezTo>
                    <a:cubicBezTo>
                      <a:pt x="1226" y="223"/>
                      <a:pt x="1265" y="217"/>
                      <a:pt x="1306" y="217"/>
                    </a:cubicBezTo>
                    <a:cubicBezTo>
                      <a:pt x="1362" y="217"/>
                      <a:pt x="1422" y="229"/>
                      <a:pt x="1477" y="250"/>
                    </a:cubicBezTo>
                    <a:cubicBezTo>
                      <a:pt x="1560" y="298"/>
                      <a:pt x="1608" y="381"/>
                      <a:pt x="1691" y="429"/>
                    </a:cubicBezTo>
                    <a:cubicBezTo>
                      <a:pt x="1704" y="435"/>
                      <a:pt x="1718" y="438"/>
                      <a:pt x="1732" y="438"/>
                    </a:cubicBezTo>
                    <a:cubicBezTo>
                      <a:pt x="1773" y="438"/>
                      <a:pt x="1817" y="413"/>
                      <a:pt x="1834" y="369"/>
                    </a:cubicBezTo>
                    <a:cubicBezTo>
                      <a:pt x="1822" y="131"/>
                      <a:pt x="1477" y="0"/>
                      <a:pt x="1275" y="0"/>
                    </a:cubicBezTo>
                    <a:close/>
                  </a:path>
                </a:pathLst>
              </a:custGeom>
              <a:solidFill>
                <a:srgbClr val="C431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9" name="Google Shape;5821;p62">
                <a:extLst>
                  <a:ext uri="{FF2B5EF4-FFF2-40B4-BE49-F238E27FC236}">
                    <a16:creationId xmlns:a16="http://schemas.microsoft.com/office/drawing/2014/main" id="{9AB2B4FA-EDB0-71C8-B1A9-104B12F92ABC}"/>
                  </a:ext>
                </a:extLst>
              </p:cNvPr>
              <p:cNvSpPr/>
              <p:nvPr/>
            </p:nvSpPr>
            <p:spPr>
              <a:xfrm>
                <a:off x="5073456" y="2154295"/>
                <a:ext cx="105782" cy="38596"/>
              </a:xfrm>
              <a:custGeom>
                <a:avLst/>
                <a:gdLst/>
                <a:ahLst/>
                <a:cxnLst/>
                <a:rect l="l" t="t" r="r" b="b"/>
                <a:pathLst>
                  <a:path w="2146" h="783" extrusionOk="0">
                    <a:moveTo>
                      <a:pt x="538" y="0"/>
                    </a:moveTo>
                    <a:cubicBezTo>
                      <a:pt x="502" y="0"/>
                      <a:pt x="465" y="2"/>
                      <a:pt x="429" y="5"/>
                    </a:cubicBezTo>
                    <a:cubicBezTo>
                      <a:pt x="287" y="16"/>
                      <a:pt x="120" y="76"/>
                      <a:pt x="60" y="207"/>
                    </a:cubicBezTo>
                    <a:cubicBezTo>
                      <a:pt x="1" y="326"/>
                      <a:pt x="37" y="457"/>
                      <a:pt x="108" y="552"/>
                    </a:cubicBezTo>
                    <a:cubicBezTo>
                      <a:pt x="238" y="726"/>
                      <a:pt x="445" y="767"/>
                      <a:pt x="658" y="767"/>
                    </a:cubicBezTo>
                    <a:cubicBezTo>
                      <a:pt x="737" y="767"/>
                      <a:pt x="817" y="761"/>
                      <a:pt x="894" y="755"/>
                    </a:cubicBezTo>
                    <a:cubicBezTo>
                      <a:pt x="953" y="751"/>
                      <a:pt x="1013" y="749"/>
                      <a:pt x="1073" y="749"/>
                    </a:cubicBezTo>
                    <a:cubicBezTo>
                      <a:pt x="1193" y="749"/>
                      <a:pt x="1314" y="755"/>
                      <a:pt x="1441" y="755"/>
                    </a:cubicBezTo>
                    <a:cubicBezTo>
                      <a:pt x="1494" y="755"/>
                      <a:pt x="1679" y="783"/>
                      <a:pt x="1839" y="783"/>
                    </a:cubicBezTo>
                    <a:cubicBezTo>
                      <a:pt x="2006" y="783"/>
                      <a:pt x="2146" y="752"/>
                      <a:pt x="2072" y="624"/>
                    </a:cubicBezTo>
                    <a:cubicBezTo>
                      <a:pt x="2061" y="600"/>
                      <a:pt x="2013" y="564"/>
                      <a:pt x="1977" y="540"/>
                    </a:cubicBezTo>
                    <a:cubicBezTo>
                      <a:pt x="1894" y="493"/>
                      <a:pt x="1799" y="433"/>
                      <a:pt x="1715" y="386"/>
                    </a:cubicBezTo>
                    <a:cubicBezTo>
                      <a:pt x="1365" y="178"/>
                      <a:pt x="945" y="0"/>
                      <a:pt x="538"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0" name="Google Shape;5822;p62">
                <a:extLst>
                  <a:ext uri="{FF2B5EF4-FFF2-40B4-BE49-F238E27FC236}">
                    <a16:creationId xmlns:a16="http://schemas.microsoft.com/office/drawing/2014/main" id="{573B3EE3-40C6-48B5-E028-BFD51F2B5828}"/>
                  </a:ext>
                </a:extLst>
              </p:cNvPr>
              <p:cNvSpPr/>
              <p:nvPr/>
            </p:nvSpPr>
            <p:spPr>
              <a:xfrm>
                <a:off x="4889496" y="2152176"/>
                <a:ext cx="80741" cy="38251"/>
              </a:xfrm>
              <a:custGeom>
                <a:avLst/>
                <a:gdLst/>
                <a:ahLst/>
                <a:cxnLst/>
                <a:rect l="l" t="t" r="r" b="b"/>
                <a:pathLst>
                  <a:path w="1638" h="776" extrusionOk="0">
                    <a:moveTo>
                      <a:pt x="1094" y="0"/>
                    </a:moveTo>
                    <a:cubicBezTo>
                      <a:pt x="794" y="0"/>
                      <a:pt x="495" y="156"/>
                      <a:pt x="268" y="321"/>
                    </a:cubicBezTo>
                    <a:cubicBezTo>
                      <a:pt x="209" y="369"/>
                      <a:pt x="149" y="417"/>
                      <a:pt x="101" y="476"/>
                    </a:cubicBezTo>
                    <a:cubicBezTo>
                      <a:pt x="66" y="500"/>
                      <a:pt x="54" y="524"/>
                      <a:pt x="42" y="560"/>
                    </a:cubicBezTo>
                    <a:cubicBezTo>
                      <a:pt x="1" y="711"/>
                      <a:pt x="155" y="743"/>
                      <a:pt x="308" y="743"/>
                    </a:cubicBezTo>
                    <a:cubicBezTo>
                      <a:pt x="420" y="743"/>
                      <a:pt x="531" y="726"/>
                      <a:pt x="566" y="726"/>
                    </a:cubicBezTo>
                    <a:cubicBezTo>
                      <a:pt x="709" y="726"/>
                      <a:pt x="840" y="726"/>
                      <a:pt x="994" y="750"/>
                    </a:cubicBezTo>
                    <a:cubicBezTo>
                      <a:pt x="1076" y="763"/>
                      <a:pt x="1162" y="776"/>
                      <a:pt x="1244" y="776"/>
                    </a:cubicBezTo>
                    <a:cubicBezTo>
                      <a:pt x="1390" y="776"/>
                      <a:pt x="1521" y="735"/>
                      <a:pt x="1590" y="583"/>
                    </a:cubicBezTo>
                    <a:cubicBezTo>
                      <a:pt x="1637" y="476"/>
                      <a:pt x="1637" y="357"/>
                      <a:pt x="1554" y="238"/>
                    </a:cubicBezTo>
                    <a:cubicBezTo>
                      <a:pt x="1483" y="95"/>
                      <a:pt x="1352" y="24"/>
                      <a:pt x="1232" y="12"/>
                    </a:cubicBezTo>
                    <a:cubicBezTo>
                      <a:pt x="1186" y="4"/>
                      <a:pt x="1140" y="0"/>
                      <a:pt x="1094"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1" name="Google Shape;5823;p62">
                <a:extLst>
                  <a:ext uri="{FF2B5EF4-FFF2-40B4-BE49-F238E27FC236}">
                    <a16:creationId xmlns:a16="http://schemas.microsoft.com/office/drawing/2014/main" id="{AD02AA31-365C-2EEC-9321-B4CD256E02F1}"/>
                  </a:ext>
                </a:extLst>
              </p:cNvPr>
              <p:cNvSpPr/>
              <p:nvPr/>
            </p:nvSpPr>
            <p:spPr>
              <a:xfrm>
                <a:off x="4959590" y="2234298"/>
                <a:ext cx="49391" cy="128752"/>
              </a:xfrm>
              <a:custGeom>
                <a:avLst/>
                <a:gdLst/>
                <a:ahLst/>
                <a:cxnLst/>
                <a:rect l="l" t="t" r="r" b="b"/>
                <a:pathLst>
                  <a:path w="1002" h="2612" extrusionOk="0">
                    <a:moveTo>
                      <a:pt x="689" y="0"/>
                    </a:moveTo>
                    <a:cubicBezTo>
                      <a:pt x="655" y="0"/>
                      <a:pt x="625" y="30"/>
                      <a:pt x="632" y="72"/>
                    </a:cubicBezTo>
                    <a:cubicBezTo>
                      <a:pt x="715" y="429"/>
                      <a:pt x="799" y="822"/>
                      <a:pt x="811" y="1191"/>
                    </a:cubicBezTo>
                    <a:cubicBezTo>
                      <a:pt x="823" y="1275"/>
                      <a:pt x="823" y="1382"/>
                      <a:pt x="823" y="1465"/>
                    </a:cubicBezTo>
                    <a:lnTo>
                      <a:pt x="823" y="1501"/>
                    </a:lnTo>
                    <a:cubicBezTo>
                      <a:pt x="799" y="1489"/>
                      <a:pt x="763" y="1465"/>
                      <a:pt x="727" y="1465"/>
                    </a:cubicBezTo>
                    <a:cubicBezTo>
                      <a:pt x="679" y="1457"/>
                      <a:pt x="627" y="1451"/>
                      <a:pt x="573" y="1451"/>
                    </a:cubicBezTo>
                    <a:cubicBezTo>
                      <a:pt x="481" y="1451"/>
                      <a:pt x="386" y="1468"/>
                      <a:pt x="311" y="1513"/>
                    </a:cubicBezTo>
                    <a:cubicBezTo>
                      <a:pt x="49" y="1668"/>
                      <a:pt x="1" y="2025"/>
                      <a:pt x="96" y="2275"/>
                    </a:cubicBezTo>
                    <a:cubicBezTo>
                      <a:pt x="156" y="2406"/>
                      <a:pt x="263" y="2525"/>
                      <a:pt x="406" y="2584"/>
                    </a:cubicBezTo>
                    <a:cubicBezTo>
                      <a:pt x="455" y="2602"/>
                      <a:pt x="508" y="2612"/>
                      <a:pt x="562" y="2612"/>
                    </a:cubicBezTo>
                    <a:cubicBezTo>
                      <a:pt x="653" y="2612"/>
                      <a:pt x="743" y="2585"/>
                      <a:pt x="811" y="2525"/>
                    </a:cubicBezTo>
                    <a:cubicBezTo>
                      <a:pt x="834" y="2489"/>
                      <a:pt x="811" y="2430"/>
                      <a:pt x="763" y="2430"/>
                    </a:cubicBezTo>
                    <a:cubicBezTo>
                      <a:pt x="737" y="2432"/>
                      <a:pt x="711" y="2434"/>
                      <a:pt x="685" y="2434"/>
                    </a:cubicBezTo>
                    <a:cubicBezTo>
                      <a:pt x="581" y="2434"/>
                      <a:pt x="480" y="2411"/>
                      <a:pt x="394" y="2334"/>
                    </a:cubicBezTo>
                    <a:cubicBezTo>
                      <a:pt x="287" y="2251"/>
                      <a:pt x="239" y="2108"/>
                      <a:pt x="239" y="1977"/>
                    </a:cubicBezTo>
                    <a:cubicBezTo>
                      <a:pt x="263" y="1846"/>
                      <a:pt x="322" y="1715"/>
                      <a:pt x="453" y="1668"/>
                    </a:cubicBezTo>
                    <a:cubicBezTo>
                      <a:pt x="494" y="1659"/>
                      <a:pt x="541" y="1646"/>
                      <a:pt x="586" y="1646"/>
                    </a:cubicBezTo>
                    <a:cubicBezTo>
                      <a:pt x="606" y="1646"/>
                      <a:pt x="625" y="1648"/>
                      <a:pt x="644" y="1656"/>
                    </a:cubicBezTo>
                    <a:cubicBezTo>
                      <a:pt x="703" y="1668"/>
                      <a:pt x="763" y="1692"/>
                      <a:pt x="823" y="1692"/>
                    </a:cubicBezTo>
                    <a:cubicBezTo>
                      <a:pt x="832" y="1693"/>
                      <a:pt x="842" y="1694"/>
                      <a:pt x="851" y="1694"/>
                    </a:cubicBezTo>
                    <a:cubicBezTo>
                      <a:pt x="960" y="1694"/>
                      <a:pt x="1001" y="1565"/>
                      <a:pt x="1001" y="1477"/>
                    </a:cubicBezTo>
                    <a:cubicBezTo>
                      <a:pt x="1001" y="1311"/>
                      <a:pt x="977" y="1144"/>
                      <a:pt x="953" y="977"/>
                    </a:cubicBezTo>
                    <a:cubicBezTo>
                      <a:pt x="918" y="668"/>
                      <a:pt x="858" y="358"/>
                      <a:pt x="751" y="48"/>
                    </a:cubicBezTo>
                    <a:cubicBezTo>
                      <a:pt x="736" y="14"/>
                      <a:pt x="712" y="0"/>
                      <a:pt x="689" y="0"/>
                    </a:cubicBezTo>
                    <a:close/>
                  </a:path>
                </a:pathLst>
              </a:custGeom>
              <a:solidFill>
                <a:srgbClr val="C431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2" name="Google Shape;5824;p62">
                <a:extLst>
                  <a:ext uri="{FF2B5EF4-FFF2-40B4-BE49-F238E27FC236}">
                    <a16:creationId xmlns:a16="http://schemas.microsoft.com/office/drawing/2014/main" id="{7228E9D8-E6F3-EC05-51B5-38D4FAB3F06E}"/>
                  </a:ext>
                </a:extLst>
              </p:cNvPr>
              <p:cNvSpPr/>
              <p:nvPr/>
            </p:nvSpPr>
            <p:spPr>
              <a:xfrm>
                <a:off x="5075822" y="2276196"/>
                <a:ext cx="102627" cy="39385"/>
              </a:xfrm>
              <a:custGeom>
                <a:avLst/>
                <a:gdLst/>
                <a:ahLst/>
                <a:cxnLst/>
                <a:rect l="l" t="t" r="r" b="b"/>
                <a:pathLst>
                  <a:path w="2082" h="799" extrusionOk="0">
                    <a:moveTo>
                      <a:pt x="1040" y="1"/>
                    </a:moveTo>
                    <a:cubicBezTo>
                      <a:pt x="995" y="1"/>
                      <a:pt x="951" y="3"/>
                      <a:pt x="905" y="8"/>
                    </a:cubicBezTo>
                    <a:cubicBezTo>
                      <a:pt x="679" y="44"/>
                      <a:pt x="489" y="115"/>
                      <a:pt x="322" y="246"/>
                    </a:cubicBezTo>
                    <a:cubicBezTo>
                      <a:pt x="239" y="318"/>
                      <a:pt x="179" y="377"/>
                      <a:pt x="119" y="472"/>
                    </a:cubicBezTo>
                    <a:cubicBezTo>
                      <a:pt x="60" y="544"/>
                      <a:pt x="0" y="663"/>
                      <a:pt x="0" y="734"/>
                    </a:cubicBezTo>
                    <a:cubicBezTo>
                      <a:pt x="0" y="775"/>
                      <a:pt x="28" y="799"/>
                      <a:pt x="53" y="799"/>
                    </a:cubicBezTo>
                    <a:cubicBezTo>
                      <a:pt x="65" y="799"/>
                      <a:pt x="76" y="793"/>
                      <a:pt x="84" y="782"/>
                    </a:cubicBezTo>
                    <a:cubicBezTo>
                      <a:pt x="143" y="722"/>
                      <a:pt x="179" y="639"/>
                      <a:pt x="239" y="580"/>
                    </a:cubicBezTo>
                    <a:cubicBezTo>
                      <a:pt x="298" y="520"/>
                      <a:pt x="358" y="437"/>
                      <a:pt x="429" y="401"/>
                    </a:cubicBezTo>
                    <a:cubicBezTo>
                      <a:pt x="572" y="294"/>
                      <a:pt x="739" y="222"/>
                      <a:pt x="917" y="199"/>
                    </a:cubicBezTo>
                    <a:cubicBezTo>
                      <a:pt x="943" y="197"/>
                      <a:pt x="968" y="196"/>
                      <a:pt x="994" y="196"/>
                    </a:cubicBezTo>
                    <a:cubicBezTo>
                      <a:pt x="1168" y="196"/>
                      <a:pt x="1333" y="231"/>
                      <a:pt x="1489" y="294"/>
                    </a:cubicBezTo>
                    <a:cubicBezTo>
                      <a:pt x="1572" y="341"/>
                      <a:pt x="1667" y="377"/>
                      <a:pt x="1751" y="437"/>
                    </a:cubicBezTo>
                    <a:cubicBezTo>
                      <a:pt x="1846" y="496"/>
                      <a:pt x="1905" y="580"/>
                      <a:pt x="1989" y="615"/>
                    </a:cubicBezTo>
                    <a:cubicBezTo>
                      <a:pt x="2000" y="620"/>
                      <a:pt x="2010" y="622"/>
                      <a:pt x="2019" y="622"/>
                    </a:cubicBezTo>
                    <a:cubicBezTo>
                      <a:pt x="2060" y="622"/>
                      <a:pt x="2082" y="583"/>
                      <a:pt x="2072" y="544"/>
                    </a:cubicBezTo>
                    <a:cubicBezTo>
                      <a:pt x="2024" y="437"/>
                      <a:pt x="1929" y="353"/>
                      <a:pt x="1846" y="294"/>
                    </a:cubicBezTo>
                    <a:cubicBezTo>
                      <a:pt x="1751" y="222"/>
                      <a:pt x="1643" y="163"/>
                      <a:pt x="1548" y="115"/>
                    </a:cubicBezTo>
                    <a:cubicBezTo>
                      <a:pt x="1386" y="39"/>
                      <a:pt x="1217" y="1"/>
                      <a:pt x="1040" y="1"/>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3" name="Google Shape;5825;p62">
                <a:extLst>
                  <a:ext uri="{FF2B5EF4-FFF2-40B4-BE49-F238E27FC236}">
                    <a16:creationId xmlns:a16="http://schemas.microsoft.com/office/drawing/2014/main" id="{33885CB9-94B8-49C4-3CD7-A3A1FA7CB9C5}"/>
                  </a:ext>
                </a:extLst>
              </p:cNvPr>
              <p:cNvSpPr/>
              <p:nvPr/>
            </p:nvSpPr>
            <p:spPr>
              <a:xfrm>
                <a:off x="4887031" y="2276196"/>
                <a:ext cx="66151" cy="39385"/>
              </a:xfrm>
              <a:custGeom>
                <a:avLst/>
                <a:gdLst/>
                <a:ahLst/>
                <a:cxnLst/>
                <a:rect l="l" t="t" r="r" b="b"/>
                <a:pathLst>
                  <a:path w="1342" h="799" extrusionOk="0">
                    <a:moveTo>
                      <a:pt x="686" y="1"/>
                    </a:moveTo>
                    <a:cubicBezTo>
                      <a:pt x="575" y="1"/>
                      <a:pt x="468" y="39"/>
                      <a:pt x="354" y="115"/>
                    </a:cubicBezTo>
                    <a:cubicBezTo>
                      <a:pt x="282" y="163"/>
                      <a:pt x="223" y="222"/>
                      <a:pt x="163" y="294"/>
                    </a:cubicBezTo>
                    <a:cubicBezTo>
                      <a:pt x="104" y="353"/>
                      <a:pt x="44" y="437"/>
                      <a:pt x="20" y="544"/>
                    </a:cubicBezTo>
                    <a:cubicBezTo>
                      <a:pt x="1" y="583"/>
                      <a:pt x="21" y="622"/>
                      <a:pt x="42" y="622"/>
                    </a:cubicBezTo>
                    <a:cubicBezTo>
                      <a:pt x="47" y="622"/>
                      <a:pt x="52" y="620"/>
                      <a:pt x="56" y="615"/>
                    </a:cubicBezTo>
                    <a:cubicBezTo>
                      <a:pt x="116" y="580"/>
                      <a:pt x="163" y="496"/>
                      <a:pt x="211" y="437"/>
                    </a:cubicBezTo>
                    <a:cubicBezTo>
                      <a:pt x="270" y="377"/>
                      <a:pt x="318" y="341"/>
                      <a:pt x="390" y="294"/>
                    </a:cubicBezTo>
                    <a:cubicBezTo>
                      <a:pt x="493" y="231"/>
                      <a:pt x="597" y="196"/>
                      <a:pt x="701" y="196"/>
                    </a:cubicBezTo>
                    <a:cubicBezTo>
                      <a:pt x="716" y="196"/>
                      <a:pt x="732" y="197"/>
                      <a:pt x="747" y="199"/>
                    </a:cubicBezTo>
                    <a:cubicBezTo>
                      <a:pt x="866" y="222"/>
                      <a:pt x="973" y="294"/>
                      <a:pt x="1056" y="401"/>
                    </a:cubicBezTo>
                    <a:cubicBezTo>
                      <a:pt x="1104" y="437"/>
                      <a:pt x="1152" y="520"/>
                      <a:pt x="1175" y="580"/>
                    </a:cubicBezTo>
                    <a:cubicBezTo>
                      <a:pt x="1211" y="639"/>
                      <a:pt x="1235" y="722"/>
                      <a:pt x="1282" y="782"/>
                    </a:cubicBezTo>
                    <a:cubicBezTo>
                      <a:pt x="1286" y="793"/>
                      <a:pt x="1294" y="799"/>
                      <a:pt x="1302" y="799"/>
                    </a:cubicBezTo>
                    <a:cubicBezTo>
                      <a:pt x="1320" y="799"/>
                      <a:pt x="1342" y="775"/>
                      <a:pt x="1342" y="734"/>
                    </a:cubicBezTo>
                    <a:cubicBezTo>
                      <a:pt x="1342" y="663"/>
                      <a:pt x="1306" y="544"/>
                      <a:pt x="1282" y="472"/>
                    </a:cubicBezTo>
                    <a:cubicBezTo>
                      <a:pt x="1235" y="377"/>
                      <a:pt x="1211" y="318"/>
                      <a:pt x="1152" y="246"/>
                    </a:cubicBezTo>
                    <a:cubicBezTo>
                      <a:pt x="1044" y="115"/>
                      <a:pt x="913" y="44"/>
                      <a:pt x="771" y="8"/>
                    </a:cubicBezTo>
                    <a:cubicBezTo>
                      <a:pt x="742" y="3"/>
                      <a:pt x="714" y="1"/>
                      <a:pt x="686" y="1"/>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4" name="Google Shape;5826;p62">
                <a:extLst>
                  <a:ext uri="{FF2B5EF4-FFF2-40B4-BE49-F238E27FC236}">
                    <a16:creationId xmlns:a16="http://schemas.microsoft.com/office/drawing/2014/main" id="{4FC6C3F5-B73A-7831-683E-485FCF007B21}"/>
                  </a:ext>
                </a:extLst>
              </p:cNvPr>
              <p:cNvSpPr/>
              <p:nvPr/>
            </p:nvSpPr>
            <p:spPr>
              <a:xfrm>
                <a:off x="4947119" y="2359945"/>
                <a:ext cx="150194" cy="49440"/>
              </a:xfrm>
              <a:custGeom>
                <a:avLst/>
                <a:gdLst/>
                <a:ahLst/>
                <a:cxnLst/>
                <a:rect l="l" t="t" r="r" b="b"/>
                <a:pathLst>
                  <a:path w="3047" h="1003" extrusionOk="0">
                    <a:moveTo>
                      <a:pt x="2970" y="1"/>
                    </a:moveTo>
                    <a:cubicBezTo>
                      <a:pt x="2958" y="1"/>
                      <a:pt x="2945" y="4"/>
                      <a:pt x="2933" y="12"/>
                    </a:cubicBezTo>
                    <a:cubicBezTo>
                      <a:pt x="2826" y="83"/>
                      <a:pt x="2730" y="178"/>
                      <a:pt x="2623" y="250"/>
                    </a:cubicBezTo>
                    <a:cubicBezTo>
                      <a:pt x="2516" y="321"/>
                      <a:pt x="2409" y="393"/>
                      <a:pt x="2314" y="452"/>
                    </a:cubicBezTo>
                    <a:cubicBezTo>
                      <a:pt x="2099" y="583"/>
                      <a:pt x="1861" y="678"/>
                      <a:pt x="1623" y="738"/>
                    </a:cubicBezTo>
                    <a:cubicBezTo>
                      <a:pt x="1385" y="797"/>
                      <a:pt x="1147" y="833"/>
                      <a:pt x="897" y="833"/>
                    </a:cubicBezTo>
                    <a:cubicBezTo>
                      <a:pt x="766" y="833"/>
                      <a:pt x="647" y="809"/>
                      <a:pt x="504" y="797"/>
                    </a:cubicBezTo>
                    <a:cubicBezTo>
                      <a:pt x="373" y="774"/>
                      <a:pt x="230" y="738"/>
                      <a:pt x="123" y="655"/>
                    </a:cubicBezTo>
                    <a:cubicBezTo>
                      <a:pt x="109" y="644"/>
                      <a:pt x="95" y="639"/>
                      <a:pt x="81" y="639"/>
                    </a:cubicBezTo>
                    <a:cubicBezTo>
                      <a:pt x="36" y="639"/>
                      <a:pt x="0" y="689"/>
                      <a:pt x="28" y="726"/>
                    </a:cubicBezTo>
                    <a:cubicBezTo>
                      <a:pt x="206" y="928"/>
                      <a:pt x="540" y="976"/>
                      <a:pt x="802" y="988"/>
                    </a:cubicBezTo>
                    <a:cubicBezTo>
                      <a:pt x="880" y="998"/>
                      <a:pt x="958" y="1002"/>
                      <a:pt x="1035" y="1002"/>
                    </a:cubicBezTo>
                    <a:cubicBezTo>
                      <a:pt x="1237" y="1002"/>
                      <a:pt x="1433" y="972"/>
                      <a:pt x="1623" y="928"/>
                    </a:cubicBezTo>
                    <a:cubicBezTo>
                      <a:pt x="1897" y="869"/>
                      <a:pt x="2147" y="774"/>
                      <a:pt x="2385" y="631"/>
                    </a:cubicBezTo>
                    <a:cubicBezTo>
                      <a:pt x="2623" y="500"/>
                      <a:pt x="2873" y="321"/>
                      <a:pt x="3028" y="95"/>
                    </a:cubicBezTo>
                    <a:cubicBezTo>
                      <a:pt x="3047" y="48"/>
                      <a:pt x="3014" y="1"/>
                      <a:pt x="2970" y="1"/>
                    </a:cubicBezTo>
                    <a:close/>
                  </a:path>
                </a:pathLst>
              </a:custGeom>
              <a:solidFill>
                <a:srgbClr val="C431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5" name="Google Shape;5827;p62">
                <a:extLst>
                  <a:ext uri="{FF2B5EF4-FFF2-40B4-BE49-F238E27FC236}">
                    <a16:creationId xmlns:a16="http://schemas.microsoft.com/office/drawing/2014/main" id="{47D731A6-37D6-50DE-45E9-5BBFD01708C4}"/>
                  </a:ext>
                </a:extLst>
              </p:cNvPr>
              <p:cNvSpPr/>
              <p:nvPr/>
            </p:nvSpPr>
            <p:spPr>
              <a:xfrm>
                <a:off x="5476078" y="3309472"/>
                <a:ext cx="80002" cy="60778"/>
              </a:xfrm>
              <a:custGeom>
                <a:avLst/>
                <a:gdLst/>
                <a:ahLst/>
                <a:cxnLst/>
                <a:rect l="l" t="t" r="r" b="b"/>
                <a:pathLst>
                  <a:path w="1623" h="1233" extrusionOk="0">
                    <a:moveTo>
                      <a:pt x="1291" y="1"/>
                    </a:moveTo>
                    <a:cubicBezTo>
                      <a:pt x="1080" y="1"/>
                      <a:pt x="727" y="203"/>
                      <a:pt x="727" y="203"/>
                    </a:cubicBezTo>
                    <a:lnTo>
                      <a:pt x="0" y="1180"/>
                    </a:lnTo>
                    <a:cubicBezTo>
                      <a:pt x="0" y="1180"/>
                      <a:pt x="188" y="1232"/>
                      <a:pt x="439" y="1232"/>
                    </a:cubicBezTo>
                    <a:cubicBezTo>
                      <a:pt x="722" y="1232"/>
                      <a:pt x="1087" y="1166"/>
                      <a:pt x="1358" y="882"/>
                    </a:cubicBezTo>
                    <a:cubicBezTo>
                      <a:pt x="1623" y="598"/>
                      <a:pt x="1530" y="532"/>
                      <a:pt x="1385" y="532"/>
                    </a:cubicBezTo>
                    <a:cubicBezTo>
                      <a:pt x="1255" y="532"/>
                      <a:pt x="1084" y="584"/>
                      <a:pt x="1084" y="584"/>
                    </a:cubicBezTo>
                    <a:cubicBezTo>
                      <a:pt x="1084" y="584"/>
                      <a:pt x="1548" y="215"/>
                      <a:pt x="1417" y="49"/>
                    </a:cubicBezTo>
                    <a:cubicBezTo>
                      <a:pt x="1390" y="14"/>
                      <a:pt x="1345" y="1"/>
                      <a:pt x="1291" y="1"/>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6" name="Google Shape;5828;p62">
                <a:extLst>
                  <a:ext uri="{FF2B5EF4-FFF2-40B4-BE49-F238E27FC236}">
                    <a16:creationId xmlns:a16="http://schemas.microsoft.com/office/drawing/2014/main" id="{B28FBF93-D9CC-EF2F-8C85-4D3D0B6EF3B4}"/>
                  </a:ext>
                </a:extLst>
              </p:cNvPr>
              <p:cNvSpPr/>
              <p:nvPr/>
            </p:nvSpPr>
            <p:spPr>
              <a:xfrm>
                <a:off x="5378676" y="3217294"/>
                <a:ext cx="161877" cy="152265"/>
              </a:xfrm>
              <a:custGeom>
                <a:avLst/>
                <a:gdLst/>
                <a:ahLst/>
                <a:cxnLst/>
                <a:rect l="l" t="t" r="r" b="b"/>
                <a:pathLst>
                  <a:path w="3284" h="3089" extrusionOk="0">
                    <a:moveTo>
                      <a:pt x="1358" y="1"/>
                    </a:moveTo>
                    <a:cubicBezTo>
                      <a:pt x="1287" y="1"/>
                      <a:pt x="1230" y="19"/>
                      <a:pt x="1191" y="61"/>
                    </a:cubicBezTo>
                    <a:cubicBezTo>
                      <a:pt x="1191" y="61"/>
                      <a:pt x="0" y="1038"/>
                      <a:pt x="60" y="1621"/>
                    </a:cubicBezTo>
                    <a:cubicBezTo>
                      <a:pt x="117" y="2187"/>
                      <a:pt x="1630" y="3088"/>
                      <a:pt x="2037" y="3088"/>
                    </a:cubicBezTo>
                    <a:cubicBezTo>
                      <a:pt x="2050" y="3088"/>
                      <a:pt x="2061" y="3087"/>
                      <a:pt x="2072" y="3085"/>
                    </a:cubicBezTo>
                    <a:cubicBezTo>
                      <a:pt x="2417" y="3026"/>
                      <a:pt x="3239" y="1442"/>
                      <a:pt x="3262" y="1276"/>
                    </a:cubicBezTo>
                    <a:cubicBezTo>
                      <a:pt x="3283" y="1139"/>
                      <a:pt x="1911" y="1"/>
                      <a:pt x="1358" y="1"/>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7" name="Google Shape;5829;p62">
                <a:extLst>
                  <a:ext uri="{FF2B5EF4-FFF2-40B4-BE49-F238E27FC236}">
                    <a16:creationId xmlns:a16="http://schemas.microsoft.com/office/drawing/2014/main" id="{6EC2EAA0-D200-B016-6669-B29BF4D9A7F1}"/>
                  </a:ext>
                </a:extLst>
              </p:cNvPr>
              <p:cNvSpPr/>
              <p:nvPr/>
            </p:nvSpPr>
            <p:spPr>
              <a:xfrm>
                <a:off x="5493676" y="3315830"/>
                <a:ext cx="28590" cy="41849"/>
              </a:xfrm>
              <a:custGeom>
                <a:avLst/>
                <a:gdLst/>
                <a:ahLst/>
                <a:cxnLst/>
                <a:rect l="l" t="t" r="r" b="b"/>
                <a:pathLst>
                  <a:path w="580" h="849" extrusionOk="0">
                    <a:moveTo>
                      <a:pt x="540" y="1"/>
                    </a:moveTo>
                    <a:cubicBezTo>
                      <a:pt x="529" y="1"/>
                      <a:pt x="517" y="9"/>
                      <a:pt x="513" y="27"/>
                    </a:cubicBezTo>
                    <a:cubicBezTo>
                      <a:pt x="465" y="170"/>
                      <a:pt x="394" y="324"/>
                      <a:pt x="298" y="455"/>
                    </a:cubicBezTo>
                    <a:cubicBezTo>
                      <a:pt x="251" y="527"/>
                      <a:pt x="215" y="586"/>
                      <a:pt x="155" y="646"/>
                    </a:cubicBezTo>
                    <a:cubicBezTo>
                      <a:pt x="144" y="682"/>
                      <a:pt x="108" y="705"/>
                      <a:pt x="84" y="741"/>
                    </a:cubicBezTo>
                    <a:cubicBezTo>
                      <a:pt x="48" y="753"/>
                      <a:pt x="13" y="789"/>
                      <a:pt x="1" y="813"/>
                    </a:cubicBezTo>
                    <a:cubicBezTo>
                      <a:pt x="1" y="825"/>
                      <a:pt x="24" y="848"/>
                      <a:pt x="36" y="848"/>
                    </a:cubicBezTo>
                    <a:cubicBezTo>
                      <a:pt x="60" y="825"/>
                      <a:pt x="96" y="801"/>
                      <a:pt x="120" y="765"/>
                    </a:cubicBezTo>
                    <a:lnTo>
                      <a:pt x="215" y="682"/>
                    </a:lnTo>
                    <a:cubicBezTo>
                      <a:pt x="275" y="622"/>
                      <a:pt x="310" y="563"/>
                      <a:pt x="358" y="479"/>
                    </a:cubicBezTo>
                    <a:cubicBezTo>
                      <a:pt x="453" y="348"/>
                      <a:pt x="525" y="205"/>
                      <a:pt x="572" y="51"/>
                    </a:cubicBezTo>
                    <a:cubicBezTo>
                      <a:pt x="580" y="21"/>
                      <a:pt x="560" y="1"/>
                      <a:pt x="540" y="1"/>
                    </a:cubicBezTo>
                    <a:close/>
                  </a:path>
                </a:pathLst>
              </a:custGeom>
              <a:solidFill>
                <a:srgbClr val="C4412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8" name="Google Shape;5830;p62">
                <a:extLst>
                  <a:ext uri="{FF2B5EF4-FFF2-40B4-BE49-F238E27FC236}">
                    <a16:creationId xmlns:a16="http://schemas.microsoft.com/office/drawing/2014/main" id="{1AA48424-C37C-0DFC-4732-8093A53BB1F8}"/>
                  </a:ext>
                </a:extLst>
              </p:cNvPr>
              <p:cNvSpPr/>
              <p:nvPr/>
            </p:nvSpPr>
            <p:spPr>
              <a:xfrm>
                <a:off x="5360734" y="2650674"/>
                <a:ext cx="360723" cy="667075"/>
              </a:xfrm>
              <a:custGeom>
                <a:avLst/>
                <a:gdLst/>
                <a:ahLst/>
                <a:cxnLst/>
                <a:rect l="l" t="t" r="r" b="b"/>
                <a:pathLst>
                  <a:path w="7318" h="13533" extrusionOk="0">
                    <a:moveTo>
                      <a:pt x="718" y="0"/>
                    </a:moveTo>
                    <a:cubicBezTo>
                      <a:pt x="0" y="0"/>
                      <a:pt x="163" y="1569"/>
                      <a:pt x="245" y="2186"/>
                    </a:cubicBezTo>
                    <a:cubicBezTo>
                      <a:pt x="328" y="2900"/>
                      <a:pt x="590" y="3603"/>
                      <a:pt x="1007" y="4198"/>
                    </a:cubicBezTo>
                    <a:cubicBezTo>
                      <a:pt x="1221" y="4532"/>
                      <a:pt x="1507" y="4722"/>
                      <a:pt x="1805" y="4960"/>
                    </a:cubicBezTo>
                    <a:cubicBezTo>
                      <a:pt x="2019" y="5127"/>
                      <a:pt x="2221" y="5317"/>
                      <a:pt x="2400" y="5532"/>
                    </a:cubicBezTo>
                    <a:cubicBezTo>
                      <a:pt x="2733" y="5901"/>
                      <a:pt x="2983" y="6365"/>
                      <a:pt x="2995" y="6865"/>
                    </a:cubicBezTo>
                    <a:cubicBezTo>
                      <a:pt x="3031" y="7830"/>
                      <a:pt x="2174" y="9497"/>
                      <a:pt x="1626" y="10485"/>
                    </a:cubicBezTo>
                    <a:lnTo>
                      <a:pt x="1578" y="10568"/>
                    </a:lnTo>
                    <a:cubicBezTo>
                      <a:pt x="1340" y="10985"/>
                      <a:pt x="1162" y="11271"/>
                      <a:pt x="1162" y="11271"/>
                    </a:cubicBezTo>
                    <a:lnTo>
                      <a:pt x="3817" y="13533"/>
                    </a:lnTo>
                    <a:cubicBezTo>
                      <a:pt x="3936" y="13307"/>
                      <a:pt x="4067" y="13080"/>
                      <a:pt x="4186" y="12866"/>
                    </a:cubicBezTo>
                    <a:cubicBezTo>
                      <a:pt x="4198" y="12830"/>
                      <a:pt x="4222" y="12818"/>
                      <a:pt x="4234" y="12783"/>
                    </a:cubicBezTo>
                    <a:cubicBezTo>
                      <a:pt x="5841" y="9949"/>
                      <a:pt x="7317" y="7341"/>
                      <a:pt x="6139" y="5163"/>
                    </a:cubicBezTo>
                    <a:cubicBezTo>
                      <a:pt x="6031" y="4972"/>
                      <a:pt x="5924" y="4794"/>
                      <a:pt x="5805" y="4615"/>
                    </a:cubicBezTo>
                    <a:cubicBezTo>
                      <a:pt x="5138" y="3603"/>
                      <a:pt x="4293" y="2686"/>
                      <a:pt x="3400" y="1853"/>
                    </a:cubicBezTo>
                    <a:cubicBezTo>
                      <a:pt x="2972" y="1448"/>
                      <a:pt x="2519" y="1055"/>
                      <a:pt x="2043" y="698"/>
                    </a:cubicBezTo>
                    <a:cubicBezTo>
                      <a:pt x="1805" y="519"/>
                      <a:pt x="1376" y="269"/>
                      <a:pt x="1126" y="126"/>
                    </a:cubicBezTo>
                    <a:cubicBezTo>
                      <a:pt x="966" y="39"/>
                      <a:pt x="831" y="0"/>
                      <a:pt x="718" y="0"/>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9" name="Google Shape;5831;p62">
                <a:extLst>
                  <a:ext uri="{FF2B5EF4-FFF2-40B4-BE49-F238E27FC236}">
                    <a16:creationId xmlns:a16="http://schemas.microsoft.com/office/drawing/2014/main" id="{8C1D4971-62B6-90C4-AC70-6069D8F4EB86}"/>
                  </a:ext>
                </a:extLst>
              </p:cNvPr>
              <p:cNvSpPr/>
              <p:nvPr/>
            </p:nvSpPr>
            <p:spPr>
              <a:xfrm>
                <a:off x="5439109" y="3167459"/>
                <a:ext cx="130921" cy="117415"/>
              </a:xfrm>
              <a:custGeom>
                <a:avLst/>
                <a:gdLst/>
                <a:ahLst/>
                <a:cxnLst/>
                <a:rect l="l" t="t" r="r" b="b"/>
                <a:pathLst>
                  <a:path w="2656" h="2382" extrusionOk="0">
                    <a:moveTo>
                      <a:pt x="72" y="1"/>
                    </a:moveTo>
                    <a:cubicBezTo>
                      <a:pt x="24" y="25"/>
                      <a:pt x="12" y="60"/>
                      <a:pt x="0" y="84"/>
                    </a:cubicBezTo>
                    <a:cubicBezTo>
                      <a:pt x="84" y="144"/>
                      <a:pt x="167" y="203"/>
                      <a:pt x="262" y="286"/>
                    </a:cubicBezTo>
                    <a:cubicBezTo>
                      <a:pt x="596" y="525"/>
                      <a:pt x="905" y="775"/>
                      <a:pt x="1203" y="1025"/>
                    </a:cubicBezTo>
                    <a:cubicBezTo>
                      <a:pt x="1703" y="1453"/>
                      <a:pt x="2167" y="1918"/>
                      <a:pt x="2620" y="2382"/>
                    </a:cubicBezTo>
                    <a:cubicBezTo>
                      <a:pt x="2632" y="2346"/>
                      <a:pt x="2644" y="2334"/>
                      <a:pt x="2655" y="2311"/>
                    </a:cubicBezTo>
                    <a:cubicBezTo>
                      <a:pt x="2525" y="2156"/>
                      <a:pt x="2394" y="2025"/>
                      <a:pt x="2263" y="1870"/>
                    </a:cubicBezTo>
                    <a:cubicBezTo>
                      <a:pt x="1822" y="1429"/>
                      <a:pt x="1370" y="1013"/>
                      <a:pt x="870" y="608"/>
                    </a:cubicBezTo>
                    <a:cubicBezTo>
                      <a:pt x="620" y="406"/>
                      <a:pt x="369" y="203"/>
                      <a:pt x="119" y="25"/>
                    </a:cubicBezTo>
                    <a:cubicBezTo>
                      <a:pt x="96" y="13"/>
                      <a:pt x="84" y="1"/>
                      <a:pt x="72"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0" name="Google Shape;5832;p62">
                <a:extLst>
                  <a:ext uri="{FF2B5EF4-FFF2-40B4-BE49-F238E27FC236}">
                    <a16:creationId xmlns:a16="http://schemas.microsoft.com/office/drawing/2014/main" id="{FAE3FDDB-D4D3-B059-6F8B-02C61A7D5D87}"/>
                  </a:ext>
                </a:extLst>
              </p:cNvPr>
              <p:cNvSpPr/>
              <p:nvPr/>
            </p:nvSpPr>
            <p:spPr>
              <a:xfrm>
                <a:off x="5398590" y="2865245"/>
                <a:ext cx="62848" cy="40518"/>
              </a:xfrm>
              <a:custGeom>
                <a:avLst/>
                <a:gdLst/>
                <a:ahLst/>
                <a:cxnLst/>
                <a:rect l="l" t="t" r="r" b="b"/>
                <a:pathLst>
                  <a:path w="1275" h="822" extrusionOk="0">
                    <a:moveTo>
                      <a:pt x="1" y="0"/>
                    </a:moveTo>
                    <a:lnTo>
                      <a:pt x="1" y="0"/>
                    </a:lnTo>
                    <a:cubicBezTo>
                      <a:pt x="179" y="179"/>
                      <a:pt x="394" y="321"/>
                      <a:pt x="608" y="464"/>
                    </a:cubicBezTo>
                    <a:cubicBezTo>
                      <a:pt x="691" y="524"/>
                      <a:pt x="787" y="560"/>
                      <a:pt x="882" y="619"/>
                    </a:cubicBezTo>
                    <a:cubicBezTo>
                      <a:pt x="858" y="619"/>
                      <a:pt x="846" y="619"/>
                      <a:pt x="834" y="607"/>
                    </a:cubicBezTo>
                    <a:cubicBezTo>
                      <a:pt x="739" y="595"/>
                      <a:pt x="668" y="595"/>
                      <a:pt x="584" y="595"/>
                    </a:cubicBezTo>
                    <a:cubicBezTo>
                      <a:pt x="489" y="595"/>
                      <a:pt x="418" y="607"/>
                      <a:pt x="322" y="643"/>
                    </a:cubicBezTo>
                    <a:cubicBezTo>
                      <a:pt x="489" y="702"/>
                      <a:pt x="644" y="726"/>
                      <a:pt x="799" y="762"/>
                    </a:cubicBezTo>
                    <a:cubicBezTo>
                      <a:pt x="965" y="786"/>
                      <a:pt x="1120" y="798"/>
                      <a:pt x="1275" y="822"/>
                    </a:cubicBezTo>
                    <a:cubicBezTo>
                      <a:pt x="1096" y="619"/>
                      <a:pt x="894" y="476"/>
                      <a:pt x="680" y="345"/>
                    </a:cubicBezTo>
                    <a:cubicBezTo>
                      <a:pt x="453" y="202"/>
                      <a:pt x="239" y="83"/>
                      <a:pt x="1"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grpSp>
        <p:grpSp>
          <p:nvGrpSpPr>
            <p:cNvPr id="17" name="Group 16">
              <a:extLst>
                <a:ext uri="{FF2B5EF4-FFF2-40B4-BE49-F238E27FC236}">
                  <a16:creationId xmlns:a16="http://schemas.microsoft.com/office/drawing/2014/main" id="{2C15F62D-F832-ACD6-CF1A-38073008373E}"/>
                </a:ext>
              </a:extLst>
            </p:cNvPr>
            <p:cNvGrpSpPr/>
            <p:nvPr/>
          </p:nvGrpSpPr>
          <p:grpSpPr>
            <a:xfrm>
              <a:off x="1916710" y="3558996"/>
              <a:ext cx="356055" cy="467763"/>
              <a:chOff x="1755056" y="3605854"/>
              <a:chExt cx="356055" cy="467763"/>
            </a:xfrm>
          </p:grpSpPr>
          <p:sp>
            <p:nvSpPr>
              <p:cNvPr id="27" name="Google Shape;3332;p46">
                <a:extLst>
                  <a:ext uri="{FF2B5EF4-FFF2-40B4-BE49-F238E27FC236}">
                    <a16:creationId xmlns:a16="http://schemas.microsoft.com/office/drawing/2014/main" id="{F49D9A06-F763-A092-1397-55E6F9B4AAA3}"/>
                  </a:ext>
                </a:extLst>
              </p:cNvPr>
              <p:cNvSpPr/>
              <p:nvPr/>
            </p:nvSpPr>
            <p:spPr>
              <a:xfrm flipH="1">
                <a:off x="1908375" y="3605854"/>
                <a:ext cx="67477" cy="69268"/>
              </a:xfrm>
              <a:custGeom>
                <a:avLst/>
                <a:gdLst/>
                <a:ahLst/>
                <a:cxnLst/>
                <a:rect l="l" t="t" r="r" b="b"/>
                <a:pathLst>
                  <a:path w="1394" h="1431" extrusionOk="0">
                    <a:moveTo>
                      <a:pt x="685" y="0"/>
                    </a:moveTo>
                    <a:cubicBezTo>
                      <a:pt x="365" y="0"/>
                      <a:pt x="24" y="942"/>
                      <a:pt x="0" y="1024"/>
                    </a:cubicBezTo>
                    <a:cubicBezTo>
                      <a:pt x="0" y="1120"/>
                      <a:pt x="203" y="1394"/>
                      <a:pt x="548" y="1429"/>
                    </a:cubicBezTo>
                    <a:cubicBezTo>
                      <a:pt x="563" y="1430"/>
                      <a:pt x="578" y="1431"/>
                      <a:pt x="593" y="1431"/>
                    </a:cubicBezTo>
                    <a:cubicBezTo>
                      <a:pt x="913" y="1431"/>
                      <a:pt x="1242" y="1198"/>
                      <a:pt x="1322" y="1096"/>
                    </a:cubicBezTo>
                    <a:cubicBezTo>
                      <a:pt x="1393" y="1001"/>
                      <a:pt x="869" y="12"/>
                      <a:pt x="691" y="1"/>
                    </a:cubicBezTo>
                    <a:cubicBezTo>
                      <a:pt x="689" y="0"/>
                      <a:pt x="687" y="0"/>
                      <a:pt x="685" y="0"/>
                    </a:cubicBezTo>
                    <a:close/>
                  </a:path>
                </a:pathLst>
              </a:custGeom>
              <a:solidFill>
                <a:srgbClr val="FF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pic>
            <p:nvPicPr>
              <p:cNvPr id="28" name="Picture 27">
                <a:extLst>
                  <a:ext uri="{FF2B5EF4-FFF2-40B4-BE49-F238E27FC236}">
                    <a16:creationId xmlns:a16="http://schemas.microsoft.com/office/drawing/2014/main" id="{FD402A16-85F9-5943-D1DD-D598319BD105}"/>
                  </a:ext>
                </a:extLst>
              </p:cNvPr>
              <p:cNvPicPr>
                <a:picLocks noChangeAspect="1"/>
              </p:cNvPicPr>
              <p:nvPr/>
            </p:nvPicPr>
            <p:blipFill rotWithShape="1">
              <a:blip r:embed="rId6">
                <a:extLst>
                  <a:ext uri="{28A0092B-C50C-407E-A947-70E740481C1C}">
                    <a14:useLocalDpi xmlns:a14="http://schemas.microsoft.com/office/drawing/2010/main" val="0"/>
                  </a:ext>
                </a:extLst>
              </a:blip>
              <a:srcRect l="21712" t="33614" r="22380" b="1"/>
              <a:stretch/>
            </p:blipFill>
            <p:spPr>
              <a:xfrm flipH="1">
                <a:off x="1755056" y="3650838"/>
                <a:ext cx="356055" cy="422779"/>
              </a:xfrm>
              <a:prstGeom prst="rect">
                <a:avLst/>
              </a:prstGeom>
            </p:spPr>
          </p:pic>
        </p:grpSp>
        <p:grpSp>
          <p:nvGrpSpPr>
            <p:cNvPr id="18" name="Group 17">
              <a:extLst>
                <a:ext uri="{FF2B5EF4-FFF2-40B4-BE49-F238E27FC236}">
                  <a16:creationId xmlns:a16="http://schemas.microsoft.com/office/drawing/2014/main" id="{A7DC6AA4-1C39-5D12-78F0-FAF270F738AA}"/>
                </a:ext>
              </a:extLst>
            </p:cNvPr>
            <p:cNvGrpSpPr/>
            <p:nvPr/>
          </p:nvGrpSpPr>
          <p:grpSpPr>
            <a:xfrm>
              <a:off x="3391765" y="3333386"/>
              <a:ext cx="356055" cy="467763"/>
              <a:chOff x="1755056" y="3605854"/>
              <a:chExt cx="356055" cy="467763"/>
            </a:xfrm>
          </p:grpSpPr>
          <p:sp>
            <p:nvSpPr>
              <p:cNvPr id="25" name="Google Shape;3332;p46">
                <a:extLst>
                  <a:ext uri="{FF2B5EF4-FFF2-40B4-BE49-F238E27FC236}">
                    <a16:creationId xmlns:a16="http://schemas.microsoft.com/office/drawing/2014/main" id="{A8E5B9A5-FF03-E181-2AA4-908C8F20714E}"/>
                  </a:ext>
                </a:extLst>
              </p:cNvPr>
              <p:cNvSpPr/>
              <p:nvPr/>
            </p:nvSpPr>
            <p:spPr>
              <a:xfrm flipH="1">
                <a:off x="1908375" y="3605854"/>
                <a:ext cx="67477" cy="69268"/>
              </a:xfrm>
              <a:custGeom>
                <a:avLst/>
                <a:gdLst/>
                <a:ahLst/>
                <a:cxnLst/>
                <a:rect l="l" t="t" r="r" b="b"/>
                <a:pathLst>
                  <a:path w="1394" h="1431" extrusionOk="0">
                    <a:moveTo>
                      <a:pt x="685" y="0"/>
                    </a:moveTo>
                    <a:cubicBezTo>
                      <a:pt x="365" y="0"/>
                      <a:pt x="24" y="942"/>
                      <a:pt x="0" y="1024"/>
                    </a:cubicBezTo>
                    <a:cubicBezTo>
                      <a:pt x="0" y="1120"/>
                      <a:pt x="203" y="1394"/>
                      <a:pt x="548" y="1429"/>
                    </a:cubicBezTo>
                    <a:cubicBezTo>
                      <a:pt x="563" y="1430"/>
                      <a:pt x="578" y="1431"/>
                      <a:pt x="593" y="1431"/>
                    </a:cubicBezTo>
                    <a:cubicBezTo>
                      <a:pt x="913" y="1431"/>
                      <a:pt x="1242" y="1198"/>
                      <a:pt x="1322" y="1096"/>
                    </a:cubicBezTo>
                    <a:cubicBezTo>
                      <a:pt x="1393" y="1001"/>
                      <a:pt x="869" y="12"/>
                      <a:pt x="691" y="1"/>
                    </a:cubicBezTo>
                    <a:cubicBezTo>
                      <a:pt x="689" y="0"/>
                      <a:pt x="687" y="0"/>
                      <a:pt x="685" y="0"/>
                    </a:cubicBezTo>
                    <a:close/>
                  </a:path>
                </a:pathLst>
              </a:custGeom>
              <a:solidFill>
                <a:srgbClr val="FF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pic>
            <p:nvPicPr>
              <p:cNvPr id="26" name="Picture 25">
                <a:extLst>
                  <a:ext uri="{FF2B5EF4-FFF2-40B4-BE49-F238E27FC236}">
                    <a16:creationId xmlns:a16="http://schemas.microsoft.com/office/drawing/2014/main" id="{9B2BDAA9-0BB8-D4C2-02BB-6F5BB5A68595}"/>
                  </a:ext>
                </a:extLst>
              </p:cNvPr>
              <p:cNvPicPr>
                <a:picLocks noChangeAspect="1"/>
              </p:cNvPicPr>
              <p:nvPr/>
            </p:nvPicPr>
            <p:blipFill rotWithShape="1">
              <a:blip r:embed="rId6">
                <a:extLst>
                  <a:ext uri="{28A0092B-C50C-407E-A947-70E740481C1C}">
                    <a14:useLocalDpi xmlns:a14="http://schemas.microsoft.com/office/drawing/2010/main" val="0"/>
                  </a:ext>
                </a:extLst>
              </a:blip>
              <a:srcRect l="21712" t="33614" r="22380" b="1"/>
              <a:stretch/>
            </p:blipFill>
            <p:spPr>
              <a:xfrm flipH="1">
                <a:off x="1755056" y="3650838"/>
                <a:ext cx="356055" cy="422779"/>
              </a:xfrm>
              <a:prstGeom prst="rect">
                <a:avLst/>
              </a:prstGeom>
            </p:spPr>
          </p:pic>
        </p:grpSp>
        <p:grpSp>
          <p:nvGrpSpPr>
            <p:cNvPr id="19" name="Group 18">
              <a:extLst>
                <a:ext uri="{FF2B5EF4-FFF2-40B4-BE49-F238E27FC236}">
                  <a16:creationId xmlns:a16="http://schemas.microsoft.com/office/drawing/2014/main" id="{B5DEDADB-2AFE-362D-6DFD-8CD1CDE7BDD5}"/>
                </a:ext>
              </a:extLst>
            </p:cNvPr>
            <p:cNvGrpSpPr/>
            <p:nvPr/>
          </p:nvGrpSpPr>
          <p:grpSpPr>
            <a:xfrm>
              <a:off x="5048767" y="3219237"/>
              <a:ext cx="356055" cy="467763"/>
              <a:chOff x="1755056" y="3605854"/>
              <a:chExt cx="356055" cy="467763"/>
            </a:xfrm>
          </p:grpSpPr>
          <p:sp>
            <p:nvSpPr>
              <p:cNvPr id="23" name="Google Shape;3332;p46">
                <a:extLst>
                  <a:ext uri="{FF2B5EF4-FFF2-40B4-BE49-F238E27FC236}">
                    <a16:creationId xmlns:a16="http://schemas.microsoft.com/office/drawing/2014/main" id="{722F3744-5E02-623D-4750-8FDAF622108B}"/>
                  </a:ext>
                </a:extLst>
              </p:cNvPr>
              <p:cNvSpPr/>
              <p:nvPr/>
            </p:nvSpPr>
            <p:spPr>
              <a:xfrm flipH="1">
                <a:off x="1908375" y="3605854"/>
                <a:ext cx="67477" cy="69268"/>
              </a:xfrm>
              <a:custGeom>
                <a:avLst/>
                <a:gdLst/>
                <a:ahLst/>
                <a:cxnLst/>
                <a:rect l="l" t="t" r="r" b="b"/>
                <a:pathLst>
                  <a:path w="1394" h="1431" extrusionOk="0">
                    <a:moveTo>
                      <a:pt x="685" y="0"/>
                    </a:moveTo>
                    <a:cubicBezTo>
                      <a:pt x="365" y="0"/>
                      <a:pt x="24" y="942"/>
                      <a:pt x="0" y="1024"/>
                    </a:cubicBezTo>
                    <a:cubicBezTo>
                      <a:pt x="0" y="1120"/>
                      <a:pt x="203" y="1394"/>
                      <a:pt x="548" y="1429"/>
                    </a:cubicBezTo>
                    <a:cubicBezTo>
                      <a:pt x="563" y="1430"/>
                      <a:pt x="578" y="1431"/>
                      <a:pt x="593" y="1431"/>
                    </a:cubicBezTo>
                    <a:cubicBezTo>
                      <a:pt x="913" y="1431"/>
                      <a:pt x="1242" y="1198"/>
                      <a:pt x="1322" y="1096"/>
                    </a:cubicBezTo>
                    <a:cubicBezTo>
                      <a:pt x="1393" y="1001"/>
                      <a:pt x="869" y="12"/>
                      <a:pt x="691" y="1"/>
                    </a:cubicBezTo>
                    <a:cubicBezTo>
                      <a:pt x="689" y="0"/>
                      <a:pt x="687" y="0"/>
                      <a:pt x="685" y="0"/>
                    </a:cubicBezTo>
                    <a:close/>
                  </a:path>
                </a:pathLst>
              </a:custGeom>
              <a:solidFill>
                <a:srgbClr val="FF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pic>
            <p:nvPicPr>
              <p:cNvPr id="24" name="Picture 23">
                <a:extLst>
                  <a:ext uri="{FF2B5EF4-FFF2-40B4-BE49-F238E27FC236}">
                    <a16:creationId xmlns:a16="http://schemas.microsoft.com/office/drawing/2014/main" id="{5BF8783C-DF45-1D2E-D0CA-6B521827D38E}"/>
                  </a:ext>
                </a:extLst>
              </p:cNvPr>
              <p:cNvPicPr>
                <a:picLocks noChangeAspect="1"/>
              </p:cNvPicPr>
              <p:nvPr/>
            </p:nvPicPr>
            <p:blipFill rotWithShape="1">
              <a:blip r:embed="rId6">
                <a:extLst>
                  <a:ext uri="{28A0092B-C50C-407E-A947-70E740481C1C}">
                    <a14:useLocalDpi xmlns:a14="http://schemas.microsoft.com/office/drawing/2010/main" val="0"/>
                  </a:ext>
                </a:extLst>
              </a:blip>
              <a:srcRect l="21712" t="33614" r="22380" b="1"/>
              <a:stretch/>
            </p:blipFill>
            <p:spPr>
              <a:xfrm flipH="1">
                <a:off x="1755056" y="3650838"/>
                <a:ext cx="356055" cy="422779"/>
              </a:xfrm>
              <a:prstGeom prst="rect">
                <a:avLst/>
              </a:prstGeom>
            </p:spPr>
          </p:pic>
        </p:grpSp>
        <p:grpSp>
          <p:nvGrpSpPr>
            <p:cNvPr id="20" name="Group 19">
              <a:extLst>
                <a:ext uri="{FF2B5EF4-FFF2-40B4-BE49-F238E27FC236}">
                  <a16:creationId xmlns:a16="http://schemas.microsoft.com/office/drawing/2014/main" id="{E8EB61AF-8025-93B5-F43B-CED58AC7EDDA}"/>
                </a:ext>
              </a:extLst>
            </p:cNvPr>
            <p:cNvGrpSpPr/>
            <p:nvPr/>
          </p:nvGrpSpPr>
          <p:grpSpPr>
            <a:xfrm>
              <a:off x="6247975" y="3298746"/>
              <a:ext cx="356055" cy="467763"/>
              <a:chOff x="1755056" y="3605854"/>
              <a:chExt cx="356055" cy="467763"/>
            </a:xfrm>
          </p:grpSpPr>
          <p:sp>
            <p:nvSpPr>
              <p:cNvPr id="21" name="Google Shape;3332;p46">
                <a:extLst>
                  <a:ext uri="{FF2B5EF4-FFF2-40B4-BE49-F238E27FC236}">
                    <a16:creationId xmlns:a16="http://schemas.microsoft.com/office/drawing/2014/main" id="{51D6C205-4CDE-D413-9F2B-02CA410121BF}"/>
                  </a:ext>
                </a:extLst>
              </p:cNvPr>
              <p:cNvSpPr/>
              <p:nvPr/>
            </p:nvSpPr>
            <p:spPr>
              <a:xfrm flipH="1">
                <a:off x="1908375" y="3605854"/>
                <a:ext cx="67477" cy="69268"/>
              </a:xfrm>
              <a:custGeom>
                <a:avLst/>
                <a:gdLst/>
                <a:ahLst/>
                <a:cxnLst/>
                <a:rect l="l" t="t" r="r" b="b"/>
                <a:pathLst>
                  <a:path w="1394" h="1431" extrusionOk="0">
                    <a:moveTo>
                      <a:pt x="685" y="0"/>
                    </a:moveTo>
                    <a:cubicBezTo>
                      <a:pt x="365" y="0"/>
                      <a:pt x="24" y="942"/>
                      <a:pt x="0" y="1024"/>
                    </a:cubicBezTo>
                    <a:cubicBezTo>
                      <a:pt x="0" y="1120"/>
                      <a:pt x="203" y="1394"/>
                      <a:pt x="548" y="1429"/>
                    </a:cubicBezTo>
                    <a:cubicBezTo>
                      <a:pt x="563" y="1430"/>
                      <a:pt x="578" y="1431"/>
                      <a:pt x="593" y="1431"/>
                    </a:cubicBezTo>
                    <a:cubicBezTo>
                      <a:pt x="913" y="1431"/>
                      <a:pt x="1242" y="1198"/>
                      <a:pt x="1322" y="1096"/>
                    </a:cubicBezTo>
                    <a:cubicBezTo>
                      <a:pt x="1393" y="1001"/>
                      <a:pt x="869" y="12"/>
                      <a:pt x="691" y="1"/>
                    </a:cubicBezTo>
                    <a:cubicBezTo>
                      <a:pt x="689" y="0"/>
                      <a:pt x="687" y="0"/>
                      <a:pt x="685" y="0"/>
                    </a:cubicBezTo>
                    <a:close/>
                  </a:path>
                </a:pathLst>
              </a:custGeom>
              <a:solidFill>
                <a:srgbClr val="FF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pic>
            <p:nvPicPr>
              <p:cNvPr id="22" name="Picture 21">
                <a:extLst>
                  <a:ext uri="{FF2B5EF4-FFF2-40B4-BE49-F238E27FC236}">
                    <a16:creationId xmlns:a16="http://schemas.microsoft.com/office/drawing/2014/main" id="{8908469F-29F5-9DF5-9FB6-FD658E8D7AF5}"/>
                  </a:ext>
                </a:extLst>
              </p:cNvPr>
              <p:cNvPicPr>
                <a:picLocks noChangeAspect="1"/>
              </p:cNvPicPr>
              <p:nvPr/>
            </p:nvPicPr>
            <p:blipFill rotWithShape="1">
              <a:blip r:embed="rId6">
                <a:extLst>
                  <a:ext uri="{28A0092B-C50C-407E-A947-70E740481C1C}">
                    <a14:useLocalDpi xmlns:a14="http://schemas.microsoft.com/office/drawing/2010/main" val="0"/>
                  </a:ext>
                </a:extLst>
              </a:blip>
              <a:srcRect l="21712" t="33614" r="22380" b="1"/>
              <a:stretch/>
            </p:blipFill>
            <p:spPr>
              <a:xfrm flipH="1">
                <a:off x="1755056" y="3650838"/>
                <a:ext cx="356055" cy="422779"/>
              </a:xfrm>
              <a:prstGeom prst="rect">
                <a:avLst/>
              </a:prstGeom>
            </p:spPr>
          </p:pic>
        </p:grpSp>
      </p:grpSp>
      <p:sp>
        <p:nvSpPr>
          <p:cNvPr id="213" name="Google Shape;1881;p35">
            <a:extLst>
              <a:ext uri="{FF2B5EF4-FFF2-40B4-BE49-F238E27FC236}">
                <a16:creationId xmlns:a16="http://schemas.microsoft.com/office/drawing/2014/main" id="{AC7FCB79-0A16-437F-BD80-A06AEC6CF060}"/>
              </a:ext>
            </a:extLst>
          </p:cNvPr>
          <p:cNvSpPr txBox="1">
            <a:spLocks noGrp="1"/>
          </p:cNvSpPr>
          <p:nvPr>
            <p:ph type="title"/>
          </p:nvPr>
        </p:nvSpPr>
        <p:spPr>
          <a:xfrm>
            <a:off x="2015281" y="154712"/>
            <a:ext cx="5562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chemeClr val="accent6">
                    <a:lumMod val="50000"/>
                  </a:schemeClr>
                </a:solidFill>
                <a:latin typeface="Times New Roman" panose="02020603050405020304" pitchFamily="18" charset="0"/>
                <a:cs typeface="Times New Roman" panose="02020603050405020304" pitchFamily="18" charset="0"/>
              </a:rPr>
              <a:t>KHỞI ĐỘNG</a:t>
            </a:r>
            <a:endParaRPr sz="40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FB431579-FB87-8B65-4189-6449B13249C2}"/>
              </a:ext>
            </a:extLst>
          </p:cNvPr>
          <p:cNvSpPr txBox="1"/>
          <p:nvPr/>
        </p:nvSpPr>
        <p:spPr>
          <a:xfrm>
            <a:off x="2793561" y="1248254"/>
            <a:ext cx="3865161" cy="461665"/>
          </a:xfrm>
          <a:prstGeom prst="rect">
            <a:avLst/>
          </a:prstGeom>
          <a:noFill/>
        </p:spPr>
        <p:txBody>
          <a:bodyPr wrap="none" rtlCol="0">
            <a:spAutoFit/>
          </a:bodyPr>
          <a:lstStyle/>
          <a:p>
            <a:r>
              <a:rPr lang="en-VN" sz="2400" dirty="0">
                <a:solidFill>
                  <a:schemeClr val="bg2"/>
                </a:solidFill>
                <a:latin typeface="Times New Roman" panose="02020603050405020304" pitchFamily="18" charset="0"/>
                <a:cs typeface="Times New Roman" panose="02020603050405020304" pitchFamily="18" charset="0"/>
              </a:rPr>
              <a:t>Nghe câu hát sau và nhận xét </a:t>
            </a:r>
          </a:p>
        </p:txBody>
      </p:sp>
    </p:spTree>
    <p:extLst>
      <p:ext uri="{BB962C8B-B14F-4D97-AF65-F5344CB8AC3E}">
        <p14:creationId xmlns:p14="http://schemas.microsoft.com/office/powerpoint/2010/main" val="18710093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C9BF06B-F27A-3C49-2BDC-CAC727077B50}"/>
              </a:ext>
            </a:extLst>
          </p:cNvPr>
          <p:cNvPicPr>
            <a:picLocks noChangeAspect="1"/>
          </p:cNvPicPr>
          <p:nvPr/>
        </p:nvPicPr>
        <p:blipFill rotWithShape="1">
          <a:blip r:embed="rId2"/>
          <a:srcRect t="35455" b="39405"/>
          <a:stretch/>
        </p:blipFill>
        <p:spPr>
          <a:xfrm>
            <a:off x="87844" y="926496"/>
            <a:ext cx="7278701" cy="1153974"/>
          </a:xfrm>
          <a:prstGeom prst="rect">
            <a:avLst/>
          </a:prstGeom>
        </p:spPr>
      </p:pic>
      <p:sp>
        <p:nvSpPr>
          <p:cNvPr id="5" name="Google Shape;1881;p35">
            <a:extLst>
              <a:ext uri="{FF2B5EF4-FFF2-40B4-BE49-F238E27FC236}">
                <a16:creationId xmlns:a16="http://schemas.microsoft.com/office/drawing/2014/main" id="{FE449A2A-0EEB-C272-CFFD-69CA7EB89324}"/>
              </a:ext>
            </a:extLst>
          </p:cNvPr>
          <p:cNvSpPr txBox="1">
            <a:spLocks/>
          </p:cNvSpPr>
          <p:nvPr/>
        </p:nvSpPr>
        <p:spPr>
          <a:xfrm>
            <a:off x="1569308" y="154712"/>
            <a:ext cx="6008573" cy="841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Rochester"/>
              <a:buNone/>
              <a:defRPr sz="15000" b="0" i="0" u="none" strike="noStrike" cap="none">
                <a:solidFill>
                  <a:schemeClr val="dk2"/>
                </a:solidFill>
                <a:latin typeface="Rochester"/>
                <a:ea typeface="Rochester"/>
                <a:cs typeface="Rochester"/>
                <a:sym typeface="Rochester"/>
              </a:defRPr>
            </a:lvl1pPr>
            <a:lvl2pPr marR="0" lvl="1"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2pPr>
            <a:lvl3pPr marR="0" lvl="2"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3pPr>
            <a:lvl4pPr marR="0" lvl="3"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4pPr>
            <a:lvl5pPr marR="0" lvl="4"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5pPr>
            <a:lvl6pPr marR="0" lvl="5"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6pPr>
            <a:lvl7pPr marR="0" lvl="6"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7pPr>
            <a:lvl8pPr marR="0" lvl="7"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8pPr>
            <a:lvl9pPr marR="0" lvl="8"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9pPr>
          </a:lstStyle>
          <a:p>
            <a:r>
              <a:rPr lang="en-US" sz="4000">
                <a:solidFill>
                  <a:schemeClr val="accent6">
                    <a:lumMod val="50000"/>
                  </a:schemeClr>
                </a:solidFill>
                <a:latin typeface="Times New Roman" panose="02020603050405020304" pitchFamily="18" charset="0"/>
                <a:cs typeface="Times New Roman" panose="02020603050405020304" pitchFamily="18" charset="0"/>
              </a:rPr>
              <a:t>Hình thành kiến thức mới</a:t>
            </a:r>
            <a:endParaRPr lang="en-US" sz="4000"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30869667-9910-0CC7-2144-89C1BB209565}"/>
              </a:ext>
            </a:extLst>
          </p:cNvPr>
          <p:cNvPicPr>
            <a:picLocks noChangeAspect="1"/>
          </p:cNvPicPr>
          <p:nvPr/>
        </p:nvPicPr>
        <p:blipFill rotWithShape="1">
          <a:blip r:embed="rId3"/>
          <a:srcRect t="34635" b="38817"/>
          <a:stretch/>
        </p:blipFill>
        <p:spPr>
          <a:xfrm>
            <a:off x="0" y="1994763"/>
            <a:ext cx="7278701" cy="1153974"/>
          </a:xfrm>
          <a:prstGeom prst="rect">
            <a:avLst/>
          </a:prstGeom>
        </p:spPr>
      </p:pic>
      <p:sp>
        <p:nvSpPr>
          <p:cNvPr id="4" name="Title 3">
            <a:extLst>
              <a:ext uri="{FF2B5EF4-FFF2-40B4-BE49-F238E27FC236}">
                <a16:creationId xmlns:a16="http://schemas.microsoft.com/office/drawing/2014/main" id="{0B3C1F28-3AA5-3F96-39A8-177EA6ACBD9F}"/>
              </a:ext>
            </a:extLst>
          </p:cNvPr>
          <p:cNvSpPr>
            <a:spLocks noGrp="1"/>
          </p:cNvSpPr>
          <p:nvPr>
            <p:ph type="title" idx="2"/>
          </p:nvPr>
        </p:nvSpPr>
        <p:spPr>
          <a:xfrm>
            <a:off x="998298" y="3438388"/>
            <a:ext cx="7147404" cy="1417200"/>
          </a:xfrm>
        </p:spPr>
        <p:txBody>
          <a:bodyPr/>
          <a:lstStyle/>
          <a:p>
            <a:r>
              <a:rPr lang="en-VN" sz="3200" dirty="0">
                <a:solidFill>
                  <a:schemeClr val="bg2"/>
                </a:solidFill>
                <a:latin typeface="Times New Roman" panose="02020603050405020304" pitchFamily="18" charset="0"/>
                <a:cs typeface="Times New Roman" panose="02020603050405020304" pitchFamily="18" charset="0"/>
              </a:rPr>
              <a:t>- Thế nào là đảo phách?</a:t>
            </a:r>
            <a:br>
              <a:rPr lang="en-VN" sz="3200" dirty="0">
                <a:solidFill>
                  <a:schemeClr val="bg2"/>
                </a:solidFill>
                <a:latin typeface="Times New Roman" panose="02020603050405020304" pitchFamily="18" charset="0"/>
                <a:cs typeface="Times New Roman" panose="02020603050405020304" pitchFamily="18" charset="0"/>
              </a:rPr>
            </a:br>
            <a:r>
              <a:rPr lang="en-VN" sz="3200" dirty="0">
                <a:solidFill>
                  <a:schemeClr val="bg2"/>
                </a:solidFill>
                <a:latin typeface="Times New Roman" panose="02020603050405020304" pitchFamily="18" charset="0"/>
                <a:cs typeface="Times New Roman" panose="02020603050405020304" pitchFamily="18" charset="0"/>
              </a:rPr>
              <a:t>- Có nhứng hiện tượng đảo phách nào?</a:t>
            </a:r>
            <a:br>
              <a:rPr lang="en-VN" sz="3200" dirty="0">
                <a:solidFill>
                  <a:schemeClr val="bg2"/>
                </a:solidFill>
                <a:latin typeface="Times New Roman" panose="02020603050405020304" pitchFamily="18" charset="0"/>
                <a:cs typeface="Times New Roman" panose="02020603050405020304" pitchFamily="18" charset="0"/>
              </a:rPr>
            </a:br>
            <a:r>
              <a:rPr lang="en-VN" sz="3200" dirty="0">
                <a:solidFill>
                  <a:schemeClr val="bg2"/>
                </a:solidFill>
                <a:latin typeface="Times New Roman" panose="02020603050405020304" pitchFamily="18" charset="0"/>
                <a:cs typeface="Times New Roman" panose="02020603050405020304" pitchFamily="18" charset="0"/>
              </a:rPr>
              <a:t>- Tác dụng của đảo phách?</a:t>
            </a:r>
            <a:br>
              <a:rPr lang="en-VN" sz="3200" dirty="0">
                <a:solidFill>
                  <a:schemeClr val="bg2"/>
                </a:solidFill>
                <a:latin typeface="Times New Roman" panose="02020603050405020304" pitchFamily="18" charset="0"/>
                <a:cs typeface="Times New Roman" panose="02020603050405020304" pitchFamily="18" charset="0"/>
              </a:rPr>
            </a:br>
            <a:endParaRPr lang="en-VN" sz="3200"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83081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7CAEF2B-0013-350E-6CFB-9B2640A7C72C}"/>
              </a:ext>
            </a:extLst>
          </p:cNvPr>
          <p:cNvPicPr>
            <a:picLocks noChangeAspect="1"/>
          </p:cNvPicPr>
          <p:nvPr/>
        </p:nvPicPr>
        <p:blipFill>
          <a:blip r:embed="rId3"/>
          <a:stretch>
            <a:fillRect/>
          </a:stretch>
        </p:blipFill>
        <p:spPr>
          <a:xfrm>
            <a:off x="1518675" y="759835"/>
            <a:ext cx="7278701" cy="4591013"/>
          </a:xfrm>
          <a:prstGeom prst="rect">
            <a:avLst/>
          </a:prstGeom>
          <a:ln>
            <a:noFill/>
          </a:ln>
          <a:effectLst>
            <a:softEdge rad="112500"/>
          </a:effectLst>
        </p:spPr>
      </p:pic>
      <p:grpSp>
        <p:nvGrpSpPr>
          <p:cNvPr id="5" name="Google Shape;637;p54">
            <a:extLst>
              <a:ext uri="{FF2B5EF4-FFF2-40B4-BE49-F238E27FC236}">
                <a16:creationId xmlns:a16="http://schemas.microsoft.com/office/drawing/2014/main" id="{2088647B-2D79-115F-7EF9-2DC91CF546CF}"/>
              </a:ext>
            </a:extLst>
          </p:cNvPr>
          <p:cNvGrpSpPr/>
          <p:nvPr/>
        </p:nvGrpSpPr>
        <p:grpSpPr>
          <a:xfrm rot="10800000" flipH="1">
            <a:off x="-1290980" y="311383"/>
            <a:ext cx="3358771" cy="5128716"/>
            <a:chOff x="-1087701" y="-920116"/>
            <a:chExt cx="3641590" cy="5128716"/>
          </a:xfrm>
        </p:grpSpPr>
        <p:pic>
          <p:nvPicPr>
            <p:cNvPr id="6" name="Google Shape;638;p54">
              <a:extLst>
                <a:ext uri="{FF2B5EF4-FFF2-40B4-BE49-F238E27FC236}">
                  <a16:creationId xmlns:a16="http://schemas.microsoft.com/office/drawing/2014/main" id="{4357F22A-3A85-D1BD-CAB6-1CBEA968BBCE}"/>
                </a:ext>
              </a:extLst>
            </p:cNvPr>
            <p:cNvPicPr preferRelativeResize="0"/>
            <p:nvPr/>
          </p:nvPicPr>
          <p:blipFill>
            <a:blip r:embed="rId4">
              <a:alphaModFix/>
            </a:blip>
            <a:stretch>
              <a:fillRect/>
            </a:stretch>
          </p:blipFill>
          <p:spPr>
            <a:xfrm rot="10800000" flipH="1">
              <a:off x="-54324" y="2539975"/>
              <a:ext cx="1184750" cy="1668625"/>
            </a:xfrm>
            <a:prstGeom prst="rect">
              <a:avLst/>
            </a:prstGeom>
            <a:noFill/>
            <a:ln>
              <a:noFill/>
            </a:ln>
          </p:spPr>
        </p:pic>
        <p:pic>
          <p:nvPicPr>
            <p:cNvPr id="7" name="Google Shape;639;p54">
              <a:extLst>
                <a:ext uri="{FF2B5EF4-FFF2-40B4-BE49-F238E27FC236}">
                  <a16:creationId xmlns:a16="http://schemas.microsoft.com/office/drawing/2014/main" id="{290F770E-FA5E-6EFE-0058-AB0B59E05F1D}"/>
                </a:ext>
              </a:extLst>
            </p:cNvPr>
            <p:cNvPicPr preferRelativeResize="0"/>
            <p:nvPr/>
          </p:nvPicPr>
          <p:blipFill>
            <a:blip r:embed="rId5">
              <a:alphaModFix/>
            </a:blip>
            <a:stretch>
              <a:fillRect/>
            </a:stretch>
          </p:blipFill>
          <p:spPr>
            <a:xfrm rot="4065820">
              <a:off x="976945" y="-663832"/>
              <a:ext cx="1167272" cy="1368418"/>
            </a:xfrm>
            <a:prstGeom prst="rect">
              <a:avLst/>
            </a:prstGeom>
            <a:noFill/>
            <a:ln>
              <a:noFill/>
            </a:ln>
          </p:spPr>
        </p:pic>
        <p:pic>
          <p:nvPicPr>
            <p:cNvPr id="8" name="Google Shape;640;p54">
              <a:extLst>
                <a:ext uri="{FF2B5EF4-FFF2-40B4-BE49-F238E27FC236}">
                  <a16:creationId xmlns:a16="http://schemas.microsoft.com/office/drawing/2014/main" id="{0F09139C-2590-4617-CC9E-E0F3344D9138}"/>
                </a:ext>
              </a:extLst>
            </p:cNvPr>
            <p:cNvPicPr preferRelativeResize="0"/>
            <p:nvPr/>
          </p:nvPicPr>
          <p:blipFill>
            <a:blip r:embed="rId6">
              <a:alphaModFix/>
            </a:blip>
            <a:stretch>
              <a:fillRect/>
            </a:stretch>
          </p:blipFill>
          <p:spPr>
            <a:xfrm>
              <a:off x="-1087701" y="-920116"/>
              <a:ext cx="3641590" cy="3060143"/>
            </a:xfrm>
            <a:prstGeom prst="rect">
              <a:avLst/>
            </a:prstGeom>
            <a:noFill/>
            <a:ln>
              <a:noFill/>
            </a:ln>
          </p:spPr>
        </p:pic>
        <p:pic>
          <p:nvPicPr>
            <p:cNvPr id="9" name="Google Shape;641;p54">
              <a:extLst>
                <a:ext uri="{FF2B5EF4-FFF2-40B4-BE49-F238E27FC236}">
                  <a16:creationId xmlns:a16="http://schemas.microsoft.com/office/drawing/2014/main" id="{D59B8CD3-EA0F-A6BA-5DC0-FBBDEA647E06}"/>
                </a:ext>
              </a:extLst>
            </p:cNvPr>
            <p:cNvPicPr preferRelativeResize="0"/>
            <p:nvPr/>
          </p:nvPicPr>
          <p:blipFill>
            <a:blip r:embed="rId7">
              <a:alphaModFix/>
            </a:blip>
            <a:stretch>
              <a:fillRect/>
            </a:stretch>
          </p:blipFill>
          <p:spPr>
            <a:xfrm rot="1392348">
              <a:off x="-551380" y="1092690"/>
              <a:ext cx="2726349" cy="2421263"/>
            </a:xfrm>
            <a:prstGeom prst="rect">
              <a:avLst/>
            </a:prstGeom>
            <a:noFill/>
            <a:ln>
              <a:noFill/>
            </a:ln>
          </p:spPr>
        </p:pic>
      </p:grpSp>
      <p:sp>
        <p:nvSpPr>
          <p:cNvPr id="10" name="Google Shape;1881;p35">
            <a:extLst>
              <a:ext uri="{FF2B5EF4-FFF2-40B4-BE49-F238E27FC236}">
                <a16:creationId xmlns:a16="http://schemas.microsoft.com/office/drawing/2014/main" id="{9CA6711F-C0B1-9154-3C63-67F8CE9A360F}"/>
              </a:ext>
            </a:extLst>
          </p:cNvPr>
          <p:cNvSpPr txBox="1">
            <a:spLocks noGrp="1"/>
          </p:cNvSpPr>
          <p:nvPr>
            <p:ph type="title"/>
          </p:nvPr>
        </p:nvSpPr>
        <p:spPr>
          <a:xfrm>
            <a:off x="1588642" y="0"/>
            <a:ext cx="6008573"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err="1">
                <a:solidFill>
                  <a:schemeClr val="accent6">
                    <a:lumMod val="50000"/>
                  </a:schemeClr>
                </a:solidFill>
                <a:latin typeface="Times New Roman" panose="02020603050405020304" pitchFamily="18" charset="0"/>
                <a:cs typeface="Times New Roman" panose="02020603050405020304" pitchFamily="18" charset="0"/>
              </a:rPr>
              <a:t>Hình</a:t>
            </a:r>
            <a:r>
              <a:rPr lang="en" sz="4000" dirty="0">
                <a:solidFill>
                  <a:schemeClr val="accent6">
                    <a:lumMod val="50000"/>
                  </a:schemeClr>
                </a:solidFill>
                <a:latin typeface="Times New Roman" panose="02020603050405020304" pitchFamily="18" charset="0"/>
                <a:cs typeface="Times New Roman" panose="02020603050405020304" pitchFamily="18" charset="0"/>
              </a:rPr>
              <a:t> </a:t>
            </a:r>
            <a:r>
              <a:rPr lang="en" sz="4000" dirty="0" err="1">
                <a:solidFill>
                  <a:schemeClr val="accent6">
                    <a:lumMod val="50000"/>
                  </a:schemeClr>
                </a:solidFill>
                <a:latin typeface="Times New Roman" panose="02020603050405020304" pitchFamily="18" charset="0"/>
                <a:cs typeface="Times New Roman" panose="02020603050405020304" pitchFamily="18" charset="0"/>
              </a:rPr>
              <a:t>thành</a:t>
            </a:r>
            <a:r>
              <a:rPr lang="en" sz="4000" dirty="0">
                <a:solidFill>
                  <a:schemeClr val="accent6">
                    <a:lumMod val="50000"/>
                  </a:schemeClr>
                </a:solidFill>
                <a:latin typeface="Times New Roman" panose="02020603050405020304" pitchFamily="18" charset="0"/>
                <a:cs typeface="Times New Roman" panose="02020603050405020304" pitchFamily="18" charset="0"/>
              </a:rPr>
              <a:t> </a:t>
            </a:r>
            <a:r>
              <a:rPr lang="en" sz="4000" dirty="0" err="1">
                <a:solidFill>
                  <a:schemeClr val="accent6">
                    <a:lumMod val="50000"/>
                  </a:schemeClr>
                </a:solidFill>
                <a:latin typeface="Times New Roman" panose="02020603050405020304" pitchFamily="18" charset="0"/>
                <a:cs typeface="Times New Roman" panose="02020603050405020304" pitchFamily="18" charset="0"/>
              </a:rPr>
              <a:t>kiến</a:t>
            </a:r>
            <a:r>
              <a:rPr lang="en" sz="4000" dirty="0">
                <a:solidFill>
                  <a:schemeClr val="accent6">
                    <a:lumMod val="50000"/>
                  </a:schemeClr>
                </a:solidFill>
                <a:latin typeface="Times New Roman" panose="02020603050405020304" pitchFamily="18" charset="0"/>
                <a:cs typeface="Times New Roman" panose="02020603050405020304" pitchFamily="18" charset="0"/>
              </a:rPr>
              <a:t> </a:t>
            </a:r>
            <a:r>
              <a:rPr lang="en" sz="4000" dirty="0" err="1">
                <a:solidFill>
                  <a:schemeClr val="accent6">
                    <a:lumMod val="50000"/>
                  </a:schemeClr>
                </a:solidFill>
                <a:latin typeface="Times New Roman" panose="02020603050405020304" pitchFamily="18" charset="0"/>
                <a:cs typeface="Times New Roman" panose="02020603050405020304" pitchFamily="18" charset="0"/>
              </a:rPr>
              <a:t>thức</a:t>
            </a:r>
            <a:r>
              <a:rPr lang="en" sz="4000" dirty="0">
                <a:solidFill>
                  <a:schemeClr val="accent6">
                    <a:lumMod val="50000"/>
                  </a:schemeClr>
                </a:solidFill>
                <a:latin typeface="Times New Roman" panose="02020603050405020304" pitchFamily="18" charset="0"/>
                <a:cs typeface="Times New Roman" panose="02020603050405020304" pitchFamily="18" charset="0"/>
              </a:rPr>
              <a:t> </a:t>
            </a:r>
            <a:r>
              <a:rPr lang="en" sz="4000" dirty="0" err="1">
                <a:solidFill>
                  <a:schemeClr val="accent6">
                    <a:lumMod val="50000"/>
                  </a:schemeClr>
                </a:solidFill>
                <a:latin typeface="Times New Roman" panose="02020603050405020304" pitchFamily="18" charset="0"/>
                <a:cs typeface="Times New Roman" panose="02020603050405020304" pitchFamily="18" charset="0"/>
              </a:rPr>
              <a:t>mới</a:t>
            </a:r>
            <a:endParaRPr sz="40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93131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637;p54">
            <a:extLst>
              <a:ext uri="{FF2B5EF4-FFF2-40B4-BE49-F238E27FC236}">
                <a16:creationId xmlns:a16="http://schemas.microsoft.com/office/drawing/2014/main" id="{EEBE63E8-B225-8CEB-0A87-8B137459C906}"/>
              </a:ext>
            </a:extLst>
          </p:cNvPr>
          <p:cNvGrpSpPr/>
          <p:nvPr/>
        </p:nvGrpSpPr>
        <p:grpSpPr>
          <a:xfrm rot="10800000" flipH="1">
            <a:off x="-1438124" y="477638"/>
            <a:ext cx="4545173" cy="5340275"/>
            <a:chOff x="-1304773" y="-1131675"/>
            <a:chExt cx="4545173" cy="5340275"/>
          </a:xfrm>
        </p:grpSpPr>
        <p:pic>
          <p:nvPicPr>
            <p:cNvPr id="6" name="Google Shape;638;p54">
              <a:extLst>
                <a:ext uri="{FF2B5EF4-FFF2-40B4-BE49-F238E27FC236}">
                  <a16:creationId xmlns:a16="http://schemas.microsoft.com/office/drawing/2014/main" id="{CD9865E1-D2A3-DF9E-0313-65ECE9AFADCC}"/>
                </a:ext>
              </a:extLst>
            </p:cNvPr>
            <p:cNvPicPr preferRelativeResize="0"/>
            <p:nvPr/>
          </p:nvPicPr>
          <p:blipFill>
            <a:blip r:embed="rId2">
              <a:alphaModFix/>
            </a:blip>
            <a:stretch>
              <a:fillRect/>
            </a:stretch>
          </p:blipFill>
          <p:spPr>
            <a:xfrm rot="10800000" flipH="1">
              <a:off x="-54324" y="2539975"/>
              <a:ext cx="1184750" cy="1668625"/>
            </a:xfrm>
            <a:prstGeom prst="rect">
              <a:avLst/>
            </a:prstGeom>
            <a:noFill/>
            <a:ln>
              <a:noFill/>
            </a:ln>
          </p:spPr>
        </p:pic>
        <p:pic>
          <p:nvPicPr>
            <p:cNvPr id="7" name="Google Shape;639;p54">
              <a:extLst>
                <a:ext uri="{FF2B5EF4-FFF2-40B4-BE49-F238E27FC236}">
                  <a16:creationId xmlns:a16="http://schemas.microsoft.com/office/drawing/2014/main" id="{9E8C63AE-BD40-98DE-4198-890E9D282BB7}"/>
                </a:ext>
              </a:extLst>
            </p:cNvPr>
            <p:cNvPicPr preferRelativeResize="0"/>
            <p:nvPr/>
          </p:nvPicPr>
          <p:blipFill>
            <a:blip r:embed="rId3">
              <a:alphaModFix/>
            </a:blip>
            <a:stretch>
              <a:fillRect/>
            </a:stretch>
          </p:blipFill>
          <p:spPr>
            <a:xfrm rot="4065820">
              <a:off x="1802577" y="-593946"/>
              <a:ext cx="1167272" cy="1368418"/>
            </a:xfrm>
            <a:prstGeom prst="rect">
              <a:avLst/>
            </a:prstGeom>
            <a:noFill/>
            <a:ln>
              <a:noFill/>
            </a:ln>
          </p:spPr>
        </p:pic>
        <p:pic>
          <p:nvPicPr>
            <p:cNvPr id="8" name="Google Shape;640;p54">
              <a:extLst>
                <a:ext uri="{FF2B5EF4-FFF2-40B4-BE49-F238E27FC236}">
                  <a16:creationId xmlns:a16="http://schemas.microsoft.com/office/drawing/2014/main" id="{8F832FB6-8C84-D7FA-AF68-58AF604A1907}"/>
                </a:ext>
              </a:extLst>
            </p:cNvPr>
            <p:cNvPicPr preferRelativeResize="0"/>
            <p:nvPr/>
          </p:nvPicPr>
          <p:blipFill>
            <a:blip r:embed="rId4">
              <a:alphaModFix/>
            </a:blip>
            <a:stretch>
              <a:fillRect/>
            </a:stretch>
          </p:blipFill>
          <p:spPr>
            <a:xfrm>
              <a:off x="-1075509" y="-1131675"/>
              <a:ext cx="3641590" cy="3060143"/>
            </a:xfrm>
            <a:prstGeom prst="rect">
              <a:avLst/>
            </a:prstGeom>
            <a:noFill/>
            <a:ln>
              <a:noFill/>
            </a:ln>
          </p:spPr>
        </p:pic>
        <p:pic>
          <p:nvPicPr>
            <p:cNvPr id="9" name="Google Shape;641;p54">
              <a:extLst>
                <a:ext uri="{FF2B5EF4-FFF2-40B4-BE49-F238E27FC236}">
                  <a16:creationId xmlns:a16="http://schemas.microsoft.com/office/drawing/2014/main" id="{316243B2-B7DE-6075-E3FA-5D038724F65B}"/>
                </a:ext>
              </a:extLst>
            </p:cNvPr>
            <p:cNvPicPr preferRelativeResize="0"/>
            <p:nvPr/>
          </p:nvPicPr>
          <p:blipFill>
            <a:blip r:embed="rId5">
              <a:alphaModFix/>
            </a:blip>
            <a:stretch>
              <a:fillRect/>
            </a:stretch>
          </p:blipFill>
          <p:spPr>
            <a:xfrm rot="1392348">
              <a:off x="-938027" y="929395"/>
              <a:ext cx="2726349" cy="2421263"/>
            </a:xfrm>
            <a:prstGeom prst="rect">
              <a:avLst/>
            </a:prstGeom>
            <a:noFill/>
            <a:ln>
              <a:noFill/>
            </a:ln>
          </p:spPr>
        </p:pic>
      </p:grpSp>
      <p:sp>
        <p:nvSpPr>
          <p:cNvPr id="10" name="Google Shape;1881;p35">
            <a:extLst>
              <a:ext uri="{FF2B5EF4-FFF2-40B4-BE49-F238E27FC236}">
                <a16:creationId xmlns:a16="http://schemas.microsoft.com/office/drawing/2014/main" id="{1FCF2F83-EAB3-1438-D76A-F6A0EA334CD6}"/>
              </a:ext>
            </a:extLst>
          </p:cNvPr>
          <p:cNvSpPr txBox="1">
            <a:spLocks noGrp="1"/>
          </p:cNvSpPr>
          <p:nvPr>
            <p:ph type="title"/>
          </p:nvPr>
        </p:nvSpPr>
        <p:spPr>
          <a:xfrm>
            <a:off x="1646165" y="714993"/>
            <a:ext cx="5562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chemeClr val="accent6">
                    <a:lumMod val="50000"/>
                  </a:schemeClr>
                </a:solidFill>
                <a:latin typeface="Times New Roman" panose="02020603050405020304" pitchFamily="18" charset="0"/>
                <a:cs typeface="Times New Roman" panose="02020603050405020304" pitchFamily="18" charset="0"/>
              </a:rPr>
              <a:t>LUYỆN TẬP</a:t>
            </a:r>
            <a:endParaRPr sz="40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CCA9B264-BBEC-24D3-1D69-3D2D13081ADD}"/>
              </a:ext>
            </a:extLst>
          </p:cNvPr>
          <p:cNvSpPr txBox="1"/>
          <p:nvPr/>
        </p:nvSpPr>
        <p:spPr>
          <a:xfrm>
            <a:off x="1705066" y="2035130"/>
            <a:ext cx="7141704" cy="830997"/>
          </a:xfrm>
          <a:prstGeom prst="rect">
            <a:avLst/>
          </a:prstGeom>
          <a:noFill/>
        </p:spPr>
        <p:txBody>
          <a:bodyPr wrap="square" rtlCol="0">
            <a:spAutoFit/>
          </a:bodyPr>
          <a:lstStyle/>
          <a:p>
            <a:r>
              <a:rPr lang="en-VN" sz="2400" dirty="0">
                <a:solidFill>
                  <a:schemeClr val="bg2"/>
                </a:solidFill>
                <a:latin typeface="Times New Roman" panose="02020603050405020304" pitchFamily="18" charset="0"/>
                <a:cs typeface="Times New Roman" panose="02020603050405020304" pitchFamily="18" charset="0"/>
              </a:rPr>
              <a:t>Nhận biết và thể hiện đảo phách ở 1 số bài hát đã học : </a:t>
            </a:r>
            <a:r>
              <a:rPr lang="en-VN" sz="2400" i="1" dirty="0">
                <a:solidFill>
                  <a:schemeClr val="bg2"/>
                </a:solidFill>
                <a:latin typeface="Times New Roman" panose="02020603050405020304" pitchFamily="18" charset="0"/>
                <a:cs typeface="Times New Roman" panose="02020603050405020304" pitchFamily="18" charset="0"/>
              </a:rPr>
              <a:t>Mưa hè, Chào năm học mới…..</a:t>
            </a:r>
          </a:p>
        </p:txBody>
      </p:sp>
    </p:spTree>
    <p:extLst>
      <p:ext uri="{BB962C8B-B14F-4D97-AF65-F5344CB8AC3E}">
        <p14:creationId xmlns:p14="http://schemas.microsoft.com/office/powerpoint/2010/main" val="4076162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pic>
        <p:nvPicPr>
          <p:cNvPr id="650" name="Google Shape;650;p55"/>
          <p:cNvPicPr preferRelativeResize="0"/>
          <p:nvPr/>
        </p:nvPicPr>
        <p:blipFill>
          <a:blip r:embed="rId3">
            <a:alphaModFix/>
          </a:blip>
          <a:stretch>
            <a:fillRect/>
          </a:stretch>
        </p:blipFill>
        <p:spPr>
          <a:xfrm rot="-10656537" flipH="1">
            <a:off x="6645225" y="364623"/>
            <a:ext cx="1754400" cy="1477898"/>
          </a:xfrm>
          <a:prstGeom prst="rect">
            <a:avLst/>
          </a:prstGeom>
          <a:noFill/>
          <a:ln>
            <a:noFill/>
          </a:ln>
        </p:spPr>
      </p:pic>
      <p:pic>
        <p:nvPicPr>
          <p:cNvPr id="651" name="Google Shape;651;p55"/>
          <p:cNvPicPr preferRelativeResize="0"/>
          <p:nvPr/>
        </p:nvPicPr>
        <p:blipFill>
          <a:blip r:embed="rId3">
            <a:alphaModFix/>
          </a:blip>
          <a:stretch>
            <a:fillRect/>
          </a:stretch>
        </p:blipFill>
        <p:spPr>
          <a:xfrm rot="-7200002">
            <a:off x="7783364" y="908588"/>
            <a:ext cx="2097121" cy="1766599"/>
          </a:xfrm>
          <a:prstGeom prst="rect">
            <a:avLst/>
          </a:prstGeom>
          <a:noFill/>
          <a:ln>
            <a:noFill/>
          </a:ln>
        </p:spPr>
      </p:pic>
      <p:pic>
        <p:nvPicPr>
          <p:cNvPr id="652" name="Google Shape;652;p55"/>
          <p:cNvPicPr preferRelativeResize="0"/>
          <p:nvPr/>
        </p:nvPicPr>
        <p:blipFill>
          <a:blip r:embed="rId4">
            <a:alphaModFix/>
          </a:blip>
          <a:stretch>
            <a:fillRect/>
          </a:stretch>
        </p:blipFill>
        <p:spPr>
          <a:xfrm rot="1820661">
            <a:off x="6152068" y="-488763"/>
            <a:ext cx="1957913" cy="1766601"/>
          </a:xfrm>
          <a:prstGeom prst="rect">
            <a:avLst/>
          </a:prstGeom>
          <a:noFill/>
          <a:ln>
            <a:noFill/>
          </a:ln>
        </p:spPr>
      </p:pic>
      <p:sp>
        <p:nvSpPr>
          <p:cNvPr id="653" name="Google Shape;653;p55"/>
          <p:cNvSpPr/>
          <p:nvPr/>
        </p:nvSpPr>
        <p:spPr>
          <a:xfrm>
            <a:off x="3637761" y="556130"/>
            <a:ext cx="1830053" cy="1671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55"/>
          <p:cNvSpPr txBox="1">
            <a:spLocks noGrp="1"/>
          </p:cNvSpPr>
          <p:nvPr>
            <p:ph type="title"/>
          </p:nvPr>
        </p:nvSpPr>
        <p:spPr>
          <a:xfrm>
            <a:off x="3505068" y="818068"/>
            <a:ext cx="2095437" cy="10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b="1" dirty="0" err="1">
                <a:latin typeface="Times New Roman" panose="02020603050405020304" pitchFamily="18" charset="0"/>
                <a:cs typeface="Times New Roman" panose="02020603050405020304" pitchFamily="18" charset="0"/>
              </a:rPr>
              <a:t>Tiết</a:t>
            </a:r>
            <a:r>
              <a:rPr lang="en" sz="4800" b="1" dirty="0">
                <a:latin typeface="Times New Roman" panose="02020603050405020304" pitchFamily="18" charset="0"/>
                <a:cs typeface="Times New Roman" panose="02020603050405020304" pitchFamily="18" charset="0"/>
              </a:rPr>
              <a:t> 28</a:t>
            </a:r>
            <a:endParaRPr sz="4800" b="1" dirty="0">
              <a:latin typeface="Times New Roman" panose="02020603050405020304" pitchFamily="18" charset="0"/>
              <a:cs typeface="Times New Roman" panose="02020603050405020304" pitchFamily="18" charset="0"/>
            </a:endParaRPr>
          </a:p>
        </p:txBody>
      </p:sp>
      <p:sp>
        <p:nvSpPr>
          <p:cNvPr id="656" name="Google Shape;656;p55"/>
          <p:cNvSpPr txBox="1">
            <a:spLocks noGrp="1"/>
          </p:cNvSpPr>
          <p:nvPr>
            <p:ph type="title" idx="2"/>
          </p:nvPr>
        </p:nvSpPr>
        <p:spPr>
          <a:xfrm>
            <a:off x="1855199" y="2570347"/>
            <a:ext cx="5986473" cy="10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i="0" dirty="0" err="1">
                <a:latin typeface="Times New Roman" panose="02020603050405020304" pitchFamily="18" charset="0"/>
                <a:cs typeface="Times New Roman" panose="02020603050405020304" pitchFamily="18" charset="0"/>
              </a:rPr>
              <a:t>Hát</a:t>
            </a:r>
            <a:r>
              <a:rPr lang="en" i="0" dirty="0">
                <a:latin typeface="Times New Roman" panose="02020603050405020304" pitchFamily="18" charset="0"/>
                <a:cs typeface="Times New Roman" panose="02020603050405020304" pitchFamily="18" charset="0"/>
              </a:rPr>
              <a:t>: </a:t>
            </a:r>
            <a:r>
              <a:rPr lang="en" i="0" dirty="0" err="1">
                <a:latin typeface="Times New Roman" panose="02020603050405020304" pitchFamily="18" charset="0"/>
                <a:cs typeface="Times New Roman" panose="02020603050405020304" pitchFamily="18" charset="0"/>
              </a:rPr>
              <a:t>Bài</a:t>
            </a:r>
            <a:r>
              <a:rPr lang="en" i="0" dirty="0">
                <a:latin typeface="Times New Roman" panose="02020603050405020304" pitchFamily="18" charset="0"/>
                <a:cs typeface="Times New Roman" panose="02020603050405020304" pitchFamily="18" charset="0"/>
              </a:rPr>
              <a:t> </a:t>
            </a:r>
            <a:r>
              <a:rPr lang="en" i="0" dirty="0" err="1">
                <a:latin typeface="Times New Roman" panose="02020603050405020304" pitchFamily="18" charset="0"/>
                <a:cs typeface="Times New Roman" panose="02020603050405020304" pitchFamily="18" charset="0"/>
              </a:rPr>
              <a:t>hát</a:t>
            </a:r>
            <a:r>
              <a:rPr lang="en" i="0" dirty="0">
                <a:latin typeface="Times New Roman" panose="02020603050405020304" pitchFamily="18" charset="0"/>
                <a:cs typeface="Times New Roman" panose="02020603050405020304" pitchFamily="18" charset="0"/>
              </a:rPr>
              <a:t> </a:t>
            </a:r>
            <a:br>
              <a:rPr lang="en" dirty="0"/>
            </a:br>
            <a:r>
              <a:rPr lang="en" dirty="0"/>
              <a:t>“</a:t>
            </a:r>
            <a:r>
              <a:rPr lang="en" dirty="0">
                <a:latin typeface="Times New Roman" panose="02020603050405020304" pitchFamily="18" charset="0"/>
                <a:cs typeface="Times New Roman" panose="02020603050405020304" pitchFamily="18" charset="0"/>
              </a:rPr>
              <a:t>Soi </a:t>
            </a:r>
            <a:r>
              <a:rPr lang="en" dirty="0" err="1">
                <a:latin typeface="Times New Roman" panose="02020603050405020304" pitchFamily="18" charset="0"/>
                <a:cs typeface="Times New Roman" panose="02020603050405020304" pitchFamily="18" charset="0"/>
              </a:rPr>
              <a:t>bóng</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bên</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hồ</a:t>
            </a:r>
            <a:r>
              <a:rPr lang="en" dirty="0">
                <a:latin typeface="Times New Roman" panose="02020603050405020304" pitchFamily="18" charset="0"/>
                <a:cs typeface="Times New Roman" panose="02020603050405020304" pitchFamily="18" charset="0"/>
              </a:rPr>
              <a:t>”</a:t>
            </a:r>
            <a:endParaRPr dirty="0">
              <a:latin typeface="Times New Roman" panose="02020603050405020304" pitchFamily="18" charset="0"/>
              <a:cs typeface="Times New Roman" panose="02020603050405020304" pitchFamily="18" charset="0"/>
            </a:endParaRPr>
          </a:p>
        </p:txBody>
      </p:sp>
      <p:sp>
        <p:nvSpPr>
          <p:cNvPr id="657" name="Google Shape;657;p55"/>
          <p:cNvSpPr/>
          <p:nvPr/>
        </p:nvSpPr>
        <p:spPr>
          <a:xfrm>
            <a:off x="50" y="4713104"/>
            <a:ext cx="9144142" cy="422728"/>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58" name="Google Shape;658;p55"/>
          <p:cNvPicPr preferRelativeResize="0"/>
          <p:nvPr/>
        </p:nvPicPr>
        <p:blipFill>
          <a:blip r:embed="rId5">
            <a:alphaModFix/>
          </a:blip>
          <a:stretch>
            <a:fillRect/>
          </a:stretch>
        </p:blipFill>
        <p:spPr>
          <a:xfrm rot="-7209444">
            <a:off x="7187856" y="-822671"/>
            <a:ext cx="2900826" cy="2649297"/>
          </a:xfrm>
          <a:prstGeom prst="rect">
            <a:avLst/>
          </a:prstGeom>
          <a:noFill/>
          <a:ln>
            <a:noFill/>
          </a:ln>
        </p:spPr>
      </p:pic>
      <p:pic>
        <p:nvPicPr>
          <p:cNvPr id="659" name="Google Shape;659;p55"/>
          <p:cNvPicPr preferRelativeResize="0"/>
          <p:nvPr/>
        </p:nvPicPr>
        <p:blipFill>
          <a:blip r:embed="rId6">
            <a:alphaModFix/>
          </a:blip>
          <a:stretch>
            <a:fillRect/>
          </a:stretch>
        </p:blipFill>
        <p:spPr>
          <a:xfrm rot="20924067">
            <a:off x="4939387" y="230179"/>
            <a:ext cx="1355052" cy="1416039"/>
          </a:xfrm>
          <a:prstGeom prst="rect">
            <a:avLst/>
          </a:prstGeom>
          <a:noFill/>
          <a:ln>
            <a:noFill/>
          </a:ln>
        </p:spPr>
      </p:pic>
      <p:pic>
        <p:nvPicPr>
          <p:cNvPr id="660" name="Google Shape;660;p55"/>
          <p:cNvPicPr preferRelativeResize="0"/>
          <p:nvPr/>
        </p:nvPicPr>
        <p:blipFill>
          <a:blip r:embed="rId7">
            <a:alphaModFix/>
          </a:blip>
          <a:stretch>
            <a:fillRect/>
          </a:stretch>
        </p:blipFill>
        <p:spPr>
          <a:xfrm>
            <a:off x="2974191" y="1188480"/>
            <a:ext cx="1387324" cy="1416040"/>
          </a:xfrm>
          <a:prstGeom prst="rect">
            <a:avLst/>
          </a:prstGeom>
          <a:noFill/>
          <a:ln>
            <a:noFill/>
          </a:ln>
        </p:spPr>
      </p:pic>
      <p:pic>
        <p:nvPicPr>
          <p:cNvPr id="661" name="Google Shape;661;p55"/>
          <p:cNvPicPr preferRelativeResize="0"/>
          <p:nvPr/>
        </p:nvPicPr>
        <p:blipFill>
          <a:blip r:embed="rId3">
            <a:alphaModFix/>
          </a:blip>
          <a:stretch>
            <a:fillRect/>
          </a:stretch>
        </p:blipFill>
        <p:spPr>
          <a:xfrm rot="4778982" flipH="1">
            <a:off x="376344" y="806335"/>
            <a:ext cx="1754400" cy="1477899"/>
          </a:xfrm>
          <a:prstGeom prst="rect">
            <a:avLst/>
          </a:prstGeom>
          <a:noFill/>
          <a:ln>
            <a:noFill/>
          </a:ln>
        </p:spPr>
      </p:pic>
      <p:pic>
        <p:nvPicPr>
          <p:cNvPr id="662" name="Google Shape;662;p55"/>
          <p:cNvPicPr preferRelativeResize="0"/>
          <p:nvPr/>
        </p:nvPicPr>
        <p:blipFill>
          <a:blip r:embed="rId3">
            <a:alphaModFix/>
          </a:blip>
          <a:stretch>
            <a:fillRect/>
          </a:stretch>
        </p:blipFill>
        <p:spPr>
          <a:xfrm rot="834198" flipH="1">
            <a:off x="1065009" y="-924250"/>
            <a:ext cx="2097121" cy="1766599"/>
          </a:xfrm>
          <a:prstGeom prst="rect">
            <a:avLst/>
          </a:prstGeom>
          <a:noFill/>
          <a:ln>
            <a:noFill/>
          </a:ln>
        </p:spPr>
      </p:pic>
      <p:pic>
        <p:nvPicPr>
          <p:cNvPr id="663" name="Google Shape;663;p55"/>
          <p:cNvPicPr preferRelativeResize="0"/>
          <p:nvPr/>
        </p:nvPicPr>
        <p:blipFill>
          <a:blip r:embed="rId4">
            <a:alphaModFix/>
          </a:blip>
          <a:stretch>
            <a:fillRect/>
          </a:stretch>
        </p:blipFill>
        <p:spPr>
          <a:xfrm rot="3594742" flipH="1">
            <a:off x="-901761" y="1177637"/>
            <a:ext cx="1957913" cy="1766600"/>
          </a:xfrm>
          <a:prstGeom prst="rect">
            <a:avLst/>
          </a:prstGeom>
          <a:noFill/>
          <a:ln>
            <a:noFill/>
          </a:ln>
        </p:spPr>
      </p:pic>
      <p:pic>
        <p:nvPicPr>
          <p:cNvPr id="664" name="Google Shape;664;p55"/>
          <p:cNvPicPr preferRelativeResize="0"/>
          <p:nvPr/>
        </p:nvPicPr>
        <p:blipFill>
          <a:blip r:embed="rId5">
            <a:alphaModFix/>
          </a:blip>
          <a:stretch>
            <a:fillRect/>
          </a:stretch>
        </p:blipFill>
        <p:spPr>
          <a:xfrm rot="7209444" flipH="1">
            <a:off x="-899262" y="-822671"/>
            <a:ext cx="2900826" cy="264929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49"/>
          <p:cNvSpPr txBox="1">
            <a:spLocks noGrp="1"/>
          </p:cNvSpPr>
          <p:nvPr>
            <p:ph type="subTitle" idx="1"/>
          </p:nvPr>
        </p:nvSpPr>
        <p:spPr>
          <a:xfrm>
            <a:off x="1315844" y="2066905"/>
            <a:ext cx="7471317" cy="100968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b="1" dirty="0" err="1">
                <a:solidFill>
                  <a:schemeClr val="bg2"/>
                </a:solidFill>
                <a:latin typeface="Times New Roman" panose="02020603050405020304" pitchFamily="18" charset="0"/>
                <a:cs typeface="Times New Roman" panose="02020603050405020304" pitchFamily="18" charset="0"/>
              </a:rPr>
              <a:t>Đọc</a:t>
            </a:r>
            <a:r>
              <a:rPr lang="en" sz="4800" b="1" dirty="0">
                <a:solidFill>
                  <a:schemeClr val="bg2"/>
                </a:solidFill>
                <a:latin typeface="Times New Roman" panose="02020603050405020304" pitchFamily="18" charset="0"/>
                <a:cs typeface="Times New Roman" panose="02020603050405020304" pitchFamily="18" charset="0"/>
              </a:rPr>
              <a:t> </a:t>
            </a:r>
            <a:r>
              <a:rPr lang="en" sz="4800" b="1" dirty="0" err="1">
                <a:solidFill>
                  <a:schemeClr val="bg2"/>
                </a:solidFill>
                <a:latin typeface="Times New Roman" panose="02020603050405020304" pitchFamily="18" charset="0"/>
                <a:cs typeface="Times New Roman" panose="02020603050405020304" pitchFamily="18" charset="0"/>
              </a:rPr>
              <a:t>nhạc</a:t>
            </a:r>
            <a:r>
              <a:rPr lang="en" sz="4800" b="1" dirty="0">
                <a:solidFill>
                  <a:schemeClr val="bg2"/>
                </a:solidFill>
                <a:latin typeface="Times New Roman" panose="02020603050405020304" pitchFamily="18" charset="0"/>
                <a:cs typeface="Times New Roman" panose="02020603050405020304" pitchFamily="18" charset="0"/>
              </a:rPr>
              <a:t>: </a:t>
            </a:r>
            <a:r>
              <a:rPr lang="en" sz="4800" b="1" i="1" dirty="0" err="1">
                <a:solidFill>
                  <a:schemeClr val="bg2"/>
                </a:solidFill>
                <a:latin typeface="Times New Roman" panose="02020603050405020304" pitchFamily="18" charset="0"/>
                <a:cs typeface="Times New Roman" panose="02020603050405020304" pitchFamily="18" charset="0"/>
              </a:rPr>
              <a:t>Bài</a:t>
            </a:r>
            <a:r>
              <a:rPr lang="en" sz="4800" b="1" i="1" dirty="0">
                <a:solidFill>
                  <a:schemeClr val="bg2"/>
                </a:solidFill>
                <a:latin typeface="Times New Roman" panose="02020603050405020304" pitchFamily="18" charset="0"/>
                <a:cs typeface="Times New Roman" panose="02020603050405020304" pitchFamily="18" charset="0"/>
              </a:rPr>
              <a:t> </a:t>
            </a:r>
            <a:r>
              <a:rPr lang="en" sz="4800" b="1" i="1" dirty="0" err="1">
                <a:solidFill>
                  <a:schemeClr val="bg2"/>
                </a:solidFill>
                <a:latin typeface="Times New Roman" panose="02020603050405020304" pitchFamily="18" charset="0"/>
                <a:cs typeface="Times New Roman" panose="02020603050405020304" pitchFamily="18" charset="0"/>
              </a:rPr>
              <a:t>đọc</a:t>
            </a:r>
            <a:r>
              <a:rPr lang="en" sz="4800" b="1" i="1" dirty="0">
                <a:solidFill>
                  <a:schemeClr val="bg2"/>
                </a:solidFill>
                <a:latin typeface="Times New Roman" panose="02020603050405020304" pitchFamily="18" charset="0"/>
                <a:cs typeface="Times New Roman" panose="02020603050405020304" pitchFamily="18" charset="0"/>
              </a:rPr>
              <a:t> </a:t>
            </a:r>
            <a:r>
              <a:rPr lang="en" sz="4800" b="1" i="1" dirty="0" err="1">
                <a:solidFill>
                  <a:schemeClr val="bg2"/>
                </a:solidFill>
                <a:latin typeface="Times New Roman" panose="02020603050405020304" pitchFamily="18" charset="0"/>
                <a:cs typeface="Times New Roman" panose="02020603050405020304" pitchFamily="18" charset="0"/>
              </a:rPr>
              <a:t>nhạc</a:t>
            </a:r>
            <a:r>
              <a:rPr lang="en" sz="4800" b="1" i="1" dirty="0">
                <a:solidFill>
                  <a:schemeClr val="bg2"/>
                </a:solidFill>
                <a:latin typeface="Times New Roman" panose="02020603050405020304" pitchFamily="18" charset="0"/>
                <a:cs typeface="Times New Roman" panose="02020603050405020304" pitchFamily="18" charset="0"/>
              </a:rPr>
              <a:t> </a:t>
            </a:r>
            <a:r>
              <a:rPr lang="en" sz="4800" b="1" i="1" dirty="0" err="1">
                <a:solidFill>
                  <a:schemeClr val="bg2"/>
                </a:solidFill>
                <a:latin typeface="Times New Roman" panose="02020603050405020304" pitchFamily="18" charset="0"/>
                <a:cs typeface="Times New Roman" panose="02020603050405020304" pitchFamily="18" charset="0"/>
              </a:rPr>
              <a:t>số</a:t>
            </a:r>
            <a:r>
              <a:rPr lang="en" sz="4800" b="1" i="1" dirty="0">
                <a:solidFill>
                  <a:schemeClr val="bg2"/>
                </a:solidFill>
                <a:latin typeface="Times New Roman" panose="02020603050405020304" pitchFamily="18" charset="0"/>
                <a:cs typeface="Times New Roman" panose="02020603050405020304" pitchFamily="18" charset="0"/>
              </a:rPr>
              <a:t> 5</a:t>
            </a:r>
            <a:endParaRPr sz="4800" b="1" i="1" dirty="0">
              <a:solidFill>
                <a:schemeClr val="bg2"/>
              </a:solidFill>
              <a:latin typeface="Times New Roman" panose="02020603050405020304" pitchFamily="18" charset="0"/>
              <a:cs typeface="Times New Roman" panose="02020603050405020304" pitchFamily="18" charset="0"/>
            </a:endParaRPr>
          </a:p>
        </p:txBody>
      </p:sp>
      <p:sp>
        <p:nvSpPr>
          <p:cNvPr id="538" name="Google Shape;538;p49"/>
          <p:cNvSpPr txBox="1">
            <a:spLocks noGrp="1"/>
          </p:cNvSpPr>
          <p:nvPr>
            <p:ph type="ctrTitle"/>
          </p:nvPr>
        </p:nvSpPr>
        <p:spPr>
          <a:xfrm>
            <a:off x="3111551" y="315499"/>
            <a:ext cx="6399900" cy="2401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6000" b="1" dirty="0" err="1">
                <a:latin typeface="Times New Roman" panose="02020603050405020304" pitchFamily="18" charset="0"/>
                <a:cs typeface="Times New Roman" panose="02020603050405020304" pitchFamily="18" charset="0"/>
              </a:rPr>
              <a:t>Nội</a:t>
            </a:r>
            <a:r>
              <a:rPr lang="en" sz="6000" b="1" dirty="0">
                <a:latin typeface="Times New Roman" panose="02020603050405020304" pitchFamily="18" charset="0"/>
                <a:cs typeface="Times New Roman" panose="02020603050405020304" pitchFamily="18" charset="0"/>
              </a:rPr>
              <a:t> dung 2</a:t>
            </a:r>
            <a:endParaRPr sz="6000" b="1" dirty="0">
              <a:latin typeface="Times New Roman" panose="02020603050405020304" pitchFamily="18" charset="0"/>
              <a:cs typeface="Times New Roman" panose="02020603050405020304" pitchFamily="18" charset="0"/>
            </a:endParaRPr>
          </a:p>
        </p:txBody>
      </p:sp>
      <p:pic>
        <p:nvPicPr>
          <p:cNvPr id="541" name="Google Shape;541;p49"/>
          <p:cNvPicPr preferRelativeResize="0"/>
          <p:nvPr/>
        </p:nvPicPr>
        <p:blipFill>
          <a:blip r:embed="rId3">
            <a:alphaModFix/>
          </a:blip>
          <a:stretch>
            <a:fillRect/>
          </a:stretch>
        </p:blipFill>
        <p:spPr>
          <a:xfrm rot="2147771">
            <a:off x="5488529" y="3696281"/>
            <a:ext cx="1645944" cy="535260"/>
          </a:xfrm>
          <a:prstGeom prst="rect">
            <a:avLst/>
          </a:prstGeom>
          <a:noFill/>
          <a:ln>
            <a:noFill/>
          </a:ln>
        </p:spPr>
      </p:pic>
      <p:pic>
        <p:nvPicPr>
          <p:cNvPr id="542" name="Google Shape;542;p49"/>
          <p:cNvPicPr preferRelativeResize="0"/>
          <p:nvPr/>
        </p:nvPicPr>
        <p:blipFill>
          <a:blip r:embed="rId3">
            <a:alphaModFix/>
          </a:blip>
          <a:stretch>
            <a:fillRect/>
          </a:stretch>
        </p:blipFill>
        <p:spPr>
          <a:xfrm rot="-1280125">
            <a:off x="8353643" y="1482200"/>
            <a:ext cx="1382593" cy="449617"/>
          </a:xfrm>
          <a:prstGeom prst="rect">
            <a:avLst/>
          </a:prstGeom>
          <a:noFill/>
          <a:ln>
            <a:noFill/>
          </a:ln>
        </p:spPr>
      </p:pic>
    </p:spTree>
    <p:extLst>
      <p:ext uri="{BB962C8B-B14F-4D97-AF65-F5344CB8AC3E}">
        <p14:creationId xmlns:p14="http://schemas.microsoft.com/office/powerpoint/2010/main" val="20766884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637;p54">
            <a:extLst>
              <a:ext uri="{FF2B5EF4-FFF2-40B4-BE49-F238E27FC236}">
                <a16:creationId xmlns:a16="http://schemas.microsoft.com/office/drawing/2014/main" id="{2DB78E51-EE2B-A5D8-9458-F3C7B27F7157}"/>
              </a:ext>
            </a:extLst>
          </p:cNvPr>
          <p:cNvGrpSpPr/>
          <p:nvPr/>
        </p:nvGrpSpPr>
        <p:grpSpPr>
          <a:xfrm rot="10800000" flipH="1">
            <a:off x="-1438124" y="477638"/>
            <a:ext cx="4545173" cy="5340275"/>
            <a:chOff x="-1304773" y="-1131675"/>
            <a:chExt cx="4545173" cy="5340275"/>
          </a:xfrm>
        </p:grpSpPr>
        <p:pic>
          <p:nvPicPr>
            <p:cNvPr id="6" name="Google Shape;638;p54">
              <a:extLst>
                <a:ext uri="{FF2B5EF4-FFF2-40B4-BE49-F238E27FC236}">
                  <a16:creationId xmlns:a16="http://schemas.microsoft.com/office/drawing/2014/main" id="{8381DC4F-9A0E-630E-31B0-C049AA4D2574}"/>
                </a:ext>
              </a:extLst>
            </p:cNvPr>
            <p:cNvPicPr preferRelativeResize="0"/>
            <p:nvPr/>
          </p:nvPicPr>
          <p:blipFill>
            <a:blip r:embed="rId2">
              <a:alphaModFix/>
            </a:blip>
            <a:stretch>
              <a:fillRect/>
            </a:stretch>
          </p:blipFill>
          <p:spPr>
            <a:xfrm rot="10800000" flipH="1">
              <a:off x="-54324" y="2539975"/>
              <a:ext cx="1184750" cy="1668625"/>
            </a:xfrm>
            <a:prstGeom prst="rect">
              <a:avLst/>
            </a:prstGeom>
            <a:noFill/>
            <a:ln>
              <a:noFill/>
            </a:ln>
          </p:spPr>
        </p:pic>
        <p:pic>
          <p:nvPicPr>
            <p:cNvPr id="7" name="Google Shape;639;p54">
              <a:extLst>
                <a:ext uri="{FF2B5EF4-FFF2-40B4-BE49-F238E27FC236}">
                  <a16:creationId xmlns:a16="http://schemas.microsoft.com/office/drawing/2014/main" id="{F2306EC8-080F-D38A-B9E3-EBE18A35C804}"/>
                </a:ext>
              </a:extLst>
            </p:cNvPr>
            <p:cNvPicPr preferRelativeResize="0"/>
            <p:nvPr/>
          </p:nvPicPr>
          <p:blipFill>
            <a:blip r:embed="rId3">
              <a:alphaModFix/>
            </a:blip>
            <a:stretch>
              <a:fillRect/>
            </a:stretch>
          </p:blipFill>
          <p:spPr>
            <a:xfrm rot="4065820">
              <a:off x="1802577" y="-593946"/>
              <a:ext cx="1167272" cy="1368418"/>
            </a:xfrm>
            <a:prstGeom prst="rect">
              <a:avLst/>
            </a:prstGeom>
            <a:noFill/>
            <a:ln>
              <a:noFill/>
            </a:ln>
          </p:spPr>
        </p:pic>
        <p:pic>
          <p:nvPicPr>
            <p:cNvPr id="8" name="Google Shape;640;p54">
              <a:extLst>
                <a:ext uri="{FF2B5EF4-FFF2-40B4-BE49-F238E27FC236}">
                  <a16:creationId xmlns:a16="http://schemas.microsoft.com/office/drawing/2014/main" id="{F6AD8E39-5C91-9AFF-9776-3F9CD8F1520D}"/>
                </a:ext>
              </a:extLst>
            </p:cNvPr>
            <p:cNvPicPr preferRelativeResize="0"/>
            <p:nvPr/>
          </p:nvPicPr>
          <p:blipFill>
            <a:blip r:embed="rId4">
              <a:alphaModFix/>
            </a:blip>
            <a:stretch>
              <a:fillRect/>
            </a:stretch>
          </p:blipFill>
          <p:spPr>
            <a:xfrm>
              <a:off x="-1075509" y="-1131675"/>
              <a:ext cx="3641590" cy="3060143"/>
            </a:xfrm>
            <a:prstGeom prst="rect">
              <a:avLst/>
            </a:prstGeom>
            <a:noFill/>
            <a:ln>
              <a:noFill/>
            </a:ln>
          </p:spPr>
        </p:pic>
        <p:pic>
          <p:nvPicPr>
            <p:cNvPr id="9" name="Google Shape;641;p54">
              <a:extLst>
                <a:ext uri="{FF2B5EF4-FFF2-40B4-BE49-F238E27FC236}">
                  <a16:creationId xmlns:a16="http://schemas.microsoft.com/office/drawing/2014/main" id="{DCCED3C3-5B84-82A7-FFD7-2A8F01D737D8}"/>
                </a:ext>
              </a:extLst>
            </p:cNvPr>
            <p:cNvPicPr preferRelativeResize="0"/>
            <p:nvPr/>
          </p:nvPicPr>
          <p:blipFill>
            <a:blip r:embed="rId5">
              <a:alphaModFix/>
            </a:blip>
            <a:stretch>
              <a:fillRect/>
            </a:stretch>
          </p:blipFill>
          <p:spPr>
            <a:xfrm rot="1392348">
              <a:off x="-938027" y="929395"/>
              <a:ext cx="2726349" cy="2421263"/>
            </a:xfrm>
            <a:prstGeom prst="rect">
              <a:avLst/>
            </a:prstGeom>
            <a:noFill/>
            <a:ln>
              <a:noFill/>
            </a:ln>
          </p:spPr>
        </p:pic>
      </p:grpSp>
      <p:grpSp>
        <p:nvGrpSpPr>
          <p:cNvPr id="12" name="Group 11">
            <a:extLst>
              <a:ext uri="{FF2B5EF4-FFF2-40B4-BE49-F238E27FC236}">
                <a16:creationId xmlns:a16="http://schemas.microsoft.com/office/drawing/2014/main" id="{33072661-D6BB-FC78-46F8-B12785A5D413}"/>
              </a:ext>
            </a:extLst>
          </p:cNvPr>
          <p:cNvGrpSpPr/>
          <p:nvPr/>
        </p:nvGrpSpPr>
        <p:grpSpPr>
          <a:xfrm>
            <a:off x="6508164" y="3796819"/>
            <a:ext cx="2635836" cy="1346681"/>
            <a:chOff x="1466697" y="2321428"/>
            <a:chExt cx="5697296" cy="2679965"/>
          </a:xfrm>
        </p:grpSpPr>
        <p:grpSp>
          <p:nvGrpSpPr>
            <p:cNvPr id="13" name="Google Shape;5950;p62">
              <a:extLst>
                <a:ext uri="{FF2B5EF4-FFF2-40B4-BE49-F238E27FC236}">
                  <a16:creationId xmlns:a16="http://schemas.microsoft.com/office/drawing/2014/main" id="{ACA4F1E1-313A-5A18-E0D1-E2F9F3095C6C}"/>
                </a:ext>
              </a:extLst>
            </p:cNvPr>
            <p:cNvGrpSpPr/>
            <p:nvPr/>
          </p:nvGrpSpPr>
          <p:grpSpPr>
            <a:xfrm>
              <a:off x="1466697" y="2693356"/>
              <a:ext cx="1091904" cy="2308037"/>
              <a:chOff x="3407561" y="1811690"/>
              <a:chExt cx="1028882" cy="2311309"/>
            </a:xfrm>
          </p:grpSpPr>
          <p:sp>
            <p:nvSpPr>
              <p:cNvPr id="178" name="Google Shape;5951;p62">
                <a:extLst>
                  <a:ext uri="{FF2B5EF4-FFF2-40B4-BE49-F238E27FC236}">
                    <a16:creationId xmlns:a16="http://schemas.microsoft.com/office/drawing/2014/main" id="{2013ECE8-6C7C-39FE-828D-A8F73C7450E7}"/>
                  </a:ext>
                </a:extLst>
              </p:cNvPr>
              <p:cNvSpPr/>
              <p:nvPr/>
            </p:nvSpPr>
            <p:spPr>
              <a:xfrm>
                <a:off x="3407561" y="4004401"/>
                <a:ext cx="1028882" cy="118598"/>
              </a:xfrm>
              <a:custGeom>
                <a:avLst/>
                <a:gdLst/>
                <a:ahLst/>
                <a:cxnLst/>
                <a:rect l="l" t="t" r="r" b="b"/>
                <a:pathLst>
                  <a:path w="20873" h="2406" extrusionOk="0">
                    <a:moveTo>
                      <a:pt x="10443" y="0"/>
                    </a:moveTo>
                    <a:cubicBezTo>
                      <a:pt x="4680" y="0"/>
                      <a:pt x="1" y="536"/>
                      <a:pt x="1" y="1203"/>
                    </a:cubicBezTo>
                    <a:cubicBezTo>
                      <a:pt x="1" y="1869"/>
                      <a:pt x="4680" y="2405"/>
                      <a:pt x="10443" y="2405"/>
                    </a:cubicBezTo>
                    <a:cubicBezTo>
                      <a:pt x="16205" y="2405"/>
                      <a:pt x="20872" y="1869"/>
                      <a:pt x="20872" y="1203"/>
                    </a:cubicBezTo>
                    <a:cubicBezTo>
                      <a:pt x="20872" y="536"/>
                      <a:pt x="16205" y="0"/>
                      <a:pt x="10443" y="0"/>
                    </a:cubicBezTo>
                    <a:close/>
                  </a:path>
                </a:pathLst>
              </a:custGeom>
              <a:solidFill>
                <a:srgbClr val="8EB3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9" name="Google Shape;5956;p62">
                <a:extLst>
                  <a:ext uri="{FF2B5EF4-FFF2-40B4-BE49-F238E27FC236}">
                    <a16:creationId xmlns:a16="http://schemas.microsoft.com/office/drawing/2014/main" id="{93F9D454-3DC5-8031-DFAA-E1777864E55C}"/>
                  </a:ext>
                </a:extLst>
              </p:cNvPr>
              <p:cNvSpPr/>
              <p:nvPr/>
            </p:nvSpPr>
            <p:spPr>
              <a:xfrm>
                <a:off x="4195334" y="3354085"/>
                <a:ext cx="204968" cy="128643"/>
              </a:xfrm>
              <a:custGeom>
                <a:avLst/>
                <a:gdLst/>
                <a:ahLst/>
                <a:cxnLst/>
                <a:rect l="l" t="t" r="r" b="b"/>
                <a:pathLst>
                  <a:path w="4192" h="2631" extrusionOk="0">
                    <a:moveTo>
                      <a:pt x="3313" y="0"/>
                    </a:moveTo>
                    <a:cubicBezTo>
                      <a:pt x="2912" y="0"/>
                      <a:pt x="2402" y="129"/>
                      <a:pt x="1893" y="239"/>
                    </a:cubicBezTo>
                    <a:cubicBezTo>
                      <a:pt x="1215" y="370"/>
                      <a:pt x="464" y="549"/>
                      <a:pt x="226" y="834"/>
                    </a:cubicBezTo>
                    <a:cubicBezTo>
                      <a:pt x="0" y="1108"/>
                      <a:pt x="226" y="2525"/>
                      <a:pt x="322" y="2573"/>
                    </a:cubicBezTo>
                    <a:cubicBezTo>
                      <a:pt x="391" y="2612"/>
                      <a:pt x="498" y="2631"/>
                      <a:pt x="611" y="2631"/>
                    </a:cubicBezTo>
                    <a:cubicBezTo>
                      <a:pt x="805" y="2631"/>
                      <a:pt x="1016" y="2576"/>
                      <a:pt x="1084" y="2478"/>
                    </a:cubicBezTo>
                    <a:cubicBezTo>
                      <a:pt x="1143" y="2394"/>
                      <a:pt x="881" y="1513"/>
                      <a:pt x="1000" y="1346"/>
                    </a:cubicBezTo>
                    <a:cubicBezTo>
                      <a:pt x="1119" y="1192"/>
                      <a:pt x="1798" y="989"/>
                      <a:pt x="2072" y="930"/>
                    </a:cubicBezTo>
                    <a:cubicBezTo>
                      <a:pt x="2287" y="885"/>
                      <a:pt x="2773" y="766"/>
                      <a:pt x="3035" y="766"/>
                    </a:cubicBezTo>
                    <a:cubicBezTo>
                      <a:pt x="3121" y="766"/>
                      <a:pt x="3182" y="778"/>
                      <a:pt x="3203" y="811"/>
                    </a:cubicBezTo>
                    <a:cubicBezTo>
                      <a:pt x="3298" y="954"/>
                      <a:pt x="3298" y="1620"/>
                      <a:pt x="3322" y="1704"/>
                    </a:cubicBezTo>
                    <a:cubicBezTo>
                      <a:pt x="3346" y="1768"/>
                      <a:pt x="3518" y="1871"/>
                      <a:pt x="3738" y="1871"/>
                    </a:cubicBezTo>
                    <a:cubicBezTo>
                      <a:pt x="3842" y="1871"/>
                      <a:pt x="3957" y="1848"/>
                      <a:pt x="4072" y="1787"/>
                    </a:cubicBezTo>
                    <a:cubicBezTo>
                      <a:pt x="4191" y="1727"/>
                      <a:pt x="4036" y="203"/>
                      <a:pt x="3739" y="73"/>
                    </a:cubicBezTo>
                    <a:cubicBezTo>
                      <a:pt x="3619" y="21"/>
                      <a:pt x="3475" y="0"/>
                      <a:pt x="3313" y="0"/>
                    </a:cubicBezTo>
                    <a:close/>
                  </a:path>
                </a:pathLst>
              </a:custGeom>
              <a:solidFill>
                <a:srgbClr val="FFCF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0" name="Google Shape;5957;p62">
                <a:extLst>
                  <a:ext uri="{FF2B5EF4-FFF2-40B4-BE49-F238E27FC236}">
                    <a16:creationId xmlns:a16="http://schemas.microsoft.com/office/drawing/2014/main" id="{1521C8B5-9131-7100-8755-570B3E119361}"/>
                  </a:ext>
                </a:extLst>
              </p:cNvPr>
              <p:cNvSpPr/>
              <p:nvPr/>
            </p:nvSpPr>
            <p:spPr>
              <a:xfrm>
                <a:off x="4188929" y="3217325"/>
                <a:ext cx="179347" cy="232594"/>
              </a:xfrm>
              <a:custGeom>
                <a:avLst/>
                <a:gdLst/>
                <a:ahLst/>
                <a:cxnLst/>
                <a:rect l="l" t="t" r="r" b="b"/>
                <a:pathLst>
                  <a:path w="3668" h="4757" extrusionOk="0">
                    <a:moveTo>
                      <a:pt x="2584" y="0"/>
                    </a:moveTo>
                    <a:lnTo>
                      <a:pt x="453" y="786"/>
                    </a:lnTo>
                    <a:cubicBezTo>
                      <a:pt x="941" y="1941"/>
                      <a:pt x="0" y="2989"/>
                      <a:pt x="619" y="3548"/>
                    </a:cubicBezTo>
                    <a:cubicBezTo>
                      <a:pt x="876" y="3384"/>
                      <a:pt x="958" y="3310"/>
                      <a:pt x="987" y="3310"/>
                    </a:cubicBezTo>
                    <a:cubicBezTo>
                      <a:pt x="1006" y="3310"/>
                      <a:pt x="1003" y="3343"/>
                      <a:pt x="1012" y="3405"/>
                    </a:cubicBezTo>
                    <a:cubicBezTo>
                      <a:pt x="1045" y="3537"/>
                      <a:pt x="1289" y="4756"/>
                      <a:pt x="1866" y="4756"/>
                    </a:cubicBezTo>
                    <a:cubicBezTo>
                      <a:pt x="1916" y="4756"/>
                      <a:pt x="1969" y="4747"/>
                      <a:pt x="2024" y="4727"/>
                    </a:cubicBezTo>
                    <a:cubicBezTo>
                      <a:pt x="2108" y="4691"/>
                      <a:pt x="2191" y="4667"/>
                      <a:pt x="2286" y="4608"/>
                    </a:cubicBezTo>
                    <a:cubicBezTo>
                      <a:pt x="2369" y="4536"/>
                      <a:pt x="2441" y="4465"/>
                      <a:pt x="2524" y="4370"/>
                    </a:cubicBezTo>
                    <a:cubicBezTo>
                      <a:pt x="2619" y="4239"/>
                      <a:pt x="2703" y="4108"/>
                      <a:pt x="2834" y="4001"/>
                    </a:cubicBezTo>
                    <a:cubicBezTo>
                      <a:pt x="2953" y="3929"/>
                      <a:pt x="3072" y="3893"/>
                      <a:pt x="3120" y="3751"/>
                    </a:cubicBezTo>
                    <a:cubicBezTo>
                      <a:pt x="3155" y="3631"/>
                      <a:pt x="3191" y="3501"/>
                      <a:pt x="3274" y="3405"/>
                    </a:cubicBezTo>
                    <a:cubicBezTo>
                      <a:pt x="3393" y="3286"/>
                      <a:pt x="3536" y="3227"/>
                      <a:pt x="3620" y="3072"/>
                    </a:cubicBezTo>
                    <a:cubicBezTo>
                      <a:pt x="3632" y="3048"/>
                      <a:pt x="3655" y="3036"/>
                      <a:pt x="3667" y="3000"/>
                    </a:cubicBezTo>
                    <a:lnTo>
                      <a:pt x="3667" y="2989"/>
                    </a:lnTo>
                    <a:cubicBezTo>
                      <a:pt x="3655" y="2941"/>
                      <a:pt x="3655" y="2893"/>
                      <a:pt x="3632" y="2858"/>
                    </a:cubicBezTo>
                    <a:cubicBezTo>
                      <a:pt x="3548" y="2453"/>
                      <a:pt x="3298" y="2108"/>
                      <a:pt x="3131" y="1750"/>
                    </a:cubicBezTo>
                    <a:cubicBezTo>
                      <a:pt x="2881" y="1191"/>
                      <a:pt x="2715" y="595"/>
                      <a:pt x="2584"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1" name="Google Shape;5958;p62">
                <a:extLst>
                  <a:ext uri="{FF2B5EF4-FFF2-40B4-BE49-F238E27FC236}">
                    <a16:creationId xmlns:a16="http://schemas.microsoft.com/office/drawing/2014/main" id="{C2E256C0-B46F-4C15-2EAA-891328D64641}"/>
                  </a:ext>
                </a:extLst>
              </p:cNvPr>
              <p:cNvSpPr/>
              <p:nvPr/>
            </p:nvSpPr>
            <p:spPr>
              <a:xfrm>
                <a:off x="4065273" y="2657232"/>
                <a:ext cx="293566" cy="682379"/>
              </a:xfrm>
              <a:custGeom>
                <a:avLst/>
                <a:gdLst/>
                <a:ahLst/>
                <a:cxnLst/>
                <a:rect l="l" t="t" r="r" b="b"/>
                <a:pathLst>
                  <a:path w="6004" h="13956" extrusionOk="0">
                    <a:moveTo>
                      <a:pt x="1194" y="1"/>
                    </a:moveTo>
                    <a:cubicBezTo>
                      <a:pt x="501" y="1"/>
                      <a:pt x="1" y="1486"/>
                      <a:pt x="29" y="2644"/>
                    </a:cubicBezTo>
                    <a:cubicBezTo>
                      <a:pt x="76" y="4097"/>
                      <a:pt x="981" y="4966"/>
                      <a:pt x="1719" y="8133"/>
                    </a:cubicBezTo>
                    <a:cubicBezTo>
                      <a:pt x="2196" y="10205"/>
                      <a:pt x="2589" y="12062"/>
                      <a:pt x="2815" y="13086"/>
                    </a:cubicBezTo>
                    <a:cubicBezTo>
                      <a:pt x="2815" y="13122"/>
                      <a:pt x="2827" y="13134"/>
                      <a:pt x="2827" y="13158"/>
                    </a:cubicBezTo>
                    <a:cubicBezTo>
                      <a:pt x="2934" y="13670"/>
                      <a:pt x="2993" y="13955"/>
                      <a:pt x="2993" y="13955"/>
                    </a:cubicBezTo>
                    <a:cubicBezTo>
                      <a:pt x="3013" y="13956"/>
                      <a:pt x="3034" y="13956"/>
                      <a:pt x="3055" y="13956"/>
                    </a:cubicBezTo>
                    <a:cubicBezTo>
                      <a:pt x="3970" y="13956"/>
                      <a:pt x="6004" y="13706"/>
                      <a:pt x="5922" y="13217"/>
                    </a:cubicBezTo>
                    <a:lnTo>
                      <a:pt x="5839" y="12646"/>
                    </a:lnTo>
                    <a:cubicBezTo>
                      <a:pt x="5839" y="12610"/>
                      <a:pt x="5827" y="12562"/>
                      <a:pt x="5827" y="12539"/>
                    </a:cubicBezTo>
                    <a:cubicBezTo>
                      <a:pt x="4827" y="6645"/>
                      <a:pt x="2565" y="1299"/>
                      <a:pt x="1779" y="347"/>
                    </a:cubicBezTo>
                    <a:cubicBezTo>
                      <a:pt x="1575" y="105"/>
                      <a:pt x="1378" y="1"/>
                      <a:pt x="119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2" name="Google Shape;5959;p62">
                <a:extLst>
                  <a:ext uri="{FF2B5EF4-FFF2-40B4-BE49-F238E27FC236}">
                    <a16:creationId xmlns:a16="http://schemas.microsoft.com/office/drawing/2014/main" id="{E2B7FDBF-46D2-DA49-70E6-A25ECA24E79C}"/>
                  </a:ext>
                </a:extLst>
              </p:cNvPr>
              <p:cNvSpPr/>
              <p:nvPr/>
            </p:nvSpPr>
            <p:spPr>
              <a:xfrm>
                <a:off x="4202277" y="3270866"/>
                <a:ext cx="148543" cy="29728"/>
              </a:xfrm>
              <a:custGeom>
                <a:avLst/>
                <a:gdLst/>
                <a:ahLst/>
                <a:cxnLst/>
                <a:rect l="l" t="t" r="r" b="b"/>
                <a:pathLst>
                  <a:path w="3038" h="608" extrusionOk="0">
                    <a:moveTo>
                      <a:pt x="3001" y="0"/>
                    </a:moveTo>
                    <a:cubicBezTo>
                      <a:pt x="2787" y="72"/>
                      <a:pt x="2561" y="131"/>
                      <a:pt x="2335" y="191"/>
                    </a:cubicBezTo>
                    <a:cubicBezTo>
                      <a:pt x="1739" y="346"/>
                      <a:pt x="1132" y="453"/>
                      <a:pt x="525" y="512"/>
                    </a:cubicBezTo>
                    <a:cubicBezTo>
                      <a:pt x="358" y="524"/>
                      <a:pt x="180" y="524"/>
                      <a:pt x="1" y="536"/>
                    </a:cubicBezTo>
                    <a:cubicBezTo>
                      <a:pt x="1" y="572"/>
                      <a:pt x="13" y="584"/>
                      <a:pt x="13" y="608"/>
                    </a:cubicBezTo>
                    <a:cubicBezTo>
                      <a:pt x="1037" y="596"/>
                      <a:pt x="2073" y="405"/>
                      <a:pt x="3037" y="108"/>
                    </a:cubicBezTo>
                    <a:cubicBezTo>
                      <a:pt x="3037" y="60"/>
                      <a:pt x="3025" y="36"/>
                      <a:pt x="3001"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3" name="Google Shape;5962;p62">
                <a:extLst>
                  <a:ext uri="{FF2B5EF4-FFF2-40B4-BE49-F238E27FC236}">
                    <a16:creationId xmlns:a16="http://schemas.microsoft.com/office/drawing/2014/main" id="{9EF0F3B6-73F2-0386-3455-AAD56ED0F708}"/>
                  </a:ext>
                </a:extLst>
              </p:cNvPr>
              <p:cNvSpPr/>
              <p:nvPr/>
            </p:nvSpPr>
            <p:spPr>
              <a:xfrm>
                <a:off x="3607322" y="3203341"/>
                <a:ext cx="577548" cy="757432"/>
              </a:xfrm>
              <a:custGeom>
                <a:avLst/>
                <a:gdLst/>
                <a:ahLst/>
                <a:cxnLst/>
                <a:rect l="l" t="t" r="r" b="b"/>
                <a:pathLst>
                  <a:path w="11812" h="15491" extrusionOk="0">
                    <a:moveTo>
                      <a:pt x="11812" y="0"/>
                    </a:moveTo>
                    <a:lnTo>
                      <a:pt x="11812" y="0"/>
                    </a:lnTo>
                    <a:cubicBezTo>
                      <a:pt x="10681" y="298"/>
                      <a:pt x="9490" y="417"/>
                      <a:pt x="8323" y="477"/>
                    </a:cubicBezTo>
                    <a:cubicBezTo>
                      <a:pt x="7619" y="515"/>
                      <a:pt x="6912" y="535"/>
                      <a:pt x="6204" y="535"/>
                    </a:cubicBezTo>
                    <a:cubicBezTo>
                      <a:pt x="4913" y="535"/>
                      <a:pt x="3619" y="468"/>
                      <a:pt x="2334" y="322"/>
                    </a:cubicBezTo>
                    <a:cubicBezTo>
                      <a:pt x="2267" y="313"/>
                      <a:pt x="2206" y="305"/>
                      <a:pt x="2129" y="305"/>
                    </a:cubicBezTo>
                    <a:cubicBezTo>
                      <a:pt x="2097" y="305"/>
                      <a:pt x="2063" y="306"/>
                      <a:pt x="2025" y="310"/>
                    </a:cubicBezTo>
                    <a:cubicBezTo>
                      <a:pt x="1644" y="3322"/>
                      <a:pt x="310" y="12502"/>
                      <a:pt x="1" y="15490"/>
                    </a:cubicBezTo>
                    <a:lnTo>
                      <a:pt x="3418" y="15490"/>
                    </a:lnTo>
                    <a:cubicBezTo>
                      <a:pt x="3418" y="15490"/>
                      <a:pt x="5597" y="2894"/>
                      <a:pt x="6228" y="2560"/>
                    </a:cubicBezTo>
                    <a:cubicBezTo>
                      <a:pt x="6574" y="2361"/>
                      <a:pt x="6819" y="2300"/>
                      <a:pt x="7015" y="2300"/>
                    </a:cubicBezTo>
                    <a:cubicBezTo>
                      <a:pt x="7088" y="2300"/>
                      <a:pt x="7154" y="2309"/>
                      <a:pt x="7216" y="2322"/>
                    </a:cubicBezTo>
                    <a:cubicBezTo>
                      <a:pt x="7442" y="2358"/>
                      <a:pt x="6966" y="12752"/>
                      <a:pt x="6942" y="15490"/>
                    </a:cubicBezTo>
                    <a:lnTo>
                      <a:pt x="10395" y="15490"/>
                    </a:lnTo>
                    <a:cubicBezTo>
                      <a:pt x="10395" y="15490"/>
                      <a:pt x="11062" y="9049"/>
                      <a:pt x="11490" y="6096"/>
                    </a:cubicBezTo>
                    <a:cubicBezTo>
                      <a:pt x="11645" y="4977"/>
                      <a:pt x="11788" y="2620"/>
                      <a:pt x="11812"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4" name="Google Shape;5963;p62">
                <a:extLst>
                  <a:ext uri="{FF2B5EF4-FFF2-40B4-BE49-F238E27FC236}">
                    <a16:creationId xmlns:a16="http://schemas.microsoft.com/office/drawing/2014/main" id="{B7B5EA31-F7FE-D380-0821-AC3A14AEAEAF}"/>
                  </a:ext>
                </a:extLst>
              </p:cNvPr>
              <p:cNvSpPr/>
              <p:nvPr/>
            </p:nvSpPr>
            <p:spPr>
              <a:xfrm>
                <a:off x="3666729" y="3201581"/>
                <a:ext cx="518727" cy="334442"/>
              </a:xfrm>
              <a:custGeom>
                <a:avLst/>
                <a:gdLst/>
                <a:ahLst/>
                <a:cxnLst/>
                <a:rect l="l" t="t" r="r" b="b"/>
                <a:pathLst>
                  <a:path w="10609" h="6840" extrusionOk="0">
                    <a:moveTo>
                      <a:pt x="10609" y="1"/>
                    </a:moveTo>
                    <a:cubicBezTo>
                      <a:pt x="9478" y="298"/>
                      <a:pt x="8287" y="417"/>
                      <a:pt x="7132" y="477"/>
                    </a:cubicBezTo>
                    <a:cubicBezTo>
                      <a:pt x="6364" y="518"/>
                      <a:pt x="5593" y="542"/>
                      <a:pt x="4823" y="542"/>
                    </a:cubicBezTo>
                    <a:cubicBezTo>
                      <a:pt x="3585" y="542"/>
                      <a:pt x="2349" y="481"/>
                      <a:pt x="1131" y="334"/>
                    </a:cubicBezTo>
                    <a:cubicBezTo>
                      <a:pt x="1036" y="322"/>
                      <a:pt x="953" y="322"/>
                      <a:pt x="846" y="298"/>
                    </a:cubicBezTo>
                    <a:cubicBezTo>
                      <a:pt x="679" y="1572"/>
                      <a:pt x="357" y="3930"/>
                      <a:pt x="0" y="6466"/>
                    </a:cubicBezTo>
                    <a:lnTo>
                      <a:pt x="179" y="6513"/>
                    </a:lnTo>
                    <a:cubicBezTo>
                      <a:pt x="977" y="6692"/>
                      <a:pt x="1810" y="6811"/>
                      <a:pt x="2631" y="6835"/>
                    </a:cubicBezTo>
                    <a:cubicBezTo>
                      <a:pt x="2743" y="6838"/>
                      <a:pt x="2854" y="6839"/>
                      <a:pt x="2964" y="6839"/>
                    </a:cubicBezTo>
                    <a:cubicBezTo>
                      <a:pt x="3266" y="6839"/>
                      <a:pt x="3565" y="6828"/>
                      <a:pt x="3870" y="6811"/>
                    </a:cubicBezTo>
                    <a:cubicBezTo>
                      <a:pt x="4346" y="4549"/>
                      <a:pt x="4787" y="2703"/>
                      <a:pt x="5025" y="2560"/>
                    </a:cubicBezTo>
                    <a:cubicBezTo>
                      <a:pt x="5384" y="2381"/>
                      <a:pt x="5627" y="2324"/>
                      <a:pt x="5819" y="2324"/>
                    </a:cubicBezTo>
                    <a:cubicBezTo>
                      <a:pt x="5894" y="2324"/>
                      <a:pt x="5961" y="2333"/>
                      <a:pt x="6025" y="2346"/>
                    </a:cubicBezTo>
                    <a:cubicBezTo>
                      <a:pt x="6120" y="2358"/>
                      <a:pt x="6084" y="4287"/>
                      <a:pt x="6013" y="6692"/>
                    </a:cubicBezTo>
                    <a:cubicBezTo>
                      <a:pt x="6453" y="6692"/>
                      <a:pt x="6894" y="6668"/>
                      <a:pt x="7334" y="6668"/>
                    </a:cubicBezTo>
                    <a:cubicBezTo>
                      <a:pt x="8299" y="6656"/>
                      <a:pt x="9287" y="6609"/>
                      <a:pt x="10240" y="6478"/>
                    </a:cubicBezTo>
                    <a:cubicBezTo>
                      <a:pt x="10251" y="6347"/>
                      <a:pt x="10263" y="6228"/>
                      <a:pt x="10287" y="6109"/>
                    </a:cubicBezTo>
                    <a:cubicBezTo>
                      <a:pt x="10442" y="5001"/>
                      <a:pt x="10573" y="2644"/>
                      <a:pt x="10609"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5" name="Google Shape;5964;p62">
                <a:extLst>
                  <a:ext uri="{FF2B5EF4-FFF2-40B4-BE49-F238E27FC236}">
                    <a16:creationId xmlns:a16="http://schemas.microsoft.com/office/drawing/2014/main" id="{D6B431B7-9253-0011-4DDC-35CA3847C312}"/>
                  </a:ext>
                </a:extLst>
              </p:cNvPr>
              <p:cNvSpPr/>
              <p:nvPr/>
            </p:nvSpPr>
            <p:spPr>
              <a:xfrm>
                <a:off x="3922842" y="3950752"/>
                <a:ext cx="303931" cy="95883"/>
              </a:xfrm>
              <a:custGeom>
                <a:avLst/>
                <a:gdLst/>
                <a:ahLst/>
                <a:cxnLst/>
                <a:rect l="l" t="t" r="r" b="b"/>
                <a:pathLst>
                  <a:path w="6216" h="1961" extrusionOk="0">
                    <a:moveTo>
                      <a:pt x="3232" y="1"/>
                    </a:moveTo>
                    <a:cubicBezTo>
                      <a:pt x="2226" y="1"/>
                      <a:pt x="598" y="40"/>
                      <a:pt x="489" y="73"/>
                    </a:cubicBezTo>
                    <a:cubicBezTo>
                      <a:pt x="322" y="109"/>
                      <a:pt x="1" y="1514"/>
                      <a:pt x="180" y="1824"/>
                    </a:cubicBezTo>
                    <a:cubicBezTo>
                      <a:pt x="234" y="1927"/>
                      <a:pt x="919" y="1961"/>
                      <a:pt x="1812" y="1961"/>
                    </a:cubicBezTo>
                    <a:cubicBezTo>
                      <a:pt x="3279" y="1961"/>
                      <a:pt x="5306" y="1870"/>
                      <a:pt x="6002" y="1847"/>
                    </a:cubicBezTo>
                    <a:cubicBezTo>
                      <a:pt x="6133" y="1847"/>
                      <a:pt x="6216" y="1693"/>
                      <a:pt x="6156" y="1574"/>
                    </a:cubicBezTo>
                    <a:cubicBezTo>
                      <a:pt x="6037" y="1335"/>
                      <a:pt x="5764" y="990"/>
                      <a:pt x="5204" y="633"/>
                    </a:cubicBezTo>
                    <a:cubicBezTo>
                      <a:pt x="4311" y="61"/>
                      <a:pt x="4013" y="26"/>
                      <a:pt x="4013" y="26"/>
                    </a:cubicBezTo>
                    <a:cubicBezTo>
                      <a:pt x="3978" y="8"/>
                      <a:pt x="3662" y="1"/>
                      <a:pt x="3232" y="1"/>
                    </a:cubicBezTo>
                    <a:close/>
                  </a:path>
                </a:pathLst>
              </a:custGeom>
              <a:solidFill>
                <a:srgbClr val="C8D9AD">
                  <a:lumMod val="20000"/>
                  <a:lumOff val="8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6" name="Google Shape;5965;p62">
                <a:extLst>
                  <a:ext uri="{FF2B5EF4-FFF2-40B4-BE49-F238E27FC236}">
                    <a16:creationId xmlns:a16="http://schemas.microsoft.com/office/drawing/2014/main" id="{462716D2-2382-3190-C71C-93E6734B0BB7}"/>
                  </a:ext>
                </a:extLst>
              </p:cNvPr>
              <p:cNvSpPr/>
              <p:nvPr/>
            </p:nvSpPr>
            <p:spPr>
              <a:xfrm>
                <a:off x="3581701" y="3950752"/>
                <a:ext cx="303931" cy="95883"/>
              </a:xfrm>
              <a:custGeom>
                <a:avLst/>
                <a:gdLst/>
                <a:ahLst/>
                <a:cxnLst/>
                <a:rect l="l" t="t" r="r" b="b"/>
                <a:pathLst>
                  <a:path w="6216" h="1961" extrusionOk="0">
                    <a:moveTo>
                      <a:pt x="3232" y="1"/>
                    </a:moveTo>
                    <a:cubicBezTo>
                      <a:pt x="2226" y="1"/>
                      <a:pt x="598" y="40"/>
                      <a:pt x="489" y="73"/>
                    </a:cubicBezTo>
                    <a:cubicBezTo>
                      <a:pt x="322" y="109"/>
                      <a:pt x="1" y="1514"/>
                      <a:pt x="179" y="1824"/>
                    </a:cubicBezTo>
                    <a:cubicBezTo>
                      <a:pt x="234" y="1927"/>
                      <a:pt x="919" y="1961"/>
                      <a:pt x="1812" y="1961"/>
                    </a:cubicBezTo>
                    <a:cubicBezTo>
                      <a:pt x="3279" y="1961"/>
                      <a:pt x="5306" y="1870"/>
                      <a:pt x="6002" y="1847"/>
                    </a:cubicBezTo>
                    <a:cubicBezTo>
                      <a:pt x="6133" y="1847"/>
                      <a:pt x="6216" y="1693"/>
                      <a:pt x="6156" y="1574"/>
                    </a:cubicBezTo>
                    <a:cubicBezTo>
                      <a:pt x="6037" y="1335"/>
                      <a:pt x="5764" y="990"/>
                      <a:pt x="5204" y="633"/>
                    </a:cubicBezTo>
                    <a:cubicBezTo>
                      <a:pt x="4299" y="61"/>
                      <a:pt x="4013" y="26"/>
                      <a:pt x="4013" y="26"/>
                    </a:cubicBezTo>
                    <a:cubicBezTo>
                      <a:pt x="3978" y="8"/>
                      <a:pt x="3662" y="1"/>
                      <a:pt x="3232" y="1"/>
                    </a:cubicBezTo>
                    <a:close/>
                  </a:path>
                </a:pathLst>
              </a:custGeom>
              <a:solidFill>
                <a:srgbClr val="C8D9AD">
                  <a:lumMod val="20000"/>
                  <a:lumOff val="8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7" name="Google Shape;5966;p62">
                <a:extLst>
                  <a:ext uri="{FF2B5EF4-FFF2-40B4-BE49-F238E27FC236}">
                    <a16:creationId xmlns:a16="http://schemas.microsoft.com/office/drawing/2014/main" id="{72131177-0D1F-0EA6-AB16-CDCE01DAD67B}"/>
                  </a:ext>
                </a:extLst>
              </p:cNvPr>
              <p:cNvSpPr/>
              <p:nvPr/>
            </p:nvSpPr>
            <p:spPr>
              <a:xfrm>
                <a:off x="3625364" y="3121833"/>
                <a:ext cx="608400" cy="393703"/>
              </a:xfrm>
              <a:custGeom>
                <a:avLst/>
                <a:gdLst/>
                <a:ahLst/>
                <a:cxnLst/>
                <a:rect l="l" t="t" r="r" b="b"/>
                <a:pathLst>
                  <a:path w="12443" h="8052" extrusionOk="0">
                    <a:moveTo>
                      <a:pt x="12050" y="0"/>
                    </a:moveTo>
                    <a:cubicBezTo>
                      <a:pt x="12026" y="0"/>
                      <a:pt x="11752" y="0"/>
                      <a:pt x="11336" y="12"/>
                    </a:cubicBezTo>
                    <a:lnTo>
                      <a:pt x="11240" y="12"/>
                    </a:lnTo>
                    <a:cubicBezTo>
                      <a:pt x="10490" y="24"/>
                      <a:pt x="9335" y="60"/>
                      <a:pt x="8049" y="108"/>
                    </a:cubicBezTo>
                    <a:lnTo>
                      <a:pt x="7978" y="108"/>
                    </a:lnTo>
                    <a:cubicBezTo>
                      <a:pt x="7859" y="108"/>
                      <a:pt x="7740" y="108"/>
                      <a:pt x="7621" y="120"/>
                    </a:cubicBezTo>
                    <a:lnTo>
                      <a:pt x="7526" y="120"/>
                    </a:lnTo>
                    <a:cubicBezTo>
                      <a:pt x="6478" y="143"/>
                      <a:pt x="5371" y="179"/>
                      <a:pt x="4406" y="203"/>
                    </a:cubicBezTo>
                    <a:lnTo>
                      <a:pt x="4299" y="203"/>
                    </a:lnTo>
                    <a:cubicBezTo>
                      <a:pt x="3323" y="239"/>
                      <a:pt x="2489" y="251"/>
                      <a:pt x="1989" y="262"/>
                    </a:cubicBezTo>
                    <a:lnTo>
                      <a:pt x="1858" y="262"/>
                    </a:lnTo>
                    <a:cubicBezTo>
                      <a:pt x="1632" y="262"/>
                      <a:pt x="1501" y="286"/>
                      <a:pt x="1501" y="286"/>
                    </a:cubicBezTo>
                    <a:cubicBezTo>
                      <a:pt x="1227" y="1060"/>
                      <a:pt x="1" y="7204"/>
                      <a:pt x="1" y="7204"/>
                    </a:cubicBezTo>
                    <a:cubicBezTo>
                      <a:pt x="1" y="7204"/>
                      <a:pt x="191" y="7501"/>
                      <a:pt x="787" y="7740"/>
                    </a:cubicBezTo>
                    <a:cubicBezTo>
                      <a:pt x="810" y="7751"/>
                      <a:pt x="846" y="7763"/>
                      <a:pt x="870" y="7763"/>
                    </a:cubicBezTo>
                    <a:cubicBezTo>
                      <a:pt x="1275" y="7918"/>
                      <a:pt x="1834" y="8037"/>
                      <a:pt x="2620" y="8049"/>
                    </a:cubicBezTo>
                    <a:cubicBezTo>
                      <a:pt x="2723" y="8051"/>
                      <a:pt x="2824" y="8052"/>
                      <a:pt x="2923" y="8052"/>
                    </a:cubicBezTo>
                    <a:cubicBezTo>
                      <a:pt x="4829" y="8052"/>
                      <a:pt x="5894" y="7740"/>
                      <a:pt x="5894" y="7740"/>
                    </a:cubicBezTo>
                    <a:cubicBezTo>
                      <a:pt x="5894" y="7740"/>
                      <a:pt x="6323" y="5680"/>
                      <a:pt x="6609" y="5311"/>
                    </a:cubicBezTo>
                    <a:cubicBezTo>
                      <a:pt x="6633" y="5287"/>
                      <a:pt x="6668" y="5251"/>
                      <a:pt x="6680" y="5251"/>
                    </a:cubicBezTo>
                    <a:cubicBezTo>
                      <a:pt x="6692" y="5251"/>
                      <a:pt x="6692" y="5251"/>
                      <a:pt x="6704" y="5263"/>
                    </a:cubicBezTo>
                    <a:cubicBezTo>
                      <a:pt x="6906" y="5477"/>
                      <a:pt x="6311" y="7787"/>
                      <a:pt x="6311" y="7787"/>
                    </a:cubicBezTo>
                    <a:cubicBezTo>
                      <a:pt x="6311" y="7787"/>
                      <a:pt x="6982" y="7898"/>
                      <a:pt x="7970" y="7898"/>
                    </a:cubicBezTo>
                    <a:cubicBezTo>
                      <a:pt x="8278" y="7898"/>
                      <a:pt x="8618" y="7887"/>
                      <a:pt x="8978" y="7859"/>
                    </a:cubicBezTo>
                    <a:cubicBezTo>
                      <a:pt x="10478" y="7740"/>
                      <a:pt x="12217" y="7442"/>
                      <a:pt x="12217" y="7442"/>
                    </a:cubicBezTo>
                    <a:cubicBezTo>
                      <a:pt x="12217" y="7442"/>
                      <a:pt x="12312" y="6989"/>
                      <a:pt x="12395" y="5311"/>
                    </a:cubicBezTo>
                    <a:cubicBezTo>
                      <a:pt x="12443" y="4453"/>
                      <a:pt x="12395" y="3084"/>
                      <a:pt x="12336" y="1929"/>
                    </a:cubicBezTo>
                    <a:lnTo>
                      <a:pt x="12336" y="1810"/>
                    </a:lnTo>
                    <a:cubicBezTo>
                      <a:pt x="12288" y="798"/>
                      <a:pt x="12229" y="0"/>
                      <a:pt x="12229" y="0"/>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8" name="Google Shape;5967;p62">
                <a:extLst>
                  <a:ext uri="{FF2B5EF4-FFF2-40B4-BE49-F238E27FC236}">
                    <a16:creationId xmlns:a16="http://schemas.microsoft.com/office/drawing/2014/main" id="{80773071-7762-6C7A-81CF-2A99F798A68B}"/>
                  </a:ext>
                </a:extLst>
              </p:cNvPr>
              <p:cNvSpPr/>
              <p:nvPr/>
            </p:nvSpPr>
            <p:spPr>
              <a:xfrm>
                <a:off x="3663796" y="3131710"/>
                <a:ext cx="177049" cy="369744"/>
              </a:xfrm>
              <a:custGeom>
                <a:avLst/>
                <a:gdLst/>
                <a:ahLst/>
                <a:cxnLst/>
                <a:rect l="l" t="t" r="r" b="b"/>
                <a:pathLst>
                  <a:path w="3621" h="7562" extrusionOk="0">
                    <a:moveTo>
                      <a:pt x="3513" y="1"/>
                    </a:moveTo>
                    <a:cubicBezTo>
                      <a:pt x="3382" y="691"/>
                      <a:pt x="3061" y="1346"/>
                      <a:pt x="2584" y="1882"/>
                    </a:cubicBezTo>
                    <a:cubicBezTo>
                      <a:pt x="2108" y="2418"/>
                      <a:pt x="1489" y="2823"/>
                      <a:pt x="798" y="3097"/>
                    </a:cubicBezTo>
                    <a:cubicBezTo>
                      <a:pt x="822" y="2966"/>
                      <a:pt x="846" y="2835"/>
                      <a:pt x="858" y="2680"/>
                    </a:cubicBezTo>
                    <a:cubicBezTo>
                      <a:pt x="941" y="2108"/>
                      <a:pt x="1025" y="1525"/>
                      <a:pt x="1096" y="941"/>
                    </a:cubicBezTo>
                    <a:cubicBezTo>
                      <a:pt x="1144" y="644"/>
                      <a:pt x="1179" y="358"/>
                      <a:pt x="1203" y="60"/>
                    </a:cubicBezTo>
                    <a:lnTo>
                      <a:pt x="1203" y="49"/>
                    </a:lnTo>
                    <a:lnTo>
                      <a:pt x="1072" y="49"/>
                    </a:lnTo>
                    <a:cubicBezTo>
                      <a:pt x="1072" y="84"/>
                      <a:pt x="1060" y="120"/>
                      <a:pt x="1060" y="156"/>
                    </a:cubicBezTo>
                    <a:cubicBezTo>
                      <a:pt x="1013" y="477"/>
                      <a:pt x="977" y="799"/>
                      <a:pt x="941" y="1120"/>
                    </a:cubicBezTo>
                    <a:cubicBezTo>
                      <a:pt x="786" y="2287"/>
                      <a:pt x="620" y="3454"/>
                      <a:pt x="441" y="4621"/>
                    </a:cubicBezTo>
                    <a:lnTo>
                      <a:pt x="179" y="6359"/>
                    </a:lnTo>
                    <a:cubicBezTo>
                      <a:pt x="132" y="6645"/>
                      <a:pt x="84" y="6942"/>
                      <a:pt x="48" y="7228"/>
                    </a:cubicBezTo>
                    <a:cubicBezTo>
                      <a:pt x="24" y="7347"/>
                      <a:pt x="13" y="7442"/>
                      <a:pt x="1" y="7538"/>
                    </a:cubicBezTo>
                    <a:cubicBezTo>
                      <a:pt x="24" y="7549"/>
                      <a:pt x="60" y="7561"/>
                      <a:pt x="84" y="7561"/>
                    </a:cubicBezTo>
                    <a:cubicBezTo>
                      <a:pt x="120" y="7418"/>
                      <a:pt x="132" y="7264"/>
                      <a:pt x="167" y="7121"/>
                    </a:cubicBezTo>
                    <a:cubicBezTo>
                      <a:pt x="227" y="6787"/>
                      <a:pt x="286" y="6478"/>
                      <a:pt x="322" y="6156"/>
                    </a:cubicBezTo>
                    <a:cubicBezTo>
                      <a:pt x="489" y="5156"/>
                      <a:pt x="656" y="4156"/>
                      <a:pt x="786" y="3156"/>
                    </a:cubicBezTo>
                    <a:cubicBezTo>
                      <a:pt x="1203" y="3025"/>
                      <a:pt x="1596" y="2835"/>
                      <a:pt x="1929" y="2596"/>
                    </a:cubicBezTo>
                    <a:cubicBezTo>
                      <a:pt x="2822" y="1965"/>
                      <a:pt x="3442" y="1013"/>
                      <a:pt x="3620"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89" name="Google Shape;5968;p62">
                <a:extLst>
                  <a:ext uri="{FF2B5EF4-FFF2-40B4-BE49-F238E27FC236}">
                    <a16:creationId xmlns:a16="http://schemas.microsoft.com/office/drawing/2014/main" id="{C6217D72-3D47-37D1-DEBF-B966EB8B8B5F}"/>
                  </a:ext>
                </a:extLst>
              </p:cNvPr>
              <p:cNvSpPr/>
              <p:nvPr/>
            </p:nvSpPr>
            <p:spPr>
              <a:xfrm>
                <a:off x="3993300" y="3127065"/>
                <a:ext cx="33249" cy="157246"/>
              </a:xfrm>
              <a:custGeom>
                <a:avLst/>
                <a:gdLst/>
                <a:ahLst/>
                <a:cxnLst/>
                <a:rect l="l" t="t" r="r" b="b"/>
                <a:pathLst>
                  <a:path w="680" h="3216" extrusionOk="0">
                    <a:moveTo>
                      <a:pt x="1" y="1"/>
                    </a:moveTo>
                    <a:cubicBezTo>
                      <a:pt x="179" y="1048"/>
                      <a:pt x="191" y="2096"/>
                      <a:pt x="60" y="3120"/>
                    </a:cubicBezTo>
                    <a:cubicBezTo>
                      <a:pt x="60" y="3156"/>
                      <a:pt x="96" y="3168"/>
                      <a:pt x="108" y="3168"/>
                    </a:cubicBezTo>
                    <a:cubicBezTo>
                      <a:pt x="239" y="3180"/>
                      <a:pt x="394" y="3192"/>
                      <a:pt x="524" y="3215"/>
                    </a:cubicBezTo>
                    <a:cubicBezTo>
                      <a:pt x="560" y="3215"/>
                      <a:pt x="572" y="3192"/>
                      <a:pt x="572" y="3168"/>
                    </a:cubicBezTo>
                    <a:cubicBezTo>
                      <a:pt x="644" y="2560"/>
                      <a:pt x="679" y="1929"/>
                      <a:pt x="655" y="1310"/>
                    </a:cubicBezTo>
                    <a:cubicBezTo>
                      <a:pt x="644" y="870"/>
                      <a:pt x="620" y="429"/>
                      <a:pt x="536" y="1"/>
                    </a:cubicBezTo>
                    <a:lnTo>
                      <a:pt x="465" y="1"/>
                    </a:lnTo>
                    <a:cubicBezTo>
                      <a:pt x="524" y="441"/>
                      <a:pt x="572" y="894"/>
                      <a:pt x="584" y="1334"/>
                    </a:cubicBezTo>
                    <a:cubicBezTo>
                      <a:pt x="596" y="1929"/>
                      <a:pt x="572" y="2525"/>
                      <a:pt x="501" y="3120"/>
                    </a:cubicBezTo>
                    <a:cubicBezTo>
                      <a:pt x="394" y="3108"/>
                      <a:pt x="274" y="3096"/>
                      <a:pt x="167" y="3072"/>
                    </a:cubicBezTo>
                    <a:cubicBezTo>
                      <a:pt x="215" y="2763"/>
                      <a:pt x="227" y="2441"/>
                      <a:pt x="239" y="2108"/>
                    </a:cubicBezTo>
                    <a:cubicBezTo>
                      <a:pt x="263" y="1525"/>
                      <a:pt x="227" y="929"/>
                      <a:pt x="155" y="358"/>
                    </a:cubicBezTo>
                    <a:cubicBezTo>
                      <a:pt x="143" y="239"/>
                      <a:pt x="120" y="120"/>
                      <a:pt x="96"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0" name="Google Shape;5969;p62">
                <a:extLst>
                  <a:ext uri="{FF2B5EF4-FFF2-40B4-BE49-F238E27FC236}">
                    <a16:creationId xmlns:a16="http://schemas.microsoft.com/office/drawing/2014/main" id="{555C7C85-C887-1B7C-A411-001CDE86D00F}"/>
                  </a:ext>
                </a:extLst>
              </p:cNvPr>
              <p:cNvSpPr/>
              <p:nvPr/>
            </p:nvSpPr>
            <p:spPr>
              <a:xfrm>
                <a:off x="4175531" y="3123007"/>
                <a:ext cx="53589" cy="94367"/>
              </a:xfrm>
              <a:custGeom>
                <a:avLst/>
                <a:gdLst/>
                <a:ahLst/>
                <a:cxnLst/>
                <a:rect l="l" t="t" r="r" b="b"/>
                <a:pathLst>
                  <a:path w="1096" h="1930" extrusionOk="0">
                    <a:moveTo>
                      <a:pt x="0" y="0"/>
                    </a:moveTo>
                    <a:cubicBezTo>
                      <a:pt x="191" y="715"/>
                      <a:pt x="560" y="1393"/>
                      <a:pt x="1096" y="1929"/>
                    </a:cubicBezTo>
                    <a:lnTo>
                      <a:pt x="1096" y="1810"/>
                    </a:lnTo>
                    <a:cubicBezTo>
                      <a:pt x="1048" y="1751"/>
                      <a:pt x="1000" y="1703"/>
                      <a:pt x="953" y="1643"/>
                    </a:cubicBezTo>
                    <a:cubicBezTo>
                      <a:pt x="560" y="1179"/>
                      <a:pt x="274" y="643"/>
                      <a:pt x="119" y="84"/>
                    </a:cubicBezTo>
                    <a:cubicBezTo>
                      <a:pt x="119" y="60"/>
                      <a:pt x="107" y="36"/>
                      <a:pt x="107"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1" name="Google Shape;5970;p62">
                <a:extLst>
                  <a:ext uri="{FF2B5EF4-FFF2-40B4-BE49-F238E27FC236}">
                    <a16:creationId xmlns:a16="http://schemas.microsoft.com/office/drawing/2014/main" id="{114D6F8B-3D67-EC1C-C532-637F1B1124FD}"/>
                  </a:ext>
                </a:extLst>
              </p:cNvPr>
              <p:cNvSpPr/>
              <p:nvPr/>
            </p:nvSpPr>
            <p:spPr>
              <a:xfrm>
                <a:off x="3941080" y="3354134"/>
                <a:ext cx="99404" cy="29826"/>
              </a:xfrm>
              <a:custGeom>
                <a:avLst/>
                <a:gdLst/>
                <a:ahLst/>
                <a:cxnLst/>
                <a:rect l="l" t="t" r="r" b="b"/>
                <a:pathLst>
                  <a:path w="2033" h="610" extrusionOk="0">
                    <a:moveTo>
                      <a:pt x="1997" y="0"/>
                    </a:moveTo>
                    <a:cubicBezTo>
                      <a:pt x="1307" y="83"/>
                      <a:pt x="640" y="274"/>
                      <a:pt x="33" y="560"/>
                    </a:cubicBezTo>
                    <a:cubicBezTo>
                      <a:pt x="1" y="570"/>
                      <a:pt x="7" y="609"/>
                      <a:pt x="42" y="609"/>
                    </a:cubicBezTo>
                    <a:cubicBezTo>
                      <a:pt x="47" y="609"/>
                      <a:pt x="51" y="609"/>
                      <a:pt x="57" y="607"/>
                    </a:cubicBezTo>
                    <a:cubicBezTo>
                      <a:pt x="688" y="369"/>
                      <a:pt x="1342" y="179"/>
                      <a:pt x="2009" y="36"/>
                    </a:cubicBezTo>
                    <a:cubicBezTo>
                      <a:pt x="2033" y="24"/>
                      <a:pt x="2021" y="0"/>
                      <a:pt x="1997"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2" name="Google Shape;5971;p62">
                <a:extLst>
                  <a:ext uri="{FF2B5EF4-FFF2-40B4-BE49-F238E27FC236}">
                    <a16:creationId xmlns:a16="http://schemas.microsoft.com/office/drawing/2014/main" id="{AF8A04DD-58FD-50EC-9A79-751FFD71637D}"/>
                  </a:ext>
                </a:extLst>
              </p:cNvPr>
              <p:cNvSpPr/>
              <p:nvPr/>
            </p:nvSpPr>
            <p:spPr>
              <a:xfrm>
                <a:off x="3646340" y="2610635"/>
                <a:ext cx="606054" cy="570605"/>
              </a:xfrm>
              <a:custGeom>
                <a:avLst/>
                <a:gdLst/>
                <a:ahLst/>
                <a:cxnLst/>
                <a:rect l="l" t="t" r="r" b="b"/>
                <a:pathLst>
                  <a:path w="12395" h="11670" extrusionOk="0">
                    <a:moveTo>
                      <a:pt x="4835" y="0"/>
                    </a:moveTo>
                    <a:cubicBezTo>
                      <a:pt x="4774" y="0"/>
                      <a:pt x="4715" y="1"/>
                      <a:pt x="4656" y="2"/>
                    </a:cubicBezTo>
                    <a:cubicBezTo>
                      <a:pt x="4239" y="26"/>
                      <a:pt x="3858" y="49"/>
                      <a:pt x="3501" y="109"/>
                    </a:cubicBezTo>
                    <a:cubicBezTo>
                      <a:pt x="3453" y="109"/>
                      <a:pt x="3406" y="121"/>
                      <a:pt x="3358" y="145"/>
                    </a:cubicBezTo>
                    <a:cubicBezTo>
                      <a:pt x="1977" y="359"/>
                      <a:pt x="1060" y="883"/>
                      <a:pt x="893" y="1240"/>
                    </a:cubicBezTo>
                    <a:cubicBezTo>
                      <a:pt x="762" y="1526"/>
                      <a:pt x="143" y="6348"/>
                      <a:pt x="0" y="9491"/>
                    </a:cubicBezTo>
                    <a:cubicBezTo>
                      <a:pt x="0" y="9634"/>
                      <a:pt x="143" y="9801"/>
                      <a:pt x="239" y="9920"/>
                    </a:cubicBezTo>
                    <a:cubicBezTo>
                      <a:pt x="358" y="10086"/>
                      <a:pt x="465" y="10229"/>
                      <a:pt x="596" y="10384"/>
                    </a:cubicBezTo>
                    <a:cubicBezTo>
                      <a:pt x="822" y="10586"/>
                      <a:pt x="1060" y="10765"/>
                      <a:pt x="1310" y="10896"/>
                    </a:cubicBezTo>
                    <a:cubicBezTo>
                      <a:pt x="1382" y="10944"/>
                      <a:pt x="1453" y="10979"/>
                      <a:pt x="1548" y="11003"/>
                    </a:cubicBezTo>
                    <a:cubicBezTo>
                      <a:pt x="2263" y="11301"/>
                      <a:pt x="3048" y="11348"/>
                      <a:pt x="3822" y="11408"/>
                    </a:cubicBezTo>
                    <a:cubicBezTo>
                      <a:pt x="4656" y="11468"/>
                      <a:pt x="5489" y="11575"/>
                      <a:pt x="6323" y="11610"/>
                    </a:cubicBezTo>
                    <a:cubicBezTo>
                      <a:pt x="6763" y="11634"/>
                      <a:pt x="7418" y="11670"/>
                      <a:pt x="8070" y="11670"/>
                    </a:cubicBezTo>
                    <a:cubicBezTo>
                      <a:pt x="8722" y="11670"/>
                      <a:pt x="9371" y="11634"/>
                      <a:pt x="9799" y="11515"/>
                    </a:cubicBezTo>
                    <a:cubicBezTo>
                      <a:pt x="10359" y="11360"/>
                      <a:pt x="10942" y="11170"/>
                      <a:pt x="11419" y="10825"/>
                    </a:cubicBezTo>
                    <a:cubicBezTo>
                      <a:pt x="11740" y="10598"/>
                      <a:pt x="12014" y="10289"/>
                      <a:pt x="12157" y="9920"/>
                    </a:cubicBezTo>
                    <a:cubicBezTo>
                      <a:pt x="12395" y="9277"/>
                      <a:pt x="12192" y="8670"/>
                      <a:pt x="12062" y="8039"/>
                    </a:cubicBezTo>
                    <a:cubicBezTo>
                      <a:pt x="11954" y="7538"/>
                      <a:pt x="11823" y="7015"/>
                      <a:pt x="11716" y="6491"/>
                    </a:cubicBezTo>
                    <a:cubicBezTo>
                      <a:pt x="11609" y="5931"/>
                      <a:pt x="11526" y="5360"/>
                      <a:pt x="11383" y="4800"/>
                    </a:cubicBezTo>
                    <a:cubicBezTo>
                      <a:pt x="11192" y="3919"/>
                      <a:pt x="10990" y="3038"/>
                      <a:pt x="10668" y="2204"/>
                    </a:cubicBezTo>
                    <a:cubicBezTo>
                      <a:pt x="10526" y="1823"/>
                      <a:pt x="10371" y="1395"/>
                      <a:pt x="10097" y="1073"/>
                    </a:cubicBezTo>
                    <a:cubicBezTo>
                      <a:pt x="9954" y="919"/>
                      <a:pt x="9299" y="692"/>
                      <a:pt x="8454" y="478"/>
                    </a:cubicBezTo>
                    <a:cubicBezTo>
                      <a:pt x="8430" y="466"/>
                      <a:pt x="8382" y="466"/>
                      <a:pt x="8347" y="454"/>
                    </a:cubicBezTo>
                    <a:cubicBezTo>
                      <a:pt x="7296" y="206"/>
                      <a:pt x="5956" y="0"/>
                      <a:pt x="483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3" name="Google Shape;5972;p62">
                <a:extLst>
                  <a:ext uri="{FF2B5EF4-FFF2-40B4-BE49-F238E27FC236}">
                    <a16:creationId xmlns:a16="http://schemas.microsoft.com/office/drawing/2014/main" id="{B9E86D3C-38FB-E8C1-11B9-DE863822B9FE}"/>
                  </a:ext>
                </a:extLst>
              </p:cNvPr>
              <p:cNvSpPr/>
              <p:nvPr/>
            </p:nvSpPr>
            <p:spPr>
              <a:xfrm>
                <a:off x="3853020" y="2548979"/>
                <a:ext cx="207266" cy="134021"/>
              </a:xfrm>
              <a:custGeom>
                <a:avLst/>
                <a:gdLst/>
                <a:ahLst/>
                <a:cxnLst/>
                <a:rect l="l" t="t" r="r" b="b"/>
                <a:pathLst>
                  <a:path w="4239" h="2741" extrusionOk="0">
                    <a:moveTo>
                      <a:pt x="548" y="1"/>
                    </a:moveTo>
                    <a:lnTo>
                      <a:pt x="167" y="1310"/>
                    </a:lnTo>
                    <a:cubicBezTo>
                      <a:pt x="167" y="1310"/>
                      <a:pt x="0" y="2120"/>
                      <a:pt x="1667" y="2561"/>
                    </a:cubicBezTo>
                    <a:cubicBezTo>
                      <a:pt x="2165" y="2693"/>
                      <a:pt x="2551" y="2740"/>
                      <a:pt x="2847" y="2740"/>
                    </a:cubicBezTo>
                    <a:cubicBezTo>
                      <a:pt x="3592" y="2740"/>
                      <a:pt x="3774" y="2442"/>
                      <a:pt x="3774" y="2442"/>
                    </a:cubicBezTo>
                    <a:lnTo>
                      <a:pt x="4239" y="787"/>
                    </a:lnTo>
                    <a:lnTo>
                      <a:pt x="548" y="1"/>
                    </a:ln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4" name="Google Shape;5973;p62">
                <a:extLst>
                  <a:ext uri="{FF2B5EF4-FFF2-40B4-BE49-F238E27FC236}">
                    <a16:creationId xmlns:a16="http://schemas.microsoft.com/office/drawing/2014/main" id="{AE419C0C-018D-564D-3D12-2B051EEC37AC}"/>
                  </a:ext>
                </a:extLst>
              </p:cNvPr>
              <p:cNvSpPr/>
              <p:nvPr/>
            </p:nvSpPr>
            <p:spPr>
              <a:xfrm>
                <a:off x="3859425" y="2522575"/>
                <a:ext cx="199604" cy="105798"/>
              </a:xfrm>
              <a:custGeom>
                <a:avLst/>
                <a:gdLst/>
                <a:ahLst/>
                <a:cxnLst/>
                <a:rect l="l" t="t" r="r" b="b"/>
                <a:pathLst>
                  <a:path w="4632" h="2164" extrusionOk="0">
                    <a:moveTo>
                      <a:pt x="982" y="0"/>
                    </a:moveTo>
                    <a:cubicBezTo>
                      <a:pt x="821" y="0"/>
                      <a:pt x="663" y="9"/>
                      <a:pt x="512" y="29"/>
                    </a:cubicBezTo>
                    <a:cubicBezTo>
                      <a:pt x="357" y="65"/>
                      <a:pt x="191" y="112"/>
                      <a:pt x="107" y="207"/>
                    </a:cubicBezTo>
                    <a:cubicBezTo>
                      <a:pt x="0" y="315"/>
                      <a:pt x="0" y="481"/>
                      <a:pt x="48" y="612"/>
                    </a:cubicBezTo>
                    <a:cubicBezTo>
                      <a:pt x="167" y="1029"/>
                      <a:pt x="488" y="1374"/>
                      <a:pt x="905" y="1612"/>
                    </a:cubicBezTo>
                    <a:cubicBezTo>
                      <a:pt x="1322" y="1850"/>
                      <a:pt x="1822" y="1981"/>
                      <a:pt x="2310" y="2077"/>
                    </a:cubicBezTo>
                    <a:cubicBezTo>
                      <a:pt x="2587" y="2125"/>
                      <a:pt x="2869" y="2163"/>
                      <a:pt x="3145" y="2163"/>
                    </a:cubicBezTo>
                    <a:cubicBezTo>
                      <a:pt x="3273" y="2163"/>
                      <a:pt x="3400" y="2155"/>
                      <a:pt x="3524" y="2136"/>
                    </a:cubicBezTo>
                    <a:cubicBezTo>
                      <a:pt x="3870" y="2077"/>
                      <a:pt x="4334" y="1922"/>
                      <a:pt x="4501" y="1684"/>
                    </a:cubicBezTo>
                    <a:cubicBezTo>
                      <a:pt x="4632" y="1481"/>
                      <a:pt x="4596" y="1065"/>
                      <a:pt x="4465" y="862"/>
                    </a:cubicBezTo>
                    <a:cubicBezTo>
                      <a:pt x="4358" y="707"/>
                      <a:pt x="4155" y="624"/>
                      <a:pt x="3941" y="565"/>
                    </a:cubicBezTo>
                    <a:cubicBezTo>
                      <a:pt x="3108" y="315"/>
                      <a:pt x="2262" y="88"/>
                      <a:pt x="1381" y="17"/>
                    </a:cubicBezTo>
                    <a:cubicBezTo>
                      <a:pt x="1248" y="6"/>
                      <a:pt x="1114" y="0"/>
                      <a:pt x="982"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5" name="Google Shape;5974;p62">
                <a:extLst>
                  <a:ext uri="{FF2B5EF4-FFF2-40B4-BE49-F238E27FC236}">
                    <a16:creationId xmlns:a16="http://schemas.microsoft.com/office/drawing/2014/main" id="{61D0F30C-81E8-A78B-D10A-B1C828E89432}"/>
                  </a:ext>
                </a:extLst>
              </p:cNvPr>
              <p:cNvSpPr/>
              <p:nvPr/>
            </p:nvSpPr>
            <p:spPr>
              <a:xfrm>
                <a:off x="3655630" y="2611858"/>
                <a:ext cx="227117" cy="527968"/>
              </a:xfrm>
              <a:custGeom>
                <a:avLst/>
                <a:gdLst/>
                <a:ahLst/>
                <a:cxnLst/>
                <a:rect l="l" t="t" r="r" b="b"/>
                <a:pathLst>
                  <a:path w="4645" h="10798" extrusionOk="0">
                    <a:moveTo>
                      <a:pt x="3740" y="1"/>
                    </a:moveTo>
                    <a:cubicBezTo>
                      <a:pt x="3382" y="24"/>
                      <a:pt x="2680" y="179"/>
                      <a:pt x="2335" y="358"/>
                    </a:cubicBezTo>
                    <a:cubicBezTo>
                      <a:pt x="2275" y="382"/>
                      <a:pt x="2275" y="441"/>
                      <a:pt x="2299" y="501"/>
                    </a:cubicBezTo>
                    <a:cubicBezTo>
                      <a:pt x="2668" y="1489"/>
                      <a:pt x="3204" y="3191"/>
                      <a:pt x="2656" y="5311"/>
                    </a:cubicBezTo>
                    <a:cubicBezTo>
                      <a:pt x="2096" y="7418"/>
                      <a:pt x="834" y="9133"/>
                      <a:pt x="358" y="9776"/>
                    </a:cubicBezTo>
                    <a:cubicBezTo>
                      <a:pt x="180" y="10014"/>
                      <a:pt x="1" y="10335"/>
                      <a:pt x="108" y="10597"/>
                    </a:cubicBezTo>
                    <a:cubicBezTo>
                      <a:pt x="161" y="10727"/>
                      <a:pt x="288" y="10798"/>
                      <a:pt x="422" y="10798"/>
                    </a:cubicBezTo>
                    <a:cubicBezTo>
                      <a:pt x="498" y="10798"/>
                      <a:pt x="575" y="10775"/>
                      <a:pt x="644" y="10728"/>
                    </a:cubicBezTo>
                    <a:cubicBezTo>
                      <a:pt x="2275" y="9657"/>
                      <a:pt x="3573" y="7847"/>
                      <a:pt x="4109" y="5858"/>
                    </a:cubicBezTo>
                    <a:cubicBezTo>
                      <a:pt x="4644" y="3906"/>
                      <a:pt x="4644" y="1715"/>
                      <a:pt x="3811" y="36"/>
                    </a:cubicBezTo>
                    <a:cubicBezTo>
                      <a:pt x="3799" y="13"/>
                      <a:pt x="3763" y="1"/>
                      <a:pt x="3740" y="1"/>
                    </a:cubicBezTo>
                    <a:close/>
                  </a:path>
                </a:pathLst>
              </a:custGeom>
              <a:solidFill>
                <a:srgbClr val="FFCF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6" name="Google Shape;5975;p62">
                <a:extLst>
                  <a:ext uri="{FF2B5EF4-FFF2-40B4-BE49-F238E27FC236}">
                    <a16:creationId xmlns:a16="http://schemas.microsoft.com/office/drawing/2014/main" id="{597475FA-B303-626A-3788-4781E052E8EC}"/>
                  </a:ext>
                </a:extLst>
              </p:cNvPr>
              <p:cNvSpPr/>
              <p:nvPr/>
            </p:nvSpPr>
            <p:spPr>
              <a:xfrm>
                <a:off x="4071336" y="2632394"/>
                <a:ext cx="215431" cy="440299"/>
              </a:xfrm>
              <a:custGeom>
                <a:avLst/>
                <a:gdLst/>
                <a:ahLst/>
                <a:cxnLst/>
                <a:rect l="l" t="t" r="r" b="b"/>
                <a:pathLst>
                  <a:path w="4406" h="9005" extrusionOk="0">
                    <a:moveTo>
                      <a:pt x="127" y="0"/>
                    </a:moveTo>
                    <a:cubicBezTo>
                      <a:pt x="51" y="0"/>
                      <a:pt x="0" y="19"/>
                      <a:pt x="0" y="69"/>
                    </a:cubicBezTo>
                    <a:cubicBezTo>
                      <a:pt x="0" y="152"/>
                      <a:pt x="143" y="271"/>
                      <a:pt x="191" y="331"/>
                    </a:cubicBezTo>
                    <a:cubicBezTo>
                      <a:pt x="357" y="509"/>
                      <a:pt x="524" y="688"/>
                      <a:pt x="679" y="890"/>
                    </a:cubicBezTo>
                    <a:cubicBezTo>
                      <a:pt x="1000" y="1259"/>
                      <a:pt x="1262" y="1676"/>
                      <a:pt x="1512" y="2105"/>
                    </a:cubicBezTo>
                    <a:cubicBezTo>
                      <a:pt x="2072" y="3069"/>
                      <a:pt x="2858" y="5022"/>
                      <a:pt x="3477" y="8606"/>
                    </a:cubicBezTo>
                    <a:cubicBezTo>
                      <a:pt x="3497" y="8675"/>
                      <a:pt x="3642" y="9004"/>
                      <a:pt x="3765" y="9004"/>
                    </a:cubicBezTo>
                    <a:cubicBezTo>
                      <a:pt x="3789" y="9004"/>
                      <a:pt x="3813" y="8992"/>
                      <a:pt x="3834" y="8963"/>
                    </a:cubicBezTo>
                    <a:cubicBezTo>
                      <a:pt x="3941" y="8820"/>
                      <a:pt x="4405" y="5141"/>
                      <a:pt x="2346" y="1450"/>
                    </a:cubicBezTo>
                    <a:cubicBezTo>
                      <a:pt x="2036" y="866"/>
                      <a:pt x="1548" y="486"/>
                      <a:pt x="976" y="235"/>
                    </a:cubicBezTo>
                    <a:cubicBezTo>
                      <a:pt x="917" y="200"/>
                      <a:pt x="857" y="188"/>
                      <a:pt x="833" y="176"/>
                    </a:cubicBezTo>
                    <a:cubicBezTo>
                      <a:pt x="763" y="150"/>
                      <a:pt x="343" y="0"/>
                      <a:pt x="127" y="0"/>
                    </a:cubicBezTo>
                    <a:close/>
                  </a:path>
                </a:pathLst>
              </a:custGeom>
              <a:solidFill>
                <a:srgbClr val="FFCF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7" name="Google Shape;5976;p62">
                <a:extLst>
                  <a:ext uri="{FF2B5EF4-FFF2-40B4-BE49-F238E27FC236}">
                    <a16:creationId xmlns:a16="http://schemas.microsoft.com/office/drawing/2014/main" id="{A6CE3F23-9690-82FB-4952-07404C07E319}"/>
                  </a:ext>
                </a:extLst>
              </p:cNvPr>
              <p:cNvSpPr/>
              <p:nvPr/>
            </p:nvSpPr>
            <p:spPr>
              <a:xfrm>
                <a:off x="3448413" y="3235954"/>
                <a:ext cx="198563" cy="282466"/>
              </a:xfrm>
              <a:custGeom>
                <a:avLst/>
                <a:gdLst/>
                <a:ahLst/>
                <a:cxnLst/>
                <a:rect l="l" t="t" r="r" b="b"/>
                <a:pathLst>
                  <a:path w="4061" h="5777" extrusionOk="0">
                    <a:moveTo>
                      <a:pt x="1560" y="0"/>
                    </a:moveTo>
                    <a:cubicBezTo>
                      <a:pt x="1560" y="12"/>
                      <a:pt x="1203" y="1476"/>
                      <a:pt x="977" y="2072"/>
                    </a:cubicBezTo>
                    <a:cubicBezTo>
                      <a:pt x="762" y="2667"/>
                      <a:pt x="0" y="4167"/>
                      <a:pt x="179" y="4263"/>
                    </a:cubicBezTo>
                    <a:cubicBezTo>
                      <a:pt x="187" y="4266"/>
                      <a:pt x="195" y="4268"/>
                      <a:pt x="204" y="4268"/>
                    </a:cubicBezTo>
                    <a:cubicBezTo>
                      <a:pt x="408" y="4268"/>
                      <a:pt x="964" y="3406"/>
                      <a:pt x="965" y="3405"/>
                    </a:cubicBezTo>
                    <a:lnTo>
                      <a:pt x="965" y="3405"/>
                    </a:lnTo>
                    <a:cubicBezTo>
                      <a:pt x="965" y="3406"/>
                      <a:pt x="322" y="5120"/>
                      <a:pt x="584" y="5215"/>
                    </a:cubicBezTo>
                    <a:cubicBezTo>
                      <a:pt x="591" y="5217"/>
                      <a:pt x="598" y="5218"/>
                      <a:pt x="605" y="5218"/>
                    </a:cubicBezTo>
                    <a:cubicBezTo>
                      <a:pt x="876" y="5218"/>
                      <a:pt x="1619" y="3811"/>
                      <a:pt x="1620" y="3810"/>
                    </a:cubicBezTo>
                    <a:lnTo>
                      <a:pt x="1620" y="3810"/>
                    </a:lnTo>
                    <a:cubicBezTo>
                      <a:pt x="1619" y="3811"/>
                      <a:pt x="1132" y="5703"/>
                      <a:pt x="1489" y="5775"/>
                    </a:cubicBezTo>
                    <a:cubicBezTo>
                      <a:pt x="1495" y="5776"/>
                      <a:pt x="1502" y="5777"/>
                      <a:pt x="1509" y="5777"/>
                    </a:cubicBezTo>
                    <a:cubicBezTo>
                      <a:pt x="1863" y="5777"/>
                      <a:pt x="2310" y="3978"/>
                      <a:pt x="2310" y="3977"/>
                    </a:cubicBezTo>
                    <a:lnTo>
                      <a:pt x="2310" y="3977"/>
                    </a:lnTo>
                    <a:cubicBezTo>
                      <a:pt x="2310" y="3978"/>
                      <a:pt x="2144" y="5477"/>
                      <a:pt x="2453" y="5477"/>
                    </a:cubicBezTo>
                    <a:cubicBezTo>
                      <a:pt x="2763" y="5477"/>
                      <a:pt x="3203" y="3453"/>
                      <a:pt x="3203" y="3453"/>
                    </a:cubicBezTo>
                    <a:cubicBezTo>
                      <a:pt x="3203" y="3453"/>
                      <a:pt x="3504" y="4445"/>
                      <a:pt x="3772" y="4445"/>
                    </a:cubicBezTo>
                    <a:cubicBezTo>
                      <a:pt x="3781" y="4445"/>
                      <a:pt x="3790" y="4443"/>
                      <a:pt x="3798" y="4441"/>
                    </a:cubicBezTo>
                    <a:cubicBezTo>
                      <a:pt x="4060" y="4358"/>
                      <a:pt x="3572" y="2191"/>
                      <a:pt x="3560" y="1762"/>
                    </a:cubicBezTo>
                    <a:cubicBezTo>
                      <a:pt x="3537" y="1322"/>
                      <a:pt x="3739" y="298"/>
                      <a:pt x="3739" y="298"/>
                    </a:cubicBezTo>
                    <a:lnTo>
                      <a:pt x="1560" y="0"/>
                    </a:ln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8" name="Google Shape;5977;p62">
                <a:extLst>
                  <a:ext uri="{FF2B5EF4-FFF2-40B4-BE49-F238E27FC236}">
                    <a16:creationId xmlns:a16="http://schemas.microsoft.com/office/drawing/2014/main" id="{E25F42E6-44EE-54A3-8ED6-5B6FAA38B035}"/>
                  </a:ext>
                </a:extLst>
              </p:cNvPr>
              <p:cNvSpPr/>
              <p:nvPr/>
            </p:nvSpPr>
            <p:spPr>
              <a:xfrm>
                <a:off x="3478826" y="2661535"/>
                <a:ext cx="300851" cy="725944"/>
              </a:xfrm>
              <a:custGeom>
                <a:avLst/>
                <a:gdLst/>
                <a:ahLst/>
                <a:cxnLst/>
                <a:rect l="l" t="t" r="r" b="b"/>
                <a:pathLst>
                  <a:path w="6153" h="14847" extrusionOk="0">
                    <a:moveTo>
                      <a:pt x="4769" y="1"/>
                    </a:moveTo>
                    <a:cubicBezTo>
                      <a:pt x="4564" y="1"/>
                      <a:pt x="4347" y="114"/>
                      <a:pt x="4129" y="378"/>
                    </a:cubicBezTo>
                    <a:cubicBezTo>
                      <a:pt x="3296" y="1390"/>
                      <a:pt x="1010" y="7057"/>
                      <a:pt x="152" y="13332"/>
                    </a:cubicBezTo>
                    <a:cubicBezTo>
                      <a:pt x="152" y="13379"/>
                      <a:pt x="152" y="13427"/>
                      <a:pt x="140" y="13475"/>
                    </a:cubicBezTo>
                    <a:cubicBezTo>
                      <a:pt x="105" y="13665"/>
                      <a:pt x="93" y="13879"/>
                      <a:pt x="57" y="14082"/>
                    </a:cubicBezTo>
                    <a:cubicBezTo>
                      <a:pt x="1" y="14575"/>
                      <a:pt x="2090" y="14847"/>
                      <a:pt x="3138" y="14847"/>
                    </a:cubicBezTo>
                    <a:cubicBezTo>
                      <a:pt x="3203" y="14847"/>
                      <a:pt x="3263" y="14846"/>
                      <a:pt x="3319" y="14844"/>
                    </a:cubicBezTo>
                    <a:cubicBezTo>
                      <a:pt x="3319" y="14844"/>
                      <a:pt x="3367" y="14594"/>
                      <a:pt x="3438" y="14165"/>
                    </a:cubicBezTo>
                    <a:cubicBezTo>
                      <a:pt x="3438" y="14129"/>
                      <a:pt x="3450" y="14106"/>
                      <a:pt x="3450" y="14070"/>
                    </a:cubicBezTo>
                    <a:cubicBezTo>
                      <a:pt x="3665" y="13010"/>
                      <a:pt x="4034" y="10962"/>
                      <a:pt x="4510" y="8652"/>
                    </a:cubicBezTo>
                    <a:cubicBezTo>
                      <a:pt x="5201" y="5295"/>
                      <a:pt x="6153" y="4354"/>
                      <a:pt x="6153" y="2807"/>
                    </a:cubicBezTo>
                    <a:cubicBezTo>
                      <a:pt x="6153" y="1585"/>
                      <a:pt x="5538" y="1"/>
                      <a:pt x="476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99" name="Google Shape;5978;p62">
                <a:extLst>
                  <a:ext uri="{FF2B5EF4-FFF2-40B4-BE49-F238E27FC236}">
                    <a16:creationId xmlns:a16="http://schemas.microsoft.com/office/drawing/2014/main" id="{FD81CFFB-B363-A7EE-9DA9-6378EF27BDA9}"/>
                  </a:ext>
                </a:extLst>
              </p:cNvPr>
              <p:cNvSpPr/>
              <p:nvPr/>
            </p:nvSpPr>
            <p:spPr>
              <a:xfrm>
                <a:off x="3485671" y="3311595"/>
                <a:ext cx="161891" cy="42588"/>
              </a:xfrm>
              <a:custGeom>
                <a:avLst/>
                <a:gdLst/>
                <a:ahLst/>
                <a:cxnLst/>
                <a:rect l="l" t="t" r="r" b="b"/>
                <a:pathLst>
                  <a:path w="3311" h="871" extrusionOk="0">
                    <a:moveTo>
                      <a:pt x="12" y="1"/>
                    </a:moveTo>
                    <a:cubicBezTo>
                      <a:pt x="12" y="60"/>
                      <a:pt x="12" y="108"/>
                      <a:pt x="0" y="156"/>
                    </a:cubicBezTo>
                    <a:cubicBezTo>
                      <a:pt x="84" y="191"/>
                      <a:pt x="179" y="227"/>
                      <a:pt x="262" y="251"/>
                    </a:cubicBezTo>
                    <a:cubicBezTo>
                      <a:pt x="977" y="525"/>
                      <a:pt x="1715" y="703"/>
                      <a:pt x="2453" y="787"/>
                    </a:cubicBezTo>
                    <a:cubicBezTo>
                      <a:pt x="2739" y="834"/>
                      <a:pt x="3013" y="870"/>
                      <a:pt x="3298" y="870"/>
                    </a:cubicBezTo>
                    <a:cubicBezTo>
                      <a:pt x="3298" y="834"/>
                      <a:pt x="3310" y="811"/>
                      <a:pt x="3310" y="775"/>
                    </a:cubicBezTo>
                    <a:cubicBezTo>
                      <a:pt x="2715" y="715"/>
                      <a:pt x="2108" y="644"/>
                      <a:pt x="1501" y="477"/>
                    </a:cubicBezTo>
                    <a:cubicBezTo>
                      <a:pt x="989" y="358"/>
                      <a:pt x="489" y="191"/>
                      <a:pt x="12"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0" name="Google Shape;5979;p62">
                <a:extLst>
                  <a:ext uri="{FF2B5EF4-FFF2-40B4-BE49-F238E27FC236}">
                    <a16:creationId xmlns:a16="http://schemas.microsoft.com/office/drawing/2014/main" id="{4677A1F9-6FC9-34AA-32C5-F226A6528D3F}"/>
                  </a:ext>
                </a:extLst>
              </p:cNvPr>
              <p:cNvSpPr/>
              <p:nvPr/>
            </p:nvSpPr>
            <p:spPr>
              <a:xfrm>
                <a:off x="3663209" y="2865672"/>
                <a:ext cx="104831" cy="404655"/>
              </a:xfrm>
              <a:custGeom>
                <a:avLst/>
                <a:gdLst/>
                <a:ahLst/>
                <a:cxnLst/>
                <a:rect l="l" t="t" r="r" b="b"/>
                <a:pathLst>
                  <a:path w="2144" h="8276" extrusionOk="0">
                    <a:moveTo>
                      <a:pt x="2144" y="1"/>
                    </a:moveTo>
                    <a:cubicBezTo>
                      <a:pt x="2025" y="322"/>
                      <a:pt x="1882" y="667"/>
                      <a:pt x="1751" y="1001"/>
                    </a:cubicBezTo>
                    <a:cubicBezTo>
                      <a:pt x="1620" y="1322"/>
                      <a:pt x="1501" y="1668"/>
                      <a:pt x="1382" y="1989"/>
                    </a:cubicBezTo>
                    <a:cubicBezTo>
                      <a:pt x="1144" y="2668"/>
                      <a:pt x="953" y="3358"/>
                      <a:pt x="798" y="4061"/>
                    </a:cubicBezTo>
                    <a:cubicBezTo>
                      <a:pt x="727" y="4418"/>
                      <a:pt x="668" y="4763"/>
                      <a:pt x="596" y="5120"/>
                    </a:cubicBezTo>
                    <a:cubicBezTo>
                      <a:pt x="537" y="5478"/>
                      <a:pt x="453" y="5823"/>
                      <a:pt x="394" y="6180"/>
                    </a:cubicBezTo>
                    <a:cubicBezTo>
                      <a:pt x="239" y="6871"/>
                      <a:pt x="96" y="7573"/>
                      <a:pt x="1" y="8276"/>
                    </a:cubicBezTo>
                    <a:cubicBezTo>
                      <a:pt x="156" y="7573"/>
                      <a:pt x="310" y="6871"/>
                      <a:pt x="453" y="6180"/>
                    </a:cubicBezTo>
                    <a:cubicBezTo>
                      <a:pt x="608" y="5478"/>
                      <a:pt x="739" y="4775"/>
                      <a:pt x="894" y="4073"/>
                    </a:cubicBezTo>
                    <a:cubicBezTo>
                      <a:pt x="1037" y="3370"/>
                      <a:pt x="1227" y="2692"/>
                      <a:pt x="1453" y="2025"/>
                    </a:cubicBezTo>
                    <a:cubicBezTo>
                      <a:pt x="1668" y="1334"/>
                      <a:pt x="1953" y="679"/>
                      <a:pt x="2144" y="1"/>
                    </a:cubicBezTo>
                    <a:close/>
                  </a:path>
                </a:pathLst>
              </a:custGeom>
              <a:solidFill>
                <a:srgbClr val="ACCE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1" name="Google Shape;5980;p62">
                <a:extLst>
                  <a:ext uri="{FF2B5EF4-FFF2-40B4-BE49-F238E27FC236}">
                    <a16:creationId xmlns:a16="http://schemas.microsoft.com/office/drawing/2014/main" id="{0C46588F-1913-B4AC-48B3-57BAFA2C60A3}"/>
                  </a:ext>
                </a:extLst>
              </p:cNvPr>
              <p:cNvSpPr/>
              <p:nvPr/>
            </p:nvSpPr>
            <p:spPr>
              <a:xfrm>
                <a:off x="4100429" y="1918379"/>
                <a:ext cx="183405" cy="285547"/>
              </a:xfrm>
              <a:custGeom>
                <a:avLst/>
                <a:gdLst/>
                <a:ahLst/>
                <a:cxnLst/>
                <a:rect l="l" t="t" r="r" b="b"/>
                <a:pathLst>
                  <a:path w="3751" h="5840" extrusionOk="0">
                    <a:moveTo>
                      <a:pt x="823" y="1"/>
                    </a:moveTo>
                    <a:cubicBezTo>
                      <a:pt x="621" y="1"/>
                      <a:pt x="439" y="73"/>
                      <a:pt x="322" y="265"/>
                    </a:cubicBezTo>
                    <a:cubicBezTo>
                      <a:pt x="0" y="825"/>
                      <a:pt x="179" y="1873"/>
                      <a:pt x="310" y="2480"/>
                    </a:cubicBezTo>
                    <a:cubicBezTo>
                      <a:pt x="500" y="3313"/>
                      <a:pt x="846" y="4087"/>
                      <a:pt x="1203" y="4849"/>
                    </a:cubicBezTo>
                    <a:cubicBezTo>
                      <a:pt x="1417" y="5290"/>
                      <a:pt x="1715" y="5802"/>
                      <a:pt x="2203" y="5837"/>
                    </a:cubicBezTo>
                    <a:cubicBezTo>
                      <a:pt x="2222" y="5839"/>
                      <a:pt x="2241" y="5840"/>
                      <a:pt x="2261" y="5840"/>
                    </a:cubicBezTo>
                    <a:cubicBezTo>
                      <a:pt x="2505" y="5840"/>
                      <a:pt x="2752" y="5703"/>
                      <a:pt x="2917" y="5516"/>
                    </a:cubicBezTo>
                    <a:cubicBezTo>
                      <a:pt x="3108" y="5302"/>
                      <a:pt x="3215" y="5052"/>
                      <a:pt x="3286" y="4790"/>
                    </a:cubicBezTo>
                    <a:cubicBezTo>
                      <a:pt x="3751" y="3218"/>
                      <a:pt x="3167" y="1408"/>
                      <a:pt x="1870" y="432"/>
                    </a:cubicBezTo>
                    <a:cubicBezTo>
                      <a:pt x="1638" y="247"/>
                      <a:pt x="1196" y="1"/>
                      <a:pt x="823" y="1"/>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2" name="Google Shape;5981;p62">
                <a:extLst>
                  <a:ext uri="{FF2B5EF4-FFF2-40B4-BE49-F238E27FC236}">
                    <a16:creationId xmlns:a16="http://schemas.microsoft.com/office/drawing/2014/main" id="{31356F05-9263-67A3-2AF6-4E4AB38331EA}"/>
                  </a:ext>
                </a:extLst>
              </p:cNvPr>
              <p:cNvSpPr/>
              <p:nvPr/>
            </p:nvSpPr>
            <p:spPr>
              <a:xfrm>
                <a:off x="3686532" y="1927865"/>
                <a:ext cx="594417" cy="678809"/>
              </a:xfrm>
              <a:custGeom>
                <a:avLst/>
                <a:gdLst/>
                <a:ahLst/>
                <a:cxnLst/>
                <a:rect l="l" t="t" r="r" b="b"/>
                <a:pathLst>
                  <a:path w="12157" h="13883" extrusionOk="0">
                    <a:moveTo>
                      <a:pt x="6280" y="0"/>
                    </a:moveTo>
                    <a:cubicBezTo>
                      <a:pt x="6157" y="0"/>
                      <a:pt x="6032" y="4"/>
                      <a:pt x="5906" y="12"/>
                    </a:cubicBezTo>
                    <a:cubicBezTo>
                      <a:pt x="2405" y="238"/>
                      <a:pt x="0" y="3846"/>
                      <a:pt x="417" y="7763"/>
                    </a:cubicBezTo>
                    <a:cubicBezTo>
                      <a:pt x="512" y="8715"/>
                      <a:pt x="774" y="9584"/>
                      <a:pt x="1143" y="10358"/>
                    </a:cubicBezTo>
                    <a:cubicBezTo>
                      <a:pt x="1214" y="10513"/>
                      <a:pt x="1286" y="10656"/>
                      <a:pt x="1381" y="10799"/>
                    </a:cubicBezTo>
                    <a:cubicBezTo>
                      <a:pt x="1393" y="10811"/>
                      <a:pt x="1393" y="10834"/>
                      <a:pt x="1405" y="10846"/>
                    </a:cubicBezTo>
                    <a:cubicBezTo>
                      <a:pt x="2441" y="12585"/>
                      <a:pt x="4120" y="13728"/>
                      <a:pt x="6013" y="13871"/>
                    </a:cubicBezTo>
                    <a:cubicBezTo>
                      <a:pt x="6167" y="13882"/>
                      <a:pt x="6322" y="13882"/>
                      <a:pt x="6465" y="13882"/>
                    </a:cubicBezTo>
                    <a:lnTo>
                      <a:pt x="6858" y="13882"/>
                    </a:lnTo>
                    <a:cubicBezTo>
                      <a:pt x="8180" y="13811"/>
                      <a:pt x="9192" y="13490"/>
                      <a:pt x="9954" y="13001"/>
                    </a:cubicBezTo>
                    <a:cubicBezTo>
                      <a:pt x="10132" y="12882"/>
                      <a:pt x="10311" y="12751"/>
                      <a:pt x="10454" y="12620"/>
                    </a:cubicBezTo>
                    <a:lnTo>
                      <a:pt x="10478" y="12597"/>
                    </a:lnTo>
                    <a:cubicBezTo>
                      <a:pt x="11347" y="11811"/>
                      <a:pt x="11811" y="10680"/>
                      <a:pt x="12025" y="9358"/>
                    </a:cubicBezTo>
                    <a:cubicBezTo>
                      <a:pt x="12037" y="9191"/>
                      <a:pt x="12061" y="9049"/>
                      <a:pt x="12085" y="8882"/>
                    </a:cubicBezTo>
                    <a:lnTo>
                      <a:pt x="12085" y="8846"/>
                    </a:lnTo>
                    <a:cubicBezTo>
                      <a:pt x="12144" y="8334"/>
                      <a:pt x="12156" y="7798"/>
                      <a:pt x="12156" y="7227"/>
                    </a:cubicBezTo>
                    <a:cubicBezTo>
                      <a:pt x="12110" y="2794"/>
                      <a:pt x="9649" y="0"/>
                      <a:pt x="6280"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3" name="Google Shape;5982;p62">
                <a:extLst>
                  <a:ext uri="{FF2B5EF4-FFF2-40B4-BE49-F238E27FC236}">
                    <a16:creationId xmlns:a16="http://schemas.microsoft.com/office/drawing/2014/main" id="{5BE4E63B-1511-57D9-142D-FB957CA692AA}"/>
                  </a:ext>
                </a:extLst>
              </p:cNvPr>
              <p:cNvSpPr/>
              <p:nvPr/>
            </p:nvSpPr>
            <p:spPr>
              <a:xfrm>
                <a:off x="3588106" y="1811690"/>
                <a:ext cx="776648" cy="509730"/>
              </a:xfrm>
              <a:custGeom>
                <a:avLst/>
                <a:gdLst/>
                <a:ahLst/>
                <a:cxnLst/>
                <a:rect l="l" t="t" r="r" b="b"/>
                <a:pathLst>
                  <a:path w="15884" h="10425" extrusionOk="0">
                    <a:moveTo>
                      <a:pt x="11593" y="0"/>
                    </a:moveTo>
                    <a:cubicBezTo>
                      <a:pt x="11534" y="0"/>
                      <a:pt x="11476" y="2"/>
                      <a:pt x="11419" y="6"/>
                    </a:cubicBezTo>
                    <a:cubicBezTo>
                      <a:pt x="10847" y="54"/>
                      <a:pt x="10300" y="173"/>
                      <a:pt x="9776" y="376"/>
                    </a:cubicBezTo>
                    <a:cubicBezTo>
                      <a:pt x="9478" y="495"/>
                      <a:pt x="9192" y="626"/>
                      <a:pt x="8942" y="804"/>
                    </a:cubicBezTo>
                    <a:cubicBezTo>
                      <a:pt x="8811" y="888"/>
                      <a:pt x="8692" y="971"/>
                      <a:pt x="8561" y="1078"/>
                    </a:cubicBezTo>
                    <a:cubicBezTo>
                      <a:pt x="8526" y="1102"/>
                      <a:pt x="8478" y="1138"/>
                      <a:pt x="8454" y="1161"/>
                    </a:cubicBezTo>
                    <a:cubicBezTo>
                      <a:pt x="8124" y="1155"/>
                      <a:pt x="7775" y="1148"/>
                      <a:pt x="7409" y="1148"/>
                    </a:cubicBezTo>
                    <a:cubicBezTo>
                      <a:pt x="7142" y="1148"/>
                      <a:pt x="6867" y="1151"/>
                      <a:pt x="6585" y="1161"/>
                    </a:cubicBezTo>
                    <a:cubicBezTo>
                      <a:pt x="6002" y="1197"/>
                      <a:pt x="5394" y="1245"/>
                      <a:pt x="4775" y="1328"/>
                    </a:cubicBezTo>
                    <a:cubicBezTo>
                      <a:pt x="3966" y="1459"/>
                      <a:pt x="3168" y="1661"/>
                      <a:pt x="2489" y="1971"/>
                    </a:cubicBezTo>
                    <a:lnTo>
                      <a:pt x="2394" y="2019"/>
                    </a:lnTo>
                    <a:cubicBezTo>
                      <a:pt x="2358" y="1959"/>
                      <a:pt x="2323" y="1900"/>
                      <a:pt x="2275" y="1840"/>
                    </a:cubicBezTo>
                    <a:cubicBezTo>
                      <a:pt x="2132" y="1638"/>
                      <a:pt x="1965" y="1399"/>
                      <a:pt x="1739" y="1304"/>
                    </a:cubicBezTo>
                    <a:cubicBezTo>
                      <a:pt x="1668" y="1266"/>
                      <a:pt x="1585" y="1245"/>
                      <a:pt x="1503" y="1245"/>
                    </a:cubicBezTo>
                    <a:cubicBezTo>
                      <a:pt x="1380" y="1245"/>
                      <a:pt x="1258" y="1292"/>
                      <a:pt x="1180" y="1399"/>
                    </a:cubicBezTo>
                    <a:cubicBezTo>
                      <a:pt x="1037" y="1614"/>
                      <a:pt x="1168" y="1900"/>
                      <a:pt x="1263" y="2090"/>
                    </a:cubicBezTo>
                    <a:cubicBezTo>
                      <a:pt x="1322" y="2209"/>
                      <a:pt x="1406" y="2316"/>
                      <a:pt x="1477" y="2412"/>
                    </a:cubicBezTo>
                    <a:cubicBezTo>
                      <a:pt x="1299" y="2352"/>
                      <a:pt x="1120" y="2316"/>
                      <a:pt x="941" y="2316"/>
                    </a:cubicBezTo>
                    <a:cubicBezTo>
                      <a:pt x="727" y="2316"/>
                      <a:pt x="191" y="2388"/>
                      <a:pt x="418" y="2697"/>
                    </a:cubicBezTo>
                    <a:cubicBezTo>
                      <a:pt x="572" y="2888"/>
                      <a:pt x="775" y="3043"/>
                      <a:pt x="1013" y="3102"/>
                    </a:cubicBezTo>
                    <a:cubicBezTo>
                      <a:pt x="418" y="3840"/>
                      <a:pt x="168" y="4769"/>
                      <a:pt x="96" y="5674"/>
                    </a:cubicBezTo>
                    <a:cubicBezTo>
                      <a:pt x="1" y="6781"/>
                      <a:pt x="179" y="7829"/>
                      <a:pt x="394" y="8519"/>
                    </a:cubicBezTo>
                    <a:cubicBezTo>
                      <a:pt x="465" y="8817"/>
                      <a:pt x="608" y="9055"/>
                      <a:pt x="775" y="9281"/>
                    </a:cubicBezTo>
                    <a:cubicBezTo>
                      <a:pt x="846" y="9341"/>
                      <a:pt x="930" y="9377"/>
                      <a:pt x="1013" y="9424"/>
                    </a:cubicBezTo>
                    <a:cubicBezTo>
                      <a:pt x="1382" y="9603"/>
                      <a:pt x="1787" y="9651"/>
                      <a:pt x="2192" y="9651"/>
                    </a:cubicBezTo>
                    <a:cubicBezTo>
                      <a:pt x="2358" y="9651"/>
                      <a:pt x="2537" y="9651"/>
                      <a:pt x="2680" y="9722"/>
                    </a:cubicBezTo>
                    <a:cubicBezTo>
                      <a:pt x="2954" y="9853"/>
                      <a:pt x="3049" y="10174"/>
                      <a:pt x="3287" y="10353"/>
                    </a:cubicBezTo>
                    <a:cubicBezTo>
                      <a:pt x="3323" y="10377"/>
                      <a:pt x="3370" y="10389"/>
                      <a:pt x="3394" y="10413"/>
                    </a:cubicBezTo>
                    <a:cubicBezTo>
                      <a:pt x="3418" y="10424"/>
                      <a:pt x="3454" y="10424"/>
                      <a:pt x="3489" y="10424"/>
                    </a:cubicBezTo>
                    <a:cubicBezTo>
                      <a:pt x="3739" y="10424"/>
                      <a:pt x="3954" y="10293"/>
                      <a:pt x="4085" y="10079"/>
                    </a:cubicBezTo>
                    <a:cubicBezTo>
                      <a:pt x="4228" y="9817"/>
                      <a:pt x="4251" y="9472"/>
                      <a:pt x="4228" y="9186"/>
                    </a:cubicBezTo>
                    <a:cubicBezTo>
                      <a:pt x="4216" y="8996"/>
                      <a:pt x="4168" y="8805"/>
                      <a:pt x="4109" y="8603"/>
                    </a:cubicBezTo>
                    <a:lnTo>
                      <a:pt x="4109" y="8591"/>
                    </a:lnTo>
                    <a:cubicBezTo>
                      <a:pt x="4239" y="8591"/>
                      <a:pt x="4394" y="8531"/>
                      <a:pt x="4525" y="8472"/>
                    </a:cubicBezTo>
                    <a:cubicBezTo>
                      <a:pt x="4716" y="8388"/>
                      <a:pt x="4906" y="8281"/>
                      <a:pt x="5049" y="8127"/>
                    </a:cubicBezTo>
                    <a:cubicBezTo>
                      <a:pt x="5287" y="7865"/>
                      <a:pt x="5371" y="7507"/>
                      <a:pt x="5371" y="7150"/>
                    </a:cubicBezTo>
                    <a:cubicBezTo>
                      <a:pt x="5371" y="6698"/>
                      <a:pt x="5240" y="6281"/>
                      <a:pt x="5252" y="5841"/>
                    </a:cubicBezTo>
                    <a:cubicBezTo>
                      <a:pt x="5263" y="5436"/>
                      <a:pt x="5430" y="5079"/>
                      <a:pt x="5656" y="4757"/>
                    </a:cubicBezTo>
                    <a:cubicBezTo>
                      <a:pt x="5716" y="4662"/>
                      <a:pt x="5787" y="4555"/>
                      <a:pt x="5859" y="4471"/>
                    </a:cubicBezTo>
                    <a:cubicBezTo>
                      <a:pt x="5918" y="4531"/>
                      <a:pt x="6002" y="4590"/>
                      <a:pt x="6061" y="4638"/>
                    </a:cubicBezTo>
                    <a:cubicBezTo>
                      <a:pt x="6335" y="4840"/>
                      <a:pt x="6680" y="4971"/>
                      <a:pt x="7026" y="5031"/>
                    </a:cubicBezTo>
                    <a:cubicBezTo>
                      <a:pt x="7119" y="5045"/>
                      <a:pt x="7215" y="5053"/>
                      <a:pt x="7310" y="5053"/>
                    </a:cubicBezTo>
                    <a:cubicBezTo>
                      <a:pt x="7544" y="5053"/>
                      <a:pt x="7779" y="5006"/>
                      <a:pt x="7990" y="4888"/>
                    </a:cubicBezTo>
                    <a:cubicBezTo>
                      <a:pt x="8204" y="4769"/>
                      <a:pt x="8359" y="4578"/>
                      <a:pt x="8442" y="4364"/>
                    </a:cubicBezTo>
                    <a:cubicBezTo>
                      <a:pt x="8692" y="4555"/>
                      <a:pt x="8978" y="4674"/>
                      <a:pt x="9288" y="4721"/>
                    </a:cubicBezTo>
                    <a:cubicBezTo>
                      <a:pt x="9343" y="4729"/>
                      <a:pt x="9401" y="4732"/>
                      <a:pt x="9460" y="4732"/>
                    </a:cubicBezTo>
                    <a:cubicBezTo>
                      <a:pt x="9784" y="4732"/>
                      <a:pt x="10150" y="4623"/>
                      <a:pt x="10371" y="4412"/>
                    </a:cubicBezTo>
                    <a:cubicBezTo>
                      <a:pt x="10490" y="4531"/>
                      <a:pt x="10609" y="4650"/>
                      <a:pt x="10740" y="4757"/>
                    </a:cubicBezTo>
                    <a:cubicBezTo>
                      <a:pt x="11145" y="5055"/>
                      <a:pt x="11633" y="5233"/>
                      <a:pt x="12133" y="5257"/>
                    </a:cubicBezTo>
                    <a:cubicBezTo>
                      <a:pt x="12169" y="5258"/>
                      <a:pt x="12207" y="5259"/>
                      <a:pt x="12245" y="5259"/>
                    </a:cubicBezTo>
                    <a:cubicBezTo>
                      <a:pt x="12547" y="5259"/>
                      <a:pt x="12906" y="5213"/>
                      <a:pt x="13181" y="5055"/>
                    </a:cubicBezTo>
                    <a:cubicBezTo>
                      <a:pt x="13253" y="5061"/>
                      <a:pt x="13321" y="5064"/>
                      <a:pt x="13388" y="5064"/>
                    </a:cubicBezTo>
                    <a:cubicBezTo>
                      <a:pt x="13455" y="5064"/>
                      <a:pt x="13520" y="5061"/>
                      <a:pt x="13586" y="5055"/>
                    </a:cubicBezTo>
                    <a:cubicBezTo>
                      <a:pt x="13919" y="5019"/>
                      <a:pt x="14241" y="4912"/>
                      <a:pt x="14479" y="4674"/>
                    </a:cubicBezTo>
                    <a:cubicBezTo>
                      <a:pt x="14657" y="4495"/>
                      <a:pt x="14753" y="4281"/>
                      <a:pt x="14753" y="4043"/>
                    </a:cubicBezTo>
                    <a:cubicBezTo>
                      <a:pt x="14872" y="3959"/>
                      <a:pt x="14967" y="3888"/>
                      <a:pt x="15074" y="3805"/>
                    </a:cubicBezTo>
                    <a:cubicBezTo>
                      <a:pt x="15598" y="3400"/>
                      <a:pt x="15884" y="2697"/>
                      <a:pt x="15658" y="2054"/>
                    </a:cubicBezTo>
                    <a:cubicBezTo>
                      <a:pt x="15550" y="1757"/>
                      <a:pt x="15348" y="1519"/>
                      <a:pt x="15086" y="1340"/>
                    </a:cubicBezTo>
                    <a:cubicBezTo>
                      <a:pt x="14788" y="1149"/>
                      <a:pt x="14431" y="1090"/>
                      <a:pt x="14098" y="1078"/>
                    </a:cubicBezTo>
                    <a:cubicBezTo>
                      <a:pt x="14046" y="1076"/>
                      <a:pt x="13993" y="1076"/>
                      <a:pt x="13940" y="1076"/>
                    </a:cubicBezTo>
                    <a:cubicBezTo>
                      <a:pt x="13586" y="1076"/>
                      <a:pt x="13224" y="1110"/>
                      <a:pt x="12872" y="1161"/>
                    </a:cubicBezTo>
                    <a:cubicBezTo>
                      <a:pt x="12907" y="971"/>
                      <a:pt x="12883" y="780"/>
                      <a:pt x="12800" y="590"/>
                    </a:cubicBezTo>
                    <a:cubicBezTo>
                      <a:pt x="12578" y="136"/>
                      <a:pt x="12057" y="0"/>
                      <a:pt x="11593" y="0"/>
                    </a:cubicBezTo>
                    <a:close/>
                  </a:path>
                </a:pathLst>
              </a:custGeom>
              <a:solidFill>
                <a:srgbClr val="0A0A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4" name="Google Shape;5983;p62">
                <a:extLst>
                  <a:ext uri="{FF2B5EF4-FFF2-40B4-BE49-F238E27FC236}">
                    <a16:creationId xmlns:a16="http://schemas.microsoft.com/office/drawing/2014/main" id="{30899705-4E3F-FCCE-AFDD-882A48F9F4FD}"/>
                  </a:ext>
                </a:extLst>
              </p:cNvPr>
              <p:cNvSpPr/>
              <p:nvPr/>
            </p:nvSpPr>
            <p:spPr>
              <a:xfrm>
                <a:off x="3593925" y="1868457"/>
                <a:ext cx="318502" cy="234696"/>
              </a:xfrm>
              <a:custGeom>
                <a:avLst/>
                <a:gdLst/>
                <a:ahLst/>
                <a:cxnLst/>
                <a:rect l="l" t="t" r="r" b="b"/>
                <a:pathLst>
                  <a:path w="6514" h="4800" extrusionOk="0">
                    <a:moveTo>
                      <a:pt x="6502" y="0"/>
                    </a:moveTo>
                    <a:cubicBezTo>
                      <a:pt x="5906" y="24"/>
                      <a:pt x="5299" y="84"/>
                      <a:pt x="4704" y="167"/>
                    </a:cubicBezTo>
                    <a:cubicBezTo>
                      <a:pt x="4621" y="346"/>
                      <a:pt x="4537" y="524"/>
                      <a:pt x="4394" y="655"/>
                    </a:cubicBezTo>
                    <a:cubicBezTo>
                      <a:pt x="3966" y="1060"/>
                      <a:pt x="3156" y="858"/>
                      <a:pt x="2680" y="1215"/>
                    </a:cubicBezTo>
                    <a:cubicBezTo>
                      <a:pt x="2501" y="1334"/>
                      <a:pt x="2394" y="1536"/>
                      <a:pt x="2263" y="1703"/>
                    </a:cubicBezTo>
                    <a:cubicBezTo>
                      <a:pt x="2072" y="1947"/>
                      <a:pt x="1886" y="2035"/>
                      <a:pt x="1664" y="2035"/>
                    </a:cubicBezTo>
                    <a:cubicBezTo>
                      <a:pt x="1540" y="2035"/>
                      <a:pt x="1405" y="2008"/>
                      <a:pt x="1251" y="1965"/>
                    </a:cubicBezTo>
                    <a:cubicBezTo>
                      <a:pt x="1144" y="1941"/>
                      <a:pt x="1061" y="1929"/>
                      <a:pt x="953" y="1905"/>
                    </a:cubicBezTo>
                    <a:cubicBezTo>
                      <a:pt x="346" y="2655"/>
                      <a:pt x="72" y="3608"/>
                      <a:pt x="1" y="4513"/>
                    </a:cubicBezTo>
                    <a:cubicBezTo>
                      <a:pt x="1" y="4549"/>
                      <a:pt x="13" y="4560"/>
                      <a:pt x="25" y="4584"/>
                    </a:cubicBezTo>
                    <a:cubicBezTo>
                      <a:pt x="103" y="4718"/>
                      <a:pt x="244" y="4800"/>
                      <a:pt x="398" y="4800"/>
                    </a:cubicBezTo>
                    <a:cubicBezTo>
                      <a:pt x="409" y="4800"/>
                      <a:pt x="419" y="4799"/>
                      <a:pt x="430" y="4799"/>
                    </a:cubicBezTo>
                    <a:cubicBezTo>
                      <a:pt x="680" y="4763"/>
                      <a:pt x="799" y="4477"/>
                      <a:pt x="882" y="4239"/>
                    </a:cubicBezTo>
                    <a:cubicBezTo>
                      <a:pt x="965" y="3977"/>
                      <a:pt x="1037" y="3727"/>
                      <a:pt x="1120" y="3453"/>
                    </a:cubicBezTo>
                    <a:cubicBezTo>
                      <a:pt x="1156" y="3275"/>
                      <a:pt x="1251" y="3072"/>
                      <a:pt x="1442" y="3036"/>
                    </a:cubicBezTo>
                    <a:cubicBezTo>
                      <a:pt x="1453" y="3035"/>
                      <a:pt x="1464" y="3035"/>
                      <a:pt x="1475" y="3035"/>
                    </a:cubicBezTo>
                    <a:cubicBezTo>
                      <a:pt x="1573" y="3035"/>
                      <a:pt x="1676" y="3078"/>
                      <a:pt x="1751" y="3132"/>
                    </a:cubicBezTo>
                    <a:cubicBezTo>
                      <a:pt x="1965" y="3251"/>
                      <a:pt x="2156" y="3394"/>
                      <a:pt x="2382" y="3489"/>
                    </a:cubicBezTo>
                    <a:cubicBezTo>
                      <a:pt x="2466" y="3518"/>
                      <a:pt x="2558" y="3534"/>
                      <a:pt x="2647" y="3534"/>
                    </a:cubicBezTo>
                    <a:cubicBezTo>
                      <a:pt x="2810" y="3534"/>
                      <a:pt x="2964" y="3481"/>
                      <a:pt x="3049" y="3358"/>
                    </a:cubicBezTo>
                    <a:cubicBezTo>
                      <a:pt x="3216" y="3096"/>
                      <a:pt x="3001" y="2763"/>
                      <a:pt x="3120" y="2489"/>
                    </a:cubicBezTo>
                    <a:cubicBezTo>
                      <a:pt x="3221" y="2265"/>
                      <a:pt x="3521" y="2178"/>
                      <a:pt x="3784" y="2178"/>
                    </a:cubicBezTo>
                    <a:cubicBezTo>
                      <a:pt x="3801" y="2178"/>
                      <a:pt x="3818" y="2178"/>
                      <a:pt x="3835" y="2179"/>
                    </a:cubicBezTo>
                    <a:cubicBezTo>
                      <a:pt x="4120" y="2203"/>
                      <a:pt x="4406" y="2298"/>
                      <a:pt x="4692" y="2298"/>
                    </a:cubicBezTo>
                    <a:cubicBezTo>
                      <a:pt x="4990" y="2286"/>
                      <a:pt x="5299" y="2132"/>
                      <a:pt x="5323" y="1870"/>
                    </a:cubicBezTo>
                    <a:cubicBezTo>
                      <a:pt x="5347" y="1751"/>
                      <a:pt x="5287" y="1608"/>
                      <a:pt x="5252" y="1489"/>
                    </a:cubicBezTo>
                    <a:cubicBezTo>
                      <a:pt x="5228" y="1370"/>
                      <a:pt x="5228" y="1215"/>
                      <a:pt x="5323" y="1131"/>
                    </a:cubicBezTo>
                    <a:cubicBezTo>
                      <a:pt x="5371" y="1108"/>
                      <a:pt x="5442" y="1072"/>
                      <a:pt x="5525" y="1060"/>
                    </a:cubicBezTo>
                    <a:cubicBezTo>
                      <a:pt x="5942" y="953"/>
                      <a:pt x="6383" y="762"/>
                      <a:pt x="6490" y="381"/>
                    </a:cubicBezTo>
                    <a:cubicBezTo>
                      <a:pt x="6514" y="262"/>
                      <a:pt x="6502" y="119"/>
                      <a:pt x="6502" y="0"/>
                    </a:cubicBezTo>
                    <a:close/>
                  </a:path>
                </a:pathLst>
              </a:custGeom>
              <a:solidFill>
                <a:srgbClr val="463F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5" name="Google Shape;5984;p62">
                <a:extLst>
                  <a:ext uri="{FF2B5EF4-FFF2-40B4-BE49-F238E27FC236}">
                    <a16:creationId xmlns:a16="http://schemas.microsoft.com/office/drawing/2014/main" id="{656505FE-AE78-AE77-DB90-B01F05DB2498}"/>
                  </a:ext>
                </a:extLst>
              </p:cNvPr>
              <p:cNvSpPr/>
              <p:nvPr/>
            </p:nvSpPr>
            <p:spPr>
              <a:xfrm>
                <a:off x="3580576" y="2238886"/>
                <a:ext cx="182232" cy="218463"/>
              </a:xfrm>
              <a:custGeom>
                <a:avLst/>
                <a:gdLst/>
                <a:ahLst/>
                <a:cxnLst/>
                <a:rect l="l" t="t" r="r" b="b"/>
                <a:pathLst>
                  <a:path w="3727" h="4468" extrusionOk="0">
                    <a:moveTo>
                      <a:pt x="1408" y="1"/>
                    </a:moveTo>
                    <a:cubicBezTo>
                      <a:pt x="1300" y="1"/>
                      <a:pt x="1188" y="11"/>
                      <a:pt x="1072" y="32"/>
                    </a:cubicBezTo>
                    <a:cubicBezTo>
                      <a:pt x="798" y="92"/>
                      <a:pt x="524" y="247"/>
                      <a:pt x="322" y="521"/>
                    </a:cubicBezTo>
                    <a:cubicBezTo>
                      <a:pt x="95" y="842"/>
                      <a:pt x="0" y="1235"/>
                      <a:pt x="24" y="1604"/>
                    </a:cubicBezTo>
                    <a:cubicBezTo>
                      <a:pt x="24" y="2426"/>
                      <a:pt x="405" y="3211"/>
                      <a:pt x="1036" y="3771"/>
                    </a:cubicBezTo>
                    <a:cubicBezTo>
                      <a:pt x="1417" y="4104"/>
                      <a:pt x="1929" y="4426"/>
                      <a:pt x="2453" y="4462"/>
                    </a:cubicBezTo>
                    <a:cubicBezTo>
                      <a:pt x="2495" y="4466"/>
                      <a:pt x="2536" y="4468"/>
                      <a:pt x="2577" y="4468"/>
                    </a:cubicBezTo>
                    <a:cubicBezTo>
                      <a:pt x="3112" y="4468"/>
                      <a:pt x="3523" y="4111"/>
                      <a:pt x="3655" y="3569"/>
                    </a:cubicBezTo>
                    <a:cubicBezTo>
                      <a:pt x="3727" y="3295"/>
                      <a:pt x="3703" y="2973"/>
                      <a:pt x="3655" y="2699"/>
                    </a:cubicBezTo>
                    <a:cubicBezTo>
                      <a:pt x="3501" y="1554"/>
                      <a:pt x="2746" y="1"/>
                      <a:pt x="1408" y="1"/>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6" name="Google Shape;5985;p62">
                <a:extLst>
                  <a:ext uri="{FF2B5EF4-FFF2-40B4-BE49-F238E27FC236}">
                    <a16:creationId xmlns:a16="http://schemas.microsoft.com/office/drawing/2014/main" id="{FFE712BF-FC48-1E9D-DB99-3165626177F5}"/>
                  </a:ext>
                </a:extLst>
              </p:cNvPr>
              <p:cNvSpPr/>
              <p:nvPr/>
            </p:nvSpPr>
            <p:spPr>
              <a:xfrm>
                <a:off x="3615487" y="2297511"/>
                <a:ext cx="89673" cy="103657"/>
              </a:xfrm>
              <a:custGeom>
                <a:avLst/>
                <a:gdLst/>
                <a:ahLst/>
                <a:cxnLst/>
                <a:rect l="l" t="t" r="r" b="b"/>
                <a:pathLst>
                  <a:path w="1834" h="2120" extrusionOk="0">
                    <a:moveTo>
                      <a:pt x="560" y="0"/>
                    </a:moveTo>
                    <a:cubicBezTo>
                      <a:pt x="358" y="0"/>
                      <a:pt x="0" y="143"/>
                      <a:pt x="0" y="369"/>
                    </a:cubicBezTo>
                    <a:cubicBezTo>
                      <a:pt x="18" y="414"/>
                      <a:pt x="62" y="438"/>
                      <a:pt x="103" y="438"/>
                    </a:cubicBezTo>
                    <a:cubicBezTo>
                      <a:pt x="117" y="438"/>
                      <a:pt x="131" y="435"/>
                      <a:pt x="143" y="429"/>
                    </a:cubicBezTo>
                    <a:cubicBezTo>
                      <a:pt x="227" y="381"/>
                      <a:pt x="274" y="286"/>
                      <a:pt x="358" y="250"/>
                    </a:cubicBezTo>
                    <a:cubicBezTo>
                      <a:pt x="413" y="230"/>
                      <a:pt x="472" y="217"/>
                      <a:pt x="529" y="217"/>
                    </a:cubicBezTo>
                    <a:cubicBezTo>
                      <a:pt x="569" y="217"/>
                      <a:pt x="608" y="223"/>
                      <a:pt x="643" y="238"/>
                    </a:cubicBezTo>
                    <a:cubicBezTo>
                      <a:pt x="703" y="250"/>
                      <a:pt x="751" y="262"/>
                      <a:pt x="798" y="286"/>
                    </a:cubicBezTo>
                    <a:cubicBezTo>
                      <a:pt x="691" y="417"/>
                      <a:pt x="620" y="548"/>
                      <a:pt x="572" y="691"/>
                    </a:cubicBezTo>
                    <a:cubicBezTo>
                      <a:pt x="536" y="786"/>
                      <a:pt x="524" y="881"/>
                      <a:pt x="536" y="977"/>
                    </a:cubicBezTo>
                    <a:cubicBezTo>
                      <a:pt x="560" y="1084"/>
                      <a:pt x="572" y="1203"/>
                      <a:pt x="643" y="1274"/>
                    </a:cubicBezTo>
                    <a:cubicBezTo>
                      <a:pt x="662" y="1293"/>
                      <a:pt x="685" y="1301"/>
                      <a:pt x="707" y="1301"/>
                    </a:cubicBezTo>
                    <a:cubicBezTo>
                      <a:pt x="754" y="1301"/>
                      <a:pt x="798" y="1264"/>
                      <a:pt x="798" y="1215"/>
                    </a:cubicBezTo>
                    <a:cubicBezTo>
                      <a:pt x="810" y="1167"/>
                      <a:pt x="798" y="1131"/>
                      <a:pt x="774" y="1084"/>
                    </a:cubicBezTo>
                    <a:lnTo>
                      <a:pt x="774" y="1048"/>
                    </a:lnTo>
                    <a:lnTo>
                      <a:pt x="774" y="1036"/>
                    </a:lnTo>
                    <a:lnTo>
                      <a:pt x="774" y="977"/>
                    </a:lnTo>
                    <a:cubicBezTo>
                      <a:pt x="774" y="881"/>
                      <a:pt x="774" y="834"/>
                      <a:pt x="798" y="750"/>
                    </a:cubicBezTo>
                    <a:cubicBezTo>
                      <a:pt x="822" y="631"/>
                      <a:pt x="882" y="512"/>
                      <a:pt x="977" y="417"/>
                    </a:cubicBezTo>
                    <a:cubicBezTo>
                      <a:pt x="1060" y="488"/>
                      <a:pt x="1132" y="572"/>
                      <a:pt x="1191" y="667"/>
                    </a:cubicBezTo>
                    <a:cubicBezTo>
                      <a:pt x="1489" y="1048"/>
                      <a:pt x="1655" y="1560"/>
                      <a:pt x="1632" y="2048"/>
                    </a:cubicBezTo>
                    <a:cubicBezTo>
                      <a:pt x="1632" y="2096"/>
                      <a:pt x="1664" y="2120"/>
                      <a:pt x="1699" y="2120"/>
                    </a:cubicBezTo>
                    <a:cubicBezTo>
                      <a:pt x="1733" y="2120"/>
                      <a:pt x="1769" y="2096"/>
                      <a:pt x="1774" y="2048"/>
                    </a:cubicBezTo>
                    <a:cubicBezTo>
                      <a:pt x="1834" y="1441"/>
                      <a:pt x="1655" y="834"/>
                      <a:pt x="1251" y="369"/>
                    </a:cubicBezTo>
                    <a:cubicBezTo>
                      <a:pt x="1072" y="179"/>
                      <a:pt x="834" y="0"/>
                      <a:pt x="560"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7" name="Google Shape;5986;p62">
                <a:extLst>
                  <a:ext uri="{FF2B5EF4-FFF2-40B4-BE49-F238E27FC236}">
                    <a16:creationId xmlns:a16="http://schemas.microsoft.com/office/drawing/2014/main" id="{043AFC95-1BF5-92F8-74BF-6B4D2F276FD3}"/>
                  </a:ext>
                </a:extLst>
              </p:cNvPr>
              <p:cNvSpPr/>
              <p:nvPr/>
            </p:nvSpPr>
            <p:spPr>
              <a:xfrm>
                <a:off x="4003763" y="2375890"/>
                <a:ext cx="174702" cy="71289"/>
              </a:xfrm>
              <a:custGeom>
                <a:avLst/>
                <a:gdLst/>
                <a:ahLst/>
                <a:cxnLst/>
                <a:rect l="l" t="t" r="r" b="b"/>
                <a:pathLst>
                  <a:path w="3573" h="1458" extrusionOk="0">
                    <a:moveTo>
                      <a:pt x="676" y="1"/>
                    </a:moveTo>
                    <a:cubicBezTo>
                      <a:pt x="594" y="1"/>
                      <a:pt x="514" y="12"/>
                      <a:pt x="430" y="40"/>
                    </a:cubicBezTo>
                    <a:cubicBezTo>
                      <a:pt x="1" y="195"/>
                      <a:pt x="620" y="1457"/>
                      <a:pt x="1727" y="1457"/>
                    </a:cubicBezTo>
                    <a:cubicBezTo>
                      <a:pt x="2811" y="1457"/>
                      <a:pt x="3573" y="624"/>
                      <a:pt x="3347" y="267"/>
                    </a:cubicBezTo>
                    <a:cubicBezTo>
                      <a:pt x="3318" y="224"/>
                      <a:pt x="3252" y="210"/>
                      <a:pt x="3154" y="210"/>
                    </a:cubicBezTo>
                    <a:cubicBezTo>
                      <a:pt x="2975" y="210"/>
                      <a:pt x="2687" y="255"/>
                      <a:pt x="2311" y="255"/>
                    </a:cubicBezTo>
                    <a:cubicBezTo>
                      <a:pt x="2207" y="255"/>
                      <a:pt x="2095" y="252"/>
                      <a:pt x="1977" y="243"/>
                    </a:cubicBezTo>
                    <a:cubicBezTo>
                      <a:pt x="1355" y="195"/>
                      <a:pt x="1010" y="1"/>
                      <a:pt x="67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8" name="Google Shape;5989;p62">
                <a:extLst>
                  <a:ext uri="{FF2B5EF4-FFF2-40B4-BE49-F238E27FC236}">
                    <a16:creationId xmlns:a16="http://schemas.microsoft.com/office/drawing/2014/main" id="{95BF251B-4FA6-A325-685B-37CB3EB347D0}"/>
                  </a:ext>
                </a:extLst>
              </p:cNvPr>
              <p:cNvSpPr/>
              <p:nvPr/>
            </p:nvSpPr>
            <p:spPr>
              <a:xfrm>
                <a:off x="3981076" y="2259618"/>
                <a:ext cx="41365" cy="62390"/>
              </a:xfrm>
              <a:custGeom>
                <a:avLst/>
                <a:gdLst/>
                <a:ahLst/>
                <a:cxnLst/>
                <a:rect l="l" t="t" r="r" b="b"/>
                <a:pathLst>
                  <a:path w="846" h="1276" extrusionOk="0">
                    <a:moveTo>
                      <a:pt x="430" y="0"/>
                    </a:moveTo>
                    <a:cubicBezTo>
                      <a:pt x="422" y="0"/>
                      <a:pt x="413" y="0"/>
                      <a:pt x="405" y="1"/>
                    </a:cubicBezTo>
                    <a:cubicBezTo>
                      <a:pt x="179" y="13"/>
                      <a:pt x="1" y="299"/>
                      <a:pt x="12" y="656"/>
                    </a:cubicBezTo>
                    <a:cubicBezTo>
                      <a:pt x="24" y="1006"/>
                      <a:pt x="218" y="1276"/>
                      <a:pt x="428" y="1276"/>
                    </a:cubicBezTo>
                    <a:cubicBezTo>
                      <a:pt x="432" y="1276"/>
                      <a:pt x="437" y="1276"/>
                      <a:pt x="441" y="1275"/>
                    </a:cubicBezTo>
                    <a:cubicBezTo>
                      <a:pt x="667" y="1263"/>
                      <a:pt x="846" y="978"/>
                      <a:pt x="834" y="620"/>
                    </a:cubicBezTo>
                    <a:cubicBezTo>
                      <a:pt x="834" y="288"/>
                      <a:pt x="636" y="0"/>
                      <a:pt x="430"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09" name="Google Shape;5990;p62">
                <a:extLst>
                  <a:ext uri="{FF2B5EF4-FFF2-40B4-BE49-F238E27FC236}">
                    <a16:creationId xmlns:a16="http://schemas.microsoft.com/office/drawing/2014/main" id="{B3016645-971F-6B51-42CA-4D6B31D97774}"/>
                  </a:ext>
                </a:extLst>
              </p:cNvPr>
              <p:cNvSpPr/>
              <p:nvPr/>
            </p:nvSpPr>
            <p:spPr>
              <a:xfrm>
                <a:off x="4176118" y="2255022"/>
                <a:ext cx="33200" cy="51829"/>
              </a:xfrm>
              <a:custGeom>
                <a:avLst/>
                <a:gdLst/>
                <a:ahLst/>
                <a:cxnLst/>
                <a:rect l="l" t="t" r="r" b="b"/>
                <a:pathLst>
                  <a:path w="679" h="1060" extrusionOk="0">
                    <a:moveTo>
                      <a:pt x="322" y="0"/>
                    </a:moveTo>
                    <a:cubicBezTo>
                      <a:pt x="143" y="0"/>
                      <a:pt x="0" y="238"/>
                      <a:pt x="12" y="536"/>
                    </a:cubicBezTo>
                    <a:cubicBezTo>
                      <a:pt x="12" y="834"/>
                      <a:pt x="179" y="1060"/>
                      <a:pt x="357" y="1060"/>
                    </a:cubicBezTo>
                    <a:cubicBezTo>
                      <a:pt x="536" y="1060"/>
                      <a:pt x="679" y="822"/>
                      <a:pt x="667" y="524"/>
                    </a:cubicBezTo>
                    <a:cubicBezTo>
                      <a:pt x="655" y="226"/>
                      <a:pt x="500" y="0"/>
                      <a:pt x="322"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10" name="Google Shape;5991;p62">
                <a:extLst>
                  <a:ext uri="{FF2B5EF4-FFF2-40B4-BE49-F238E27FC236}">
                    <a16:creationId xmlns:a16="http://schemas.microsoft.com/office/drawing/2014/main" id="{4DEBC64A-657C-6B50-D3EE-FF6319068728}"/>
                  </a:ext>
                </a:extLst>
              </p:cNvPr>
              <p:cNvSpPr/>
              <p:nvPr/>
            </p:nvSpPr>
            <p:spPr>
              <a:xfrm>
                <a:off x="3958046" y="2117529"/>
                <a:ext cx="102826" cy="83513"/>
              </a:xfrm>
              <a:custGeom>
                <a:avLst/>
                <a:gdLst/>
                <a:ahLst/>
                <a:cxnLst/>
                <a:rect l="l" t="t" r="r" b="b"/>
                <a:pathLst>
                  <a:path w="2103" h="1708" extrusionOk="0">
                    <a:moveTo>
                      <a:pt x="1640" y="0"/>
                    </a:moveTo>
                    <a:cubicBezTo>
                      <a:pt x="1570" y="0"/>
                      <a:pt x="1501" y="15"/>
                      <a:pt x="1436" y="38"/>
                    </a:cubicBezTo>
                    <a:cubicBezTo>
                      <a:pt x="960" y="205"/>
                      <a:pt x="543" y="657"/>
                      <a:pt x="245" y="1098"/>
                    </a:cubicBezTo>
                    <a:lnTo>
                      <a:pt x="67" y="1419"/>
                    </a:lnTo>
                    <a:cubicBezTo>
                      <a:pt x="43" y="1455"/>
                      <a:pt x="19" y="1502"/>
                      <a:pt x="7" y="1562"/>
                    </a:cubicBezTo>
                    <a:cubicBezTo>
                      <a:pt x="0" y="1669"/>
                      <a:pt x="51" y="1708"/>
                      <a:pt x="130" y="1708"/>
                    </a:cubicBezTo>
                    <a:cubicBezTo>
                      <a:pt x="323" y="1708"/>
                      <a:pt x="681" y="1473"/>
                      <a:pt x="757" y="1431"/>
                    </a:cubicBezTo>
                    <a:cubicBezTo>
                      <a:pt x="948" y="1336"/>
                      <a:pt x="1138" y="1252"/>
                      <a:pt x="1329" y="1169"/>
                    </a:cubicBezTo>
                    <a:cubicBezTo>
                      <a:pt x="1650" y="1062"/>
                      <a:pt x="2007" y="919"/>
                      <a:pt x="2079" y="550"/>
                    </a:cubicBezTo>
                    <a:cubicBezTo>
                      <a:pt x="2103" y="395"/>
                      <a:pt x="2067" y="217"/>
                      <a:pt x="1948" y="121"/>
                    </a:cubicBezTo>
                    <a:cubicBezTo>
                      <a:pt x="1854" y="34"/>
                      <a:pt x="1747" y="0"/>
                      <a:pt x="1640"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11" name="Google Shape;5992;p62">
                <a:extLst>
                  <a:ext uri="{FF2B5EF4-FFF2-40B4-BE49-F238E27FC236}">
                    <a16:creationId xmlns:a16="http://schemas.microsoft.com/office/drawing/2014/main" id="{4D5B16FA-CC65-3E5B-1DE8-47A825705A4D}"/>
                  </a:ext>
                </a:extLst>
              </p:cNvPr>
              <p:cNvSpPr/>
              <p:nvPr/>
            </p:nvSpPr>
            <p:spPr>
              <a:xfrm>
                <a:off x="4139985" y="2108239"/>
                <a:ext cx="88549" cy="62683"/>
              </a:xfrm>
              <a:custGeom>
                <a:avLst/>
                <a:gdLst/>
                <a:ahLst/>
                <a:cxnLst/>
                <a:rect l="l" t="t" r="r" b="b"/>
                <a:pathLst>
                  <a:path w="1811" h="1282" extrusionOk="0">
                    <a:moveTo>
                      <a:pt x="533" y="0"/>
                    </a:moveTo>
                    <a:cubicBezTo>
                      <a:pt x="415" y="0"/>
                      <a:pt x="285" y="43"/>
                      <a:pt x="168" y="133"/>
                    </a:cubicBezTo>
                    <a:cubicBezTo>
                      <a:pt x="49" y="228"/>
                      <a:pt x="1" y="383"/>
                      <a:pt x="13" y="514"/>
                    </a:cubicBezTo>
                    <a:cubicBezTo>
                      <a:pt x="37" y="823"/>
                      <a:pt x="358" y="907"/>
                      <a:pt x="620" y="966"/>
                    </a:cubicBezTo>
                    <a:cubicBezTo>
                      <a:pt x="799" y="1002"/>
                      <a:pt x="965" y="1049"/>
                      <a:pt x="1144" y="1109"/>
                    </a:cubicBezTo>
                    <a:cubicBezTo>
                      <a:pt x="1200" y="1133"/>
                      <a:pt x="1477" y="1281"/>
                      <a:pt x="1656" y="1281"/>
                    </a:cubicBezTo>
                    <a:cubicBezTo>
                      <a:pt x="1743" y="1281"/>
                      <a:pt x="1807" y="1246"/>
                      <a:pt x="1811" y="1145"/>
                    </a:cubicBezTo>
                    <a:cubicBezTo>
                      <a:pt x="1811" y="1097"/>
                      <a:pt x="1799" y="1049"/>
                      <a:pt x="1787" y="1026"/>
                    </a:cubicBezTo>
                    <a:cubicBezTo>
                      <a:pt x="1739" y="954"/>
                      <a:pt x="1692" y="859"/>
                      <a:pt x="1632" y="764"/>
                    </a:cubicBezTo>
                    <a:cubicBezTo>
                      <a:pt x="1406" y="430"/>
                      <a:pt x="1084" y="85"/>
                      <a:pt x="644" y="14"/>
                    </a:cubicBezTo>
                    <a:cubicBezTo>
                      <a:pt x="609" y="5"/>
                      <a:pt x="572" y="0"/>
                      <a:pt x="533"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212" name="Google Shape;5993;p62">
                <a:extLst>
                  <a:ext uri="{FF2B5EF4-FFF2-40B4-BE49-F238E27FC236}">
                    <a16:creationId xmlns:a16="http://schemas.microsoft.com/office/drawing/2014/main" id="{96A816A9-5C54-C08D-EB29-AD158AD75230}"/>
                  </a:ext>
                </a:extLst>
              </p:cNvPr>
              <p:cNvSpPr/>
              <p:nvPr/>
            </p:nvSpPr>
            <p:spPr>
              <a:xfrm>
                <a:off x="4123116" y="2250914"/>
                <a:ext cx="64688" cy="110552"/>
              </a:xfrm>
              <a:custGeom>
                <a:avLst/>
                <a:gdLst/>
                <a:ahLst/>
                <a:cxnLst/>
                <a:rect l="l" t="t" r="r" b="b"/>
                <a:pathLst>
                  <a:path w="1323" h="2261" extrusionOk="0">
                    <a:moveTo>
                      <a:pt x="536" y="1"/>
                    </a:moveTo>
                    <a:cubicBezTo>
                      <a:pt x="522" y="1"/>
                      <a:pt x="506" y="4"/>
                      <a:pt x="489" y="13"/>
                    </a:cubicBezTo>
                    <a:cubicBezTo>
                      <a:pt x="417" y="36"/>
                      <a:pt x="370" y="120"/>
                      <a:pt x="322" y="179"/>
                    </a:cubicBezTo>
                    <a:cubicBezTo>
                      <a:pt x="298" y="239"/>
                      <a:pt x="251" y="298"/>
                      <a:pt x="215" y="358"/>
                    </a:cubicBezTo>
                    <a:cubicBezTo>
                      <a:pt x="155" y="489"/>
                      <a:pt x="96" y="620"/>
                      <a:pt x="72" y="751"/>
                    </a:cubicBezTo>
                    <a:cubicBezTo>
                      <a:pt x="36" y="906"/>
                      <a:pt x="13" y="1037"/>
                      <a:pt x="13" y="1191"/>
                    </a:cubicBezTo>
                    <a:cubicBezTo>
                      <a:pt x="13" y="1322"/>
                      <a:pt x="1" y="1489"/>
                      <a:pt x="72" y="1584"/>
                    </a:cubicBezTo>
                    <a:cubicBezTo>
                      <a:pt x="124" y="1680"/>
                      <a:pt x="221" y="1718"/>
                      <a:pt x="320" y="1718"/>
                    </a:cubicBezTo>
                    <a:cubicBezTo>
                      <a:pt x="357" y="1718"/>
                      <a:pt x="394" y="1713"/>
                      <a:pt x="429" y="1703"/>
                    </a:cubicBezTo>
                    <a:cubicBezTo>
                      <a:pt x="542" y="1681"/>
                      <a:pt x="655" y="1583"/>
                      <a:pt x="778" y="1583"/>
                    </a:cubicBezTo>
                    <a:cubicBezTo>
                      <a:pt x="785" y="1583"/>
                      <a:pt x="792" y="1584"/>
                      <a:pt x="798" y="1584"/>
                    </a:cubicBezTo>
                    <a:cubicBezTo>
                      <a:pt x="1084" y="1620"/>
                      <a:pt x="1156" y="1977"/>
                      <a:pt x="965" y="2168"/>
                    </a:cubicBezTo>
                    <a:cubicBezTo>
                      <a:pt x="926" y="2206"/>
                      <a:pt x="958" y="2261"/>
                      <a:pt x="997" y="2261"/>
                    </a:cubicBezTo>
                    <a:cubicBezTo>
                      <a:pt x="1006" y="2261"/>
                      <a:pt x="1016" y="2258"/>
                      <a:pt x="1025" y="2251"/>
                    </a:cubicBezTo>
                    <a:cubicBezTo>
                      <a:pt x="1239" y="2120"/>
                      <a:pt x="1322" y="1834"/>
                      <a:pt x="1191" y="1620"/>
                    </a:cubicBezTo>
                    <a:cubicBezTo>
                      <a:pt x="1096" y="1461"/>
                      <a:pt x="932" y="1387"/>
                      <a:pt x="763" y="1387"/>
                    </a:cubicBezTo>
                    <a:cubicBezTo>
                      <a:pt x="678" y="1387"/>
                      <a:pt x="592" y="1406"/>
                      <a:pt x="513" y="1441"/>
                    </a:cubicBezTo>
                    <a:cubicBezTo>
                      <a:pt x="453" y="1465"/>
                      <a:pt x="382" y="1513"/>
                      <a:pt x="310" y="1513"/>
                    </a:cubicBezTo>
                    <a:cubicBezTo>
                      <a:pt x="215" y="1513"/>
                      <a:pt x="215" y="1441"/>
                      <a:pt x="215" y="1382"/>
                    </a:cubicBezTo>
                    <a:cubicBezTo>
                      <a:pt x="215" y="1227"/>
                      <a:pt x="239" y="1060"/>
                      <a:pt x="263" y="918"/>
                    </a:cubicBezTo>
                    <a:cubicBezTo>
                      <a:pt x="298" y="763"/>
                      <a:pt x="346" y="632"/>
                      <a:pt x="406" y="501"/>
                    </a:cubicBezTo>
                    <a:cubicBezTo>
                      <a:pt x="429" y="429"/>
                      <a:pt x="477" y="370"/>
                      <a:pt x="501" y="310"/>
                    </a:cubicBezTo>
                    <a:cubicBezTo>
                      <a:pt x="536" y="251"/>
                      <a:pt x="596" y="179"/>
                      <a:pt x="608" y="96"/>
                    </a:cubicBezTo>
                    <a:cubicBezTo>
                      <a:pt x="617" y="41"/>
                      <a:pt x="584" y="1"/>
                      <a:pt x="536" y="1"/>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grpSp>
        <p:grpSp>
          <p:nvGrpSpPr>
            <p:cNvPr id="14" name="Group 13">
              <a:extLst>
                <a:ext uri="{FF2B5EF4-FFF2-40B4-BE49-F238E27FC236}">
                  <a16:creationId xmlns:a16="http://schemas.microsoft.com/office/drawing/2014/main" id="{C4BC711C-0646-9D79-2B9B-53ABE5444BB5}"/>
                </a:ext>
              </a:extLst>
            </p:cNvPr>
            <p:cNvGrpSpPr/>
            <p:nvPr/>
          </p:nvGrpSpPr>
          <p:grpSpPr>
            <a:xfrm>
              <a:off x="2957763" y="2450935"/>
              <a:ext cx="1061739" cy="2303731"/>
              <a:chOff x="1902225" y="1826942"/>
              <a:chExt cx="1074085" cy="2296057"/>
            </a:xfrm>
          </p:grpSpPr>
          <p:sp>
            <p:nvSpPr>
              <p:cNvPr id="122" name="Google Shape;5833;p62">
                <a:extLst>
                  <a:ext uri="{FF2B5EF4-FFF2-40B4-BE49-F238E27FC236}">
                    <a16:creationId xmlns:a16="http://schemas.microsoft.com/office/drawing/2014/main" id="{E8D92351-5B22-0C0F-2301-320FAB797CE9}"/>
                  </a:ext>
                </a:extLst>
              </p:cNvPr>
              <p:cNvSpPr/>
              <p:nvPr/>
            </p:nvSpPr>
            <p:spPr>
              <a:xfrm>
                <a:off x="2773176" y="3250222"/>
                <a:ext cx="203134" cy="270024"/>
              </a:xfrm>
              <a:custGeom>
                <a:avLst/>
                <a:gdLst/>
                <a:ahLst/>
                <a:cxnLst/>
                <a:rect l="l" t="t" r="r" b="b"/>
                <a:pathLst>
                  <a:path w="4121" h="5478" extrusionOk="0">
                    <a:moveTo>
                      <a:pt x="1918" y="1"/>
                    </a:moveTo>
                    <a:cubicBezTo>
                      <a:pt x="1275" y="286"/>
                      <a:pt x="644" y="536"/>
                      <a:pt x="1" y="763"/>
                    </a:cubicBezTo>
                    <a:cubicBezTo>
                      <a:pt x="132" y="1048"/>
                      <a:pt x="501" y="1941"/>
                      <a:pt x="536" y="2382"/>
                    </a:cubicBezTo>
                    <a:cubicBezTo>
                      <a:pt x="655" y="2929"/>
                      <a:pt x="382" y="4334"/>
                      <a:pt x="525" y="4358"/>
                    </a:cubicBezTo>
                    <a:cubicBezTo>
                      <a:pt x="529" y="4359"/>
                      <a:pt x="534" y="4360"/>
                      <a:pt x="539" y="4360"/>
                    </a:cubicBezTo>
                    <a:cubicBezTo>
                      <a:pt x="730" y="4360"/>
                      <a:pt x="1024" y="3453"/>
                      <a:pt x="1013" y="3453"/>
                    </a:cubicBezTo>
                    <a:lnTo>
                      <a:pt x="1013" y="3453"/>
                    </a:lnTo>
                    <a:cubicBezTo>
                      <a:pt x="1060" y="3453"/>
                      <a:pt x="870" y="5061"/>
                      <a:pt x="1060" y="5108"/>
                    </a:cubicBezTo>
                    <a:cubicBezTo>
                      <a:pt x="1066" y="5109"/>
                      <a:pt x="1071" y="5110"/>
                      <a:pt x="1077" y="5110"/>
                    </a:cubicBezTo>
                    <a:cubicBezTo>
                      <a:pt x="1362" y="5110"/>
                      <a:pt x="1762" y="3620"/>
                      <a:pt x="1727" y="3608"/>
                    </a:cubicBezTo>
                    <a:lnTo>
                      <a:pt x="1727" y="3608"/>
                    </a:lnTo>
                    <a:cubicBezTo>
                      <a:pt x="1787" y="3608"/>
                      <a:pt x="1703" y="5465"/>
                      <a:pt x="1965" y="5477"/>
                    </a:cubicBezTo>
                    <a:cubicBezTo>
                      <a:pt x="1966" y="5477"/>
                      <a:pt x="1968" y="5477"/>
                      <a:pt x="1969" y="5477"/>
                    </a:cubicBezTo>
                    <a:cubicBezTo>
                      <a:pt x="2359" y="5477"/>
                      <a:pt x="2429" y="3703"/>
                      <a:pt x="2382" y="3549"/>
                    </a:cubicBezTo>
                    <a:lnTo>
                      <a:pt x="2382" y="3549"/>
                    </a:lnTo>
                    <a:cubicBezTo>
                      <a:pt x="2428" y="3688"/>
                      <a:pt x="2600" y="4979"/>
                      <a:pt x="2831" y="4979"/>
                    </a:cubicBezTo>
                    <a:cubicBezTo>
                      <a:pt x="2836" y="4979"/>
                      <a:pt x="2841" y="4979"/>
                      <a:pt x="2846" y="4977"/>
                    </a:cubicBezTo>
                    <a:cubicBezTo>
                      <a:pt x="3203" y="4894"/>
                      <a:pt x="3072" y="2834"/>
                      <a:pt x="2989" y="2691"/>
                    </a:cubicBezTo>
                    <a:lnTo>
                      <a:pt x="2989" y="2691"/>
                    </a:lnTo>
                    <a:cubicBezTo>
                      <a:pt x="3065" y="2767"/>
                      <a:pt x="3546" y="3475"/>
                      <a:pt x="3784" y="3475"/>
                    </a:cubicBezTo>
                    <a:cubicBezTo>
                      <a:pt x="3807" y="3475"/>
                      <a:pt x="3828" y="3468"/>
                      <a:pt x="3846" y="3453"/>
                    </a:cubicBezTo>
                    <a:cubicBezTo>
                      <a:pt x="4120" y="3215"/>
                      <a:pt x="2799" y="1239"/>
                      <a:pt x="2477" y="929"/>
                    </a:cubicBezTo>
                    <a:cubicBezTo>
                      <a:pt x="2334" y="703"/>
                      <a:pt x="2096" y="298"/>
                      <a:pt x="1918" y="1"/>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3" name="Google Shape;5834;p62">
                <a:extLst>
                  <a:ext uri="{FF2B5EF4-FFF2-40B4-BE49-F238E27FC236}">
                    <a16:creationId xmlns:a16="http://schemas.microsoft.com/office/drawing/2014/main" id="{4F40FDA3-9D9B-AF82-37E9-3330EC2FD06F}"/>
                  </a:ext>
                </a:extLst>
              </p:cNvPr>
              <p:cNvSpPr/>
              <p:nvPr/>
            </p:nvSpPr>
            <p:spPr>
              <a:xfrm>
                <a:off x="2588871" y="2673496"/>
                <a:ext cx="358652" cy="723515"/>
              </a:xfrm>
              <a:custGeom>
                <a:avLst/>
                <a:gdLst/>
                <a:ahLst/>
                <a:cxnLst/>
                <a:rect l="l" t="t" r="r" b="b"/>
                <a:pathLst>
                  <a:path w="7276" h="14678" extrusionOk="0">
                    <a:moveTo>
                      <a:pt x="1293" y="0"/>
                    </a:moveTo>
                    <a:cubicBezTo>
                      <a:pt x="500" y="0"/>
                      <a:pt x="1" y="1758"/>
                      <a:pt x="108" y="3045"/>
                    </a:cubicBezTo>
                    <a:cubicBezTo>
                      <a:pt x="251" y="4592"/>
                      <a:pt x="1263" y="5378"/>
                      <a:pt x="2263" y="8653"/>
                    </a:cubicBezTo>
                    <a:cubicBezTo>
                      <a:pt x="2954" y="10915"/>
                      <a:pt x="3525" y="12939"/>
                      <a:pt x="3811" y="13963"/>
                    </a:cubicBezTo>
                    <a:cubicBezTo>
                      <a:pt x="3823" y="13998"/>
                      <a:pt x="3823" y="14034"/>
                      <a:pt x="3847" y="14070"/>
                    </a:cubicBezTo>
                    <a:cubicBezTo>
                      <a:pt x="3942" y="14475"/>
                      <a:pt x="4025" y="14677"/>
                      <a:pt x="4025" y="14677"/>
                    </a:cubicBezTo>
                    <a:cubicBezTo>
                      <a:pt x="4978" y="14558"/>
                      <a:pt x="7276" y="13939"/>
                      <a:pt x="7157" y="13427"/>
                    </a:cubicBezTo>
                    <a:lnTo>
                      <a:pt x="7026" y="12844"/>
                    </a:lnTo>
                    <a:cubicBezTo>
                      <a:pt x="7026" y="12820"/>
                      <a:pt x="7014" y="12784"/>
                      <a:pt x="7014" y="12760"/>
                    </a:cubicBezTo>
                    <a:cubicBezTo>
                      <a:pt x="5573" y="6581"/>
                      <a:pt x="2775" y="1175"/>
                      <a:pt x="1858" y="282"/>
                    </a:cubicBezTo>
                    <a:cubicBezTo>
                      <a:pt x="1658" y="86"/>
                      <a:pt x="1468" y="0"/>
                      <a:pt x="1293" y="0"/>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4" name="Google Shape;5835;p62">
                <a:extLst>
                  <a:ext uri="{FF2B5EF4-FFF2-40B4-BE49-F238E27FC236}">
                    <a16:creationId xmlns:a16="http://schemas.microsoft.com/office/drawing/2014/main" id="{52C3D786-FCCE-01CC-34CF-E09DB56DF883}"/>
                  </a:ext>
                </a:extLst>
              </p:cNvPr>
              <p:cNvSpPr/>
              <p:nvPr/>
            </p:nvSpPr>
            <p:spPr>
              <a:xfrm>
                <a:off x="2777268" y="3302472"/>
                <a:ext cx="158525" cy="64573"/>
              </a:xfrm>
              <a:custGeom>
                <a:avLst/>
                <a:gdLst/>
                <a:ahLst/>
                <a:cxnLst/>
                <a:rect l="l" t="t" r="r" b="b"/>
                <a:pathLst>
                  <a:path w="3216" h="1310" extrusionOk="0">
                    <a:moveTo>
                      <a:pt x="3204" y="0"/>
                    </a:moveTo>
                    <a:cubicBezTo>
                      <a:pt x="2644" y="203"/>
                      <a:pt x="2061" y="429"/>
                      <a:pt x="1489" y="643"/>
                    </a:cubicBezTo>
                    <a:cubicBezTo>
                      <a:pt x="989" y="822"/>
                      <a:pt x="477" y="1000"/>
                      <a:pt x="1" y="1203"/>
                    </a:cubicBezTo>
                    <a:cubicBezTo>
                      <a:pt x="25" y="1238"/>
                      <a:pt x="25" y="1274"/>
                      <a:pt x="37" y="1310"/>
                    </a:cubicBezTo>
                    <a:cubicBezTo>
                      <a:pt x="537" y="1143"/>
                      <a:pt x="1037" y="941"/>
                      <a:pt x="1525" y="738"/>
                    </a:cubicBezTo>
                    <a:cubicBezTo>
                      <a:pt x="2085" y="524"/>
                      <a:pt x="2656" y="310"/>
                      <a:pt x="3216" y="84"/>
                    </a:cubicBezTo>
                    <a:cubicBezTo>
                      <a:pt x="3216" y="60"/>
                      <a:pt x="3204" y="24"/>
                      <a:pt x="3204"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5" name="Google Shape;5838;p62">
                <a:extLst>
                  <a:ext uri="{FF2B5EF4-FFF2-40B4-BE49-F238E27FC236}">
                    <a16:creationId xmlns:a16="http://schemas.microsoft.com/office/drawing/2014/main" id="{E3755885-2F47-AACF-6987-2B6A0C7228F3}"/>
                  </a:ext>
                </a:extLst>
              </p:cNvPr>
              <p:cNvSpPr/>
              <p:nvPr/>
            </p:nvSpPr>
            <p:spPr>
              <a:xfrm>
                <a:off x="1902225" y="2064681"/>
                <a:ext cx="522402" cy="1033319"/>
              </a:xfrm>
              <a:custGeom>
                <a:avLst/>
                <a:gdLst/>
                <a:ahLst/>
                <a:cxnLst/>
                <a:rect l="l" t="t" r="r" b="b"/>
                <a:pathLst>
                  <a:path w="10598" h="20963" extrusionOk="0">
                    <a:moveTo>
                      <a:pt x="3836" y="1"/>
                    </a:moveTo>
                    <a:cubicBezTo>
                      <a:pt x="3434" y="1"/>
                      <a:pt x="3034" y="160"/>
                      <a:pt x="2715" y="418"/>
                    </a:cubicBezTo>
                    <a:cubicBezTo>
                      <a:pt x="2263" y="787"/>
                      <a:pt x="1965" y="1311"/>
                      <a:pt x="1787" y="1858"/>
                    </a:cubicBezTo>
                    <a:cubicBezTo>
                      <a:pt x="1525" y="2692"/>
                      <a:pt x="1477" y="3632"/>
                      <a:pt x="1799" y="4454"/>
                    </a:cubicBezTo>
                    <a:cubicBezTo>
                      <a:pt x="2084" y="5144"/>
                      <a:pt x="2608" y="5716"/>
                      <a:pt x="3025" y="6359"/>
                    </a:cubicBezTo>
                    <a:cubicBezTo>
                      <a:pt x="3442" y="6990"/>
                      <a:pt x="3739" y="7764"/>
                      <a:pt x="3501" y="8478"/>
                    </a:cubicBezTo>
                    <a:cubicBezTo>
                      <a:pt x="3370" y="8883"/>
                      <a:pt x="3073" y="9216"/>
                      <a:pt x="2775" y="9526"/>
                    </a:cubicBezTo>
                    <a:cubicBezTo>
                      <a:pt x="2203" y="10097"/>
                      <a:pt x="1549" y="10609"/>
                      <a:pt x="1179" y="11324"/>
                    </a:cubicBezTo>
                    <a:cubicBezTo>
                      <a:pt x="810" y="12038"/>
                      <a:pt x="810" y="13038"/>
                      <a:pt x="1430" y="13526"/>
                    </a:cubicBezTo>
                    <a:cubicBezTo>
                      <a:pt x="1727" y="13765"/>
                      <a:pt x="2156" y="13907"/>
                      <a:pt x="2299" y="14276"/>
                    </a:cubicBezTo>
                    <a:cubicBezTo>
                      <a:pt x="2394" y="14586"/>
                      <a:pt x="2215" y="14919"/>
                      <a:pt x="2025" y="15181"/>
                    </a:cubicBezTo>
                    <a:cubicBezTo>
                      <a:pt x="1620" y="15717"/>
                      <a:pt x="1084" y="16146"/>
                      <a:pt x="691" y="16670"/>
                    </a:cubicBezTo>
                    <a:cubicBezTo>
                      <a:pt x="287" y="17205"/>
                      <a:pt x="1" y="17896"/>
                      <a:pt x="191" y="18527"/>
                    </a:cubicBezTo>
                    <a:cubicBezTo>
                      <a:pt x="394" y="19170"/>
                      <a:pt x="1001" y="19599"/>
                      <a:pt x="1620" y="19837"/>
                    </a:cubicBezTo>
                    <a:cubicBezTo>
                      <a:pt x="2027" y="20002"/>
                      <a:pt x="2467" y="20111"/>
                      <a:pt x="2902" y="20111"/>
                    </a:cubicBezTo>
                    <a:cubicBezTo>
                      <a:pt x="3154" y="20111"/>
                      <a:pt x="3404" y="20075"/>
                      <a:pt x="3644" y="19991"/>
                    </a:cubicBezTo>
                    <a:cubicBezTo>
                      <a:pt x="3788" y="19940"/>
                      <a:pt x="3941" y="19880"/>
                      <a:pt x="4088" y="19880"/>
                    </a:cubicBezTo>
                    <a:cubicBezTo>
                      <a:pt x="4111" y="19880"/>
                      <a:pt x="4133" y="19881"/>
                      <a:pt x="4156" y="19884"/>
                    </a:cubicBezTo>
                    <a:cubicBezTo>
                      <a:pt x="4382" y="19920"/>
                      <a:pt x="4525" y="20122"/>
                      <a:pt x="4692" y="20289"/>
                    </a:cubicBezTo>
                    <a:cubicBezTo>
                      <a:pt x="5144" y="20741"/>
                      <a:pt x="5787" y="20962"/>
                      <a:pt x="6430" y="20962"/>
                    </a:cubicBezTo>
                    <a:cubicBezTo>
                      <a:pt x="6651" y="20962"/>
                      <a:pt x="6872" y="20936"/>
                      <a:pt x="7085" y="20884"/>
                    </a:cubicBezTo>
                    <a:cubicBezTo>
                      <a:pt x="7918" y="20670"/>
                      <a:pt x="8633" y="20099"/>
                      <a:pt x="9121" y="19396"/>
                    </a:cubicBezTo>
                    <a:cubicBezTo>
                      <a:pt x="9740" y="18551"/>
                      <a:pt x="10050" y="17444"/>
                      <a:pt x="9823" y="16432"/>
                    </a:cubicBezTo>
                    <a:cubicBezTo>
                      <a:pt x="9597" y="15408"/>
                      <a:pt x="8788" y="14503"/>
                      <a:pt x="7740" y="14336"/>
                    </a:cubicBezTo>
                    <a:lnTo>
                      <a:pt x="7740" y="14336"/>
                    </a:lnTo>
                    <a:cubicBezTo>
                      <a:pt x="7806" y="14347"/>
                      <a:pt x="7873" y="14352"/>
                      <a:pt x="7939" y="14352"/>
                    </a:cubicBezTo>
                    <a:cubicBezTo>
                      <a:pt x="8397" y="14352"/>
                      <a:pt x="8851" y="14112"/>
                      <a:pt x="9204" y="13800"/>
                    </a:cubicBezTo>
                    <a:cubicBezTo>
                      <a:pt x="10109" y="13014"/>
                      <a:pt x="10597" y="11645"/>
                      <a:pt x="10073" y="10574"/>
                    </a:cubicBezTo>
                    <a:cubicBezTo>
                      <a:pt x="9526" y="9419"/>
                      <a:pt x="8145" y="9002"/>
                      <a:pt x="6906" y="8704"/>
                    </a:cubicBezTo>
                    <a:cubicBezTo>
                      <a:pt x="7371" y="8335"/>
                      <a:pt x="7835" y="7954"/>
                      <a:pt x="8157" y="7454"/>
                    </a:cubicBezTo>
                    <a:cubicBezTo>
                      <a:pt x="9002" y="6180"/>
                      <a:pt x="8692" y="4406"/>
                      <a:pt x="7847" y="3144"/>
                    </a:cubicBezTo>
                    <a:cubicBezTo>
                      <a:pt x="7359" y="2418"/>
                      <a:pt x="6704" y="1799"/>
                      <a:pt x="6013" y="1263"/>
                    </a:cubicBezTo>
                    <a:cubicBezTo>
                      <a:pt x="5656" y="989"/>
                      <a:pt x="5299" y="727"/>
                      <a:pt x="4930" y="477"/>
                    </a:cubicBezTo>
                    <a:cubicBezTo>
                      <a:pt x="4644" y="287"/>
                      <a:pt x="4382" y="49"/>
                      <a:pt x="4025" y="13"/>
                    </a:cubicBezTo>
                    <a:cubicBezTo>
                      <a:pt x="3962" y="5"/>
                      <a:pt x="3899" y="1"/>
                      <a:pt x="3836" y="1"/>
                    </a:cubicBezTo>
                    <a:close/>
                  </a:path>
                </a:pathLst>
              </a:custGeom>
              <a:solidFill>
                <a:srgbClr val="463F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6" name="Google Shape;5839;p62">
                <a:extLst>
                  <a:ext uri="{FF2B5EF4-FFF2-40B4-BE49-F238E27FC236}">
                    <a16:creationId xmlns:a16="http://schemas.microsoft.com/office/drawing/2014/main" id="{10EB1980-21D9-B273-AAB3-44E6105286C6}"/>
                  </a:ext>
                </a:extLst>
              </p:cNvPr>
              <p:cNvSpPr/>
              <p:nvPr/>
            </p:nvSpPr>
            <p:spPr>
              <a:xfrm>
                <a:off x="2020182" y="2065174"/>
                <a:ext cx="404445" cy="1033417"/>
              </a:xfrm>
              <a:custGeom>
                <a:avLst/>
                <a:gdLst/>
                <a:ahLst/>
                <a:cxnLst/>
                <a:rect l="l" t="t" r="r" b="b"/>
                <a:pathLst>
                  <a:path w="8205" h="20965" extrusionOk="0">
                    <a:moveTo>
                      <a:pt x="1540" y="1"/>
                    </a:moveTo>
                    <a:cubicBezTo>
                      <a:pt x="1328" y="1"/>
                      <a:pt x="1105" y="36"/>
                      <a:pt x="918" y="98"/>
                    </a:cubicBezTo>
                    <a:cubicBezTo>
                      <a:pt x="870" y="158"/>
                      <a:pt x="822" y="229"/>
                      <a:pt x="775" y="289"/>
                    </a:cubicBezTo>
                    <a:cubicBezTo>
                      <a:pt x="287" y="1074"/>
                      <a:pt x="84" y="2051"/>
                      <a:pt x="37" y="2967"/>
                    </a:cubicBezTo>
                    <a:cubicBezTo>
                      <a:pt x="1" y="3860"/>
                      <a:pt x="299" y="4765"/>
                      <a:pt x="739" y="5539"/>
                    </a:cubicBezTo>
                    <a:cubicBezTo>
                      <a:pt x="930" y="5896"/>
                      <a:pt x="1156" y="6242"/>
                      <a:pt x="1418" y="6551"/>
                    </a:cubicBezTo>
                    <a:cubicBezTo>
                      <a:pt x="1632" y="6813"/>
                      <a:pt x="1846" y="7028"/>
                      <a:pt x="2049" y="7301"/>
                    </a:cubicBezTo>
                    <a:cubicBezTo>
                      <a:pt x="2227" y="7551"/>
                      <a:pt x="2370" y="7825"/>
                      <a:pt x="2418" y="8123"/>
                    </a:cubicBezTo>
                    <a:cubicBezTo>
                      <a:pt x="2477" y="8492"/>
                      <a:pt x="2418" y="8861"/>
                      <a:pt x="2323" y="9218"/>
                    </a:cubicBezTo>
                    <a:cubicBezTo>
                      <a:pt x="2085" y="10052"/>
                      <a:pt x="1596" y="10814"/>
                      <a:pt x="1418" y="11659"/>
                    </a:cubicBezTo>
                    <a:cubicBezTo>
                      <a:pt x="1227" y="12492"/>
                      <a:pt x="1287" y="13493"/>
                      <a:pt x="1823" y="14207"/>
                    </a:cubicBezTo>
                    <a:cubicBezTo>
                      <a:pt x="2025" y="14481"/>
                      <a:pt x="2311" y="14755"/>
                      <a:pt x="2358" y="15124"/>
                    </a:cubicBezTo>
                    <a:cubicBezTo>
                      <a:pt x="2406" y="15540"/>
                      <a:pt x="2192" y="15933"/>
                      <a:pt x="2001" y="16291"/>
                    </a:cubicBezTo>
                    <a:cubicBezTo>
                      <a:pt x="1775" y="16672"/>
                      <a:pt x="1549" y="17064"/>
                      <a:pt x="1418" y="17493"/>
                    </a:cubicBezTo>
                    <a:cubicBezTo>
                      <a:pt x="1287" y="17910"/>
                      <a:pt x="1239" y="18338"/>
                      <a:pt x="1287" y="18791"/>
                    </a:cubicBezTo>
                    <a:cubicBezTo>
                      <a:pt x="1311" y="19172"/>
                      <a:pt x="1418" y="19553"/>
                      <a:pt x="1596" y="19886"/>
                    </a:cubicBezTo>
                    <a:cubicBezTo>
                      <a:pt x="1626" y="19880"/>
                      <a:pt x="1653" y="19877"/>
                      <a:pt x="1680" y="19877"/>
                    </a:cubicBezTo>
                    <a:cubicBezTo>
                      <a:pt x="1706" y="19877"/>
                      <a:pt x="1733" y="19880"/>
                      <a:pt x="1763" y="19886"/>
                    </a:cubicBezTo>
                    <a:cubicBezTo>
                      <a:pt x="1989" y="19922"/>
                      <a:pt x="2132" y="20124"/>
                      <a:pt x="2299" y="20291"/>
                    </a:cubicBezTo>
                    <a:cubicBezTo>
                      <a:pt x="2751" y="20743"/>
                      <a:pt x="3394" y="20964"/>
                      <a:pt x="4037" y="20964"/>
                    </a:cubicBezTo>
                    <a:cubicBezTo>
                      <a:pt x="4258" y="20964"/>
                      <a:pt x="4479" y="20938"/>
                      <a:pt x="4692" y="20886"/>
                    </a:cubicBezTo>
                    <a:cubicBezTo>
                      <a:pt x="5525" y="20684"/>
                      <a:pt x="6240" y="20101"/>
                      <a:pt x="6728" y="19398"/>
                    </a:cubicBezTo>
                    <a:cubicBezTo>
                      <a:pt x="7347" y="18553"/>
                      <a:pt x="7657" y="17445"/>
                      <a:pt x="7430" y="16433"/>
                    </a:cubicBezTo>
                    <a:cubicBezTo>
                      <a:pt x="7204" y="15421"/>
                      <a:pt x="6395" y="14493"/>
                      <a:pt x="5347" y="14326"/>
                    </a:cubicBezTo>
                    <a:lnTo>
                      <a:pt x="5347" y="14326"/>
                    </a:lnTo>
                    <a:cubicBezTo>
                      <a:pt x="5413" y="14337"/>
                      <a:pt x="5480" y="14342"/>
                      <a:pt x="5546" y="14342"/>
                    </a:cubicBezTo>
                    <a:cubicBezTo>
                      <a:pt x="6004" y="14342"/>
                      <a:pt x="6458" y="14102"/>
                      <a:pt x="6811" y="13790"/>
                    </a:cubicBezTo>
                    <a:cubicBezTo>
                      <a:pt x="7716" y="12993"/>
                      <a:pt x="8204" y="11623"/>
                      <a:pt x="7680" y="10552"/>
                    </a:cubicBezTo>
                    <a:cubicBezTo>
                      <a:pt x="7133" y="9409"/>
                      <a:pt x="5752" y="8992"/>
                      <a:pt x="4513" y="8694"/>
                    </a:cubicBezTo>
                    <a:cubicBezTo>
                      <a:pt x="4978" y="8325"/>
                      <a:pt x="5442" y="7932"/>
                      <a:pt x="5764" y="7444"/>
                    </a:cubicBezTo>
                    <a:cubicBezTo>
                      <a:pt x="6609" y="6170"/>
                      <a:pt x="6299" y="4396"/>
                      <a:pt x="5454" y="3134"/>
                    </a:cubicBezTo>
                    <a:cubicBezTo>
                      <a:pt x="4966" y="2408"/>
                      <a:pt x="4311" y="1789"/>
                      <a:pt x="3620" y="1253"/>
                    </a:cubicBezTo>
                    <a:cubicBezTo>
                      <a:pt x="3263" y="979"/>
                      <a:pt x="2906" y="717"/>
                      <a:pt x="2537" y="467"/>
                    </a:cubicBezTo>
                    <a:cubicBezTo>
                      <a:pt x="2251" y="277"/>
                      <a:pt x="1989" y="39"/>
                      <a:pt x="1632" y="3"/>
                    </a:cubicBezTo>
                    <a:cubicBezTo>
                      <a:pt x="1602" y="1"/>
                      <a:pt x="1571" y="1"/>
                      <a:pt x="1540" y="1"/>
                    </a:cubicBezTo>
                    <a:close/>
                  </a:path>
                </a:pathLst>
              </a:custGeom>
              <a:solidFill>
                <a:srgbClr val="0A0A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7" name="Google Shape;5840;p62">
                <a:extLst>
                  <a:ext uri="{FF2B5EF4-FFF2-40B4-BE49-F238E27FC236}">
                    <a16:creationId xmlns:a16="http://schemas.microsoft.com/office/drawing/2014/main" id="{CF105705-789B-61CB-DD0F-C13D54B32E11}"/>
                  </a:ext>
                </a:extLst>
              </p:cNvPr>
              <p:cNvSpPr/>
              <p:nvPr/>
            </p:nvSpPr>
            <p:spPr>
              <a:xfrm>
                <a:off x="1910457" y="4004401"/>
                <a:ext cx="1028882" cy="118598"/>
              </a:xfrm>
              <a:custGeom>
                <a:avLst/>
                <a:gdLst/>
                <a:ahLst/>
                <a:cxnLst/>
                <a:rect l="l" t="t" r="r" b="b"/>
                <a:pathLst>
                  <a:path w="20873" h="2406" extrusionOk="0">
                    <a:moveTo>
                      <a:pt x="10430" y="0"/>
                    </a:moveTo>
                    <a:cubicBezTo>
                      <a:pt x="4668" y="0"/>
                      <a:pt x="0" y="536"/>
                      <a:pt x="0" y="1203"/>
                    </a:cubicBezTo>
                    <a:cubicBezTo>
                      <a:pt x="0" y="1869"/>
                      <a:pt x="4668" y="2405"/>
                      <a:pt x="10430" y="2405"/>
                    </a:cubicBezTo>
                    <a:cubicBezTo>
                      <a:pt x="16193" y="2405"/>
                      <a:pt x="20872" y="1869"/>
                      <a:pt x="20872" y="1203"/>
                    </a:cubicBezTo>
                    <a:cubicBezTo>
                      <a:pt x="20872" y="536"/>
                      <a:pt x="16193" y="0"/>
                      <a:pt x="10430" y="0"/>
                    </a:cubicBezTo>
                    <a:close/>
                  </a:path>
                </a:pathLst>
              </a:custGeom>
              <a:solidFill>
                <a:srgbClr val="8EB3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8" name="Google Shape;5841;p62">
                <a:extLst>
                  <a:ext uri="{FF2B5EF4-FFF2-40B4-BE49-F238E27FC236}">
                    <a16:creationId xmlns:a16="http://schemas.microsoft.com/office/drawing/2014/main" id="{397F6350-3707-655D-8EF8-65BBA6D0E596}"/>
                  </a:ext>
                </a:extLst>
              </p:cNvPr>
              <p:cNvSpPr/>
              <p:nvPr/>
            </p:nvSpPr>
            <p:spPr>
              <a:xfrm>
                <a:off x="2468597" y="3407515"/>
                <a:ext cx="1775" cy="641"/>
              </a:xfrm>
              <a:custGeom>
                <a:avLst/>
                <a:gdLst/>
                <a:ahLst/>
                <a:cxnLst/>
                <a:rect l="l" t="t" r="r" b="b"/>
                <a:pathLst>
                  <a:path w="36" h="13" extrusionOk="0">
                    <a:moveTo>
                      <a:pt x="12" y="0"/>
                    </a:moveTo>
                    <a:cubicBezTo>
                      <a:pt x="0" y="0"/>
                      <a:pt x="0" y="12"/>
                      <a:pt x="12" y="12"/>
                    </a:cubicBezTo>
                    <a:cubicBezTo>
                      <a:pt x="36" y="12"/>
                      <a:pt x="36" y="0"/>
                      <a:pt x="1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9" name="Google Shape;5842;p62">
                <a:extLst>
                  <a:ext uri="{FF2B5EF4-FFF2-40B4-BE49-F238E27FC236}">
                    <a16:creationId xmlns:a16="http://schemas.microsoft.com/office/drawing/2014/main" id="{2315A8A0-C4DD-D6DE-3489-B09BC7A67219}"/>
                  </a:ext>
                </a:extLst>
              </p:cNvPr>
              <p:cNvSpPr/>
              <p:nvPr/>
            </p:nvSpPr>
            <p:spPr>
              <a:xfrm>
                <a:off x="2465048" y="3338259"/>
                <a:ext cx="236012" cy="637993"/>
              </a:xfrm>
              <a:custGeom>
                <a:avLst/>
                <a:gdLst/>
                <a:ahLst/>
                <a:cxnLst/>
                <a:rect l="l" t="t" r="r" b="b"/>
                <a:pathLst>
                  <a:path w="4788" h="12943" extrusionOk="0">
                    <a:moveTo>
                      <a:pt x="4763" y="0"/>
                    </a:moveTo>
                    <a:cubicBezTo>
                      <a:pt x="3942" y="179"/>
                      <a:pt x="3096" y="262"/>
                      <a:pt x="2251" y="310"/>
                    </a:cubicBezTo>
                    <a:cubicBezTo>
                      <a:pt x="1608" y="346"/>
                      <a:pt x="965" y="358"/>
                      <a:pt x="322" y="358"/>
                    </a:cubicBezTo>
                    <a:cubicBezTo>
                      <a:pt x="370" y="2572"/>
                      <a:pt x="13" y="10597"/>
                      <a:pt x="1" y="12943"/>
                    </a:cubicBezTo>
                    <a:lnTo>
                      <a:pt x="3454" y="12943"/>
                    </a:lnTo>
                    <a:cubicBezTo>
                      <a:pt x="3454" y="12943"/>
                      <a:pt x="4120" y="6501"/>
                      <a:pt x="4537" y="3560"/>
                    </a:cubicBezTo>
                    <a:cubicBezTo>
                      <a:pt x="4644" y="2822"/>
                      <a:pt x="4728" y="1548"/>
                      <a:pt x="4787"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0" name="Google Shape;5843;p62">
                <a:extLst>
                  <a:ext uri="{FF2B5EF4-FFF2-40B4-BE49-F238E27FC236}">
                    <a16:creationId xmlns:a16="http://schemas.microsoft.com/office/drawing/2014/main" id="{FFB061F7-89CC-4FC0-36A3-03CB047AE38D}"/>
                  </a:ext>
                </a:extLst>
              </p:cNvPr>
              <p:cNvSpPr/>
              <p:nvPr/>
            </p:nvSpPr>
            <p:spPr>
              <a:xfrm>
                <a:off x="2479737" y="3338259"/>
                <a:ext cx="222457" cy="164982"/>
              </a:xfrm>
              <a:custGeom>
                <a:avLst/>
                <a:gdLst/>
                <a:ahLst/>
                <a:cxnLst/>
                <a:rect l="l" t="t" r="r" b="b"/>
                <a:pathLst>
                  <a:path w="4513" h="3347" extrusionOk="0">
                    <a:moveTo>
                      <a:pt x="4477" y="0"/>
                    </a:moveTo>
                    <a:cubicBezTo>
                      <a:pt x="3656" y="179"/>
                      <a:pt x="2810" y="274"/>
                      <a:pt x="1965" y="310"/>
                    </a:cubicBezTo>
                    <a:cubicBezTo>
                      <a:pt x="1322" y="346"/>
                      <a:pt x="679" y="358"/>
                      <a:pt x="48" y="358"/>
                    </a:cubicBezTo>
                    <a:cubicBezTo>
                      <a:pt x="60" y="989"/>
                      <a:pt x="24" y="2072"/>
                      <a:pt x="1" y="3346"/>
                    </a:cubicBezTo>
                    <a:cubicBezTo>
                      <a:pt x="655" y="3334"/>
                      <a:pt x="1322" y="3322"/>
                      <a:pt x="1977" y="3263"/>
                    </a:cubicBezTo>
                    <a:cubicBezTo>
                      <a:pt x="2620" y="3203"/>
                      <a:pt x="3263" y="3132"/>
                      <a:pt x="3882" y="3025"/>
                    </a:cubicBezTo>
                    <a:cubicBezTo>
                      <a:pt x="4037" y="3013"/>
                      <a:pt x="4180" y="2977"/>
                      <a:pt x="4334" y="2953"/>
                    </a:cubicBezTo>
                    <a:cubicBezTo>
                      <a:pt x="4406" y="2203"/>
                      <a:pt x="4465" y="1179"/>
                      <a:pt x="4513"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1" name="Google Shape;5844;p62">
                <a:extLst>
                  <a:ext uri="{FF2B5EF4-FFF2-40B4-BE49-F238E27FC236}">
                    <a16:creationId xmlns:a16="http://schemas.microsoft.com/office/drawing/2014/main" id="{4E9C5467-ED41-F9DD-3AA8-5829E9A53897}"/>
                  </a:ext>
                </a:extLst>
              </p:cNvPr>
              <p:cNvSpPr/>
              <p:nvPr/>
            </p:nvSpPr>
            <p:spPr>
              <a:xfrm>
                <a:off x="2465048" y="3714461"/>
                <a:ext cx="199585" cy="262384"/>
              </a:xfrm>
              <a:custGeom>
                <a:avLst/>
                <a:gdLst/>
                <a:ahLst/>
                <a:cxnLst/>
                <a:rect l="l" t="t" r="r" b="b"/>
                <a:pathLst>
                  <a:path w="4049" h="5323" extrusionOk="0">
                    <a:moveTo>
                      <a:pt x="4049" y="0"/>
                    </a:moveTo>
                    <a:lnTo>
                      <a:pt x="4049" y="0"/>
                    </a:lnTo>
                    <a:cubicBezTo>
                      <a:pt x="3289" y="42"/>
                      <a:pt x="2529" y="60"/>
                      <a:pt x="1771" y="60"/>
                    </a:cubicBezTo>
                    <a:cubicBezTo>
                      <a:pt x="1235" y="60"/>
                      <a:pt x="700" y="51"/>
                      <a:pt x="168" y="36"/>
                    </a:cubicBezTo>
                    <a:cubicBezTo>
                      <a:pt x="144" y="286"/>
                      <a:pt x="144" y="536"/>
                      <a:pt x="132" y="798"/>
                    </a:cubicBezTo>
                    <a:lnTo>
                      <a:pt x="132" y="881"/>
                    </a:lnTo>
                    <a:cubicBezTo>
                      <a:pt x="132" y="1012"/>
                      <a:pt x="120" y="1167"/>
                      <a:pt x="120" y="1298"/>
                    </a:cubicBezTo>
                    <a:lnTo>
                      <a:pt x="120" y="1405"/>
                    </a:lnTo>
                    <a:cubicBezTo>
                      <a:pt x="60" y="3060"/>
                      <a:pt x="13" y="4525"/>
                      <a:pt x="1" y="5322"/>
                    </a:cubicBezTo>
                    <a:lnTo>
                      <a:pt x="3454" y="5322"/>
                    </a:lnTo>
                    <a:cubicBezTo>
                      <a:pt x="3454" y="5322"/>
                      <a:pt x="3644" y="3441"/>
                      <a:pt x="3894" y="1239"/>
                    </a:cubicBezTo>
                    <a:cubicBezTo>
                      <a:pt x="3894" y="1215"/>
                      <a:pt x="3918" y="1179"/>
                      <a:pt x="3918" y="1155"/>
                    </a:cubicBezTo>
                    <a:cubicBezTo>
                      <a:pt x="3930" y="1012"/>
                      <a:pt x="3942" y="893"/>
                      <a:pt x="3954" y="762"/>
                    </a:cubicBezTo>
                    <a:cubicBezTo>
                      <a:pt x="3954" y="739"/>
                      <a:pt x="3954" y="703"/>
                      <a:pt x="3978" y="691"/>
                    </a:cubicBezTo>
                    <a:cubicBezTo>
                      <a:pt x="4001" y="465"/>
                      <a:pt x="4013" y="227"/>
                      <a:pt x="4049" y="0"/>
                    </a:cubicBezTo>
                    <a:close/>
                  </a:path>
                </a:pathLst>
              </a:custGeom>
              <a:solidFill>
                <a:srgbClr val="FFCF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2" name="Google Shape;5845;p62">
                <a:extLst>
                  <a:ext uri="{FF2B5EF4-FFF2-40B4-BE49-F238E27FC236}">
                    <a16:creationId xmlns:a16="http://schemas.microsoft.com/office/drawing/2014/main" id="{19C0172E-BB26-94F1-65D6-CEE7731C7D3D}"/>
                  </a:ext>
                </a:extLst>
              </p:cNvPr>
              <p:cNvSpPr/>
              <p:nvPr/>
            </p:nvSpPr>
            <p:spPr>
              <a:xfrm>
                <a:off x="2471506" y="3749065"/>
                <a:ext cx="189628" cy="12077"/>
              </a:xfrm>
              <a:custGeom>
                <a:avLst/>
                <a:gdLst/>
                <a:ahLst/>
                <a:cxnLst/>
                <a:rect l="l" t="t" r="r" b="b"/>
                <a:pathLst>
                  <a:path w="3847" h="245" extrusionOk="0">
                    <a:moveTo>
                      <a:pt x="3847" y="1"/>
                    </a:moveTo>
                    <a:lnTo>
                      <a:pt x="3847" y="1"/>
                    </a:lnTo>
                    <a:cubicBezTo>
                      <a:pt x="3704" y="13"/>
                      <a:pt x="3573" y="37"/>
                      <a:pt x="3430" y="60"/>
                    </a:cubicBezTo>
                    <a:cubicBezTo>
                      <a:pt x="2770" y="143"/>
                      <a:pt x="2117" y="176"/>
                      <a:pt x="1466" y="176"/>
                    </a:cubicBezTo>
                    <a:cubicBezTo>
                      <a:pt x="1271" y="176"/>
                      <a:pt x="1076" y="173"/>
                      <a:pt x="882" y="167"/>
                    </a:cubicBezTo>
                    <a:cubicBezTo>
                      <a:pt x="584" y="144"/>
                      <a:pt x="298" y="132"/>
                      <a:pt x="1" y="108"/>
                    </a:cubicBezTo>
                    <a:lnTo>
                      <a:pt x="1" y="179"/>
                    </a:lnTo>
                    <a:cubicBezTo>
                      <a:pt x="479" y="224"/>
                      <a:pt x="956" y="245"/>
                      <a:pt x="1431" y="245"/>
                    </a:cubicBezTo>
                    <a:cubicBezTo>
                      <a:pt x="2233" y="245"/>
                      <a:pt x="3030" y="184"/>
                      <a:pt x="3823" y="72"/>
                    </a:cubicBezTo>
                    <a:cubicBezTo>
                      <a:pt x="3823" y="48"/>
                      <a:pt x="3823" y="13"/>
                      <a:pt x="3847" y="1"/>
                    </a:cubicBezTo>
                    <a:close/>
                  </a:path>
                </a:pathLst>
              </a:custGeom>
              <a:solidFill>
                <a:srgbClr val="3E69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3" name="Google Shape;5846;p62">
                <a:extLst>
                  <a:ext uri="{FF2B5EF4-FFF2-40B4-BE49-F238E27FC236}">
                    <a16:creationId xmlns:a16="http://schemas.microsoft.com/office/drawing/2014/main" id="{CC6B2811-BFF3-32F1-7D47-09CF5A2A3611}"/>
                  </a:ext>
                </a:extLst>
              </p:cNvPr>
              <p:cNvSpPr/>
              <p:nvPr/>
            </p:nvSpPr>
            <p:spPr>
              <a:xfrm>
                <a:off x="2470372" y="3772577"/>
                <a:ext cx="186671" cy="15133"/>
              </a:xfrm>
              <a:custGeom>
                <a:avLst/>
                <a:gdLst/>
                <a:ahLst/>
                <a:cxnLst/>
                <a:rect l="l" t="t" r="r" b="b"/>
                <a:pathLst>
                  <a:path w="3787" h="307" extrusionOk="0">
                    <a:moveTo>
                      <a:pt x="3786" y="0"/>
                    </a:moveTo>
                    <a:cubicBezTo>
                      <a:pt x="3608" y="36"/>
                      <a:pt x="3453" y="60"/>
                      <a:pt x="3274" y="95"/>
                    </a:cubicBezTo>
                    <a:cubicBezTo>
                      <a:pt x="2655" y="179"/>
                      <a:pt x="2048" y="214"/>
                      <a:pt x="1429" y="214"/>
                    </a:cubicBezTo>
                    <a:cubicBezTo>
                      <a:pt x="1107" y="214"/>
                      <a:pt x="810" y="191"/>
                      <a:pt x="512" y="179"/>
                    </a:cubicBezTo>
                    <a:cubicBezTo>
                      <a:pt x="369" y="167"/>
                      <a:pt x="214" y="167"/>
                      <a:pt x="71" y="155"/>
                    </a:cubicBezTo>
                    <a:lnTo>
                      <a:pt x="0" y="155"/>
                    </a:lnTo>
                    <a:cubicBezTo>
                      <a:pt x="12" y="155"/>
                      <a:pt x="12" y="179"/>
                      <a:pt x="0" y="226"/>
                    </a:cubicBezTo>
                    <a:cubicBezTo>
                      <a:pt x="24" y="226"/>
                      <a:pt x="71" y="238"/>
                      <a:pt x="95" y="238"/>
                    </a:cubicBezTo>
                    <a:cubicBezTo>
                      <a:pt x="274" y="250"/>
                      <a:pt x="441" y="274"/>
                      <a:pt x="619" y="286"/>
                    </a:cubicBezTo>
                    <a:cubicBezTo>
                      <a:pt x="865" y="300"/>
                      <a:pt x="1111" y="306"/>
                      <a:pt x="1357" y="306"/>
                    </a:cubicBezTo>
                    <a:cubicBezTo>
                      <a:pt x="2170" y="306"/>
                      <a:pt x="2979" y="232"/>
                      <a:pt x="3774" y="95"/>
                    </a:cubicBezTo>
                    <a:cubicBezTo>
                      <a:pt x="3774" y="60"/>
                      <a:pt x="3786" y="36"/>
                      <a:pt x="3786" y="0"/>
                    </a:cubicBezTo>
                    <a:close/>
                  </a:path>
                </a:pathLst>
              </a:custGeom>
              <a:solidFill>
                <a:srgbClr val="3E69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4" name="Google Shape;5847;p62">
                <a:extLst>
                  <a:ext uri="{FF2B5EF4-FFF2-40B4-BE49-F238E27FC236}">
                    <a16:creationId xmlns:a16="http://schemas.microsoft.com/office/drawing/2014/main" id="{D2D427F4-25AF-B424-0819-37A47AA8B9B9}"/>
                  </a:ext>
                </a:extLst>
              </p:cNvPr>
              <p:cNvSpPr/>
              <p:nvPr/>
            </p:nvSpPr>
            <p:spPr>
              <a:xfrm>
                <a:off x="2439810" y="3967924"/>
                <a:ext cx="306994" cy="96663"/>
              </a:xfrm>
              <a:custGeom>
                <a:avLst/>
                <a:gdLst/>
                <a:ahLst/>
                <a:cxnLst/>
                <a:rect l="l" t="t" r="r" b="b"/>
                <a:pathLst>
                  <a:path w="6228" h="1961" extrusionOk="0">
                    <a:moveTo>
                      <a:pt x="3242" y="1"/>
                    </a:moveTo>
                    <a:cubicBezTo>
                      <a:pt x="2233" y="1"/>
                      <a:pt x="601" y="40"/>
                      <a:pt x="501" y="73"/>
                    </a:cubicBezTo>
                    <a:cubicBezTo>
                      <a:pt x="334" y="121"/>
                      <a:pt x="1" y="1514"/>
                      <a:pt x="191" y="1823"/>
                    </a:cubicBezTo>
                    <a:cubicBezTo>
                      <a:pt x="245" y="1927"/>
                      <a:pt x="929" y="1961"/>
                      <a:pt x="1820" y="1961"/>
                    </a:cubicBezTo>
                    <a:cubicBezTo>
                      <a:pt x="3284" y="1961"/>
                      <a:pt x="5306" y="1869"/>
                      <a:pt x="6002" y="1847"/>
                    </a:cubicBezTo>
                    <a:cubicBezTo>
                      <a:pt x="6145" y="1847"/>
                      <a:pt x="6228" y="1693"/>
                      <a:pt x="6168" y="1573"/>
                    </a:cubicBezTo>
                    <a:cubicBezTo>
                      <a:pt x="6049" y="1335"/>
                      <a:pt x="5764" y="990"/>
                      <a:pt x="5216" y="633"/>
                    </a:cubicBezTo>
                    <a:cubicBezTo>
                      <a:pt x="4323" y="38"/>
                      <a:pt x="4025" y="26"/>
                      <a:pt x="4025" y="26"/>
                    </a:cubicBezTo>
                    <a:cubicBezTo>
                      <a:pt x="3990" y="8"/>
                      <a:pt x="3672" y="1"/>
                      <a:pt x="3242" y="1"/>
                    </a:cubicBezTo>
                    <a:close/>
                  </a:path>
                </a:pathLst>
              </a:custGeom>
              <a:solidFill>
                <a:srgbClr val="1E3D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5" name="Google Shape;5848;p62">
                <a:extLst>
                  <a:ext uri="{FF2B5EF4-FFF2-40B4-BE49-F238E27FC236}">
                    <a16:creationId xmlns:a16="http://schemas.microsoft.com/office/drawing/2014/main" id="{E08E3D3A-4D11-FB2F-8270-CC8566F06D10}"/>
                  </a:ext>
                </a:extLst>
              </p:cNvPr>
              <p:cNvSpPr/>
              <p:nvPr/>
            </p:nvSpPr>
            <p:spPr>
              <a:xfrm>
                <a:off x="2628798" y="3995134"/>
                <a:ext cx="78129" cy="26224"/>
              </a:xfrm>
              <a:custGeom>
                <a:avLst/>
                <a:gdLst/>
                <a:ahLst/>
                <a:cxnLst/>
                <a:rect l="l" t="t" r="r" b="b"/>
                <a:pathLst>
                  <a:path w="1585" h="532" extrusionOk="0">
                    <a:moveTo>
                      <a:pt x="1223" y="1"/>
                    </a:moveTo>
                    <a:cubicBezTo>
                      <a:pt x="1082" y="1"/>
                      <a:pt x="943" y="16"/>
                      <a:pt x="798" y="45"/>
                    </a:cubicBezTo>
                    <a:cubicBezTo>
                      <a:pt x="596" y="81"/>
                      <a:pt x="394" y="140"/>
                      <a:pt x="215" y="248"/>
                    </a:cubicBezTo>
                    <a:cubicBezTo>
                      <a:pt x="144" y="295"/>
                      <a:pt x="1" y="367"/>
                      <a:pt x="36" y="474"/>
                    </a:cubicBezTo>
                    <a:cubicBezTo>
                      <a:pt x="54" y="517"/>
                      <a:pt x="82" y="532"/>
                      <a:pt x="114" y="532"/>
                    </a:cubicBezTo>
                    <a:cubicBezTo>
                      <a:pt x="172" y="532"/>
                      <a:pt x="245" y="485"/>
                      <a:pt x="298" y="462"/>
                    </a:cubicBezTo>
                    <a:cubicBezTo>
                      <a:pt x="667" y="248"/>
                      <a:pt x="1072" y="176"/>
                      <a:pt x="1489" y="176"/>
                    </a:cubicBezTo>
                    <a:cubicBezTo>
                      <a:pt x="1560" y="176"/>
                      <a:pt x="1584" y="45"/>
                      <a:pt x="1501" y="21"/>
                    </a:cubicBezTo>
                    <a:cubicBezTo>
                      <a:pt x="1407" y="7"/>
                      <a:pt x="1315" y="1"/>
                      <a:pt x="122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6" name="Google Shape;5849;p62">
                <a:extLst>
                  <a:ext uri="{FF2B5EF4-FFF2-40B4-BE49-F238E27FC236}">
                    <a16:creationId xmlns:a16="http://schemas.microsoft.com/office/drawing/2014/main" id="{81392D40-1D2D-AD24-BF42-36FBC6D10C06}"/>
                  </a:ext>
                </a:extLst>
              </p:cNvPr>
              <p:cNvSpPr/>
              <p:nvPr/>
            </p:nvSpPr>
            <p:spPr>
              <a:xfrm>
                <a:off x="2598533" y="3982663"/>
                <a:ext cx="80199" cy="30118"/>
              </a:xfrm>
              <a:custGeom>
                <a:avLst/>
                <a:gdLst/>
                <a:ahLst/>
                <a:cxnLst/>
                <a:rect l="l" t="t" r="r" b="b"/>
                <a:pathLst>
                  <a:path w="1627" h="611" extrusionOk="0">
                    <a:moveTo>
                      <a:pt x="1520" y="0"/>
                    </a:moveTo>
                    <a:cubicBezTo>
                      <a:pt x="1270" y="0"/>
                      <a:pt x="1008" y="24"/>
                      <a:pt x="758" y="96"/>
                    </a:cubicBezTo>
                    <a:lnTo>
                      <a:pt x="400" y="239"/>
                    </a:lnTo>
                    <a:cubicBezTo>
                      <a:pt x="317" y="274"/>
                      <a:pt x="198" y="322"/>
                      <a:pt x="103" y="393"/>
                    </a:cubicBezTo>
                    <a:cubicBezTo>
                      <a:pt x="91" y="393"/>
                      <a:pt x="79" y="417"/>
                      <a:pt x="55" y="429"/>
                    </a:cubicBezTo>
                    <a:cubicBezTo>
                      <a:pt x="0" y="484"/>
                      <a:pt x="47" y="610"/>
                      <a:pt x="129" y="610"/>
                    </a:cubicBezTo>
                    <a:cubicBezTo>
                      <a:pt x="136" y="610"/>
                      <a:pt x="143" y="609"/>
                      <a:pt x="150" y="608"/>
                    </a:cubicBezTo>
                    <a:cubicBezTo>
                      <a:pt x="269" y="560"/>
                      <a:pt x="377" y="489"/>
                      <a:pt x="472" y="429"/>
                    </a:cubicBezTo>
                    <a:cubicBezTo>
                      <a:pt x="579" y="370"/>
                      <a:pt x="686" y="322"/>
                      <a:pt x="805" y="298"/>
                    </a:cubicBezTo>
                    <a:cubicBezTo>
                      <a:pt x="1043" y="215"/>
                      <a:pt x="1281" y="179"/>
                      <a:pt x="1520" y="155"/>
                    </a:cubicBezTo>
                    <a:cubicBezTo>
                      <a:pt x="1627" y="143"/>
                      <a:pt x="1627" y="0"/>
                      <a:pt x="152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7" name="Google Shape;5850;p62">
                <a:extLst>
                  <a:ext uri="{FF2B5EF4-FFF2-40B4-BE49-F238E27FC236}">
                    <a16:creationId xmlns:a16="http://schemas.microsoft.com/office/drawing/2014/main" id="{E0766538-73BB-0B45-F2EA-E4E296BBBC46}"/>
                  </a:ext>
                </a:extLst>
              </p:cNvPr>
              <p:cNvSpPr/>
              <p:nvPr/>
            </p:nvSpPr>
            <p:spPr>
              <a:xfrm>
                <a:off x="2583055" y="3969058"/>
                <a:ext cx="70439" cy="25287"/>
              </a:xfrm>
              <a:custGeom>
                <a:avLst/>
                <a:gdLst/>
                <a:ahLst/>
                <a:cxnLst/>
                <a:rect l="l" t="t" r="r" b="b"/>
                <a:pathLst>
                  <a:path w="1429" h="513" extrusionOk="0">
                    <a:moveTo>
                      <a:pt x="1098" y="0"/>
                    </a:moveTo>
                    <a:cubicBezTo>
                      <a:pt x="943" y="0"/>
                      <a:pt x="790" y="17"/>
                      <a:pt x="631" y="62"/>
                    </a:cubicBezTo>
                    <a:cubicBezTo>
                      <a:pt x="512" y="98"/>
                      <a:pt x="393" y="134"/>
                      <a:pt x="274" y="193"/>
                    </a:cubicBezTo>
                    <a:cubicBezTo>
                      <a:pt x="179" y="241"/>
                      <a:pt x="0" y="312"/>
                      <a:pt x="0" y="431"/>
                    </a:cubicBezTo>
                    <a:cubicBezTo>
                      <a:pt x="0" y="467"/>
                      <a:pt x="24" y="479"/>
                      <a:pt x="36" y="491"/>
                    </a:cubicBezTo>
                    <a:cubicBezTo>
                      <a:pt x="61" y="506"/>
                      <a:pt x="81" y="512"/>
                      <a:pt x="102" y="512"/>
                    </a:cubicBezTo>
                    <a:cubicBezTo>
                      <a:pt x="129" y="512"/>
                      <a:pt x="156" y="500"/>
                      <a:pt x="191" y="479"/>
                    </a:cubicBezTo>
                    <a:cubicBezTo>
                      <a:pt x="262" y="443"/>
                      <a:pt x="298" y="419"/>
                      <a:pt x="357" y="396"/>
                    </a:cubicBezTo>
                    <a:cubicBezTo>
                      <a:pt x="452" y="336"/>
                      <a:pt x="572" y="288"/>
                      <a:pt x="667" y="253"/>
                    </a:cubicBezTo>
                    <a:cubicBezTo>
                      <a:pt x="893" y="181"/>
                      <a:pt x="1131" y="134"/>
                      <a:pt x="1369" y="122"/>
                    </a:cubicBezTo>
                    <a:cubicBezTo>
                      <a:pt x="1429" y="110"/>
                      <a:pt x="1429" y="38"/>
                      <a:pt x="1369" y="15"/>
                    </a:cubicBezTo>
                    <a:cubicBezTo>
                      <a:pt x="1278" y="6"/>
                      <a:pt x="1188" y="0"/>
                      <a:pt x="109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8" name="Google Shape;5851;p62">
                <a:extLst>
                  <a:ext uri="{FF2B5EF4-FFF2-40B4-BE49-F238E27FC236}">
                    <a16:creationId xmlns:a16="http://schemas.microsoft.com/office/drawing/2014/main" id="{7E20B494-C424-797F-5E5F-1BDEEFADE0C3}"/>
                  </a:ext>
                </a:extLst>
              </p:cNvPr>
              <p:cNvSpPr/>
              <p:nvPr/>
            </p:nvSpPr>
            <p:spPr>
              <a:xfrm>
                <a:off x="2145188" y="3338259"/>
                <a:ext cx="307585" cy="637993"/>
              </a:xfrm>
              <a:custGeom>
                <a:avLst/>
                <a:gdLst/>
                <a:ahLst/>
                <a:cxnLst/>
                <a:rect l="l" t="t" r="r" b="b"/>
                <a:pathLst>
                  <a:path w="6240" h="12943" extrusionOk="0">
                    <a:moveTo>
                      <a:pt x="6204" y="0"/>
                    </a:moveTo>
                    <a:cubicBezTo>
                      <a:pt x="5359" y="179"/>
                      <a:pt x="4490" y="262"/>
                      <a:pt x="3644" y="310"/>
                    </a:cubicBezTo>
                    <a:cubicBezTo>
                      <a:pt x="3001" y="346"/>
                      <a:pt x="2370" y="358"/>
                      <a:pt x="1727" y="358"/>
                    </a:cubicBezTo>
                    <a:cubicBezTo>
                      <a:pt x="1537" y="2572"/>
                      <a:pt x="299" y="10597"/>
                      <a:pt x="1" y="12943"/>
                    </a:cubicBezTo>
                    <a:lnTo>
                      <a:pt x="3454" y="12943"/>
                    </a:lnTo>
                    <a:cubicBezTo>
                      <a:pt x="3454" y="12943"/>
                      <a:pt x="4835" y="6501"/>
                      <a:pt x="5585" y="3560"/>
                    </a:cubicBezTo>
                    <a:cubicBezTo>
                      <a:pt x="5775" y="2822"/>
                      <a:pt x="6014" y="1548"/>
                      <a:pt x="6240"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39" name="Google Shape;5852;p62">
                <a:extLst>
                  <a:ext uri="{FF2B5EF4-FFF2-40B4-BE49-F238E27FC236}">
                    <a16:creationId xmlns:a16="http://schemas.microsoft.com/office/drawing/2014/main" id="{CC00F24B-9686-20C5-25B4-5656581CA1C2}"/>
                  </a:ext>
                </a:extLst>
              </p:cNvPr>
              <p:cNvSpPr/>
              <p:nvPr/>
            </p:nvSpPr>
            <p:spPr>
              <a:xfrm>
                <a:off x="2212128" y="3338259"/>
                <a:ext cx="240646" cy="164982"/>
              </a:xfrm>
              <a:custGeom>
                <a:avLst/>
                <a:gdLst/>
                <a:ahLst/>
                <a:cxnLst/>
                <a:rect l="l" t="t" r="r" b="b"/>
                <a:pathLst>
                  <a:path w="4882" h="3347" extrusionOk="0">
                    <a:moveTo>
                      <a:pt x="4846" y="0"/>
                    </a:moveTo>
                    <a:cubicBezTo>
                      <a:pt x="4001" y="179"/>
                      <a:pt x="3132" y="274"/>
                      <a:pt x="2286" y="310"/>
                    </a:cubicBezTo>
                    <a:cubicBezTo>
                      <a:pt x="1643" y="346"/>
                      <a:pt x="1012" y="358"/>
                      <a:pt x="369" y="358"/>
                    </a:cubicBezTo>
                    <a:cubicBezTo>
                      <a:pt x="310" y="989"/>
                      <a:pt x="179" y="2072"/>
                      <a:pt x="0" y="3346"/>
                    </a:cubicBezTo>
                    <a:cubicBezTo>
                      <a:pt x="667" y="3334"/>
                      <a:pt x="1322" y="3322"/>
                      <a:pt x="1989" y="3263"/>
                    </a:cubicBezTo>
                    <a:cubicBezTo>
                      <a:pt x="2632" y="3203"/>
                      <a:pt x="3286" y="3132"/>
                      <a:pt x="3929" y="3025"/>
                    </a:cubicBezTo>
                    <a:cubicBezTo>
                      <a:pt x="4072" y="3013"/>
                      <a:pt x="4227" y="2977"/>
                      <a:pt x="4370" y="2953"/>
                    </a:cubicBezTo>
                    <a:cubicBezTo>
                      <a:pt x="4525" y="2203"/>
                      <a:pt x="4703" y="1179"/>
                      <a:pt x="4882"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0" name="Google Shape;5853;p62">
                <a:extLst>
                  <a:ext uri="{FF2B5EF4-FFF2-40B4-BE49-F238E27FC236}">
                    <a16:creationId xmlns:a16="http://schemas.microsoft.com/office/drawing/2014/main" id="{FE07F990-8528-765F-C712-034324BE35AE}"/>
                  </a:ext>
                </a:extLst>
              </p:cNvPr>
              <p:cNvSpPr/>
              <p:nvPr/>
            </p:nvSpPr>
            <p:spPr>
              <a:xfrm>
                <a:off x="2146371" y="3714461"/>
                <a:ext cx="227781" cy="262384"/>
              </a:xfrm>
              <a:custGeom>
                <a:avLst/>
                <a:gdLst/>
                <a:ahLst/>
                <a:cxnLst/>
                <a:rect l="l" t="t" r="r" b="b"/>
                <a:pathLst>
                  <a:path w="4621" h="5323" extrusionOk="0">
                    <a:moveTo>
                      <a:pt x="4620" y="0"/>
                    </a:moveTo>
                    <a:cubicBezTo>
                      <a:pt x="3860" y="42"/>
                      <a:pt x="3096" y="60"/>
                      <a:pt x="2337" y="60"/>
                    </a:cubicBezTo>
                    <a:cubicBezTo>
                      <a:pt x="1800" y="60"/>
                      <a:pt x="1267" y="51"/>
                      <a:pt x="739" y="36"/>
                    </a:cubicBezTo>
                    <a:cubicBezTo>
                      <a:pt x="703" y="286"/>
                      <a:pt x="656" y="536"/>
                      <a:pt x="632" y="798"/>
                    </a:cubicBezTo>
                    <a:cubicBezTo>
                      <a:pt x="632" y="822"/>
                      <a:pt x="620" y="846"/>
                      <a:pt x="620" y="881"/>
                    </a:cubicBezTo>
                    <a:cubicBezTo>
                      <a:pt x="596" y="1012"/>
                      <a:pt x="572" y="1167"/>
                      <a:pt x="560" y="1298"/>
                    </a:cubicBezTo>
                    <a:cubicBezTo>
                      <a:pt x="560" y="1334"/>
                      <a:pt x="537" y="1370"/>
                      <a:pt x="537" y="1405"/>
                    </a:cubicBezTo>
                    <a:cubicBezTo>
                      <a:pt x="298" y="3060"/>
                      <a:pt x="96" y="4525"/>
                      <a:pt x="1" y="5322"/>
                    </a:cubicBezTo>
                    <a:lnTo>
                      <a:pt x="3454" y="5322"/>
                    </a:lnTo>
                    <a:cubicBezTo>
                      <a:pt x="3454" y="5322"/>
                      <a:pt x="3858" y="3441"/>
                      <a:pt x="4347" y="1239"/>
                    </a:cubicBezTo>
                    <a:cubicBezTo>
                      <a:pt x="4347" y="1215"/>
                      <a:pt x="4370" y="1179"/>
                      <a:pt x="4370" y="1155"/>
                    </a:cubicBezTo>
                    <a:cubicBezTo>
                      <a:pt x="4394" y="1012"/>
                      <a:pt x="4430" y="893"/>
                      <a:pt x="4454" y="762"/>
                    </a:cubicBezTo>
                    <a:cubicBezTo>
                      <a:pt x="4454" y="739"/>
                      <a:pt x="4466" y="703"/>
                      <a:pt x="4466" y="691"/>
                    </a:cubicBezTo>
                    <a:cubicBezTo>
                      <a:pt x="4513" y="465"/>
                      <a:pt x="4573" y="227"/>
                      <a:pt x="4620" y="0"/>
                    </a:cubicBezTo>
                    <a:close/>
                  </a:path>
                </a:pathLst>
              </a:custGeom>
              <a:solidFill>
                <a:srgbClr val="FFCF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1" name="Google Shape;5854;p62">
                <a:extLst>
                  <a:ext uri="{FF2B5EF4-FFF2-40B4-BE49-F238E27FC236}">
                    <a16:creationId xmlns:a16="http://schemas.microsoft.com/office/drawing/2014/main" id="{1B79FAAF-761A-69FF-F558-FB8DD2D43F03}"/>
                  </a:ext>
                </a:extLst>
              </p:cNvPr>
              <p:cNvSpPr/>
              <p:nvPr/>
            </p:nvSpPr>
            <p:spPr>
              <a:xfrm>
                <a:off x="2176884" y="3749065"/>
                <a:ext cx="189628" cy="12077"/>
              </a:xfrm>
              <a:custGeom>
                <a:avLst/>
                <a:gdLst/>
                <a:ahLst/>
                <a:cxnLst/>
                <a:rect l="l" t="t" r="r" b="b"/>
                <a:pathLst>
                  <a:path w="3847" h="245" extrusionOk="0">
                    <a:moveTo>
                      <a:pt x="3847" y="1"/>
                    </a:moveTo>
                    <a:lnTo>
                      <a:pt x="3847" y="1"/>
                    </a:lnTo>
                    <a:cubicBezTo>
                      <a:pt x="3716" y="13"/>
                      <a:pt x="3573" y="37"/>
                      <a:pt x="3430" y="60"/>
                    </a:cubicBezTo>
                    <a:cubicBezTo>
                      <a:pt x="2779" y="143"/>
                      <a:pt x="2121" y="176"/>
                      <a:pt x="1473" y="176"/>
                    </a:cubicBezTo>
                    <a:cubicBezTo>
                      <a:pt x="1279" y="176"/>
                      <a:pt x="1086" y="173"/>
                      <a:pt x="894" y="167"/>
                    </a:cubicBezTo>
                    <a:cubicBezTo>
                      <a:pt x="596" y="144"/>
                      <a:pt x="310" y="132"/>
                      <a:pt x="13" y="108"/>
                    </a:cubicBezTo>
                    <a:cubicBezTo>
                      <a:pt x="1" y="120"/>
                      <a:pt x="1" y="156"/>
                      <a:pt x="1" y="179"/>
                    </a:cubicBezTo>
                    <a:cubicBezTo>
                      <a:pt x="470" y="224"/>
                      <a:pt x="945" y="245"/>
                      <a:pt x="1421" y="245"/>
                    </a:cubicBezTo>
                    <a:cubicBezTo>
                      <a:pt x="2225" y="245"/>
                      <a:pt x="3035" y="184"/>
                      <a:pt x="3835" y="72"/>
                    </a:cubicBezTo>
                    <a:cubicBezTo>
                      <a:pt x="3835" y="48"/>
                      <a:pt x="3847" y="13"/>
                      <a:pt x="3847" y="1"/>
                    </a:cubicBezTo>
                    <a:close/>
                  </a:path>
                </a:pathLst>
              </a:custGeom>
              <a:solidFill>
                <a:srgbClr val="3E69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2" name="Google Shape;5855;p62">
                <a:extLst>
                  <a:ext uri="{FF2B5EF4-FFF2-40B4-BE49-F238E27FC236}">
                    <a16:creationId xmlns:a16="http://schemas.microsoft.com/office/drawing/2014/main" id="{45BC1820-E5C4-F456-74BF-800B32AFB0E7}"/>
                  </a:ext>
                </a:extLst>
              </p:cNvPr>
              <p:cNvSpPr/>
              <p:nvPr/>
            </p:nvSpPr>
            <p:spPr>
              <a:xfrm>
                <a:off x="2172792" y="3772577"/>
                <a:ext cx="189037" cy="15133"/>
              </a:xfrm>
              <a:custGeom>
                <a:avLst/>
                <a:gdLst/>
                <a:ahLst/>
                <a:cxnLst/>
                <a:rect l="l" t="t" r="r" b="b"/>
                <a:pathLst>
                  <a:path w="3835" h="307" extrusionOk="0">
                    <a:moveTo>
                      <a:pt x="3834" y="0"/>
                    </a:moveTo>
                    <a:lnTo>
                      <a:pt x="3299" y="95"/>
                    </a:lnTo>
                    <a:cubicBezTo>
                      <a:pt x="2668" y="179"/>
                      <a:pt x="2060" y="214"/>
                      <a:pt x="1429" y="214"/>
                    </a:cubicBezTo>
                    <a:cubicBezTo>
                      <a:pt x="1120" y="214"/>
                      <a:pt x="822" y="191"/>
                      <a:pt x="524" y="179"/>
                    </a:cubicBezTo>
                    <a:cubicBezTo>
                      <a:pt x="382" y="167"/>
                      <a:pt x="227" y="167"/>
                      <a:pt x="84" y="155"/>
                    </a:cubicBezTo>
                    <a:lnTo>
                      <a:pt x="1" y="155"/>
                    </a:lnTo>
                    <a:lnTo>
                      <a:pt x="1" y="226"/>
                    </a:lnTo>
                    <a:cubicBezTo>
                      <a:pt x="36" y="226"/>
                      <a:pt x="84" y="238"/>
                      <a:pt x="108" y="238"/>
                    </a:cubicBezTo>
                    <a:cubicBezTo>
                      <a:pt x="274" y="250"/>
                      <a:pt x="453" y="274"/>
                      <a:pt x="632" y="286"/>
                    </a:cubicBezTo>
                    <a:cubicBezTo>
                      <a:pt x="878" y="300"/>
                      <a:pt x="1124" y="306"/>
                      <a:pt x="1371" y="306"/>
                    </a:cubicBezTo>
                    <a:cubicBezTo>
                      <a:pt x="2188" y="306"/>
                      <a:pt x="3006" y="232"/>
                      <a:pt x="3811" y="95"/>
                    </a:cubicBezTo>
                    <a:cubicBezTo>
                      <a:pt x="3811" y="60"/>
                      <a:pt x="3834" y="36"/>
                      <a:pt x="3834" y="0"/>
                    </a:cubicBezTo>
                    <a:close/>
                  </a:path>
                </a:pathLst>
              </a:custGeom>
              <a:solidFill>
                <a:srgbClr val="3E69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3" name="Google Shape;5856;p62">
                <a:extLst>
                  <a:ext uri="{FF2B5EF4-FFF2-40B4-BE49-F238E27FC236}">
                    <a16:creationId xmlns:a16="http://schemas.microsoft.com/office/drawing/2014/main" id="{E2EB2F9C-A15F-F9AD-CCE7-9E8FC0584F1E}"/>
                  </a:ext>
                </a:extLst>
              </p:cNvPr>
              <p:cNvSpPr/>
              <p:nvPr/>
            </p:nvSpPr>
            <p:spPr>
              <a:xfrm>
                <a:off x="2121725" y="3967924"/>
                <a:ext cx="306402" cy="96663"/>
              </a:xfrm>
              <a:custGeom>
                <a:avLst/>
                <a:gdLst/>
                <a:ahLst/>
                <a:cxnLst/>
                <a:rect l="l" t="t" r="r" b="b"/>
                <a:pathLst>
                  <a:path w="6216" h="1961" extrusionOk="0">
                    <a:moveTo>
                      <a:pt x="3232" y="1"/>
                    </a:moveTo>
                    <a:cubicBezTo>
                      <a:pt x="2226" y="1"/>
                      <a:pt x="597" y="40"/>
                      <a:pt x="489" y="73"/>
                    </a:cubicBezTo>
                    <a:cubicBezTo>
                      <a:pt x="322" y="121"/>
                      <a:pt x="1" y="1514"/>
                      <a:pt x="179" y="1823"/>
                    </a:cubicBezTo>
                    <a:cubicBezTo>
                      <a:pt x="233" y="1927"/>
                      <a:pt x="919" y="1961"/>
                      <a:pt x="1811" y="1961"/>
                    </a:cubicBezTo>
                    <a:cubicBezTo>
                      <a:pt x="3279" y="1961"/>
                      <a:pt x="5305" y="1869"/>
                      <a:pt x="6001" y="1847"/>
                    </a:cubicBezTo>
                    <a:cubicBezTo>
                      <a:pt x="6132" y="1847"/>
                      <a:pt x="6216" y="1693"/>
                      <a:pt x="6156" y="1573"/>
                    </a:cubicBezTo>
                    <a:cubicBezTo>
                      <a:pt x="6037" y="1335"/>
                      <a:pt x="5763" y="990"/>
                      <a:pt x="5204" y="633"/>
                    </a:cubicBezTo>
                    <a:cubicBezTo>
                      <a:pt x="4299" y="38"/>
                      <a:pt x="4013" y="26"/>
                      <a:pt x="4013" y="26"/>
                    </a:cubicBezTo>
                    <a:cubicBezTo>
                      <a:pt x="3977" y="8"/>
                      <a:pt x="3661" y="1"/>
                      <a:pt x="3232" y="1"/>
                    </a:cubicBezTo>
                    <a:close/>
                  </a:path>
                </a:pathLst>
              </a:custGeom>
              <a:solidFill>
                <a:srgbClr val="1E3D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4" name="Google Shape;5857;p62">
                <a:extLst>
                  <a:ext uri="{FF2B5EF4-FFF2-40B4-BE49-F238E27FC236}">
                    <a16:creationId xmlns:a16="http://schemas.microsoft.com/office/drawing/2014/main" id="{B13CEC43-C38B-7247-DF5A-3DE6D5483B97}"/>
                  </a:ext>
                </a:extLst>
              </p:cNvPr>
              <p:cNvSpPr/>
              <p:nvPr/>
            </p:nvSpPr>
            <p:spPr>
              <a:xfrm>
                <a:off x="2309530" y="3995134"/>
                <a:ext cx="78720" cy="26224"/>
              </a:xfrm>
              <a:custGeom>
                <a:avLst/>
                <a:gdLst/>
                <a:ahLst/>
                <a:cxnLst/>
                <a:rect l="l" t="t" r="r" b="b"/>
                <a:pathLst>
                  <a:path w="1597" h="532" extrusionOk="0">
                    <a:moveTo>
                      <a:pt x="1223" y="1"/>
                    </a:moveTo>
                    <a:cubicBezTo>
                      <a:pt x="1082" y="1"/>
                      <a:pt x="943" y="16"/>
                      <a:pt x="798" y="45"/>
                    </a:cubicBezTo>
                    <a:cubicBezTo>
                      <a:pt x="596" y="81"/>
                      <a:pt x="406" y="140"/>
                      <a:pt x="227" y="248"/>
                    </a:cubicBezTo>
                    <a:cubicBezTo>
                      <a:pt x="144" y="295"/>
                      <a:pt x="1" y="367"/>
                      <a:pt x="48" y="474"/>
                    </a:cubicBezTo>
                    <a:cubicBezTo>
                      <a:pt x="61" y="517"/>
                      <a:pt x="88" y="532"/>
                      <a:pt x="121" y="532"/>
                    </a:cubicBezTo>
                    <a:cubicBezTo>
                      <a:pt x="178" y="532"/>
                      <a:pt x="253" y="485"/>
                      <a:pt x="298" y="462"/>
                    </a:cubicBezTo>
                    <a:cubicBezTo>
                      <a:pt x="667" y="248"/>
                      <a:pt x="1072" y="176"/>
                      <a:pt x="1489" y="176"/>
                    </a:cubicBezTo>
                    <a:cubicBezTo>
                      <a:pt x="1560" y="176"/>
                      <a:pt x="1596" y="45"/>
                      <a:pt x="1501" y="21"/>
                    </a:cubicBezTo>
                    <a:cubicBezTo>
                      <a:pt x="1407" y="7"/>
                      <a:pt x="1315" y="1"/>
                      <a:pt x="122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5" name="Google Shape;5858;p62">
                <a:extLst>
                  <a:ext uri="{FF2B5EF4-FFF2-40B4-BE49-F238E27FC236}">
                    <a16:creationId xmlns:a16="http://schemas.microsoft.com/office/drawing/2014/main" id="{4184E4C4-B11E-9B39-D2A8-617509D02B64}"/>
                  </a:ext>
                </a:extLst>
              </p:cNvPr>
              <p:cNvSpPr/>
              <p:nvPr/>
            </p:nvSpPr>
            <p:spPr>
              <a:xfrm>
                <a:off x="2279807" y="3982663"/>
                <a:ext cx="79657" cy="30118"/>
              </a:xfrm>
              <a:custGeom>
                <a:avLst/>
                <a:gdLst/>
                <a:ahLst/>
                <a:cxnLst/>
                <a:rect l="l" t="t" r="r" b="b"/>
                <a:pathLst>
                  <a:path w="1616" h="611" extrusionOk="0">
                    <a:moveTo>
                      <a:pt x="1509" y="0"/>
                    </a:moveTo>
                    <a:cubicBezTo>
                      <a:pt x="1259" y="0"/>
                      <a:pt x="1009" y="24"/>
                      <a:pt x="758" y="96"/>
                    </a:cubicBezTo>
                    <a:lnTo>
                      <a:pt x="389" y="239"/>
                    </a:lnTo>
                    <a:cubicBezTo>
                      <a:pt x="306" y="274"/>
                      <a:pt x="187" y="322"/>
                      <a:pt x="92" y="393"/>
                    </a:cubicBezTo>
                    <a:cubicBezTo>
                      <a:pt x="80" y="393"/>
                      <a:pt x="68" y="417"/>
                      <a:pt x="56" y="429"/>
                    </a:cubicBezTo>
                    <a:cubicBezTo>
                      <a:pt x="1" y="484"/>
                      <a:pt x="48" y="610"/>
                      <a:pt x="121" y="610"/>
                    </a:cubicBezTo>
                    <a:cubicBezTo>
                      <a:pt x="127" y="610"/>
                      <a:pt x="133" y="609"/>
                      <a:pt x="139" y="608"/>
                    </a:cubicBezTo>
                    <a:cubicBezTo>
                      <a:pt x="258" y="560"/>
                      <a:pt x="366" y="489"/>
                      <a:pt x="473" y="429"/>
                    </a:cubicBezTo>
                    <a:cubicBezTo>
                      <a:pt x="568" y="370"/>
                      <a:pt x="675" y="322"/>
                      <a:pt x="794" y="298"/>
                    </a:cubicBezTo>
                    <a:cubicBezTo>
                      <a:pt x="1032" y="215"/>
                      <a:pt x="1270" y="179"/>
                      <a:pt x="1509" y="155"/>
                    </a:cubicBezTo>
                    <a:cubicBezTo>
                      <a:pt x="1616" y="143"/>
                      <a:pt x="1616" y="0"/>
                      <a:pt x="150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6" name="Google Shape;5859;p62">
                <a:extLst>
                  <a:ext uri="{FF2B5EF4-FFF2-40B4-BE49-F238E27FC236}">
                    <a16:creationId xmlns:a16="http://schemas.microsoft.com/office/drawing/2014/main" id="{6473E252-50DF-420A-7C51-997AB619FB5F}"/>
                  </a:ext>
                </a:extLst>
              </p:cNvPr>
              <p:cNvSpPr/>
              <p:nvPr/>
            </p:nvSpPr>
            <p:spPr>
              <a:xfrm>
                <a:off x="2264920" y="3969058"/>
                <a:ext cx="70488" cy="25287"/>
              </a:xfrm>
              <a:custGeom>
                <a:avLst/>
                <a:gdLst/>
                <a:ahLst/>
                <a:cxnLst/>
                <a:rect l="l" t="t" r="r" b="b"/>
                <a:pathLst>
                  <a:path w="1430" h="513" extrusionOk="0">
                    <a:moveTo>
                      <a:pt x="1095" y="0"/>
                    </a:moveTo>
                    <a:cubicBezTo>
                      <a:pt x="937" y="0"/>
                      <a:pt x="778" y="17"/>
                      <a:pt x="620" y="62"/>
                    </a:cubicBezTo>
                    <a:cubicBezTo>
                      <a:pt x="501" y="98"/>
                      <a:pt x="382" y="134"/>
                      <a:pt x="263" y="193"/>
                    </a:cubicBezTo>
                    <a:cubicBezTo>
                      <a:pt x="156" y="241"/>
                      <a:pt x="1" y="312"/>
                      <a:pt x="1" y="431"/>
                    </a:cubicBezTo>
                    <a:cubicBezTo>
                      <a:pt x="1" y="467"/>
                      <a:pt x="13" y="479"/>
                      <a:pt x="25" y="491"/>
                    </a:cubicBezTo>
                    <a:cubicBezTo>
                      <a:pt x="50" y="506"/>
                      <a:pt x="72" y="512"/>
                      <a:pt x="95" y="512"/>
                    </a:cubicBezTo>
                    <a:cubicBezTo>
                      <a:pt x="126" y="512"/>
                      <a:pt x="157" y="500"/>
                      <a:pt x="191" y="479"/>
                    </a:cubicBezTo>
                    <a:cubicBezTo>
                      <a:pt x="251" y="443"/>
                      <a:pt x="298" y="419"/>
                      <a:pt x="358" y="396"/>
                    </a:cubicBezTo>
                    <a:cubicBezTo>
                      <a:pt x="441" y="336"/>
                      <a:pt x="560" y="288"/>
                      <a:pt x="668" y="253"/>
                    </a:cubicBezTo>
                    <a:cubicBezTo>
                      <a:pt x="894" y="181"/>
                      <a:pt x="1132" y="134"/>
                      <a:pt x="1370" y="122"/>
                    </a:cubicBezTo>
                    <a:cubicBezTo>
                      <a:pt x="1430" y="110"/>
                      <a:pt x="1430" y="38"/>
                      <a:pt x="1370" y="15"/>
                    </a:cubicBezTo>
                    <a:cubicBezTo>
                      <a:pt x="1279" y="6"/>
                      <a:pt x="1187" y="0"/>
                      <a:pt x="109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7" name="Google Shape;5860;p62">
                <a:extLst>
                  <a:ext uri="{FF2B5EF4-FFF2-40B4-BE49-F238E27FC236}">
                    <a16:creationId xmlns:a16="http://schemas.microsoft.com/office/drawing/2014/main" id="{CBCBC81B-DF60-0240-2142-CF5C2C2E1D48}"/>
                  </a:ext>
                </a:extLst>
              </p:cNvPr>
              <p:cNvSpPr/>
              <p:nvPr/>
            </p:nvSpPr>
            <p:spPr>
              <a:xfrm>
                <a:off x="2108219" y="3073408"/>
                <a:ext cx="684969" cy="396805"/>
              </a:xfrm>
              <a:custGeom>
                <a:avLst/>
                <a:gdLst/>
                <a:ahLst/>
                <a:cxnLst/>
                <a:rect l="l" t="t" r="r" b="b"/>
                <a:pathLst>
                  <a:path w="13896" h="8050" extrusionOk="0">
                    <a:moveTo>
                      <a:pt x="12323" y="1"/>
                    </a:moveTo>
                    <a:cubicBezTo>
                      <a:pt x="12316" y="1"/>
                      <a:pt x="12308" y="2"/>
                      <a:pt x="12300" y="4"/>
                    </a:cubicBezTo>
                    <a:cubicBezTo>
                      <a:pt x="12133" y="28"/>
                      <a:pt x="11979" y="75"/>
                      <a:pt x="11812" y="111"/>
                    </a:cubicBezTo>
                    <a:cubicBezTo>
                      <a:pt x="11776" y="123"/>
                      <a:pt x="11740" y="123"/>
                      <a:pt x="11705" y="123"/>
                    </a:cubicBezTo>
                    <a:cubicBezTo>
                      <a:pt x="11121" y="206"/>
                      <a:pt x="10550" y="289"/>
                      <a:pt x="9966" y="325"/>
                    </a:cubicBezTo>
                    <a:lnTo>
                      <a:pt x="9919" y="325"/>
                    </a:lnTo>
                    <a:cubicBezTo>
                      <a:pt x="9859" y="325"/>
                      <a:pt x="9812" y="349"/>
                      <a:pt x="9776" y="349"/>
                    </a:cubicBezTo>
                    <a:cubicBezTo>
                      <a:pt x="9657" y="361"/>
                      <a:pt x="9514" y="361"/>
                      <a:pt x="9395" y="373"/>
                    </a:cubicBezTo>
                    <a:cubicBezTo>
                      <a:pt x="9371" y="373"/>
                      <a:pt x="9335" y="373"/>
                      <a:pt x="9312" y="385"/>
                    </a:cubicBezTo>
                    <a:cubicBezTo>
                      <a:pt x="8578" y="436"/>
                      <a:pt x="7847" y="459"/>
                      <a:pt x="7119" y="459"/>
                    </a:cubicBezTo>
                    <a:cubicBezTo>
                      <a:pt x="6488" y="459"/>
                      <a:pt x="5858" y="442"/>
                      <a:pt x="5228" y="409"/>
                    </a:cubicBezTo>
                    <a:lnTo>
                      <a:pt x="5109" y="409"/>
                    </a:lnTo>
                    <a:cubicBezTo>
                      <a:pt x="4859" y="385"/>
                      <a:pt x="4609" y="373"/>
                      <a:pt x="4359" y="349"/>
                    </a:cubicBezTo>
                    <a:cubicBezTo>
                      <a:pt x="4061" y="313"/>
                      <a:pt x="3763" y="301"/>
                      <a:pt x="3466" y="266"/>
                    </a:cubicBezTo>
                    <a:lnTo>
                      <a:pt x="3382" y="266"/>
                    </a:lnTo>
                    <a:cubicBezTo>
                      <a:pt x="3144" y="242"/>
                      <a:pt x="2906" y="206"/>
                      <a:pt x="2668" y="194"/>
                    </a:cubicBezTo>
                    <a:cubicBezTo>
                      <a:pt x="2662" y="193"/>
                      <a:pt x="2656" y="193"/>
                      <a:pt x="2649" y="193"/>
                    </a:cubicBezTo>
                    <a:cubicBezTo>
                      <a:pt x="2585" y="193"/>
                      <a:pt x="2525" y="248"/>
                      <a:pt x="2525" y="313"/>
                    </a:cubicBezTo>
                    <a:cubicBezTo>
                      <a:pt x="2430" y="980"/>
                      <a:pt x="2346" y="1540"/>
                      <a:pt x="2275" y="1837"/>
                    </a:cubicBezTo>
                    <a:cubicBezTo>
                      <a:pt x="1775" y="3599"/>
                      <a:pt x="501" y="6659"/>
                      <a:pt x="1" y="7350"/>
                    </a:cubicBezTo>
                    <a:cubicBezTo>
                      <a:pt x="358" y="7469"/>
                      <a:pt x="810" y="7576"/>
                      <a:pt x="1334" y="7671"/>
                    </a:cubicBezTo>
                    <a:cubicBezTo>
                      <a:pt x="1358" y="7671"/>
                      <a:pt x="1394" y="7683"/>
                      <a:pt x="1406" y="7683"/>
                    </a:cubicBezTo>
                    <a:cubicBezTo>
                      <a:pt x="2695" y="7907"/>
                      <a:pt x="4401" y="8050"/>
                      <a:pt x="6238" y="8050"/>
                    </a:cubicBezTo>
                    <a:cubicBezTo>
                      <a:pt x="8797" y="8050"/>
                      <a:pt x="11608" y="7773"/>
                      <a:pt x="13895" y="7052"/>
                    </a:cubicBezTo>
                    <a:cubicBezTo>
                      <a:pt x="13479" y="5623"/>
                      <a:pt x="13086" y="3766"/>
                      <a:pt x="12741" y="1921"/>
                    </a:cubicBezTo>
                    <a:cubicBezTo>
                      <a:pt x="12729" y="1873"/>
                      <a:pt x="12729" y="1813"/>
                      <a:pt x="12717" y="1778"/>
                    </a:cubicBezTo>
                    <a:cubicBezTo>
                      <a:pt x="12610" y="1194"/>
                      <a:pt x="12491" y="611"/>
                      <a:pt x="12395" y="63"/>
                    </a:cubicBezTo>
                    <a:cubicBezTo>
                      <a:pt x="12376" y="24"/>
                      <a:pt x="12356" y="1"/>
                      <a:pt x="12323" y="1"/>
                    </a:cubicBezTo>
                    <a:close/>
                  </a:path>
                </a:pathLst>
              </a:custGeom>
              <a:solidFill>
                <a:srgbClr val="8EB3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8" name="Google Shape;5861;p62">
                <a:extLst>
                  <a:ext uri="{FF2B5EF4-FFF2-40B4-BE49-F238E27FC236}">
                    <a16:creationId xmlns:a16="http://schemas.microsoft.com/office/drawing/2014/main" id="{CAEEA5B6-643F-7282-8012-D65986BCB917}"/>
                  </a:ext>
                </a:extLst>
              </p:cNvPr>
              <p:cNvSpPr/>
              <p:nvPr/>
            </p:nvSpPr>
            <p:spPr>
              <a:xfrm>
                <a:off x="2173975" y="3085880"/>
                <a:ext cx="103317" cy="366293"/>
              </a:xfrm>
              <a:custGeom>
                <a:avLst/>
                <a:gdLst/>
                <a:ahLst/>
                <a:cxnLst/>
                <a:rect l="l" t="t" r="r" b="b"/>
                <a:pathLst>
                  <a:path w="2096" h="7431" extrusionOk="0">
                    <a:moveTo>
                      <a:pt x="2024" y="1"/>
                    </a:moveTo>
                    <a:cubicBezTo>
                      <a:pt x="1965" y="429"/>
                      <a:pt x="1882" y="846"/>
                      <a:pt x="1810" y="1263"/>
                    </a:cubicBezTo>
                    <a:cubicBezTo>
                      <a:pt x="1608" y="2394"/>
                      <a:pt x="1322" y="3513"/>
                      <a:pt x="989" y="4632"/>
                    </a:cubicBezTo>
                    <a:cubicBezTo>
                      <a:pt x="834" y="5180"/>
                      <a:pt x="631" y="5751"/>
                      <a:pt x="441" y="6299"/>
                    </a:cubicBezTo>
                    <a:cubicBezTo>
                      <a:pt x="298" y="6656"/>
                      <a:pt x="143" y="7037"/>
                      <a:pt x="0" y="7418"/>
                    </a:cubicBezTo>
                    <a:cubicBezTo>
                      <a:pt x="24" y="7418"/>
                      <a:pt x="60" y="7430"/>
                      <a:pt x="72" y="7430"/>
                    </a:cubicBezTo>
                    <a:cubicBezTo>
                      <a:pt x="131" y="7299"/>
                      <a:pt x="179" y="7156"/>
                      <a:pt x="238" y="7025"/>
                    </a:cubicBezTo>
                    <a:cubicBezTo>
                      <a:pt x="358" y="6716"/>
                      <a:pt x="477" y="6418"/>
                      <a:pt x="596" y="6109"/>
                    </a:cubicBezTo>
                    <a:cubicBezTo>
                      <a:pt x="1322" y="4108"/>
                      <a:pt x="1822" y="2061"/>
                      <a:pt x="209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49" name="Google Shape;5862;p62">
                <a:extLst>
                  <a:ext uri="{FF2B5EF4-FFF2-40B4-BE49-F238E27FC236}">
                    <a16:creationId xmlns:a16="http://schemas.microsoft.com/office/drawing/2014/main" id="{41B2E703-E371-3182-3462-BCF9F6455292}"/>
                  </a:ext>
                </a:extLst>
              </p:cNvPr>
              <p:cNvSpPr/>
              <p:nvPr/>
            </p:nvSpPr>
            <p:spPr>
              <a:xfrm>
                <a:off x="2246485" y="3091745"/>
                <a:ext cx="118253" cy="158673"/>
              </a:xfrm>
              <a:custGeom>
                <a:avLst/>
                <a:gdLst/>
                <a:ahLst/>
                <a:cxnLst/>
                <a:rect l="l" t="t" r="r" b="b"/>
                <a:pathLst>
                  <a:path w="2399" h="3219" extrusionOk="0">
                    <a:moveTo>
                      <a:pt x="2280" y="1"/>
                    </a:moveTo>
                    <a:cubicBezTo>
                      <a:pt x="2280" y="13"/>
                      <a:pt x="2280" y="13"/>
                      <a:pt x="2256" y="37"/>
                    </a:cubicBezTo>
                    <a:cubicBezTo>
                      <a:pt x="2077" y="644"/>
                      <a:pt x="1780" y="1239"/>
                      <a:pt x="1399" y="1775"/>
                    </a:cubicBezTo>
                    <a:cubicBezTo>
                      <a:pt x="1006" y="2311"/>
                      <a:pt x="530" y="2751"/>
                      <a:pt x="30" y="3168"/>
                    </a:cubicBezTo>
                    <a:cubicBezTo>
                      <a:pt x="0" y="3197"/>
                      <a:pt x="19" y="3219"/>
                      <a:pt x="40" y="3219"/>
                    </a:cubicBezTo>
                    <a:cubicBezTo>
                      <a:pt x="45" y="3219"/>
                      <a:pt x="49" y="3218"/>
                      <a:pt x="53" y="3216"/>
                    </a:cubicBezTo>
                    <a:cubicBezTo>
                      <a:pt x="387" y="3025"/>
                      <a:pt x="672" y="2775"/>
                      <a:pt x="934" y="2489"/>
                    </a:cubicBezTo>
                    <a:cubicBezTo>
                      <a:pt x="1399" y="2013"/>
                      <a:pt x="1780" y="1465"/>
                      <a:pt x="2066" y="870"/>
                    </a:cubicBezTo>
                    <a:cubicBezTo>
                      <a:pt x="2196" y="584"/>
                      <a:pt x="2316" y="298"/>
                      <a:pt x="239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0" name="Google Shape;5863;p62">
                <a:extLst>
                  <a:ext uri="{FF2B5EF4-FFF2-40B4-BE49-F238E27FC236}">
                    <a16:creationId xmlns:a16="http://schemas.microsoft.com/office/drawing/2014/main" id="{EF7062F0-2A79-0C3A-DC66-4DEAE1B0BD5D}"/>
                  </a:ext>
                </a:extLst>
              </p:cNvPr>
              <p:cNvSpPr/>
              <p:nvPr/>
            </p:nvSpPr>
            <p:spPr>
              <a:xfrm>
                <a:off x="2684548" y="3077697"/>
                <a:ext cx="51708" cy="89811"/>
              </a:xfrm>
              <a:custGeom>
                <a:avLst/>
                <a:gdLst/>
                <a:ahLst/>
                <a:cxnLst/>
                <a:rect l="l" t="t" r="r" b="b"/>
                <a:pathLst>
                  <a:path w="1049" h="1822" extrusionOk="0">
                    <a:moveTo>
                      <a:pt x="1" y="0"/>
                    </a:moveTo>
                    <a:cubicBezTo>
                      <a:pt x="96" y="286"/>
                      <a:pt x="239" y="572"/>
                      <a:pt x="370" y="822"/>
                    </a:cubicBezTo>
                    <a:cubicBezTo>
                      <a:pt x="560" y="1179"/>
                      <a:pt x="787" y="1512"/>
                      <a:pt x="1049" y="1822"/>
                    </a:cubicBezTo>
                    <a:cubicBezTo>
                      <a:pt x="1037" y="1774"/>
                      <a:pt x="1037" y="1715"/>
                      <a:pt x="1025" y="1667"/>
                    </a:cubicBezTo>
                    <a:cubicBezTo>
                      <a:pt x="799" y="1393"/>
                      <a:pt x="608" y="1095"/>
                      <a:pt x="441" y="774"/>
                    </a:cubicBezTo>
                    <a:cubicBezTo>
                      <a:pt x="310" y="524"/>
                      <a:pt x="203" y="262"/>
                      <a:pt x="96" y="0"/>
                    </a:cubicBezTo>
                    <a:close/>
                  </a:path>
                </a:pathLst>
              </a:custGeom>
              <a:solidFill>
                <a:srgbClr val="42409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1" name="Google Shape;5864;p62">
                <a:extLst>
                  <a:ext uri="{FF2B5EF4-FFF2-40B4-BE49-F238E27FC236}">
                    <a16:creationId xmlns:a16="http://schemas.microsoft.com/office/drawing/2014/main" id="{FB193479-0FA8-F0FC-E299-6221647C236C}"/>
                  </a:ext>
                </a:extLst>
              </p:cNvPr>
              <p:cNvSpPr/>
              <p:nvPr/>
            </p:nvSpPr>
            <p:spPr>
              <a:xfrm>
                <a:off x="2561317" y="3088837"/>
                <a:ext cx="38793" cy="126583"/>
              </a:xfrm>
              <a:custGeom>
                <a:avLst/>
                <a:gdLst/>
                <a:ahLst/>
                <a:cxnLst/>
                <a:rect l="l" t="t" r="r" b="b"/>
                <a:pathLst>
                  <a:path w="787" h="2568" extrusionOk="0">
                    <a:moveTo>
                      <a:pt x="715" y="0"/>
                    </a:moveTo>
                    <a:cubicBezTo>
                      <a:pt x="727" y="298"/>
                      <a:pt x="739" y="596"/>
                      <a:pt x="727" y="905"/>
                    </a:cubicBezTo>
                    <a:cubicBezTo>
                      <a:pt x="727" y="1191"/>
                      <a:pt x="715" y="1465"/>
                      <a:pt x="691" y="1739"/>
                    </a:cubicBezTo>
                    <a:cubicBezTo>
                      <a:pt x="679" y="1965"/>
                      <a:pt x="691" y="2322"/>
                      <a:pt x="429" y="2453"/>
                    </a:cubicBezTo>
                    <a:cubicBezTo>
                      <a:pt x="387" y="2471"/>
                      <a:pt x="350" y="2480"/>
                      <a:pt x="319" y="2480"/>
                    </a:cubicBezTo>
                    <a:cubicBezTo>
                      <a:pt x="145" y="2480"/>
                      <a:pt x="121" y="2235"/>
                      <a:pt x="131" y="2084"/>
                    </a:cubicBezTo>
                    <a:cubicBezTo>
                      <a:pt x="143" y="1834"/>
                      <a:pt x="191" y="1596"/>
                      <a:pt x="203" y="1346"/>
                    </a:cubicBezTo>
                    <a:cubicBezTo>
                      <a:pt x="239" y="905"/>
                      <a:pt x="215" y="477"/>
                      <a:pt x="179" y="48"/>
                    </a:cubicBezTo>
                    <a:cubicBezTo>
                      <a:pt x="143" y="48"/>
                      <a:pt x="120" y="48"/>
                      <a:pt x="84" y="60"/>
                    </a:cubicBezTo>
                    <a:cubicBezTo>
                      <a:pt x="96" y="107"/>
                      <a:pt x="96" y="167"/>
                      <a:pt x="96" y="227"/>
                    </a:cubicBezTo>
                    <a:cubicBezTo>
                      <a:pt x="143" y="786"/>
                      <a:pt x="131" y="1370"/>
                      <a:pt x="60" y="1953"/>
                    </a:cubicBezTo>
                    <a:cubicBezTo>
                      <a:pt x="24" y="2132"/>
                      <a:pt x="0" y="2358"/>
                      <a:pt x="131" y="2489"/>
                    </a:cubicBezTo>
                    <a:cubicBezTo>
                      <a:pt x="178" y="2544"/>
                      <a:pt x="240" y="2567"/>
                      <a:pt x="306" y="2567"/>
                    </a:cubicBezTo>
                    <a:cubicBezTo>
                      <a:pt x="412" y="2567"/>
                      <a:pt x="527" y="2509"/>
                      <a:pt x="608" y="2429"/>
                    </a:cubicBezTo>
                    <a:cubicBezTo>
                      <a:pt x="786" y="2239"/>
                      <a:pt x="774" y="1953"/>
                      <a:pt x="774" y="1715"/>
                    </a:cubicBezTo>
                    <a:cubicBezTo>
                      <a:pt x="786" y="1417"/>
                      <a:pt x="786" y="1108"/>
                      <a:pt x="786" y="810"/>
                    </a:cubicBezTo>
                    <a:cubicBezTo>
                      <a:pt x="786" y="536"/>
                      <a:pt x="774" y="274"/>
                      <a:pt x="751" y="0"/>
                    </a:cubicBezTo>
                    <a:close/>
                  </a:path>
                </a:pathLst>
              </a:custGeom>
              <a:solidFill>
                <a:srgbClr val="42409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2" name="Google Shape;5865;p62">
                <a:extLst>
                  <a:ext uri="{FF2B5EF4-FFF2-40B4-BE49-F238E27FC236}">
                    <a16:creationId xmlns:a16="http://schemas.microsoft.com/office/drawing/2014/main" id="{D77D1C2A-E50F-9C20-97D3-3AD7D9CBC90D}"/>
                  </a:ext>
                </a:extLst>
              </p:cNvPr>
              <p:cNvSpPr/>
              <p:nvPr/>
            </p:nvSpPr>
            <p:spPr>
              <a:xfrm>
                <a:off x="2188664" y="2631006"/>
                <a:ext cx="566962" cy="589883"/>
              </a:xfrm>
              <a:custGeom>
                <a:avLst/>
                <a:gdLst/>
                <a:ahLst/>
                <a:cxnLst/>
                <a:rect l="l" t="t" r="r" b="b"/>
                <a:pathLst>
                  <a:path w="11502" h="11967" extrusionOk="0">
                    <a:moveTo>
                      <a:pt x="4650" y="1"/>
                    </a:moveTo>
                    <a:cubicBezTo>
                      <a:pt x="4608" y="1"/>
                      <a:pt x="4566" y="1"/>
                      <a:pt x="4524" y="1"/>
                    </a:cubicBezTo>
                    <a:cubicBezTo>
                      <a:pt x="2703" y="49"/>
                      <a:pt x="1417" y="359"/>
                      <a:pt x="1000" y="763"/>
                    </a:cubicBezTo>
                    <a:cubicBezTo>
                      <a:pt x="941" y="823"/>
                      <a:pt x="893" y="871"/>
                      <a:pt x="881" y="930"/>
                    </a:cubicBezTo>
                    <a:cubicBezTo>
                      <a:pt x="833" y="1025"/>
                      <a:pt x="750" y="1585"/>
                      <a:pt x="667" y="2418"/>
                    </a:cubicBezTo>
                    <a:cubicBezTo>
                      <a:pt x="619" y="2787"/>
                      <a:pt x="583" y="3216"/>
                      <a:pt x="536" y="3692"/>
                    </a:cubicBezTo>
                    <a:cubicBezTo>
                      <a:pt x="488" y="4228"/>
                      <a:pt x="429" y="4812"/>
                      <a:pt x="381" y="5407"/>
                    </a:cubicBezTo>
                    <a:cubicBezTo>
                      <a:pt x="333" y="5931"/>
                      <a:pt x="298" y="6478"/>
                      <a:pt x="250" y="7014"/>
                    </a:cubicBezTo>
                    <a:cubicBezTo>
                      <a:pt x="202" y="7610"/>
                      <a:pt x="155" y="8205"/>
                      <a:pt x="119" y="8764"/>
                    </a:cubicBezTo>
                    <a:cubicBezTo>
                      <a:pt x="83" y="9241"/>
                      <a:pt x="60" y="9693"/>
                      <a:pt x="36" y="10110"/>
                    </a:cubicBezTo>
                    <a:cubicBezTo>
                      <a:pt x="24" y="10658"/>
                      <a:pt x="12" y="11169"/>
                      <a:pt x="0" y="11562"/>
                    </a:cubicBezTo>
                    <a:cubicBezTo>
                      <a:pt x="509" y="11637"/>
                      <a:pt x="2902" y="11966"/>
                      <a:pt x="5882" y="11966"/>
                    </a:cubicBezTo>
                    <a:cubicBezTo>
                      <a:pt x="7640" y="11966"/>
                      <a:pt x="9602" y="11852"/>
                      <a:pt x="11501" y="11503"/>
                    </a:cubicBezTo>
                    <a:cubicBezTo>
                      <a:pt x="11501" y="11050"/>
                      <a:pt x="11466" y="10586"/>
                      <a:pt x="11454" y="10098"/>
                    </a:cubicBezTo>
                    <a:cubicBezTo>
                      <a:pt x="11430" y="9598"/>
                      <a:pt x="11394" y="9098"/>
                      <a:pt x="11347" y="8610"/>
                    </a:cubicBezTo>
                    <a:cubicBezTo>
                      <a:pt x="11311" y="8050"/>
                      <a:pt x="11251" y="7502"/>
                      <a:pt x="11192" y="6967"/>
                    </a:cubicBezTo>
                    <a:cubicBezTo>
                      <a:pt x="11109" y="6371"/>
                      <a:pt x="11037" y="5788"/>
                      <a:pt x="10954" y="5228"/>
                    </a:cubicBezTo>
                    <a:cubicBezTo>
                      <a:pt x="10859" y="4657"/>
                      <a:pt x="10751" y="4121"/>
                      <a:pt x="10668" y="3645"/>
                    </a:cubicBezTo>
                    <a:cubicBezTo>
                      <a:pt x="10561" y="3133"/>
                      <a:pt x="10442" y="2668"/>
                      <a:pt x="10347" y="2276"/>
                    </a:cubicBezTo>
                    <a:cubicBezTo>
                      <a:pt x="10192" y="1740"/>
                      <a:pt x="10025" y="1347"/>
                      <a:pt x="9870" y="1133"/>
                    </a:cubicBezTo>
                    <a:cubicBezTo>
                      <a:pt x="9811" y="1049"/>
                      <a:pt x="9585" y="930"/>
                      <a:pt x="9251" y="811"/>
                    </a:cubicBezTo>
                    <a:cubicBezTo>
                      <a:pt x="8242" y="428"/>
                      <a:pt x="6228" y="1"/>
                      <a:pt x="4650" y="1"/>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3" name="Google Shape;5866;p62">
                <a:extLst>
                  <a:ext uri="{FF2B5EF4-FFF2-40B4-BE49-F238E27FC236}">
                    <a16:creationId xmlns:a16="http://schemas.microsoft.com/office/drawing/2014/main" id="{69459593-6029-E271-FA4F-93CF0BFAD90F}"/>
                  </a:ext>
                </a:extLst>
              </p:cNvPr>
              <p:cNvSpPr/>
              <p:nvPr/>
            </p:nvSpPr>
            <p:spPr>
              <a:xfrm>
                <a:off x="2336345" y="2637611"/>
                <a:ext cx="266672" cy="210627"/>
              </a:xfrm>
              <a:custGeom>
                <a:avLst/>
                <a:gdLst/>
                <a:ahLst/>
                <a:cxnLst/>
                <a:rect l="l" t="t" r="r" b="b"/>
                <a:pathLst>
                  <a:path w="5410" h="4273" extrusionOk="0">
                    <a:moveTo>
                      <a:pt x="1506" y="1"/>
                    </a:moveTo>
                    <a:cubicBezTo>
                      <a:pt x="542" y="1"/>
                      <a:pt x="0" y="268"/>
                      <a:pt x="778" y="1106"/>
                    </a:cubicBezTo>
                    <a:cubicBezTo>
                      <a:pt x="1743" y="2142"/>
                      <a:pt x="3100" y="3273"/>
                      <a:pt x="3814" y="3868"/>
                    </a:cubicBezTo>
                    <a:cubicBezTo>
                      <a:pt x="4124" y="4130"/>
                      <a:pt x="4326" y="4273"/>
                      <a:pt x="4326" y="4273"/>
                    </a:cubicBezTo>
                    <a:cubicBezTo>
                      <a:pt x="4326" y="4273"/>
                      <a:pt x="4445" y="4070"/>
                      <a:pt x="4588" y="3737"/>
                    </a:cubicBezTo>
                    <a:cubicBezTo>
                      <a:pt x="4934" y="3011"/>
                      <a:pt x="5410" y="1713"/>
                      <a:pt x="5076" y="820"/>
                    </a:cubicBezTo>
                    <a:cubicBezTo>
                      <a:pt x="4862" y="237"/>
                      <a:pt x="3886" y="260"/>
                      <a:pt x="2779" y="106"/>
                    </a:cubicBezTo>
                    <a:cubicBezTo>
                      <a:pt x="2326" y="42"/>
                      <a:pt x="1883" y="1"/>
                      <a:pt x="1506" y="1"/>
                    </a:cubicBezTo>
                    <a:close/>
                  </a:path>
                </a:pathLst>
              </a:custGeom>
              <a:solidFill>
                <a:srgbClr val="C8D9A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4" name="Google Shape;5867;p62">
                <a:extLst>
                  <a:ext uri="{FF2B5EF4-FFF2-40B4-BE49-F238E27FC236}">
                    <a16:creationId xmlns:a16="http://schemas.microsoft.com/office/drawing/2014/main" id="{2987B5D9-DAE0-A198-2B08-0A9F3A8A47EA}"/>
                  </a:ext>
                </a:extLst>
              </p:cNvPr>
              <p:cNvSpPr/>
              <p:nvPr/>
            </p:nvSpPr>
            <p:spPr>
              <a:xfrm>
                <a:off x="2370554" y="2557707"/>
                <a:ext cx="209000" cy="135061"/>
              </a:xfrm>
              <a:custGeom>
                <a:avLst/>
                <a:gdLst/>
                <a:ahLst/>
                <a:cxnLst/>
                <a:rect l="l" t="t" r="r" b="b"/>
                <a:pathLst>
                  <a:path w="4240" h="2740" extrusionOk="0">
                    <a:moveTo>
                      <a:pt x="549" y="0"/>
                    </a:moveTo>
                    <a:lnTo>
                      <a:pt x="168" y="1310"/>
                    </a:lnTo>
                    <a:cubicBezTo>
                      <a:pt x="168" y="1310"/>
                      <a:pt x="1" y="2119"/>
                      <a:pt x="1668" y="2560"/>
                    </a:cubicBezTo>
                    <a:cubicBezTo>
                      <a:pt x="2166" y="2692"/>
                      <a:pt x="2551" y="2739"/>
                      <a:pt x="2848" y="2739"/>
                    </a:cubicBezTo>
                    <a:cubicBezTo>
                      <a:pt x="3592" y="2739"/>
                      <a:pt x="3775" y="2441"/>
                      <a:pt x="3775" y="2441"/>
                    </a:cubicBezTo>
                    <a:lnTo>
                      <a:pt x="4240" y="786"/>
                    </a:lnTo>
                    <a:lnTo>
                      <a:pt x="549" y="0"/>
                    </a:ln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5" name="Google Shape;5868;p62">
                <a:extLst>
                  <a:ext uri="{FF2B5EF4-FFF2-40B4-BE49-F238E27FC236}">
                    <a16:creationId xmlns:a16="http://schemas.microsoft.com/office/drawing/2014/main" id="{452E3EE6-CFDD-7EF9-8F97-A40C775A87D0}"/>
                  </a:ext>
                </a:extLst>
              </p:cNvPr>
              <p:cNvSpPr/>
              <p:nvPr/>
            </p:nvSpPr>
            <p:spPr>
              <a:xfrm>
                <a:off x="2377012" y="2540652"/>
                <a:ext cx="209592" cy="100360"/>
              </a:xfrm>
              <a:custGeom>
                <a:avLst/>
                <a:gdLst/>
                <a:ahLst/>
                <a:cxnLst/>
                <a:rect l="l" t="t" r="r" b="b"/>
                <a:pathLst>
                  <a:path w="4252" h="2036" extrusionOk="0">
                    <a:moveTo>
                      <a:pt x="1192" y="1"/>
                    </a:moveTo>
                    <a:cubicBezTo>
                      <a:pt x="942" y="1"/>
                      <a:pt x="668" y="1"/>
                      <a:pt x="418" y="84"/>
                    </a:cubicBezTo>
                    <a:cubicBezTo>
                      <a:pt x="287" y="120"/>
                      <a:pt x="144" y="179"/>
                      <a:pt x="72" y="287"/>
                    </a:cubicBezTo>
                    <a:cubicBezTo>
                      <a:pt x="1" y="406"/>
                      <a:pt x="25" y="560"/>
                      <a:pt x="72" y="691"/>
                    </a:cubicBezTo>
                    <a:cubicBezTo>
                      <a:pt x="203" y="1072"/>
                      <a:pt x="537" y="1406"/>
                      <a:pt x="942" y="1608"/>
                    </a:cubicBezTo>
                    <a:cubicBezTo>
                      <a:pt x="1334" y="1823"/>
                      <a:pt x="1787" y="1930"/>
                      <a:pt x="2227" y="1989"/>
                    </a:cubicBezTo>
                    <a:cubicBezTo>
                      <a:pt x="2411" y="2018"/>
                      <a:pt x="2591" y="2035"/>
                      <a:pt x="2768" y="2035"/>
                    </a:cubicBezTo>
                    <a:cubicBezTo>
                      <a:pt x="2960" y="2035"/>
                      <a:pt x="3149" y="2015"/>
                      <a:pt x="3335" y="1965"/>
                    </a:cubicBezTo>
                    <a:cubicBezTo>
                      <a:pt x="3632" y="1894"/>
                      <a:pt x="4037" y="1715"/>
                      <a:pt x="4168" y="1453"/>
                    </a:cubicBezTo>
                    <a:cubicBezTo>
                      <a:pt x="4251" y="1239"/>
                      <a:pt x="4180" y="822"/>
                      <a:pt x="4049" y="644"/>
                    </a:cubicBezTo>
                    <a:cubicBezTo>
                      <a:pt x="3930" y="501"/>
                      <a:pt x="3739" y="441"/>
                      <a:pt x="3537" y="394"/>
                    </a:cubicBezTo>
                    <a:cubicBezTo>
                      <a:pt x="2763" y="179"/>
                      <a:pt x="1977" y="25"/>
                      <a:pt x="1192"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6" name="Google Shape;5869;p62">
                <a:extLst>
                  <a:ext uri="{FF2B5EF4-FFF2-40B4-BE49-F238E27FC236}">
                    <a16:creationId xmlns:a16="http://schemas.microsoft.com/office/drawing/2014/main" id="{84B62BDF-EDC7-5604-BB12-DD3F7D34731B}"/>
                  </a:ext>
                </a:extLst>
              </p:cNvPr>
              <p:cNvSpPr/>
              <p:nvPr/>
            </p:nvSpPr>
            <p:spPr>
              <a:xfrm>
                <a:off x="2346253" y="2608085"/>
                <a:ext cx="247399" cy="154581"/>
              </a:xfrm>
              <a:custGeom>
                <a:avLst/>
                <a:gdLst/>
                <a:ahLst/>
                <a:cxnLst/>
                <a:rect l="l" t="t" r="r" b="b"/>
                <a:pathLst>
                  <a:path w="5019" h="3136" extrusionOk="0">
                    <a:moveTo>
                      <a:pt x="740" y="1"/>
                    </a:moveTo>
                    <a:cubicBezTo>
                      <a:pt x="372" y="1"/>
                      <a:pt x="0" y="1006"/>
                      <a:pt x="53" y="1133"/>
                    </a:cubicBezTo>
                    <a:cubicBezTo>
                      <a:pt x="887" y="3002"/>
                      <a:pt x="2554" y="3038"/>
                      <a:pt x="2899" y="3133"/>
                    </a:cubicBezTo>
                    <a:cubicBezTo>
                      <a:pt x="2904" y="3135"/>
                      <a:pt x="2909" y="3136"/>
                      <a:pt x="2915" y="3136"/>
                    </a:cubicBezTo>
                    <a:cubicBezTo>
                      <a:pt x="3147" y="3136"/>
                      <a:pt x="3828" y="1967"/>
                      <a:pt x="3828" y="1967"/>
                    </a:cubicBezTo>
                    <a:cubicBezTo>
                      <a:pt x="3828" y="1967"/>
                      <a:pt x="4416" y="2907"/>
                      <a:pt x="4563" y="2907"/>
                    </a:cubicBezTo>
                    <a:cubicBezTo>
                      <a:pt x="4564" y="2907"/>
                      <a:pt x="4565" y="2907"/>
                      <a:pt x="4566" y="2907"/>
                    </a:cubicBezTo>
                    <a:cubicBezTo>
                      <a:pt x="4721" y="2895"/>
                      <a:pt x="4995" y="1990"/>
                      <a:pt x="5018" y="1717"/>
                    </a:cubicBezTo>
                    <a:cubicBezTo>
                      <a:pt x="5018" y="1550"/>
                      <a:pt x="4756" y="907"/>
                      <a:pt x="4637" y="657"/>
                    </a:cubicBezTo>
                    <a:cubicBezTo>
                      <a:pt x="4632" y="647"/>
                      <a:pt x="4619" y="641"/>
                      <a:pt x="4605" y="641"/>
                    </a:cubicBezTo>
                    <a:cubicBezTo>
                      <a:pt x="4584" y="641"/>
                      <a:pt x="4561" y="653"/>
                      <a:pt x="4554" y="681"/>
                    </a:cubicBezTo>
                    <a:cubicBezTo>
                      <a:pt x="4459" y="883"/>
                      <a:pt x="4280" y="1359"/>
                      <a:pt x="3887" y="1395"/>
                    </a:cubicBezTo>
                    <a:cubicBezTo>
                      <a:pt x="3798" y="1402"/>
                      <a:pt x="3711" y="1405"/>
                      <a:pt x="3626" y="1405"/>
                    </a:cubicBezTo>
                    <a:cubicBezTo>
                      <a:pt x="2101" y="1405"/>
                      <a:pt x="1258" y="343"/>
                      <a:pt x="875" y="50"/>
                    </a:cubicBezTo>
                    <a:cubicBezTo>
                      <a:pt x="831" y="16"/>
                      <a:pt x="785" y="1"/>
                      <a:pt x="740"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7" name="Google Shape;5870;p62">
                <a:extLst>
                  <a:ext uri="{FF2B5EF4-FFF2-40B4-BE49-F238E27FC236}">
                    <a16:creationId xmlns:a16="http://schemas.microsoft.com/office/drawing/2014/main" id="{5A7B6802-3A08-A756-C085-38E6E2609900}"/>
                  </a:ext>
                </a:extLst>
              </p:cNvPr>
              <p:cNvSpPr/>
              <p:nvPr/>
            </p:nvSpPr>
            <p:spPr>
              <a:xfrm>
                <a:off x="2342112" y="2598275"/>
                <a:ext cx="251540" cy="153842"/>
              </a:xfrm>
              <a:custGeom>
                <a:avLst/>
                <a:gdLst/>
                <a:ahLst/>
                <a:cxnLst/>
                <a:rect l="l" t="t" r="r" b="b"/>
                <a:pathLst>
                  <a:path w="5103" h="3121" extrusionOk="0">
                    <a:moveTo>
                      <a:pt x="754" y="1"/>
                    </a:moveTo>
                    <a:cubicBezTo>
                      <a:pt x="376" y="1"/>
                      <a:pt x="1" y="1014"/>
                      <a:pt x="54" y="1142"/>
                    </a:cubicBezTo>
                    <a:cubicBezTo>
                      <a:pt x="899" y="2987"/>
                      <a:pt x="2614" y="3035"/>
                      <a:pt x="2923" y="3118"/>
                    </a:cubicBezTo>
                    <a:cubicBezTo>
                      <a:pt x="2929" y="3120"/>
                      <a:pt x="2934" y="3120"/>
                      <a:pt x="2940" y="3120"/>
                    </a:cubicBezTo>
                    <a:cubicBezTo>
                      <a:pt x="3172" y="3120"/>
                      <a:pt x="3864" y="1951"/>
                      <a:pt x="3864" y="1951"/>
                    </a:cubicBezTo>
                    <a:cubicBezTo>
                      <a:pt x="3864" y="1951"/>
                      <a:pt x="4445" y="2880"/>
                      <a:pt x="4620" y="2880"/>
                    </a:cubicBezTo>
                    <a:cubicBezTo>
                      <a:pt x="4622" y="2880"/>
                      <a:pt x="4624" y="2880"/>
                      <a:pt x="4626" y="2880"/>
                    </a:cubicBezTo>
                    <a:cubicBezTo>
                      <a:pt x="4781" y="2856"/>
                      <a:pt x="5067" y="1951"/>
                      <a:pt x="5079" y="1677"/>
                    </a:cubicBezTo>
                    <a:cubicBezTo>
                      <a:pt x="5102" y="1511"/>
                      <a:pt x="4840" y="880"/>
                      <a:pt x="4709" y="618"/>
                    </a:cubicBezTo>
                    <a:cubicBezTo>
                      <a:pt x="4704" y="608"/>
                      <a:pt x="4691" y="602"/>
                      <a:pt x="4677" y="602"/>
                    </a:cubicBezTo>
                    <a:cubicBezTo>
                      <a:pt x="4656" y="602"/>
                      <a:pt x="4633" y="614"/>
                      <a:pt x="4626" y="642"/>
                    </a:cubicBezTo>
                    <a:cubicBezTo>
                      <a:pt x="4531" y="856"/>
                      <a:pt x="4352" y="1332"/>
                      <a:pt x="3947" y="1368"/>
                    </a:cubicBezTo>
                    <a:cubicBezTo>
                      <a:pt x="3849" y="1376"/>
                      <a:pt x="3753" y="1380"/>
                      <a:pt x="3660" y="1380"/>
                    </a:cubicBezTo>
                    <a:cubicBezTo>
                      <a:pt x="2137" y="1380"/>
                      <a:pt x="1269" y="338"/>
                      <a:pt x="888" y="46"/>
                    </a:cubicBezTo>
                    <a:cubicBezTo>
                      <a:pt x="843" y="15"/>
                      <a:pt x="799" y="1"/>
                      <a:pt x="754" y="1"/>
                    </a:cubicBezTo>
                    <a:close/>
                  </a:path>
                </a:pathLst>
              </a:custGeom>
              <a:solidFill>
                <a:srgbClr val="C8D9A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8" name="Google Shape;5872;p62">
                <a:extLst>
                  <a:ext uri="{FF2B5EF4-FFF2-40B4-BE49-F238E27FC236}">
                    <a16:creationId xmlns:a16="http://schemas.microsoft.com/office/drawing/2014/main" id="{284F927B-4EAF-9261-0F64-E97F8DFC824E}"/>
                  </a:ext>
                </a:extLst>
              </p:cNvPr>
              <p:cNvSpPr/>
              <p:nvPr/>
            </p:nvSpPr>
            <p:spPr>
              <a:xfrm>
                <a:off x="2078890" y="3324161"/>
                <a:ext cx="80445" cy="60778"/>
              </a:xfrm>
              <a:custGeom>
                <a:avLst/>
                <a:gdLst/>
                <a:ahLst/>
                <a:cxnLst/>
                <a:rect l="l" t="t" r="r" b="b"/>
                <a:pathLst>
                  <a:path w="1632" h="1233" extrusionOk="0">
                    <a:moveTo>
                      <a:pt x="340" y="0"/>
                    </a:moveTo>
                    <a:cubicBezTo>
                      <a:pt x="286" y="0"/>
                      <a:pt x="242" y="14"/>
                      <a:pt x="215" y="48"/>
                    </a:cubicBezTo>
                    <a:cubicBezTo>
                      <a:pt x="84" y="215"/>
                      <a:pt x="536" y="584"/>
                      <a:pt x="536" y="584"/>
                    </a:cubicBezTo>
                    <a:cubicBezTo>
                      <a:pt x="536" y="584"/>
                      <a:pt x="357" y="527"/>
                      <a:pt x="227" y="527"/>
                    </a:cubicBezTo>
                    <a:cubicBezTo>
                      <a:pt x="85" y="527"/>
                      <a:pt x="1" y="595"/>
                      <a:pt x="274" y="882"/>
                    </a:cubicBezTo>
                    <a:cubicBezTo>
                      <a:pt x="539" y="1165"/>
                      <a:pt x="904" y="1232"/>
                      <a:pt x="1189" y="1232"/>
                    </a:cubicBezTo>
                    <a:cubicBezTo>
                      <a:pt x="1442" y="1232"/>
                      <a:pt x="1632" y="1179"/>
                      <a:pt x="1632" y="1179"/>
                    </a:cubicBezTo>
                    <a:lnTo>
                      <a:pt x="894" y="203"/>
                    </a:lnTo>
                    <a:cubicBezTo>
                      <a:pt x="894" y="203"/>
                      <a:pt x="548" y="0"/>
                      <a:pt x="340"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59" name="Google Shape;5873;p62">
                <a:extLst>
                  <a:ext uri="{FF2B5EF4-FFF2-40B4-BE49-F238E27FC236}">
                    <a16:creationId xmlns:a16="http://schemas.microsoft.com/office/drawing/2014/main" id="{7BFABC19-3EF6-47DE-6413-9B65D4D368C6}"/>
                  </a:ext>
                </a:extLst>
              </p:cNvPr>
              <p:cNvSpPr/>
              <p:nvPr/>
            </p:nvSpPr>
            <p:spPr>
              <a:xfrm>
                <a:off x="2095403" y="3231983"/>
                <a:ext cx="161384" cy="152215"/>
              </a:xfrm>
              <a:custGeom>
                <a:avLst/>
                <a:gdLst/>
                <a:ahLst/>
                <a:cxnLst/>
                <a:rect l="l" t="t" r="r" b="b"/>
                <a:pathLst>
                  <a:path w="3274" h="3088" extrusionOk="0">
                    <a:moveTo>
                      <a:pt x="1915" y="0"/>
                    </a:moveTo>
                    <a:cubicBezTo>
                      <a:pt x="1365" y="0"/>
                      <a:pt x="0" y="1138"/>
                      <a:pt x="11" y="1275"/>
                    </a:cubicBezTo>
                    <a:cubicBezTo>
                      <a:pt x="23" y="1442"/>
                      <a:pt x="856" y="3026"/>
                      <a:pt x="1201" y="3085"/>
                    </a:cubicBezTo>
                    <a:cubicBezTo>
                      <a:pt x="1212" y="3087"/>
                      <a:pt x="1224" y="3088"/>
                      <a:pt x="1236" y="3088"/>
                    </a:cubicBezTo>
                    <a:cubicBezTo>
                      <a:pt x="1643" y="3088"/>
                      <a:pt x="3156" y="2186"/>
                      <a:pt x="3214" y="1621"/>
                    </a:cubicBezTo>
                    <a:cubicBezTo>
                      <a:pt x="3273" y="1037"/>
                      <a:pt x="2083" y="61"/>
                      <a:pt x="2083" y="61"/>
                    </a:cubicBezTo>
                    <a:cubicBezTo>
                      <a:pt x="2043" y="19"/>
                      <a:pt x="1986" y="0"/>
                      <a:pt x="1915"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0" name="Google Shape;5874;p62">
                <a:extLst>
                  <a:ext uri="{FF2B5EF4-FFF2-40B4-BE49-F238E27FC236}">
                    <a16:creationId xmlns:a16="http://schemas.microsoft.com/office/drawing/2014/main" id="{236A435A-FCC9-B596-D1E3-F1BF980017D2}"/>
                  </a:ext>
                </a:extLst>
              </p:cNvPr>
              <p:cNvSpPr/>
              <p:nvPr/>
            </p:nvSpPr>
            <p:spPr>
              <a:xfrm>
                <a:off x="2113740" y="3329928"/>
                <a:ext cx="28590" cy="41258"/>
              </a:xfrm>
              <a:custGeom>
                <a:avLst/>
                <a:gdLst/>
                <a:ahLst/>
                <a:cxnLst/>
                <a:rect l="l" t="t" r="r" b="b"/>
                <a:pathLst>
                  <a:path w="580" h="837" extrusionOk="0">
                    <a:moveTo>
                      <a:pt x="40" y="1"/>
                    </a:moveTo>
                    <a:cubicBezTo>
                      <a:pt x="20" y="1"/>
                      <a:pt x="1" y="21"/>
                      <a:pt x="8" y="50"/>
                    </a:cubicBezTo>
                    <a:cubicBezTo>
                      <a:pt x="56" y="205"/>
                      <a:pt x="127" y="348"/>
                      <a:pt x="222" y="479"/>
                    </a:cubicBezTo>
                    <a:cubicBezTo>
                      <a:pt x="270" y="562"/>
                      <a:pt x="306" y="610"/>
                      <a:pt x="365" y="681"/>
                    </a:cubicBezTo>
                    <a:lnTo>
                      <a:pt x="460" y="765"/>
                    </a:lnTo>
                    <a:cubicBezTo>
                      <a:pt x="484" y="800"/>
                      <a:pt x="520" y="824"/>
                      <a:pt x="544" y="836"/>
                    </a:cubicBezTo>
                    <a:cubicBezTo>
                      <a:pt x="568" y="836"/>
                      <a:pt x="579" y="824"/>
                      <a:pt x="579" y="812"/>
                    </a:cubicBezTo>
                    <a:cubicBezTo>
                      <a:pt x="544" y="800"/>
                      <a:pt x="520" y="765"/>
                      <a:pt x="508" y="741"/>
                    </a:cubicBezTo>
                    <a:cubicBezTo>
                      <a:pt x="472" y="705"/>
                      <a:pt x="448" y="681"/>
                      <a:pt x="425" y="646"/>
                    </a:cubicBezTo>
                    <a:cubicBezTo>
                      <a:pt x="365" y="586"/>
                      <a:pt x="329" y="527"/>
                      <a:pt x="282" y="455"/>
                    </a:cubicBezTo>
                    <a:cubicBezTo>
                      <a:pt x="187" y="324"/>
                      <a:pt x="115" y="169"/>
                      <a:pt x="67" y="27"/>
                    </a:cubicBezTo>
                    <a:cubicBezTo>
                      <a:pt x="63" y="8"/>
                      <a:pt x="51" y="1"/>
                      <a:pt x="40" y="1"/>
                    </a:cubicBezTo>
                    <a:close/>
                  </a:path>
                </a:pathLst>
              </a:custGeom>
              <a:solidFill>
                <a:srgbClr val="C4412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1" name="Google Shape;5875;p62">
                <a:extLst>
                  <a:ext uri="{FF2B5EF4-FFF2-40B4-BE49-F238E27FC236}">
                    <a16:creationId xmlns:a16="http://schemas.microsoft.com/office/drawing/2014/main" id="{F5DD30CF-5665-3378-167B-DEEA62F3BEC1}"/>
                  </a:ext>
                </a:extLst>
              </p:cNvPr>
              <p:cNvSpPr/>
              <p:nvPr/>
            </p:nvSpPr>
            <p:spPr>
              <a:xfrm>
                <a:off x="1914548" y="2658758"/>
                <a:ext cx="397988" cy="674272"/>
              </a:xfrm>
              <a:custGeom>
                <a:avLst/>
                <a:gdLst/>
                <a:ahLst/>
                <a:cxnLst/>
                <a:rect l="l" t="t" r="r" b="b"/>
                <a:pathLst>
                  <a:path w="8074" h="13679" extrusionOk="0">
                    <a:moveTo>
                      <a:pt x="6920" y="1"/>
                    </a:moveTo>
                    <a:cubicBezTo>
                      <a:pt x="5835" y="1"/>
                      <a:pt x="2349" y="3138"/>
                      <a:pt x="1180" y="5320"/>
                    </a:cubicBezTo>
                    <a:cubicBezTo>
                      <a:pt x="1" y="7487"/>
                      <a:pt x="1477" y="10095"/>
                      <a:pt x="3085" y="12940"/>
                    </a:cubicBezTo>
                    <a:cubicBezTo>
                      <a:pt x="3108" y="12964"/>
                      <a:pt x="3120" y="12988"/>
                      <a:pt x="3132" y="13012"/>
                    </a:cubicBezTo>
                    <a:cubicBezTo>
                      <a:pt x="3251" y="13238"/>
                      <a:pt x="3382" y="13464"/>
                      <a:pt x="3501" y="13678"/>
                    </a:cubicBezTo>
                    <a:lnTo>
                      <a:pt x="6156" y="11416"/>
                    </a:lnTo>
                    <a:cubicBezTo>
                      <a:pt x="6156" y="11416"/>
                      <a:pt x="5978" y="11154"/>
                      <a:pt x="5740" y="10726"/>
                    </a:cubicBezTo>
                    <a:lnTo>
                      <a:pt x="5692" y="10630"/>
                    </a:lnTo>
                    <a:cubicBezTo>
                      <a:pt x="5144" y="9654"/>
                      <a:pt x="4299" y="7987"/>
                      <a:pt x="4323" y="7011"/>
                    </a:cubicBezTo>
                    <a:cubicBezTo>
                      <a:pt x="4370" y="5570"/>
                      <a:pt x="6216" y="4570"/>
                      <a:pt x="7252" y="3915"/>
                    </a:cubicBezTo>
                    <a:cubicBezTo>
                      <a:pt x="8073" y="3403"/>
                      <a:pt x="7907" y="427"/>
                      <a:pt x="7085" y="34"/>
                    </a:cubicBezTo>
                    <a:cubicBezTo>
                      <a:pt x="7039" y="11"/>
                      <a:pt x="6983" y="1"/>
                      <a:pt x="6920" y="1"/>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2" name="Google Shape;5876;p62">
                <a:extLst>
                  <a:ext uri="{FF2B5EF4-FFF2-40B4-BE49-F238E27FC236}">
                    <a16:creationId xmlns:a16="http://schemas.microsoft.com/office/drawing/2014/main" id="{106E9907-588E-B789-98F2-659D8D2C794A}"/>
                  </a:ext>
                </a:extLst>
              </p:cNvPr>
              <p:cNvSpPr/>
              <p:nvPr/>
            </p:nvSpPr>
            <p:spPr>
              <a:xfrm>
                <a:off x="2065975" y="3182148"/>
                <a:ext cx="131512" cy="117415"/>
              </a:xfrm>
              <a:custGeom>
                <a:avLst/>
                <a:gdLst/>
                <a:ahLst/>
                <a:cxnLst/>
                <a:rect l="l" t="t" r="r" b="b"/>
                <a:pathLst>
                  <a:path w="2668" h="2382" extrusionOk="0">
                    <a:moveTo>
                      <a:pt x="2584" y="0"/>
                    </a:moveTo>
                    <a:cubicBezTo>
                      <a:pt x="2572" y="0"/>
                      <a:pt x="2560" y="12"/>
                      <a:pt x="2549" y="24"/>
                    </a:cubicBezTo>
                    <a:cubicBezTo>
                      <a:pt x="2287" y="203"/>
                      <a:pt x="2037" y="405"/>
                      <a:pt x="1787" y="608"/>
                    </a:cubicBezTo>
                    <a:cubicBezTo>
                      <a:pt x="1298" y="1012"/>
                      <a:pt x="834" y="1429"/>
                      <a:pt x="405" y="1870"/>
                    </a:cubicBezTo>
                    <a:cubicBezTo>
                      <a:pt x="263" y="2024"/>
                      <a:pt x="132" y="2155"/>
                      <a:pt x="1" y="2310"/>
                    </a:cubicBezTo>
                    <a:cubicBezTo>
                      <a:pt x="13" y="2334"/>
                      <a:pt x="24" y="2346"/>
                      <a:pt x="48" y="2382"/>
                    </a:cubicBezTo>
                    <a:cubicBezTo>
                      <a:pt x="489" y="1917"/>
                      <a:pt x="953" y="1453"/>
                      <a:pt x="1453" y="1024"/>
                    </a:cubicBezTo>
                    <a:cubicBezTo>
                      <a:pt x="1751" y="774"/>
                      <a:pt x="2072" y="524"/>
                      <a:pt x="2394" y="286"/>
                    </a:cubicBezTo>
                    <a:cubicBezTo>
                      <a:pt x="2489" y="203"/>
                      <a:pt x="2572" y="143"/>
                      <a:pt x="2668" y="84"/>
                    </a:cubicBezTo>
                    <a:cubicBezTo>
                      <a:pt x="2644" y="60"/>
                      <a:pt x="2620" y="24"/>
                      <a:pt x="2584"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3" name="Google Shape;5877;p62">
                <a:extLst>
                  <a:ext uri="{FF2B5EF4-FFF2-40B4-BE49-F238E27FC236}">
                    <a16:creationId xmlns:a16="http://schemas.microsoft.com/office/drawing/2014/main" id="{840739B1-71F7-A2C9-6683-30DF5054FE66}"/>
                  </a:ext>
                </a:extLst>
              </p:cNvPr>
              <p:cNvSpPr/>
              <p:nvPr/>
            </p:nvSpPr>
            <p:spPr>
              <a:xfrm>
                <a:off x="2209170" y="2851739"/>
                <a:ext cx="62848" cy="41110"/>
              </a:xfrm>
              <a:custGeom>
                <a:avLst/>
                <a:gdLst/>
                <a:ahLst/>
                <a:cxnLst/>
                <a:rect l="l" t="t" r="r" b="b"/>
                <a:pathLst>
                  <a:path w="1275" h="834" extrusionOk="0">
                    <a:moveTo>
                      <a:pt x="1275" y="0"/>
                    </a:moveTo>
                    <a:lnTo>
                      <a:pt x="1275" y="0"/>
                    </a:lnTo>
                    <a:cubicBezTo>
                      <a:pt x="1025" y="95"/>
                      <a:pt x="798" y="214"/>
                      <a:pt x="596" y="345"/>
                    </a:cubicBezTo>
                    <a:cubicBezTo>
                      <a:pt x="382" y="476"/>
                      <a:pt x="179" y="631"/>
                      <a:pt x="1" y="834"/>
                    </a:cubicBezTo>
                    <a:cubicBezTo>
                      <a:pt x="156" y="822"/>
                      <a:pt x="310" y="798"/>
                      <a:pt x="477" y="774"/>
                    </a:cubicBezTo>
                    <a:cubicBezTo>
                      <a:pt x="632" y="750"/>
                      <a:pt x="787" y="715"/>
                      <a:pt x="953" y="655"/>
                    </a:cubicBezTo>
                    <a:cubicBezTo>
                      <a:pt x="858" y="631"/>
                      <a:pt x="787" y="619"/>
                      <a:pt x="691" y="619"/>
                    </a:cubicBezTo>
                    <a:cubicBezTo>
                      <a:pt x="650" y="607"/>
                      <a:pt x="605" y="601"/>
                      <a:pt x="562" y="601"/>
                    </a:cubicBezTo>
                    <a:cubicBezTo>
                      <a:pt x="519" y="601"/>
                      <a:pt x="477" y="607"/>
                      <a:pt x="441" y="619"/>
                    </a:cubicBezTo>
                    <a:cubicBezTo>
                      <a:pt x="429" y="619"/>
                      <a:pt x="417" y="619"/>
                      <a:pt x="394" y="631"/>
                    </a:cubicBezTo>
                    <a:cubicBezTo>
                      <a:pt x="489" y="584"/>
                      <a:pt x="572" y="524"/>
                      <a:pt x="667" y="465"/>
                    </a:cubicBezTo>
                    <a:cubicBezTo>
                      <a:pt x="870" y="334"/>
                      <a:pt x="1096" y="179"/>
                      <a:pt x="1275" y="0"/>
                    </a:cubicBezTo>
                    <a:close/>
                  </a:path>
                </a:pathLst>
              </a:custGeom>
              <a:solidFill>
                <a:srgbClr val="4436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4" name="Google Shape;5878;p62">
                <a:extLst>
                  <a:ext uri="{FF2B5EF4-FFF2-40B4-BE49-F238E27FC236}">
                    <a16:creationId xmlns:a16="http://schemas.microsoft.com/office/drawing/2014/main" id="{F862031A-62D5-A6B3-925F-F876526DBB89}"/>
                  </a:ext>
                </a:extLst>
              </p:cNvPr>
              <p:cNvSpPr/>
              <p:nvPr/>
            </p:nvSpPr>
            <p:spPr>
              <a:xfrm>
                <a:off x="2590054" y="1929816"/>
                <a:ext cx="245378" cy="284368"/>
              </a:xfrm>
              <a:custGeom>
                <a:avLst/>
                <a:gdLst/>
                <a:ahLst/>
                <a:cxnLst/>
                <a:rect l="l" t="t" r="r" b="b"/>
                <a:pathLst>
                  <a:path w="4978" h="5769" extrusionOk="0">
                    <a:moveTo>
                      <a:pt x="1357" y="0"/>
                    </a:moveTo>
                    <a:cubicBezTo>
                      <a:pt x="938" y="0"/>
                      <a:pt x="524" y="115"/>
                      <a:pt x="334" y="487"/>
                    </a:cubicBezTo>
                    <a:cubicBezTo>
                      <a:pt x="1" y="1201"/>
                      <a:pt x="370" y="2249"/>
                      <a:pt x="620" y="2844"/>
                    </a:cubicBezTo>
                    <a:cubicBezTo>
                      <a:pt x="965" y="3642"/>
                      <a:pt x="1501" y="4344"/>
                      <a:pt x="2049" y="5035"/>
                    </a:cubicBezTo>
                    <a:cubicBezTo>
                      <a:pt x="2334" y="5383"/>
                      <a:pt x="2712" y="5769"/>
                      <a:pt x="3218" y="5769"/>
                    </a:cubicBezTo>
                    <a:cubicBezTo>
                      <a:pt x="3282" y="5769"/>
                      <a:pt x="3349" y="5763"/>
                      <a:pt x="3418" y="5749"/>
                    </a:cubicBezTo>
                    <a:cubicBezTo>
                      <a:pt x="3763" y="5666"/>
                      <a:pt x="4073" y="5428"/>
                      <a:pt x="4263" y="5166"/>
                    </a:cubicBezTo>
                    <a:cubicBezTo>
                      <a:pt x="4478" y="4892"/>
                      <a:pt x="4561" y="4582"/>
                      <a:pt x="4621" y="4285"/>
                    </a:cubicBezTo>
                    <a:cubicBezTo>
                      <a:pt x="4978" y="2487"/>
                      <a:pt x="4001" y="760"/>
                      <a:pt x="2275" y="153"/>
                    </a:cubicBezTo>
                    <a:cubicBezTo>
                      <a:pt x="2049" y="78"/>
                      <a:pt x="1702" y="0"/>
                      <a:pt x="1357"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5" name="Google Shape;5879;p62">
                <a:extLst>
                  <a:ext uri="{FF2B5EF4-FFF2-40B4-BE49-F238E27FC236}">
                    <a16:creationId xmlns:a16="http://schemas.microsoft.com/office/drawing/2014/main" id="{B8F5660E-A811-E2E8-F079-71B68E0100B3}"/>
                  </a:ext>
                </a:extLst>
              </p:cNvPr>
              <p:cNvSpPr/>
              <p:nvPr/>
            </p:nvSpPr>
            <p:spPr>
              <a:xfrm>
                <a:off x="2186890" y="1923211"/>
                <a:ext cx="619212" cy="694728"/>
              </a:xfrm>
              <a:custGeom>
                <a:avLst/>
                <a:gdLst/>
                <a:ahLst/>
                <a:cxnLst/>
                <a:rect l="l" t="t" r="r" b="b"/>
                <a:pathLst>
                  <a:path w="12562" h="14094" extrusionOk="0">
                    <a:moveTo>
                      <a:pt x="7114" y="0"/>
                    </a:moveTo>
                    <a:cubicBezTo>
                      <a:pt x="6889" y="0"/>
                      <a:pt x="6657" y="13"/>
                      <a:pt x="6418" y="37"/>
                    </a:cubicBezTo>
                    <a:cubicBezTo>
                      <a:pt x="2727" y="430"/>
                      <a:pt x="0" y="4062"/>
                      <a:pt x="357" y="8003"/>
                    </a:cubicBezTo>
                    <a:cubicBezTo>
                      <a:pt x="465" y="9217"/>
                      <a:pt x="858" y="10300"/>
                      <a:pt x="1429" y="11205"/>
                    </a:cubicBezTo>
                    <a:cubicBezTo>
                      <a:pt x="2569" y="12986"/>
                      <a:pt x="4483" y="14094"/>
                      <a:pt x="6626" y="14094"/>
                    </a:cubicBezTo>
                    <a:cubicBezTo>
                      <a:pt x="6833" y="14094"/>
                      <a:pt x="7041" y="14084"/>
                      <a:pt x="7251" y="14063"/>
                    </a:cubicBezTo>
                    <a:cubicBezTo>
                      <a:pt x="7430" y="14051"/>
                      <a:pt x="7608" y="14027"/>
                      <a:pt x="7775" y="14003"/>
                    </a:cubicBezTo>
                    <a:cubicBezTo>
                      <a:pt x="9585" y="13753"/>
                      <a:pt x="10728" y="13170"/>
                      <a:pt x="11442" y="12372"/>
                    </a:cubicBezTo>
                    <a:cubicBezTo>
                      <a:pt x="12276" y="11420"/>
                      <a:pt x="12549" y="10146"/>
                      <a:pt x="12549" y="8693"/>
                    </a:cubicBezTo>
                    <a:cubicBezTo>
                      <a:pt x="12561" y="8062"/>
                      <a:pt x="12526" y="7395"/>
                      <a:pt x="12478" y="6717"/>
                    </a:cubicBezTo>
                    <a:cubicBezTo>
                      <a:pt x="12166" y="2541"/>
                      <a:pt x="10365" y="0"/>
                      <a:pt x="7114"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6" name="Google Shape;5880;p62">
                <a:extLst>
                  <a:ext uri="{FF2B5EF4-FFF2-40B4-BE49-F238E27FC236}">
                    <a16:creationId xmlns:a16="http://schemas.microsoft.com/office/drawing/2014/main" id="{28C1EA66-1B41-2580-48C4-AC7BB255DFA7}"/>
                  </a:ext>
                </a:extLst>
              </p:cNvPr>
              <p:cNvSpPr/>
              <p:nvPr/>
            </p:nvSpPr>
            <p:spPr>
              <a:xfrm>
                <a:off x="2059518" y="1826942"/>
                <a:ext cx="661456" cy="550647"/>
              </a:xfrm>
              <a:custGeom>
                <a:avLst/>
                <a:gdLst/>
                <a:ahLst/>
                <a:cxnLst/>
                <a:rect l="l" t="t" r="r" b="b"/>
                <a:pathLst>
                  <a:path w="13419" h="11171" extrusionOk="0">
                    <a:moveTo>
                      <a:pt x="9177" y="1"/>
                    </a:moveTo>
                    <a:cubicBezTo>
                      <a:pt x="8748" y="1"/>
                      <a:pt x="8315" y="41"/>
                      <a:pt x="7883" y="109"/>
                    </a:cubicBezTo>
                    <a:cubicBezTo>
                      <a:pt x="7823" y="121"/>
                      <a:pt x="7775" y="121"/>
                      <a:pt x="7716" y="133"/>
                    </a:cubicBezTo>
                    <a:cubicBezTo>
                      <a:pt x="6263" y="383"/>
                      <a:pt x="4739" y="823"/>
                      <a:pt x="3406" y="1562"/>
                    </a:cubicBezTo>
                    <a:cubicBezTo>
                      <a:pt x="2953" y="1812"/>
                      <a:pt x="2525" y="2097"/>
                      <a:pt x="2120" y="2431"/>
                    </a:cubicBezTo>
                    <a:cubicBezTo>
                      <a:pt x="1441" y="2990"/>
                      <a:pt x="846" y="3681"/>
                      <a:pt x="489" y="4502"/>
                    </a:cubicBezTo>
                    <a:cubicBezTo>
                      <a:pt x="36" y="5479"/>
                      <a:pt x="1" y="6550"/>
                      <a:pt x="263" y="7479"/>
                    </a:cubicBezTo>
                    <a:cubicBezTo>
                      <a:pt x="536" y="8396"/>
                      <a:pt x="1263" y="9932"/>
                      <a:pt x="1727" y="10158"/>
                    </a:cubicBezTo>
                    <a:cubicBezTo>
                      <a:pt x="1818" y="10205"/>
                      <a:pt x="1944" y="10222"/>
                      <a:pt x="2088" y="10222"/>
                    </a:cubicBezTo>
                    <a:cubicBezTo>
                      <a:pt x="2446" y="10222"/>
                      <a:pt x="2917" y="10118"/>
                      <a:pt x="3256" y="10118"/>
                    </a:cubicBezTo>
                    <a:cubicBezTo>
                      <a:pt x="3367" y="10118"/>
                      <a:pt x="3463" y="10129"/>
                      <a:pt x="3537" y="10158"/>
                    </a:cubicBezTo>
                    <a:cubicBezTo>
                      <a:pt x="4001" y="10313"/>
                      <a:pt x="4358" y="10587"/>
                      <a:pt x="4549" y="10908"/>
                    </a:cubicBezTo>
                    <a:cubicBezTo>
                      <a:pt x="4633" y="11060"/>
                      <a:pt x="4736" y="11170"/>
                      <a:pt x="4907" y="11170"/>
                    </a:cubicBezTo>
                    <a:cubicBezTo>
                      <a:pt x="4978" y="11170"/>
                      <a:pt x="5059" y="11152"/>
                      <a:pt x="5156" y="11110"/>
                    </a:cubicBezTo>
                    <a:cubicBezTo>
                      <a:pt x="5394" y="11003"/>
                      <a:pt x="5608" y="10813"/>
                      <a:pt x="5692" y="10610"/>
                    </a:cubicBezTo>
                    <a:cubicBezTo>
                      <a:pt x="6013" y="10253"/>
                      <a:pt x="5775" y="9741"/>
                      <a:pt x="5728" y="9301"/>
                    </a:cubicBezTo>
                    <a:cubicBezTo>
                      <a:pt x="5751" y="9086"/>
                      <a:pt x="5799" y="8836"/>
                      <a:pt x="5918" y="8610"/>
                    </a:cubicBezTo>
                    <a:cubicBezTo>
                      <a:pt x="6097" y="8253"/>
                      <a:pt x="6418" y="7979"/>
                      <a:pt x="6799" y="7836"/>
                    </a:cubicBezTo>
                    <a:cubicBezTo>
                      <a:pt x="7144" y="7693"/>
                      <a:pt x="7478" y="7634"/>
                      <a:pt x="7811" y="7539"/>
                    </a:cubicBezTo>
                    <a:cubicBezTo>
                      <a:pt x="8168" y="7431"/>
                      <a:pt x="9764" y="7015"/>
                      <a:pt x="10919" y="6193"/>
                    </a:cubicBezTo>
                    <a:cubicBezTo>
                      <a:pt x="11621" y="5705"/>
                      <a:pt x="12312" y="5133"/>
                      <a:pt x="12824" y="4443"/>
                    </a:cubicBezTo>
                    <a:cubicBezTo>
                      <a:pt x="13169" y="3979"/>
                      <a:pt x="13419" y="3431"/>
                      <a:pt x="13407" y="2859"/>
                    </a:cubicBezTo>
                    <a:cubicBezTo>
                      <a:pt x="13359" y="1478"/>
                      <a:pt x="11931" y="573"/>
                      <a:pt x="10800" y="228"/>
                    </a:cubicBezTo>
                    <a:cubicBezTo>
                      <a:pt x="10271" y="67"/>
                      <a:pt x="9727" y="1"/>
                      <a:pt x="9177" y="1"/>
                    </a:cubicBezTo>
                    <a:close/>
                  </a:path>
                </a:pathLst>
              </a:custGeom>
              <a:solidFill>
                <a:srgbClr val="0A0A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7" name="Google Shape;5881;p62">
                <a:extLst>
                  <a:ext uri="{FF2B5EF4-FFF2-40B4-BE49-F238E27FC236}">
                    <a16:creationId xmlns:a16="http://schemas.microsoft.com/office/drawing/2014/main" id="{1A846893-8951-1650-4A61-2D1569920F95}"/>
                  </a:ext>
                </a:extLst>
              </p:cNvPr>
              <p:cNvSpPr/>
              <p:nvPr/>
            </p:nvSpPr>
            <p:spPr>
              <a:xfrm>
                <a:off x="2226768" y="1833449"/>
                <a:ext cx="420859" cy="236062"/>
              </a:xfrm>
              <a:custGeom>
                <a:avLst/>
                <a:gdLst/>
                <a:ahLst/>
                <a:cxnLst/>
                <a:rect l="l" t="t" r="r" b="b"/>
                <a:pathLst>
                  <a:path w="8538" h="4789" extrusionOk="0">
                    <a:moveTo>
                      <a:pt x="4478" y="1"/>
                    </a:moveTo>
                    <a:cubicBezTo>
                      <a:pt x="4418" y="25"/>
                      <a:pt x="4371" y="25"/>
                      <a:pt x="4311" y="37"/>
                    </a:cubicBezTo>
                    <a:cubicBezTo>
                      <a:pt x="2870" y="287"/>
                      <a:pt x="1334" y="715"/>
                      <a:pt x="1" y="1465"/>
                    </a:cubicBezTo>
                    <a:cubicBezTo>
                      <a:pt x="156" y="2299"/>
                      <a:pt x="906" y="3025"/>
                      <a:pt x="1763" y="3061"/>
                    </a:cubicBezTo>
                    <a:cubicBezTo>
                      <a:pt x="1787" y="3062"/>
                      <a:pt x="1812" y="3062"/>
                      <a:pt x="1837" y="3062"/>
                    </a:cubicBezTo>
                    <a:cubicBezTo>
                      <a:pt x="1975" y="3062"/>
                      <a:pt x="2116" y="3052"/>
                      <a:pt x="2252" y="3052"/>
                    </a:cubicBezTo>
                    <a:cubicBezTo>
                      <a:pt x="2471" y="3052"/>
                      <a:pt x="2676" y="3078"/>
                      <a:pt x="2835" y="3216"/>
                    </a:cubicBezTo>
                    <a:cubicBezTo>
                      <a:pt x="2954" y="3323"/>
                      <a:pt x="3037" y="3454"/>
                      <a:pt x="3120" y="3573"/>
                    </a:cubicBezTo>
                    <a:cubicBezTo>
                      <a:pt x="3466" y="4048"/>
                      <a:pt x="4056" y="4329"/>
                      <a:pt x="4645" y="4329"/>
                    </a:cubicBezTo>
                    <a:cubicBezTo>
                      <a:pt x="4868" y="4329"/>
                      <a:pt x="5090" y="4289"/>
                      <a:pt x="5299" y="4204"/>
                    </a:cubicBezTo>
                    <a:cubicBezTo>
                      <a:pt x="5355" y="4172"/>
                      <a:pt x="5426" y="4140"/>
                      <a:pt x="5489" y="4140"/>
                    </a:cubicBezTo>
                    <a:cubicBezTo>
                      <a:pt x="5520" y="4140"/>
                      <a:pt x="5549" y="4148"/>
                      <a:pt x="5573" y="4168"/>
                    </a:cubicBezTo>
                    <a:cubicBezTo>
                      <a:pt x="5633" y="4216"/>
                      <a:pt x="5656" y="4287"/>
                      <a:pt x="5680" y="4347"/>
                    </a:cubicBezTo>
                    <a:cubicBezTo>
                      <a:pt x="5787" y="4609"/>
                      <a:pt x="6049" y="4751"/>
                      <a:pt x="6323" y="4787"/>
                    </a:cubicBezTo>
                    <a:cubicBezTo>
                      <a:pt x="6346" y="4788"/>
                      <a:pt x="6370" y="4789"/>
                      <a:pt x="6393" y="4789"/>
                    </a:cubicBezTo>
                    <a:cubicBezTo>
                      <a:pt x="6643" y="4789"/>
                      <a:pt x="6892" y="4731"/>
                      <a:pt x="7121" y="4644"/>
                    </a:cubicBezTo>
                    <a:cubicBezTo>
                      <a:pt x="7478" y="4525"/>
                      <a:pt x="7859" y="4382"/>
                      <a:pt x="8121" y="4109"/>
                    </a:cubicBezTo>
                    <a:cubicBezTo>
                      <a:pt x="8395" y="3835"/>
                      <a:pt x="8538" y="3394"/>
                      <a:pt x="8371" y="3085"/>
                    </a:cubicBezTo>
                    <a:cubicBezTo>
                      <a:pt x="8240" y="2823"/>
                      <a:pt x="7954" y="2656"/>
                      <a:pt x="7692" y="2501"/>
                    </a:cubicBezTo>
                    <a:cubicBezTo>
                      <a:pt x="6692" y="1942"/>
                      <a:pt x="5728" y="1299"/>
                      <a:pt x="4918" y="477"/>
                    </a:cubicBezTo>
                    <a:cubicBezTo>
                      <a:pt x="4787" y="334"/>
                      <a:pt x="4621" y="179"/>
                      <a:pt x="4478" y="1"/>
                    </a:cubicBezTo>
                    <a:close/>
                  </a:path>
                </a:pathLst>
              </a:custGeom>
              <a:solidFill>
                <a:srgbClr val="463F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8" name="Google Shape;5882;p62">
                <a:extLst>
                  <a:ext uri="{FF2B5EF4-FFF2-40B4-BE49-F238E27FC236}">
                    <a16:creationId xmlns:a16="http://schemas.microsoft.com/office/drawing/2014/main" id="{2152CEF5-08F3-22F9-F42C-00134C2EDC13}"/>
                  </a:ext>
                </a:extLst>
              </p:cNvPr>
              <p:cNvSpPr/>
              <p:nvPr/>
            </p:nvSpPr>
            <p:spPr>
              <a:xfrm>
                <a:off x="2498518" y="2136895"/>
                <a:ext cx="1232" cy="641"/>
              </a:xfrm>
              <a:custGeom>
                <a:avLst/>
                <a:gdLst/>
                <a:ahLst/>
                <a:cxnLst/>
                <a:rect l="l" t="t" r="r" b="b"/>
                <a:pathLst>
                  <a:path w="25" h="13" extrusionOk="0">
                    <a:moveTo>
                      <a:pt x="24" y="12"/>
                    </a:moveTo>
                    <a:lnTo>
                      <a:pt x="24" y="12"/>
                    </a:lnTo>
                    <a:cubicBezTo>
                      <a:pt x="1" y="0"/>
                      <a:pt x="1" y="0"/>
                      <a:pt x="24" y="12"/>
                    </a:cubicBezTo>
                    <a:close/>
                  </a:path>
                </a:pathLst>
              </a:custGeom>
              <a:solidFill>
                <a:srgbClr val="FF55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69" name="Google Shape;5883;p62">
                <a:extLst>
                  <a:ext uri="{FF2B5EF4-FFF2-40B4-BE49-F238E27FC236}">
                    <a16:creationId xmlns:a16="http://schemas.microsoft.com/office/drawing/2014/main" id="{5B2A36FF-D1F6-CD73-A3CA-1152C934A221}"/>
                  </a:ext>
                </a:extLst>
              </p:cNvPr>
              <p:cNvSpPr/>
              <p:nvPr/>
            </p:nvSpPr>
            <p:spPr>
              <a:xfrm>
                <a:off x="2088847" y="2295716"/>
                <a:ext cx="180263" cy="183910"/>
              </a:xfrm>
              <a:custGeom>
                <a:avLst/>
                <a:gdLst/>
                <a:ahLst/>
                <a:cxnLst/>
                <a:rect l="l" t="t" r="r" b="b"/>
                <a:pathLst>
                  <a:path w="3657" h="3731" extrusionOk="0">
                    <a:moveTo>
                      <a:pt x="1412" y="0"/>
                    </a:moveTo>
                    <a:cubicBezTo>
                      <a:pt x="1142" y="0"/>
                      <a:pt x="879" y="53"/>
                      <a:pt x="656" y="184"/>
                    </a:cubicBezTo>
                    <a:cubicBezTo>
                      <a:pt x="418" y="315"/>
                      <a:pt x="215" y="529"/>
                      <a:pt x="120" y="850"/>
                    </a:cubicBezTo>
                    <a:cubicBezTo>
                      <a:pt x="1" y="1208"/>
                      <a:pt x="13" y="1577"/>
                      <a:pt x="96" y="1910"/>
                    </a:cubicBezTo>
                    <a:cubicBezTo>
                      <a:pt x="299" y="2636"/>
                      <a:pt x="799" y="3208"/>
                      <a:pt x="1454" y="3505"/>
                    </a:cubicBezTo>
                    <a:cubicBezTo>
                      <a:pt x="1722" y="3628"/>
                      <a:pt x="2078" y="3730"/>
                      <a:pt x="2430" y="3730"/>
                    </a:cubicBezTo>
                    <a:cubicBezTo>
                      <a:pt x="2796" y="3730"/>
                      <a:pt x="3157" y="3619"/>
                      <a:pt x="3406" y="3303"/>
                    </a:cubicBezTo>
                    <a:cubicBezTo>
                      <a:pt x="3632" y="3041"/>
                      <a:pt x="3656" y="2672"/>
                      <a:pt x="3632" y="2339"/>
                    </a:cubicBezTo>
                    <a:cubicBezTo>
                      <a:pt x="3549" y="1624"/>
                      <a:pt x="3347" y="779"/>
                      <a:pt x="2763" y="386"/>
                    </a:cubicBezTo>
                    <a:cubicBezTo>
                      <a:pt x="2424" y="178"/>
                      <a:pt x="1906" y="0"/>
                      <a:pt x="1412"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0" name="Google Shape;5884;p62">
                <a:extLst>
                  <a:ext uri="{FF2B5EF4-FFF2-40B4-BE49-F238E27FC236}">
                    <a16:creationId xmlns:a16="http://schemas.microsoft.com/office/drawing/2014/main" id="{FD7A7B27-D6C5-72B7-DB57-CE848E5725E3}"/>
                  </a:ext>
                </a:extLst>
              </p:cNvPr>
              <p:cNvSpPr/>
              <p:nvPr/>
            </p:nvSpPr>
            <p:spPr>
              <a:xfrm>
                <a:off x="2108219" y="2343136"/>
                <a:ext cx="112140" cy="64425"/>
              </a:xfrm>
              <a:custGeom>
                <a:avLst/>
                <a:gdLst/>
                <a:ahLst/>
                <a:cxnLst/>
                <a:rect l="l" t="t" r="r" b="b"/>
                <a:pathLst>
                  <a:path w="2275" h="1307" extrusionOk="0">
                    <a:moveTo>
                      <a:pt x="786" y="1"/>
                    </a:moveTo>
                    <a:cubicBezTo>
                      <a:pt x="693" y="1"/>
                      <a:pt x="601" y="14"/>
                      <a:pt x="513" y="43"/>
                    </a:cubicBezTo>
                    <a:cubicBezTo>
                      <a:pt x="394" y="67"/>
                      <a:pt x="287" y="126"/>
                      <a:pt x="203" y="222"/>
                    </a:cubicBezTo>
                    <a:cubicBezTo>
                      <a:pt x="132" y="293"/>
                      <a:pt x="1" y="424"/>
                      <a:pt x="37" y="543"/>
                    </a:cubicBezTo>
                    <a:cubicBezTo>
                      <a:pt x="45" y="595"/>
                      <a:pt x="92" y="629"/>
                      <a:pt x="140" y="629"/>
                    </a:cubicBezTo>
                    <a:cubicBezTo>
                      <a:pt x="158" y="629"/>
                      <a:pt x="175" y="624"/>
                      <a:pt x="191" y="615"/>
                    </a:cubicBezTo>
                    <a:cubicBezTo>
                      <a:pt x="263" y="591"/>
                      <a:pt x="322" y="484"/>
                      <a:pt x="382" y="436"/>
                    </a:cubicBezTo>
                    <a:cubicBezTo>
                      <a:pt x="453" y="376"/>
                      <a:pt x="525" y="341"/>
                      <a:pt x="620" y="305"/>
                    </a:cubicBezTo>
                    <a:cubicBezTo>
                      <a:pt x="680" y="293"/>
                      <a:pt x="727" y="281"/>
                      <a:pt x="787" y="281"/>
                    </a:cubicBezTo>
                    <a:cubicBezTo>
                      <a:pt x="703" y="424"/>
                      <a:pt x="668" y="591"/>
                      <a:pt x="680" y="769"/>
                    </a:cubicBezTo>
                    <a:cubicBezTo>
                      <a:pt x="691" y="877"/>
                      <a:pt x="727" y="972"/>
                      <a:pt x="763" y="1067"/>
                    </a:cubicBezTo>
                    <a:cubicBezTo>
                      <a:pt x="799" y="1115"/>
                      <a:pt x="822" y="1174"/>
                      <a:pt x="870" y="1198"/>
                    </a:cubicBezTo>
                    <a:cubicBezTo>
                      <a:pt x="882" y="1210"/>
                      <a:pt x="894" y="1246"/>
                      <a:pt x="930" y="1258"/>
                    </a:cubicBezTo>
                    <a:cubicBezTo>
                      <a:pt x="965" y="1293"/>
                      <a:pt x="989" y="1293"/>
                      <a:pt x="1037" y="1305"/>
                    </a:cubicBezTo>
                    <a:cubicBezTo>
                      <a:pt x="1041" y="1306"/>
                      <a:pt x="1046" y="1306"/>
                      <a:pt x="1050" y="1306"/>
                    </a:cubicBezTo>
                    <a:cubicBezTo>
                      <a:pt x="1105" y="1306"/>
                      <a:pt x="1154" y="1241"/>
                      <a:pt x="1132" y="1186"/>
                    </a:cubicBezTo>
                    <a:cubicBezTo>
                      <a:pt x="1120" y="1150"/>
                      <a:pt x="1120" y="1127"/>
                      <a:pt x="1108" y="1115"/>
                    </a:cubicBezTo>
                    <a:cubicBezTo>
                      <a:pt x="1096" y="1091"/>
                      <a:pt x="1084" y="1079"/>
                      <a:pt x="1061" y="1055"/>
                    </a:cubicBezTo>
                    <a:cubicBezTo>
                      <a:pt x="1037" y="1019"/>
                      <a:pt x="1013" y="996"/>
                      <a:pt x="1001" y="960"/>
                    </a:cubicBezTo>
                    <a:cubicBezTo>
                      <a:pt x="953" y="888"/>
                      <a:pt x="930" y="817"/>
                      <a:pt x="930" y="722"/>
                    </a:cubicBezTo>
                    <a:cubicBezTo>
                      <a:pt x="918" y="579"/>
                      <a:pt x="941" y="424"/>
                      <a:pt x="1001" y="293"/>
                    </a:cubicBezTo>
                    <a:cubicBezTo>
                      <a:pt x="1108" y="305"/>
                      <a:pt x="1215" y="353"/>
                      <a:pt x="1299" y="400"/>
                    </a:cubicBezTo>
                    <a:cubicBezTo>
                      <a:pt x="1644" y="555"/>
                      <a:pt x="1989" y="877"/>
                      <a:pt x="2144" y="1234"/>
                    </a:cubicBezTo>
                    <a:cubicBezTo>
                      <a:pt x="2152" y="1262"/>
                      <a:pt x="2171" y="1274"/>
                      <a:pt x="2191" y="1274"/>
                    </a:cubicBezTo>
                    <a:cubicBezTo>
                      <a:pt x="2231" y="1274"/>
                      <a:pt x="2275" y="1229"/>
                      <a:pt x="2251" y="1174"/>
                    </a:cubicBezTo>
                    <a:cubicBezTo>
                      <a:pt x="2168" y="924"/>
                      <a:pt x="2061" y="722"/>
                      <a:pt x="1894" y="543"/>
                    </a:cubicBezTo>
                    <a:cubicBezTo>
                      <a:pt x="1715" y="365"/>
                      <a:pt x="1525" y="222"/>
                      <a:pt x="1287" y="115"/>
                    </a:cubicBezTo>
                    <a:cubicBezTo>
                      <a:pt x="1132" y="45"/>
                      <a:pt x="958" y="1"/>
                      <a:pt x="786" y="1"/>
                    </a:cubicBezTo>
                    <a:close/>
                  </a:path>
                </a:pathLst>
              </a:custGeom>
              <a:solidFill>
                <a:srgbClr val="C431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1" name="Google Shape;5887;p62">
                <a:extLst>
                  <a:ext uri="{FF2B5EF4-FFF2-40B4-BE49-F238E27FC236}">
                    <a16:creationId xmlns:a16="http://schemas.microsoft.com/office/drawing/2014/main" id="{8335C8FC-BAE2-1580-C956-123BFF9A06C5}"/>
                  </a:ext>
                </a:extLst>
              </p:cNvPr>
              <p:cNvSpPr/>
              <p:nvPr/>
            </p:nvSpPr>
            <p:spPr>
              <a:xfrm>
                <a:off x="2558113" y="2367980"/>
                <a:ext cx="168778" cy="72214"/>
              </a:xfrm>
              <a:custGeom>
                <a:avLst/>
                <a:gdLst/>
                <a:ahLst/>
                <a:cxnLst/>
                <a:rect l="l" t="t" r="r" b="b"/>
                <a:pathLst>
                  <a:path w="3424" h="1465" extrusionOk="0">
                    <a:moveTo>
                      <a:pt x="3040" y="0"/>
                    </a:moveTo>
                    <a:cubicBezTo>
                      <a:pt x="2836" y="0"/>
                      <a:pt x="2435" y="151"/>
                      <a:pt x="1863" y="170"/>
                    </a:cubicBezTo>
                    <a:cubicBezTo>
                      <a:pt x="1816" y="172"/>
                      <a:pt x="1771" y="173"/>
                      <a:pt x="1727" y="173"/>
                    </a:cubicBezTo>
                    <a:cubicBezTo>
                      <a:pt x="1270" y="173"/>
                      <a:pt x="968" y="64"/>
                      <a:pt x="707" y="64"/>
                    </a:cubicBezTo>
                    <a:cubicBezTo>
                      <a:pt x="592" y="64"/>
                      <a:pt x="484" y="85"/>
                      <a:pt x="375" y="146"/>
                    </a:cubicBezTo>
                    <a:cubicBezTo>
                      <a:pt x="0" y="339"/>
                      <a:pt x="741" y="1464"/>
                      <a:pt x="1709" y="1464"/>
                    </a:cubicBezTo>
                    <a:cubicBezTo>
                      <a:pt x="1756" y="1464"/>
                      <a:pt x="1804" y="1461"/>
                      <a:pt x="1851" y="1456"/>
                    </a:cubicBezTo>
                    <a:cubicBezTo>
                      <a:pt x="2863" y="1325"/>
                      <a:pt x="3423" y="384"/>
                      <a:pt x="3161" y="39"/>
                    </a:cubicBezTo>
                    <a:cubicBezTo>
                      <a:pt x="3136" y="11"/>
                      <a:pt x="3095" y="0"/>
                      <a:pt x="3040" y="0"/>
                    </a:cubicBezTo>
                    <a:close/>
                  </a:path>
                </a:pathLst>
              </a:custGeom>
              <a:solidFill>
                <a:srgbClr val="B22E2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2" name="Google Shape;5888;p62">
                <a:extLst>
                  <a:ext uri="{FF2B5EF4-FFF2-40B4-BE49-F238E27FC236}">
                    <a16:creationId xmlns:a16="http://schemas.microsoft.com/office/drawing/2014/main" id="{93096AB8-E6D8-B707-8575-7D7F255BF0FA}"/>
                  </a:ext>
                </a:extLst>
              </p:cNvPr>
              <p:cNvSpPr/>
              <p:nvPr/>
            </p:nvSpPr>
            <p:spPr>
              <a:xfrm>
                <a:off x="2571274" y="2385479"/>
                <a:ext cx="102775" cy="54813"/>
              </a:xfrm>
              <a:custGeom>
                <a:avLst/>
                <a:gdLst/>
                <a:ahLst/>
                <a:cxnLst/>
                <a:rect l="l" t="t" r="r" b="b"/>
                <a:pathLst>
                  <a:path w="2085" h="1112" extrusionOk="0">
                    <a:moveTo>
                      <a:pt x="268" y="0"/>
                    </a:moveTo>
                    <a:cubicBezTo>
                      <a:pt x="171" y="0"/>
                      <a:pt x="79" y="16"/>
                      <a:pt x="1" y="53"/>
                    </a:cubicBezTo>
                    <a:cubicBezTo>
                      <a:pt x="90" y="442"/>
                      <a:pt x="677" y="1112"/>
                      <a:pt x="1404" y="1112"/>
                    </a:cubicBezTo>
                    <a:cubicBezTo>
                      <a:pt x="1455" y="1112"/>
                      <a:pt x="1508" y="1108"/>
                      <a:pt x="1561" y="1101"/>
                    </a:cubicBezTo>
                    <a:cubicBezTo>
                      <a:pt x="1763" y="1065"/>
                      <a:pt x="1942" y="1030"/>
                      <a:pt x="2084" y="946"/>
                    </a:cubicBezTo>
                    <a:cubicBezTo>
                      <a:pt x="1799" y="613"/>
                      <a:pt x="1430" y="375"/>
                      <a:pt x="1061" y="208"/>
                    </a:cubicBezTo>
                    <a:cubicBezTo>
                      <a:pt x="859" y="120"/>
                      <a:pt x="541" y="0"/>
                      <a:pt x="268" y="0"/>
                    </a:cubicBezTo>
                    <a:close/>
                  </a:path>
                </a:pathLst>
              </a:custGeom>
              <a:solidFill>
                <a:srgbClr val="FF582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3" name="Google Shape;5889;p62">
                <a:extLst>
                  <a:ext uri="{FF2B5EF4-FFF2-40B4-BE49-F238E27FC236}">
                    <a16:creationId xmlns:a16="http://schemas.microsoft.com/office/drawing/2014/main" id="{85D302F8-CF81-A0B9-BE8E-8E1C70524A35}"/>
                  </a:ext>
                </a:extLst>
              </p:cNvPr>
              <p:cNvSpPr/>
              <p:nvPr/>
            </p:nvSpPr>
            <p:spPr>
              <a:xfrm>
                <a:off x="2512616" y="2175639"/>
                <a:ext cx="93360" cy="33026"/>
              </a:xfrm>
              <a:custGeom>
                <a:avLst/>
                <a:gdLst/>
                <a:ahLst/>
                <a:cxnLst/>
                <a:rect l="l" t="t" r="r" b="b"/>
                <a:pathLst>
                  <a:path w="1894" h="670" extrusionOk="0">
                    <a:moveTo>
                      <a:pt x="1084" y="0"/>
                    </a:moveTo>
                    <a:cubicBezTo>
                      <a:pt x="893" y="0"/>
                      <a:pt x="715" y="48"/>
                      <a:pt x="572" y="107"/>
                    </a:cubicBezTo>
                    <a:cubicBezTo>
                      <a:pt x="357" y="191"/>
                      <a:pt x="155" y="322"/>
                      <a:pt x="48" y="536"/>
                    </a:cubicBezTo>
                    <a:cubicBezTo>
                      <a:pt x="36" y="548"/>
                      <a:pt x="36" y="584"/>
                      <a:pt x="12" y="596"/>
                    </a:cubicBezTo>
                    <a:cubicBezTo>
                      <a:pt x="2" y="637"/>
                      <a:pt x="0" y="669"/>
                      <a:pt x="31" y="669"/>
                    </a:cubicBezTo>
                    <a:cubicBezTo>
                      <a:pt x="36" y="669"/>
                      <a:pt x="42" y="669"/>
                      <a:pt x="48" y="667"/>
                    </a:cubicBezTo>
                    <a:cubicBezTo>
                      <a:pt x="60" y="667"/>
                      <a:pt x="96" y="643"/>
                      <a:pt x="107" y="619"/>
                    </a:cubicBezTo>
                    <a:cubicBezTo>
                      <a:pt x="325" y="424"/>
                      <a:pt x="632" y="273"/>
                      <a:pt x="1006" y="273"/>
                    </a:cubicBezTo>
                    <a:cubicBezTo>
                      <a:pt x="1020" y="273"/>
                      <a:pt x="1034" y="274"/>
                      <a:pt x="1048" y="274"/>
                    </a:cubicBezTo>
                    <a:cubicBezTo>
                      <a:pt x="1143" y="298"/>
                      <a:pt x="1250" y="298"/>
                      <a:pt x="1358" y="322"/>
                    </a:cubicBezTo>
                    <a:cubicBezTo>
                      <a:pt x="1445" y="351"/>
                      <a:pt x="1540" y="388"/>
                      <a:pt x="1649" y="388"/>
                    </a:cubicBezTo>
                    <a:cubicBezTo>
                      <a:pt x="1674" y="388"/>
                      <a:pt x="1700" y="386"/>
                      <a:pt x="1727" y="381"/>
                    </a:cubicBezTo>
                    <a:cubicBezTo>
                      <a:pt x="1858" y="381"/>
                      <a:pt x="1893" y="250"/>
                      <a:pt x="1834" y="191"/>
                    </a:cubicBezTo>
                    <a:cubicBezTo>
                      <a:pt x="1762" y="84"/>
                      <a:pt x="1560" y="60"/>
                      <a:pt x="1441" y="24"/>
                    </a:cubicBezTo>
                    <a:cubicBezTo>
                      <a:pt x="1322" y="12"/>
                      <a:pt x="1191" y="0"/>
                      <a:pt x="1084" y="0"/>
                    </a:cubicBezTo>
                    <a:close/>
                  </a:path>
                </a:pathLst>
              </a:custGeom>
              <a:solidFill>
                <a:srgbClr val="C05A4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4" name="Google Shape;5890;p62">
                <a:extLst>
                  <a:ext uri="{FF2B5EF4-FFF2-40B4-BE49-F238E27FC236}">
                    <a16:creationId xmlns:a16="http://schemas.microsoft.com/office/drawing/2014/main" id="{67457C1E-0648-A835-D6AB-54C2D0FA37CD}"/>
                  </a:ext>
                </a:extLst>
              </p:cNvPr>
              <p:cNvSpPr/>
              <p:nvPr/>
            </p:nvSpPr>
            <p:spPr>
              <a:xfrm>
                <a:off x="2691696" y="2167802"/>
                <a:ext cx="73692" cy="26963"/>
              </a:xfrm>
              <a:custGeom>
                <a:avLst/>
                <a:gdLst/>
                <a:ahLst/>
                <a:cxnLst/>
                <a:rect l="l" t="t" r="r" b="b"/>
                <a:pathLst>
                  <a:path w="1495" h="547" extrusionOk="0">
                    <a:moveTo>
                      <a:pt x="640" y="0"/>
                    </a:moveTo>
                    <a:cubicBezTo>
                      <a:pt x="606" y="0"/>
                      <a:pt x="571" y="2"/>
                      <a:pt x="534" y="4"/>
                    </a:cubicBezTo>
                    <a:cubicBezTo>
                      <a:pt x="451" y="16"/>
                      <a:pt x="368" y="40"/>
                      <a:pt x="284" y="76"/>
                    </a:cubicBezTo>
                    <a:cubicBezTo>
                      <a:pt x="201" y="123"/>
                      <a:pt x="70" y="171"/>
                      <a:pt x="34" y="290"/>
                    </a:cubicBezTo>
                    <a:cubicBezTo>
                      <a:pt x="0" y="358"/>
                      <a:pt x="53" y="470"/>
                      <a:pt x="151" y="470"/>
                    </a:cubicBezTo>
                    <a:cubicBezTo>
                      <a:pt x="155" y="470"/>
                      <a:pt x="160" y="469"/>
                      <a:pt x="165" y="469"/>
                    </a:cubicBezTo>
                    <a:cubicBezTo>
                      <a:pt x="273" y="457"/>
                      <a:pt x="344" y="397"/>
                      <a:pt x="439" y="362"/>
                    </a:cubicBezTo>
                    <a:cubicBezTo>
                      <a:pt x="511" y="338"/>
                      <a:pt x="582" y="302"/>
                      <a:pt x="654" y="290"/>
                    </a:cubicBezTo>
                    <a:cubicBezTo>
                      <a:pt x="718" y="274"/>
                      <a:pt x="782" y="266"/>
                      <a:pt x="844" y="266"/>
                    </a:cubicBezTo>
                    <a:cubicBezTo>
                      <a:pt x="1059" y="266"/>
                      <a:pt x="1259" y="357"/>
                      <a:pt x="1416" y="504"/>
                    </a:cubicBezTo>
                    <a:cubicBezTo>
                      <a:pt x="1427" y="516"/>
                      <a:pt x="1463" y="528"/>
                      <a:pt x="1475" y="540"/>
                    </a:cubicBezTo>
                    <a:cubicBezTo>
                      <a:pt x="1479" y="545"/>
                      <a:pt x="1483" y="547"/>
                      <a:pt x="1485" y="547"/>
                    </a:cubicBezTo>
                    <a:cubicBezTo>
                      <a:pt x="1494" y="547"/>
                      <a:pt x="1483" y="508"/>
                      <a:pt x="1463" y="469"/>
                    </a:cubicBezTo>
                    <a:cubicBezTo>
                      <a:pt x="1439" y="457"/>
                      <a:pt x="1427" y="421"/>
                      <a:pt x="1427" y="409"/>
                    </a:cubicBezTo>
                    <a:cubicBezTo>
                      <a:pt x="1296" y="219"/>
                      <a:pt x="1118" y="112"/>
                      <a:pt x="951" y="52"/>
                    </a:cubicBezTo>
                    <a:cubicBezTo>
                      <a:pt x="851" y="16"/>
                      <a:pt x="751" y="0"/>
                      <a:pt x="640" y="0"/>
                    </a:cubicBezTo>
                    <a:close/>
                  </a:path>
                </a:pathLst>
              </a:custGeom>
              <a:solidFill>
                <a:srgbClr val="C05A4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5" name="Google Shape;5891;p62">
                <a:extLst>
                  <a:ext uri="{FF2B5EF4-FFF2-40B4-BE49-F238E27FC236}">
                    <a16:creationId xmlns:a16="http://schemas.microsoft.com/office/drawing/2014/main" id="{FD077D16-E802-E730-0F5F-F75EB1D3EA1F}"/>
                  </a:ext>
                </a:extLst>
              </p:cNvPr>
              <p:cNvSpPr/>
              <p:nvPr/>
            </p:nvSpPr>
            <p:spPr>
              <a:xfrm>
                <a:off x="2485160" y="2273535"/>
                <a:ext cx="101444" cy="37019"/>
              </a:xfrm>
              <a:custGeom>
                <a:avLst/>
                <a:gdLst/>
                <a:ahLst/>
                <a:cxnLst/>
                <a:rect l="l" t="t" r="r" b="b"/>
                <a:pathLst>
                  <a:path w="2058" h="751" extrusionOk="0">
                    <a:moveTo>
                      <a:pt x="1073" y="1"/>
                    </a:moveTo>
                    <a:cubicBezTo>
                      <a:pt x="870" y="1"/>
                      <a:pt x="669" y="49"/>
                      <a:pt x="498" y="145"/>
                    </a:cubicBezTo>
                    <a:cubicBezTo>
                      <a:pt x="391" y="181"/>
                      <a:pt x="295" y="264"/>
                      <a:pt x="212" y="336"/>
                    </a:cubicBezTo>
                    <a:cubicBezTo>
                      <a:pt x="141" y="407"/>
                      <a:pt x="33" y="503"/>
                      <a:pt x="10" y="598"/>
                    </a:cubicBezTo>
                    <a:cubicBezTo>
                      <a:pt x="1" y="634"/>
                      <a:pt x="19" y="670"/>
                      <a:pt x="49" y="670"/>
                    </a:cubicBezTo>
                    <a:cubicBezTo>
                      <a:pt x="58" y="670"/>
                      <a:pt x="69" y="666"/>
                      <a:pt x="81" y="657"/>
                    </a:cubicBezTo>
                    <a:cubicBezTo>
                      <a:pt x="152" y="622"/>
                      <a:pt x="236" y="526"/>
                      <a:pt x="307" y="479"/>
                    </a:cubicBezTo>
                    <a:cubicBezTo>
                      <a:pt x="379" y="419"/>
                      <a:pt x="474" y="360"/>
                      <a:pt x="557" y="324"/>
                    </a:cubicBezTo>
                    <a:cubicBezTo>
                      <a:pt x="705" y="245"/>
                      <a:pt x="861" y="199"/>
                      <a:pt x="1012" y="199"/>
                    </a:cubicBezTo>
                    <a:cubicBezTo>
                      <a:pt x="1043" y="199"/>
                      <a:pt x="1074" y="201"/>
                      <a:pt x="1105" y="205"/>
                    </a:cubicBezTo>
                    <a:cubicBezTo>
                      <a:pt x="1284" y="217"/>
                      <a:pt x="1450" y="276"/>
                      <a:pt x="1605" y="360"/>
                    </a:cubicBezTo>
                    <a:cubicBezTo>
                      <a:pt x="1676" y="407"/>
                      <a:pt x="1748" y="467"/>
                      <a:pt x="1807" y="538"/>
                    </a:cubicBezTo>
                    <a:cubicBezTo>
                      <a:pt x="1867" y="598"/>
                      <a:pt x="1915" y="693"/>
                      <a:pt x="1974" y="741"/>
                    </a:cubicBezTo>
                    <a:cubicBezTo>
                      <a:pt x="1980" y="747"/>
                      <a:pt x="1989" y="750"/>
                      <a:pt x="1999" y="750"/>
                    </a:cubicBezTo>
                    <a:cubicBezTo>
                      <a:pt x="2026" y="750"/>
                      <a:pt x="2057" y="728"/>
                      <a:pt x="2057" y="693"/>
                    </a:cubicBezTo>
                    <a:cubicBezTo>
                      <a:pt x="2057" y="598"/>
                      <a:pt x="1998" y="479"/>
                      <a:pt x="1938" y="419"/>
                    </a:cubicBezTo>
                    <a:cubicBezTo>
                      <a:pt x="1879" y="348"/>
                      <a:pt x="1807" y="276"/>
                      <a:pt x="1724" y="217"/>
                    </a:cubicBezTo>
                    <a:cubicBezTo>
                      <a:pt x="1545" y="98"/>
                      <a:pt x="1343" y="26"/>
                      <a:pt x="1141" y="3"/>
                    </a:cubicBezTo>
                    <a:cubicBezTo>
                      <a:pt x="1118" y="1"/>
                      <a:pt x="1095" y="1"/>
                      <a:pt x="1073" y="1"/>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6" name="Google Shape;5892;p62">
                <a:extLst>
                  <a:ext uri="{FF2B5EF4-FFF2-40B4-BE49-F238E27FC236}">
                    <a16:creationId xmlns:a16="http://schemas.microsoft.com/office/drawing/2014/main" id="{0C8F52D8-C0E3-C194-F771-428355B8EBAC}"/>
                  </a:ext>
                </a:extLst>
              </p:cNvPr>
              <p:cNvSpPr/>
              <p:nvPr/>
            </p:nvSpPr>
            <p:spPr>
              <a:xfrm>
                <a:off x="2709195" y="2262986"/>
                <a:ext cx="66298" cy="40321"/>
              </a:xfrm>
              <a:custGeom>
                <a:avLst/>
                <a:gdLst/>
                <a:ahLst/>
                <a:cxnLst/>
                <a:rect l="l" t="t" r="r" b="b"/>
                <a:pathLst>
                  <a:path w="1345" h="818" extrusionOk="0">
                    <a:moveTo>
                      <a:pt x="651" y="0"/>
                    </a:moveTo>
                    <a:cubicBezTo>
                      <a:pt x="613" y="0"/>
                      <a:pt x="575" y="5"/>
                      <a:pt x="537" y="14"/>
                    </a:cubicBezTo>
                    <a:cubicBezTo>
                      <a:pt x="406" y="38"/>
                      <a:pt x="287" y="133"/>
                      <a:pt x="179" y="264"/>
                    </a:cubicBezTo>
                    <a:cubicBezTo>
                      <a:pt x="132" y="324"/>
                      <a:pt x="96" y="395"/>
                      <a:pt x="60" y="490"/>
                    </a:cubicBezTo>
                    <a:cubicBezTo>
                      <a:pt x="37" y="562"/>
                      <a:pt x="1" y="681"/>
                      <a:pt x="1" y="776"/>
                    </a:cubicBezTo>
                    <a:cubicBezTo>
                      <a:pt x="1" y="799"/>
                      <a:pt x="21" y="818"/>
                      <a:pt x="38" y="818"/>
                    </a:cubicBezTo>
                    <a:cubicBezTo>
                      <a:pt x="48" y="818"/>
                      <a:pt x="56" y="812"/>
                      <a:pt x="60" y="800"/>
                    </a:cubicBezTo>
                    <a:cubicBezTo>
                      <a:pt x="96" y="740"/>
                      <a:pt x="120" y="669"/>
                      <a:pt x="156" y="598"/>
                    </a:cubicBezTo>
                    <a:cubicBezTo>
                      <a:pt x="179" y="514"/>
                      <a:pt x="227" y="455"/>
                      <a:pt x="275" y="395"/>
                    </a:cubicBezTo>
                    <a:cubicBezTo>
                      <a:pt x="346" y="300"/>
                      <a:pt x="465" y="217"/>
                      <a:pt x="572" y="193"/>
                    </a:cubicBezTo>
                    <a:cubicBezTo>
                      <a:pt x="601" y="190"/>
                      <a:pt x="628" y="189"/>
                      <a:pt x="655" y="189"/>
                    </a:cubicBezTo>
                    <a:cubicBezTo>
                      <a:pt x="755" y="189"/>
                      <a:pt x="848" y="208"/>
                      <a:pt x="941" y="264"/>
                    </a:cubicBezTo>
                    <a:cubicBezTo>
                      <a:pt x="1001" y="300"/>
                      <a:pt x="1061" y="359"/>
                      <a:pt x="1120" y="395"/>
                    </a:cubicBezTo>
                    <a:cubicBezTo>
                      <a:pt x="1180" y="443"/>
                      <a:pt x="1227" y="514"/>
                      <a:pt x="1287" y="562"/>
                    </a:cubicBezTo>
                    <a:cubicBezTo>
                      <a:pt x="1290" y="563"/>
                      <a:pt x="1293" y="564"/>
                      <a:pt x="1297" y="564"/>
                    </a:cubicBezTo>
                    <a:cubicBezTo>
                      <a:pt x="1319" y="564"/>
                      <a:pt x="1345" y="532"/>
                      <a:pt x="1334" y="490"/>
                    </a:cubicBezTo>
                    <a:cubicBezTo>
                      <a:pt x="1287" y="395"/>
                      <a:pt x="1227" y="312"/>
                      <a:pt x="1168" y="252"/>
                    </a:cubicBezTo>
                    <a:cubicBezTo>
                      <a:pt x="1096" y="181"/>
                      <a:pt x="1037" y="133"/>
                      <a:pt x="953" y="86"/>
                    </a:cubicBezTo>
                    <a:cubicBezTo>
                      <a:pt x="857" y="33"/>
                      <a:pt x="755" y="0"/>
                      <a:pt x="651"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77" name="Google Shape;5893;p62">
                <a:extLst>
                  <a:ext uri="{FF2B5EF4-FFF2-40B4-BE49-F238E27FC236}">
                    <a16:creationId xmlns:a16="http://schemas.microsoft.com/office/drawing/2014/main" id="{F2C855FE-9CC0-48C5-E594-0EA67035ED73}"/>
                  </a:ext>
                </a:extLst>
              </p:cNvPr>
              <p:cNvSpPr/>
              <p:nvPr/>
            </p:nvSpPr>
            <p:spPr>
              <a:xfrm>
                <a:off x="2653445" y="2219165"/>
                <a:ext cx="54665" cy="130280"/>
              </a:xfrm>
              <a:custGeom>
                <a:avLst/>
                <a:gdLst/>
                <a:ahLst/>
                <a:cxnLst/>
                <a:rect l="l" t="t" r="r" b="b"/>
                <a:pathLst>
                  <a:path w="1109" h="2643" extrusionOk="0">
                    <a:moveTo>
                      <a:pt x="267" y="1"/>
                    </a:moveTo>
                    <a:cubicBezTo>
                      <a:pt x="246" y="1"/>
                      <a:pt x="226" y="13"/>
                      <a:pt x="215" y="34"/>
                    </a:cubicBezTo>
                    <a:cubicBezTo>
                      <a:pt x="179" y="94"/>
                      <a:pt x="167" y="177"/>
                      <a:pt x="156" y="248"/>
                    </a:cubicBezTo>
                    <a:cubicBezTo>
                      <a:pt x="132" y="320"/>
                      <a:pt x="120" y="391"/>
                      <a:pt x="108" y="486"/>
                    </a:cubicBezTo>
                    <a:cubicBezTo>
                      <a:pt x="96" y="617"/>
                      <a:pt x="72" y="760"/>
                      <a:pt x="60" y="915"/>
                    </a:cubicBezTo>
                    <a:cubicBezTo>
                      <a:pt x="36" y="1177"/>
                      <a:pt x="1" y="1475"/>
                      <a:pt x="132" y="1713"/>
                    </a:cubicBezTo>
                    <a:cubicBezTo>
                      <a:pt x="179" y="1808"/>
                      <a:pt x="275" y="1891"/>
                      <a:pt x="358" y="1951"/>
                    </a:cubicBezTo>
                    <a:cubicBezTo>
                      <a:pt x="477" y="2010"/>
                      <a:pt x="596" y="2010"/>
                      <a:pt x="715" y="2010"/>
                    </a:cubicBezTo>
                    <a:lnTo>
                      <a:pt x="822" y="2010"/>
                    </a:lnTo>
                    <a:cubicBezTo>
                      <a:pt x="870" y="2010"/>
                      <a:pt x="894" y="2010"/>
                      <a:pt x="906" y="2070"/>
                    </a:cubicBezTo>
                    <a:cubicBezTo>
                      <a:pt x="929" y="2118"/>
                      <a:pt x="882" y="2213"/>
                      <a:pt x="870" y="2249"/>
                    </a:cubicBezTo>
                    <a:cubicBezTo>
                      <a:pt x="810" y="2368"/>
                      <a:pt x="727" y="2475"/>
                      <a:pt x="632" y="2546"/>
                    </a:cubicBezTo>
                    <a:cubicBezTo>
                      <a:pt x="588" y="2579"/>
                      <a:pt x="605" y="2643"/>
                      <a:pt x="645" y="2643"/>
                    </a:cubicBezTo>
                    <a:cubicBezTo>
                      <a:pt x="649" y="2643"/>
                      <a:pt x="652" y="2642"/>
                      <a:pt x="656" y="2641"/>
                    </a:cubicBezTo>
                    <a:cubicBezTo>
                      <a:pt x="882" y="2546"/>
                      <a:pt x="1025" y="2344"/>
                      <a:pt x="1072" y="2106"/>
                    </a:cubicBezTo>
                    <a:cubicBezTo>
                      <a:pt x="1108" y="1725"/>
                      <a:pt x="656" y="1879"/>
                      <a:pt x="465" y="1796"/>
                    </a:cubicBezTo>
                    <a:cubicBezTo>
                      <a:pt x="191" y="1665"/>
                      <a:pt x="227" y="1284"/>
                      <a:pt x="239" y="1034"/>
                    </a:cubicBezTo>
                    <a:lnTo>
                      <a:pt x="287" y="546"/>
                    </a:lnTo>
                    <a:cubicBezTo>
                      <a:pt x="298" y="451"/>
                      <a:pt x="298" y="379"/>
                      <a:pt x="310" y="284"/>
                    </a:cubicBezTo>
                    <a:cubicBezTo>
                      <a:pt x="310" y="213"/>
                      <a:pt x="346" y="141"/>
                      <a:pt x="334" y="58"/>
                    </a:cubicBezTo>
                    <a:cubicBezTo>
                      <a:pt x="321" y="18"/>
                      <a:pt x="293" y="1"/>
                      <a:pt x="267" y="1"/>
                    </a:cubicBezTo>
                    <a:close/>
                  </a:path>
                </a:pathLst>
              </a:custGeom>
              <a:solidFill>
                <a:srgbClr val="C431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grpSp>
        <p:grpSp>
          <p:nvGrpSpPr>
            <p:cNvPr id="15" name="Google Shape;5894;p62">
              <a:extLst>
                <a:ext uri="{FF2B5EF4-FFF2-40B4-BE49-F238E27FC236}">
                  <a16:creationId xmlns:a16="http://schemas.microsoft.com/office/drawing/2014/main" id="{856B885E-F2A7-6912-4364-76EA5307C046}"/>
                </a:ext>
              </a:extLst>
            </p:cNvPr>
            <p:cNvGrpSpPr/>
            <p:nvPr/>
          </p:nvGrpSpPr>
          <p:grpSpPr>
            <a:xfrm>
              <a:off x="4768912" y="2372395"/>
              <a:ext cx="1167538" cy="2283918"/>
              <a:chOff x="5871060" y="1827829"/>
              <a:chExt cx="1104004" cy="2295170"/>
            </a:xfrm>
          </p:grpSpPr>
          <p:sp>
            <p:nvSpPr>
              <p:cNvPr id="71" name="Google Shape;5895;p62">
                <a:extLst>
                  <a:ext uri="{FF2B5EF4-FFF2-40B4-BE49-F238E27FC236}">
                    <a16:creationId xmlns:a16="http://schemas.microsoft.com/office/drawing/2014/main" id="{8FBA940C-4D35-F18A-7B6A-C93E28AC9371}"/>
                  </a:ext>
                </a:extLst>
              </p:cNvPr>
              <p:cNvSpPr/>
              <p:nvPr/>
            </p:nvSpPr>
            <p:spPr>
              <a:xfrm>
                <a:off x="5913895" y="1891762"/>
                <a:ext cx="1061169" cy="980871"/>
              </a:xfrm>
              <a:custGeom>
                <a:avLst/>
                <a:gdLst/>
                <a:ahLst/>
                <a:cxnLst/>
                <a:rect l="l" t="t" r="r" b="b"/>
                <a:pathLst>
                  <a:path w="21528" h="19899" extrusionOk="0">
                    <a:moveTo>
                      <a:pt x="11569" y="0"/>
                    </a:moveTo>
                    <a:cubicBezTo>
                      <a:pt x="10530" y="0"/>
                      <a:pt x="9475" y="230"/>
                      <a:pt x="8525" y="556"/>
                    </a:cubicBezTo>
                    <a:cubicBezTo>
                      <a:pt x="7049" y="1080"/>
                      <a:pt x="5668" y="2044"/>
                      <a:pt x="4834" y="3402"/>
                    </a:cubicBezTo>
                    <a:cubicBezTo>
                      <a:pt x="3608" y="5378"/>
                      <a:pt x="3477" y="7914"/>
                      <a:pt x="3942" y="10105"/>
                    </a:cubicBezTo>
                    <a:cubicBezTo>
                      <a:pt x="4037" y="10593"/>
                      <a:pt x="4180" y="11081"/>
                      <a:pt x="4251" y="11593"/>
                    </a:cubicBezTo>
                    <a:cubicBezTo>
                      <a:pt x="4382" y="12522"/>
                      <a:pt x="4192" y="13867"/>
                      <a:pt x="3060" y="14213"/>
                    </a:cubicBezTo>
                    <a:cubicBezTo>
                      <a:pt x="2887" y="14264"/>
                      <a:pt x="2708" y="14278"/>
                      <a:pt x="2527" y="14278"/>
                    </a:cubicBezTo>
                    <a:cubicBezTo>
                      <a:pt x="2279" y="14278"/>
                      <a:pt x="2028" y="14250"/>
                      <a:pt x="1786" y="14250"/>
                    </a:cubicBezTo>
                    <a:cubicBezTo>
                      <a:pt x="1504" y="14250"/>
                      <a:pt x="1233" y="14288"/>
                      <a:pt x="989" y="14451"/>
                    </a:cubicBezTo>
                    <a:cubicBezTo>
                      <a:pt x="786" y="14582"/>
                      <a:pt x="632" y="14784"/>
                      <a:pt x="524" y="14998"/>
                    </a:cubicBezTo>
                    <a:cubicBezTo>
                      <a:pt x="1" y="16141"/>
                      <a:pt x="679" y="17499"/>
                      <a:pt x="1751" y="17915"/>
                    </a:cubicBezTo>
                    <a:cubicBezTo>
                      <a:pt x="2060" y="18036"/>
                      <a:pt x="2389" y="18090"/>
                      <a:pt x="2724" y="18090"/>
                    </a:cubicBezTo>
                    <a:cubicBezTo>
                      <a:pt x="3550" y="18090"/>
                      <a:pt x="4414" y="17757"/>
                      <a:pt x="5108" y="17249"/>
                    </a:cubicBezTo>
                    <a:lnTo>
                      <a:pt x="5108" y="17249"/>
                    </a:lnTo>
                    <a:cubicBezTo>
                      <a:pt x="5037" y="18344"/>
                      <a:pt x="5954" y="19320"/>
                      <a:pt x="7013" y="19439"/>
                    </a:cubicBezTo>
                    <a:cubicBezTo>
                      <a:pt x="7105" y="19450"/>
                      <a:pt x="7197" y="19455"/>
                      <a:pt x="7289" y="19455"/>
                    </a:cubicBezTo>
                    <a:cubicBezTo>
                      <a:pt x="8271" y="19455"/>
                      <a:pt x="9252" y="18888"/>
                      <a:pt x="9895" y="18082"/>
                    </a:cubicBezTo>
                    <a:cubicBezTo>
                      <a:pt x="9918" y="18035"/>
                      <a:pt x="9954" y="17987"/>
                      <a:pt x="10014" y="17975"/>
                    </a:cubicBezTo>
                    <a:cubicBezTo>
                      <a:pt x="10031" y="17966"/>
                      <a:pt x="10049" y="17962"/>
                      <a:pt x="10066" y="17962"/>
                    </a:cubicBezTo>
                    <a:cubicBezTo>
                      <a:pt x="10143" y="17962"/>
                      <a:pt x="10215" y="18038"/>
                      <a:pt x="10264" y="18106"/>
                    </a:cubicBezTo>
                    <a:cubicBezTo>
                      <a:pt x="10859" y="18820"/>
                      <a:pt x="11597" y="19416"/>
                      <a:pt x="12478" y="19713"/>
                    </a:cubicBezTo>
                    <a:cubicBezTo>
                      <a:pt x="12838" y="19835"/>
                      <a:pt x="13219" y="19899"/>
                      <a:pt x="13601" y="19899"/>
                    </a:cubicBezTo>
                    <a:cubicBezTo>
                      <a:pt x="14156" y="19899"/>
                      <a:pt x="14711" y="19764"/>
                      <a:pt x="15205" y="19475"/>
                    </a:cubicBezTo>
                    <a:cubicBezTo>
                      <a:pt x="16026" y="18987"/>
                      <a:pt x="16622" y="18035"/>
                      <a:pt x="16562" y="17082"/>
                    </a:cubicBezTo>
                    <a:lnTo>
                      <a:pt x="16562" y="17082"/>
                    </a:lnTo>
                    <a:cubicBezTo>
                      <a:pt x="17217" y="17368"/>
                      <a:pt x="17872" y="17642"/>
                      <a:pt x="18586" y="17737"/>
                    </a:cubicBezTo>
                    <a:cubicBezTo>
                      <a:pt x="18713" y="17752"/>
                      <a:pt x="18842" y="17760"/>
                      <a:pt x="18972" y="17760"/>
                    </a:cubicBezTo>
                    <a:cubicBezTo>
                      <a:pt x="19554" y="17760"/>
                      <a:pt x="20155" y="17600"/>
                      <a:pt x="20622" y="17201"/>
                    </a:cubicBezTo>
                    <a:cubicBezTo>
                      <a:pt x="21277" y="16630"/>
                      <a:pt x="21527" y="15606"/>
                      <a:pt x="21182" y="14820"/>
                    </a:cubicBezTo>
                    <a:cubicBezTo>
                      <a:pt x="20894" y="14117"/>
                      <a:pt x="20160" y="13719"/>
                      <a:pt x="19412" y="13719"/>
                    </a:cubicBezTo>
                    <a:cubicBezTo>
                      <a:pt x="19323" y="13719"/>
                      <a:pt x="19234" y="13725"/>
                      <a:pt x="19146" y="13736"/>
                    </a:cubicBezTo>
                    <a:cubicBezTo>
                      <a:pt x="19052" y="13748"/>
                      <a:pt x="18958" y="13754"/>
                      <a:pt x="18865" y="13754"/>
                    </a:cubicBezTo>
                    <a:cubicBezTo>
                      <a:pt x="17531" y="13754"/>
                      <a:pt x="16355" y="12541"/>
                      <a:pt x="17134" y="9569"/>
                    </a:cubicBezTo>
                    <a:cubicBezTo>
                      <a:pt x="17646" y="7617"/>
                      <a:pt x="17396" y="5283"/>
                      <a:pt x="16622" y="3414"/>
                    </a:cubicBezTo>
                    <a:cubicBezTo>
                      <a:pt x="16526" y="3211"/>
                      <a:pt x="16443" y="3021"/>
                      <a:pt x="16336" y="2818"/>
                    </a:cubicBezTo>
                    <a:cubicBezTo>
                      <a:pt x="15669" y="1604"/>
                      <a:pt x="14633" y="663"/>
                      <a:pt x="13300" y="247"/>
                    </a:cubicBezTo>
                    <a:cubicBezTo>
                      <a:pt x="12743" y="74"/>
                      <a:pt x="12159" y="0"/>
                      <a:pt x="11569" y="0"/>
                    </a:cubicBezTo>
                    <a:close/>
                  </a:path>
                </a:pathLst>
              </a:custGeom>
              <a:solidFill>
                <a:srgbClr val="0A0A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2" name="Google Shape;5896;p62">
                <a:extLst>
                  <a:ext uri="{FF2B5EF4-FFF2-40B4-BE49-F238E27FC236}">
                    <a16:creationId xmlns:a16="http://schemas.microsoft.com/office/drawing/2014/main" id="{AA27B9D7-CADC-B71C-1B37-0EFCA9DD70A7}"/>
                  </a:ext>
                </a:extLst>
              </p:cNvPr>
              <p:cNvSpPr/>
              <p:nvPr/>
            </p:nvSpPr>
            <p:spPr>
              <a:xfrm>
                <a:off x="5994883" y="1892748"/>
                <a:ext cx="957852" cy="980576"/>
              </a:xfrm>
              <a:custGeom>
                <a:avLst/>
                <a:gdLst/>
                <a:ahLst/>
                <a:cxnLst/>
                <a:rect l="l" t="t" r="r" b="b"/>
                <a:pathLst>
                  <a:path w="19432" h="19893" extrusionOk="0">
                    <a:moveTo>
                      <a:pt x="9868" y="1"/>
                    </a:moveTo>
                    <a:cubicBezTo>
                      <a:pt x="8835" y="1"/>
                      <a:pt x="7791" y="228"/>
                      <a:pt x="6847" y="560"/>
                    </a:cubicBezTo>
                    <a:cubicBezTo>
                      <a:pt x="5430" y="1060"/>
                      <a:pt x="4108" y="1977"/>
                      <a:pt x="3263" y="3251"/>
                    </a:cubicBezTo>
                    <a:cubicBezTo>
                      <a:pt x="3037" y="4132"/>
                      <a:pt x="3037" y="5049"/>
                      <a:pt x="3120" y="5965"/>
                    </a:cubicBezTo>
                    <a:cubicBezTo>
                      <a:pt x="3227" y="6954"/>
                      <a:pt x="3453" y="7930"/>
                      <a:pt x="3644" y="8906"/>
                    </a:cubicBezTo>
                    <a:cubicBezTo>
                      <a:pt x="3834" y="9906"/>
                      <a:pt x="3989" y="10918"/>
                      <a:pt x="3989" y="11942"/>
                    </a:cubicBezTo>
                    <a:cubicBezTo>
                      <a:pt x="3989" y="12883"/>
                      <a:pt x="3834" y="13788"/>
                      <a:pt x="3465" y="14657"/>
                    </a:cubicBezTo>
                    <a:cubicBezTo>
                      <a:pt x="3120" y="15455"/>
                      <a:pt x="2608" y="16169"/>
                      <a:pt x="1953" y="16741"/>
                    </a:cubicBezTo>
                    <a:cubicBezTo>
                      <a:pt x="1429" y="17193"/>
                      <a:pt x="798" y="17574"/>
                      <a:pt x="143" y="17812"/>
                    </a:cubicBezTo>
                    <a:cubicBezTo>
                      <a:pt x="108" y="17824"/>
                      <a:pt x="60" y="17836"/>
                      <a:pt x="1" y="17872"/>
                    </a:cubicBezTo>
                    <a:lnTo>
                      <a:pt x="84" y="17907"/>
                    </a:lnTo>
                    <a:cubicBezTo>
                      <a:pt x="400" y="18028"/>
                      <a:pt x="732" y="18082"/>
                      <a:pt x="1068" y="18082"/>
                    </a:cubicBezTo>
                    <a:cubicBezTo>
                      <a:pt x="1896" y="18082"/>
                      <a:pt x="2750" y="17749"/>
                      <a:pt x="3453" y="17241"/>
                    </a:cubicBezTo>
                    <a:lnTo>
                      <a:pt x="3453" y="17241"/>
                    </a:lnTo>
                    <a:cubicBezTo>
                      <a:pt x="3358" y="18348"/>
                      <a:pt x="4287" y="19312"/>
                      <a:pt x="5358" y="19431"/>
                    </a:cubicBezTo>
                    <a:cubicBezTo>
                      <a:pt x="5449" y="19442"/>
                      <a:pt x="5540" y="19447"/>
                      <a:pt x="5631" y="19447"/>
                    </a:cubicBezTo>
                    <a:cubicBezTo>
                      <a:pt x="6606" y="19447"/>
                      <a:pt x="7596" y="18880"/>
                      <a:pt x="8228" y="18074"/>
                    </a:cubicBezTo>
                    <a:cubicBezTo>
                      <a:pt x="8275" y="18026"/>
                      <a:pt x="8299" y="17991"/>
                      <a:pt x="8347" y="17967"/>
                    </a:cubicBezTo>
                    <a:cubicBezTo>
                      <a:pt x="8358" y="17964"/>
                      <a:pt x="8369" y="17963"/>
                      <a:pt x="8381" y="17963"/>
                    </a:cubicBezTo>
                    <a:cubicBezTo>
                      <a:pt x="8464" y="17963"/>
                      <a:pt x="8544" y="18036"/>
                      <a:pt x="8597" y="18110"/>
                    </a:cubicBezTo>
                    <a:cubicBezTo>
                      <a:pt x="9192" y="18824"/>
                      <a:pt x="9942" y="19419"/>
                      <a:pt x="10823" y="19717"/>
                    </a:cubicBezTo>
                    <a:cubicBezTo>
                      <a:pt x="11187" y="19830"/>
                      <a:pt x="11572" y="19892"/>
                      <a:pt x="11959" y="19892"/>
                    </a:cubicBezTo>
                    <a:cubicBezTo>
                      <a:pt x="12509" y="19892"/>
                      <a:pt x="13060" y="19766"/>
                      <a:pt x="13550" y="19479"/>
                    </a:cubicBezTo>
                    <a:cubicBezTo>
                      <a:pt x="14360" y="18979"/>
                      <a:pt x="14955" y="18026"/>
                      <a:pt x="14895" y="17074"/>
                    </a:cubicBezTo>
                    <a:lnTo>
                      <a:pt x="14895" y="17074"/>
                    </a:lnTo>
                    <a:cubicBezTo>
                      <a:pt x="15550" y="17360"/>
                      <a:pt x="16229" y="17645"/>
                      <a:pt x="16919" y="17729"/>
                    </a:cubicBezTo>
                    <a:cubicBezTo>
                      <a:pt x="17046" y="17744"/>
                      <a:pt x="17174" y="17751"/>
                      <a:pt x="17302" y="17751"/>
                    </a:cubicBezTo>
                    <a:cubicBezTo>
                      <a:pt x="17900" y="17751"/>
                      <a:pt x="18505" y="17585"/>
                      <a:pt x="18955" y="17193"/>
                    </a:cubicBezTo>
                    <a:cubicBezTo>
                      <a:pt x="19158" y="17014"/>
                      <a:pt x="19313" y="16812"/>
                      <a:pt x="19432" y="16574"/>
                    </a:cubicBezTo>
                    <a:lnTo>
                      <a:pt x="19432" y="16574"/>
                    </a:lnTo>
                    <a:cubicBezTo>
                      <a:pt x="19182" y="16693"/>
                      <a:pt x="18932" y="16764"/>
                      <a:pt x="18658" y="16812"/>
                    </a:cubicBezTo>
                    <a:cubicBezTo>
                      <a:pt x="18439" y="16845"/>
                      <a:pt x="18216" y="16860"/>
                      <a:pt x="17992" y="16860"/>
                    </a:cubicBezTo>
                    <a:cubicBezTo>
                      <a:pt x="17728" y="16860"/>
                      <a:pt x="17463" y="16839"/>
                      <a:pt x="17205" y="16800"/>
                    </a:cubicBezTo>
                    <a:cubicBezTo>
                      <a:pt x="16693" y="16717"/>
                      <a:pt x="16253" y="16526"/>
                      <a:pt x="15824" y="16264"/>
                    </a:cubicBezTo>
                    <a:cubicBezTo>
                      <a:pt x="15181" y="15859"/>
                      <a:pt x="14610" y="15348"/>
                      <a:pt x="14121" y="14788"/>
                    </a:cubicBezTo>
                    <a:cubicBezTo>
                      <a:pt x="13657" y="14252"/>
                      <a:pt x="13264" y="13621"/>
                      <a:pt x="13062" y="12931"/>
                    </a:cubicBezTo>
                    <a:cubicBezTo>
                      <a:pt x="12943" y="12514"/>
                      <a:pt x="12931" y="12073"/>
                      <a:pt x="12978" y="11645"/>
                    </a:cubicBezTo>
                    <a:cubicBezTo>
                      <a:pt x="13026" y="11216"/>
                      <a:pt x="13145" y="10811"/>
                      <a:pt x="13276" y="10406"/>
                    </a:cubicBezTo>
                    <a:cubicBezTo>
                      <a:pt x="13562" y="9549"/>
                      <a:pt x="13836" y="8680"/>
                      <a:pt x="14038" y="7811"/>
                    </a:cubicBezTo>
                    <a:cubicBezTo>
                      <a:pt x="14217" y="6989"/>
                      <a:pt x="14312" y="6144"/>
                      <a:pt x="14252" y="5311"/>
                    </a:cubicBezTo>
                    <a:cubicBezTo>
                      <a:pt x="14193" y="4596"/>
                      <a:pt x="14038" y="3882"/>
                      <a:pt x="13764" y="3203"/>
                    </a:cubicBezTo>
                    <a:cubicBezTo>
                      <a:pt x="13348" y="2155"/>
                      <a:pt x="12705" y="1203"/>
                      <a:pt x="11931" y="369"/>
                    </a:cubicBezTo>
                    <a:cubicBezTo>
                      <a:pt x="11835" y="322"/>
                      <a:pt x="11728" y="274"/>
                      <a:pt x="11621" y="250"/>
                    </a:cubicBezTo>
                    <a:cubicBezTo>
                      <a:pt x="11055" y="76"/>
                      <a:pt x="10463" y="1"/>
                      <a:pt x="9868" y="1"/>
                    </a:cubicBezTo>
                    <a:close/>
                  </a:path>
                </a:pathLst>
              </a:custGeom>
              <a:solidFill>
                <a:srgbClr val="463F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3" name="Google Shape;5897;p62">
                <a:extLst>
                  <a:ext uri="{FF2B5EF4-FFF2-40B4-BE49-F238E27FC236}">
                    <a16:creationId xmlns:a16="http://schemas.microsoft.com/office/drawing/2014/main" id="{5B54A145-DADC-69B7-296D-6C0ACE757DDB}"/>
                  </a:ext>
                </a:extLst>
              </p:cNvPr>
              <p:cNvSpPr/>
              <p:nvPr/>
            </p:nvSpPr>
            <p:spPr>
              <a:xfrm>
                <a:off x="5893932" y="3250813"/>
                <a:ext cx="194311" cy="269433"/>
              </a:xfrm>
              <a:custGeom>
                <a:avLst/>
                <a:gdLst/>
                <a:ahLst/>
                <a:cxnLst/>
                <a:rect l="l" t="t" r="r" b="b"/>
                <a:pathLst>
                  <a:path w="3942" h="5466" extrusionOk="0">
                    <a:moveTo>
                      <a:pt x="2001" y="0"/>
                    </a:moveTo>
                    <a:cubicBezTo>
                      <a:pt x="1846" y="322"/>
                      <a:pt x="1632" y="739"/>
                      <a:pt x="1513" y="977"/>
                    </a:cubicBezTo>
                    <a:cubicBezTo>
                      <a:pt x="1215" y="1298"/>
                      <a:pt x="1" y="3358"/>
                      <a:pt x="298" y="3572"/>
                    </a:cubicBezTo>
                    <a:cubicBezTo>
                      <a:pt x="315" y="3585"/>
                      <a:pt x="333" y="3590"/>
                      <a:pt x="353" y="3590"/>
                    </a:cubicBezTo>
                    <a:cubicBezTo>
                      <a:pt x="582" y="3590"/>
                      <a:pt x="1030" y="2839"/>
                      <a:pt x="1096" y="2763"/>
                    </a:cubicBezTo>
                    <a:lnTo>
                      <a:pt x="1096" y="2763"/>
                    </a:lnTo>
                    <a:cubicBezTo>
                      <a:pt x="1025" y="2894"/>
                      <a:pt x="1025" y="4965"/>
                      <a:pt x="1382" y="5025"/>
                    </a:cubicBezTo>
                    <a:cubicBezTo>
                      <a:pt x="1385" y="5025"/>
                      <a:pt x="1388" y="5026"/>
                      <a:pt x="1391" y="5026"/>
                    </a:cubicBezTo>
                    <a:cubicBezTo>
                      <a:pt x="1622" y="5026"/>
                      <a:pt x="1704" y="3713"/>
                      <a:pt x="1751" y="3560"/>
                    </a:cubicBezTo>
                    <a:lnTo>
                      <a:pt x="1751" y="3560"/>
                    </a:lnTo>
                    <a:cubicBezTo>
                      <a:pt x="1704" y="3725"/>
                      <a:pt x="1902" y="5466"/>
                      <a:pt x="2275" y="5466"/>
                    </a:cubicBezTo>
                    <a:cubicBezTo>
                      <a:pt x="2279" y="5466"/>
                      <a:pt x="2283" y="5466"/>
                      <a:pt x="2287" y="5465"/>
                    </a:cubicBezTo>
                    <a:cubicBezTo>
                      <a:pt x="2561" y="5442"/>
                      <a:pt x="2358" y="3572"/>
                      <a:pt x="2418" y="3572"/>
                    </a:cubicBezTo>
                    <a:lnTo>
                      <a:pt x="2418" y="3572"/>
                    </a:lnTo>
                    <a:cubicBezTo>
                      <a:pt x="2383" y="3595"/>
                      <a:pt x="2867" y="5040"/>
                      <a:pt x="3145" y="5040"/>
                    </a:cubicBezTo>
                    <a:cubicBezTo>
                      <a:pt x="3153" y="5040"/>
                      <a:pt x="3161" y="5039"/>
                      <a:pt x="3168" y="5037"/>
                    </a:cubicBezTo>
                    <a:cubicBezTo>
                      <a:pt x="3358" y="4977"/>
                      <a:pt x="3061" y="3382"/>
                      <a:pt x="3108" y="3382"/>
                    </a:cubicBezTo>
                    <a:lnTo>
                      <a:pt x="3108" y="3382"/>
                    </a:lnTo>
                    <a:cubicBezTo>
                      <a:pt x="3097" y="3393"/>
                      <a:pt x="3432" y="4266"/>
                      <a:pt x="3626" y="4266"/>
                    </a:cubicBezTo>
                    <a:cubicBezTo>
                      <a:pt x="3632" y="4266"/>
                      <a:pt x="3638" y="4265"/>
                      <a:pt x="3644" y="4263"/>
                    </a:cubicBezTo>
                    <a:cubicBezTo>
                      <a:pt x="3787" y="4215"/>
                      <a:pt x="3430" y="2846"/>
                      <a:pt x="3501" y="2298"/>
                    </a:cubicBezTo>
                    <a:cubicBezTo>
                      <a:pt x="3501" y="1834"/>
                      <a:pt x="3823" y="929"/>
                      <a:pt x="3942" y="643"/>
                    </a:cubicBezTo>
                    <a:cubicBezTo>
                      <a:pt x="3299" y="465"/>
                      <a:pt x="2644" y="239"/>
                      <a:pt x="2001" y="0"/>
                    </a:cubicBezTo>
                    <a:close/>
                  </a:path>
                </a:pathLst>
              </a:custGeom>
              <a:solidFill>
                <a:srgbClr val="FFBB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4" name="Google Shape;5898;p62">
                <a:extLst>
                  <a:ext uri="{FF2B5EF4-FFF2-40B4-BE49-F238E27FC236}">
                    <a16:creationId xmlns:a16="http://schemas.microsoft.com/office/drawing/2014/main" id="{50229C76-7723-10D9-1896-BAFF8438F9D0}"/>
                  </a:ext>
                </a:extLst>
              </p:cNvPr>
              <p:cNvSpPr/>
              <p:nvPr/>
            </p:nvSpPr>
            <p:spPr>
              <a:xfrm>
                <a:off x="5919761" y="2662504"/>
                <a:ext cx="321781" cy="729184"/>
              </a:xfrm>
              <a:custGeom>
                <a:avLst/>
                <a:gdLst/>
                <a:ahLst/>
                <a:cxnLst/>
                <a:rect l="l" t="t" r="r" b="b"/>
                <a:pathLst>
                  <a:path w="6528" h="14793" extrusionOk="0">
                    <a:moveTo>
                      <a:pt x="5166" y="1"/>
                    </a:moveTo>
                    <a:cubicBezTo>
                      <a:pt x="4981" y="1"/>
                      <a:pt x="4785" y="96"/>
                      <a:pt x="4585" y="315"/>
                    </a:cubicBezTo>
                    <a:cubicBezTo>
                      <a:pt x="3727" y="1267"/>
                      <a:pt x="1251" y="6816"/>
                      <a:pt x="179" y="13067"/>
                    </a:cubicBezTo>
                    <a:cubicBezTo>
                      <a:pt x="179" y="13102"/>
                      <a:pt x="167" y="13126"/>
                      <a:pt x="167" y="13162"/>
                    </a:cubicBezTo>
                    <a:lnTo>
                      <a:pt x="84" y="13733"/>
                    </a:lnTo>
                    <a:cubicBezTo>
                      <a:pt x="1" y="14245"/>
                      <a:pt x="2346" y="14733"/>
                      <a:pt x="3299" y="14793"/>
                    </a:cubicBezTo>
                    <a:cubicBezTo>
                      <a:pt x="3299" y="14793"/>
                      <a:pt x="3346" y="14567"/>
                      <a:pt x="3430" y="14174"/>
                    </a:cubicBezTo>
                    <a:cubicBezTo>
                      <a:pt x="3430" y="14138"/>
                      <a:pt x="3430" y="14102"/>
                      <a:pt x="3442" y="14067"/>
                    </a:cubicBezTo>
                    <a:cubicBezTo>
                      <a:pt x="3668" y="13031"/>
                      <a:pt x="4132" y="10983"/>
                      <a:pt x="4680" y="8685"/>
                    </a:cubicBezTo>
                    <a:cubicBezTo>
                      <a:pt x="5466" y="5363"/>
                      <a:pt x="6454" y="4518"/>
                      <a:pt x="6490" y="2946"/>
                    </a:cubicBezTo>
                    <a:cubicBezTo>
                      <a:pt x="6528" y="1695"/>
                      <a:pt x="5944" y="1"/>
                      <a:pt x="5166" y="1"/>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5" name="Google Shape;5899;p62">
                <a:extLst>
                  <a:ext uri="{FF2B5EF4-FFF2-40B4-BE49-F238E27FC236}">
                    <a16:creationId xmlns:a16="http://schemas.microsoft.com/office/drawing/2014/main" id="{41EF4B86-2DF2-2420-EE7D-6E90D5BEFBA7}"/>
                  </a:ext>
                </a:extLst>
              </p:cNvPr>
              <p:cNvSpPr/>
              <p:nvPr/>
            </p:nvSpPr>
            <p:spPr>
              <a:xfrm>
                <a:off x="6004298" y="2671525"/>
                <a:ext cx="237146" cy="721346"/>
              </a:xfrm>
              <a:custGeom>
                <a:avLst/>
                <a:gdLst/>
                <a:ahLst/>
                <a:cxnLst/>
                <a:rect l="l" t="t" r="r" b="b"/>
                <a:pathLst>
                  <a:path w="4811" h="14634" extrusionOk="0">
                    <a:moveTo>
                      <a:pt x="3882" y="1"/>
                    </a:moveTo>
                    <a:cubicBezTo>
                      <a:pt x="3822" y="84"/>
                      <a:pt x="3751" y="180"/>
                      <a:pt x="3691" y="263"/>
                    </a:cubicBezTo>
                    <a:cubicBezTo>
                      <a:pt x="3024" y="1251"/>
                      <a:pt x="2477" y="2311"/>
                      <a:pt x="2036" y="3406"/>
                    </a:cubicBezTo>
                    <a:cubicBezTo>
                      <a:pt x="1596" y="4513"/>
                      <a:pt x="1262" y="5656"/>
                      <a:pt x="1024" y="6835"/>
                    </a:cubicBezTo>
                    <a:cubicBezTo>
                      <a:pt x="905" y="7430"/>
                      <a:pt x="810" y="8026"/>
                      <a:pt x="714" y="8621"/>
                    </a:cubicBezTo>
                    <a:cubicBezTo>
                      <a:pt x="631" y="9300"/>
                      <a:pt x="572" y="10002"/>
                      <a:pt x="524" y="10681"/>
                    </a:cubicBezTo>
                    <a:cubicBezTo>
                      <a:pt x="429" y="11919"/>
                      <a:pt x="345" y="13181"/>
                      <a:pt x="0" y="14372"/>
                    </a:cubicBezTo>
                    <a:cubicBezTo>
                      <a:pt x="584" y="14515"/>
                      <a:pt x="1179" y="14598"/>
                      <a:pt x="1560" y="14634"/>
                    </a:cubicBezTo>
                    <a:cubicBezTo>
                      <a:pt x="1560" y="14634"/>
                      <a:pt x="1607" y="14407"/>
                      <a:pt x="1703" y="14003"/>
                    </a:cubicBezTo>
                    <a:cubicBezTo>
                      <a:pt x="1715" y="13979"/>
                      <a:pt x="1715" y="13943"/>
                      <a:pt x="1715" y="13896"/>
                    </a:cubicBezTo>
                    <a:cubicBezTo>
                      <a:pt x="1941" y="12860"/>
                      <a:pt x="2393" y="10824"/>
                      <a:pt x="2953" y="8514"/>
                    </a:cubicBezTo>
                    <a:cubicBezTo>
                      <a:pt x="3751" y="5180"/>
                      <a:pt x="4715" y="4335"/>
                      <a:pt x="4763" y="2787"/>
                    </a:cubicBezTo>
                    <a:cubicBezTo>
                      <a:pt x="4810" y="1775"/>
                      <a:pt x="4441" y="477"/>
                      <a:pt x="3882"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6" name="Google Shape;5900;p62">
                <a:extLst>
                  <a:ext uri="{FF2B5EF4-FFF2-40B4-BE49-F238E27FC236}">
                    <a16:creationId xmlns:a16="http://schemas.microsoft.com/office/drawing/2014/main" id="{D9E24BF4-99E8-BEF2-4DFC-EB349B226129}"/>
                  </a:ext>
                </a:extLst>
              </p:cNvPr>
              <p:cNvSpPr/>
              <p:nvPr/>
            </p:nvSpPr>
            <p:spPr>
              <a:xfrm>
                <a:off x="5927993" y="3306563"/>
                <a:ext cx="161433" cy="55208"/>
              </a:xfrm>
              <a:custGeom>
                <a:avLst/>
                <a:gdLst/>
                <a:ahLst/>
                <a:cxnLst/>
                <a:rect l="l" t="t" r="r" b="b"/>
                <a:pathLst>
                  <a:path w="3275" h="1120" extrusionOk="0">
                    <a:moveTo>
                      <a:pt x="24" y="1"/>
                    </a:moveTo>
                    <a:cubicBezTo>
                      <a:pt x="24" y="36"/>
                      <a:pt x="0" y="60"/>
                      <a:pt x="0" y="96"/>
                    </a:cubicBezTo>
                    <a:cubicBezTo>
                      <a:pt x="584" y="274"/>
                      <a:pt x="1167" y="465"/>
                      <a:pt x="1751" y="643"/>
                    </a:cubicBezTo>
                    <a:cubicBezTo>
                      <a:pt x="2251" y="810"/>
                      <a:pt x="2751" y="989"/>
                      <a:pt x="3263" y="1120"/>
                    </a:cubicBezTo>
                    <a:cubicBezTo>
                      <a:pt x="3263" y="1096"/>
                      <a:pt x="3263" y="1048"/>
                      <a:pt x="3275" y="1013"/>
                    </a:cubicBezTo>
                    <a:cubicBezTo>
                      <a:pt x="2774" y="834"/>
                      <a:pt x="2262" y="703"/>
                      <a:pt x="1774" y="536"/>
                    </a:cubicBezTo>
                    <a:cubicBezTo>
                      <a:pt x="1191" y="358"/>
                      <a:pt x="596" y="179"/>
                      <a:pt x="24"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7" name="Google Shape;5901;p62">
                <a:extLst>
                  <a:ext uri="{FF2B5EF4-FFF2-40B4-BE49-F238E27FC236}">
                    <a16:creationId xmlns:a16="http://schemas.microsoft.com/office/drawing/2014/main" id="{908CBE75-EF65-C4FD-7258-D0A325B43D17}"/>
                  </a:ext>
                </a:extLst>
              </p:cNvPr>
              <p:cNvSpPr/>
              <p:nvPr/>
            </p:nvSpPr>
            <p:spPr>
              <a:xfrm>
                <a:off x="6212609" y="2602810"/>
                <a:ext cx="576969" cy="719621"/>
              </a:xfrm>
              <a:custGeom>
                <a:avLst/>
                <a:gdLst/>
                <a:ahLst/>
                <a:cxnLst/>
                <a:rect l="l" t="t" r="r" b="b"/>
                <a:pathLst>
                  <a:path w="11705" h="14599" extrusionOk="0">
                    <a:moveTo>
                      <a:pt x="5998" y="1"/>
                    </a:moveTo>
                    <a:cubicBezTo>
                      <a:pt x="3849" y="1"/>
                      <a:pt x="2018" y="371"/>
                      <a:pt x="1822" y="669"/>
                    </a:cubicBezTo>
                    <a:cubicBezTo>
                      <a:pt x="1" y="3431"/>
                      <a:pt x="215" y="12944"/>
                      <a:pt x="1168" y="13956"/>
                    </a:cubicBezTo>
                    <a:cubicBezTo>
                      <a:pt x="1597" y="14406"/>
                      <a:pt x="3407" y="14598"/>
                      <a:pt x="5351" y="14598"/>
                    </a:cubicBezTo>
                    <a:cubicBezTo>
                      <a:pt x="7723" y="14598"/>
                      <a:pt x="10296" y="14312"/>
                      <a:pt x="10800" y="13861"/>
                    </a:cubicBezTo>
                    <a:cubicBezTo>
                      <a:pt x="11705" y="13063"/>
                      <a:pt x="11264" y="7729"/>
                      <a:pt x="11264" y="5467"/>
                    </a:cubicBezTo>
                    <a:cubicBezTo>
                      <a:pt x="11264" y="3205"/>
                      <a:pt x="10693" y="407"/>
                      <a:pt x="7847" y="97"/>
                    </a:cubicBezTo>
                    <a:cubicBezTo>
                      <a:pt x="7225" y="30"/>
                      <a:pt x="6599" y="1"/>
                      <a:pt x="5998" y="1"/>
                    </a:cubicBezTo>
                    <a:close/>
                  </a:path>
                </a:pathLst>
              </a:custGeom>
              <a:solidFill>
                <a:srgbClr val="FFCF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8" name="Google Shape;5902;p62">
                <a:extLst>
                  <a:ext uri="{FF2B5EF4-FFF2-40B4-BE49-F238E27FC236}">
                    <a16:creationId xmlns:a16="http://schemas.microsoft.com/office/drawing/2014/main" id="{5075AF37-9062-3FD5-DA74-E7371F6E363B}"/>
                  </a:ext>
                </a:extLst>
              </p:cNvPr>
              <p:cNvSpPr/>
              <p:nvPr/>
            </p:nvSpPr>
            <p:spPr>
              <a:xfrm>
                <a:off x="6608773" y="2631647"/>
                <a:ext cx="180213" cy="677920"/>
              </a:xfrm>
              <a:custGeom>
                <a:avLst/>
                <a:gdLst/>
                <a:ahLst/>
                <a:cxnLst/>
                <a:rect l="l" t="t" r="r" b="b"/>
                <a:pathLst>
                  <a:path w="3656" h="13753" extrusionOk="0">
                    <a:moveTo>
                      <a:pt x="1298" y="0"/>
                    </a:moveTo>
                    <a:cubicBezTo>
                      <a:pt x="1084" y="167"/>
                      <a:pt x="894" y="393"/>
                      <a:pt x="751" y="643"/>
                    </a:cubicBezTo>
                    <a:cubicBezTo>
                      <a:pt x="405" y="1250"/>
                      <a:pt x="286" y="2001"/>
                      <a:pt x="227" y="2715"/>
                    </a:cubicBezTo>
                    <a:cubicBezTo>
                      <a:pt x="96" y="4382"/>
                      <a:pt x="36" y="6061"/>
                      <a:pt x="12" y="7727"/>
                    </a:cubicBezTo>
                    <a:cubicBezTo>
                      <a:pt x="1" y="8597"/>
                      <a:pt x="12" y="9442"/>
                      <a:pt x="60" y="10299"/>
                    </a:cubicBezTo>
                    <a:cubicBezTo>
                      <a:pt x="96" y="10823"/>
                      <a:pt x="120" y="11323"/>
                      <a:pt x="203" y="11835"/>
                    </a:cubicBezTo>
                    <a:cubicBezTo>
                      <a:pt x="274" y="12323"/>
                      <a:pt x="393" y="12800"/>
                      <a:pt x="632" y="13216"/>
                    </a:cubicBezTo>
                    <a:cubicBezTo>
                      <a:pt x="763" y="13454"/>
                      <a:pt x="941" y="13633"/>
                      <a:pt x="1132" y="13752"/>
                    </a:cubicBezTo>
                    <a:cubicBezTo>
                      <a:pt x="1929" y="13633"/>
                      <a:pt x="2525" y="13478"/>
                      <a:pt x="2739" y="13276"/>
                    </a:cubicBezTo>
                    <a:cubicBezTo>
                      <a:pt x="3656" y="12466"/>
                      <a:pt x="3215" y="7144"/>
                      <a:pt x="3215" y="4882"/>
                    </a:cubicBezTo>
                    <a:cubicBezTo>
                      <a:pt x="3227" y="3084"/>
                      <a:pt x="2858" y="953"/>
                      <a:pt x="1298" y="0"/>
                    </a:cubicBezTo>
                    <a:close/>
                  </a:path>
                </a:pathLst>
              </a:custGeom>
              <a:solidFill>
                <a:srgbClr val="F2B6B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9" name="Google Shape;5903;p62">
                <a:extLst>
                  <a:ext uri="{FF2B5EF4-FFF2-40B4-BE49-F238E27FC236}">
                    <a16:creationId xmlns:a16="http://schemas.microsoft.com/office/drawing/2014/main" id="{56EB1F3F-25BB-DC44-3C9C-CC80A11CC57C}"/>
                  </a:ext>
                </a:extLst>
              </p:cNvPr>
              <p:cNvSpPr/>
              <p:nvPr/>
            </p:nvSpPr>
            <p:spPr>
              <a:xfrm>
                <a:off x="6507280" y="2644216"/>
                <a:ext cx="301917" cy="383644"/>
              </a:xfrm>
              <a:custGeom>
                <a:avLst/>
                <a:gdLst/>
                <a:ahLst/>
                <a:cxnLst/>
                <a:rect l="l" t="t" r="r" b="b"/>
                <a:pathLst>
                  <a:path w="6125" h="7783" extrusionOk="0">
                    <a:moveTo>
                      <a:pt x="836" y="1"/>
                    </a:moveTo>
                    <a:cubicBezTo>
                      <a:pt x="1" y="1"/>
                      <a:pt x="108" y="1881"/>
                      <a:pt x="643" y="3162"/>
                    </a:cubicBezTo>
                    <a:cubicBezTo>
                      <a:pt x="940" y="3841"/>
                      <a:pt x="1417" y="4401"/>
                      <a:pt x="1893" y="4960"/>
                    </a:cubicBezTo>
                    <a:cubicBezTo>
                      <a:pt x="2310" y="5448"/>
                      <a:pt x="3798" y="7401"/>
                      <a:pt x="4965" y="7746"/>
                    </a:cubicBezTo>
                    <a:cubicBezTo>
                      <a:pt x="5047" y="7771"/>
                      <a:pt x="5123" y="7782"/>
                      <a:pt x="5195" y="7782"/>
                    </a:cubicBezTo>
                    <a:cubicBezTo>
                      <a:pt x="5924" y="7782"/>
                      <a:pt x="6124" y="6601"/>
                      <a:pt x="5929" y="6091"/>
                    </a:cubicBezTo>
                    <a:cubicBezTo>
                      <a:pt x="5334" y="4424"/>
                      <a:pt x="4048" y="2770"/>
                      <a:pt x="2691" y="1365"/>
                    </a:cubicBezTo>
                    <a:cubicBezTo>
                      <a:pt x="2286" y="948"/>
                      <a:pt x="1869" y="507"/>
                      <a:pt x="1381" y="198"/>
                    </a:cubicBezTo>
                    <a:cubicBezTo>
                      <a:pt x="1167" y="62"/>
                      <a:pt x="986" y="1"/>
                      <a:pt x="836" y="1"/>
                    </a:cubicBezTo>
                    <a:close/>
                  </a:path>
                </a:pathLst>
              </a:custGeom>
              <a:solidFill>
                <a:srgbClr val="E0EC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0" name="Google Shape;5904;p62">
                <a:extLst>
                  <a:ext uri="{FF2B5EF4-FFF2-40B4-BE49-F238E27FC236}">
                    <a16:creationId xmlns:a16="http://schemas.microsoft.com/office/drawing/2014/main" id="{36E170B6-4C1E-0997-0E9F-2347D9F9DC80}"/>
                  </a:ext>
                </a:extLst>
              </p:cNvPr>
              <p:cNvSpPr/>
              <p:nvPr/>
            </p:nvSpPr>
            <p:spPr>
              <a:xfrm>
                <a:off x="5871060" y="4004401"/>
                <a:ext cx="1028291" cy="118598"/>
              </a:xfrm>
              <a:custGeom>
                <a:avLst/>
                <a:gdLst/>
                <a:ahLst/>
                <a:cxnLst/>
                <a:rect l="l" t="t" r="r" b="b"/>
                <a:pathLst>
                  <a:path w="20861" h="2406" extrusionOk="0">
                    <a:moveTo>
                      <a:pt x="10430" y="0"/>
                    </a:moveTo>
                    <a:cubicBezTo>
                      <a:pt x="4668" y="0"/>
                      <a:pt x="0" y="536"/>
                      <a:pt x="0" y="1203"/>
                    </a:cubicBezTo>
                    <a:cubicBezTo>
                      <a:pt x="0" y="1869"/>
                      <a:pt x="4668" y="2405"/>
                      <a:pt x="10430" y="2405"/>
                    </a:cubicBezTo>
                    <a:cubicBezTo>
                      <a:pt x="16193" y="2405"/>
                      <a:pt x="20860" y="1869"/>
                      <a:pt x="20860" y="1203"/>
                    </a:cubicBezTo>
                    <a:cubicBezTo>
                      <a:pt x="20860" y="536"/>
                      <a:pt x="16193" y="0"/>
                      <a:pt x="10430" y="0"/>
                    </a:cubicBezTo>
                    <a:close/>
                  </a:path>
                </a:pathLst>
              </a:custGeom>
              <a:solidFill>
                <a:srgbClr val="8EB3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1" name="Google Shape;5905;p62">
                <a:extLst>
                  <a:ext uri="{FF2B5EF4-FFF2-40B4-BE49-F238E27FC236}">
                    <a16:creationId xmlns:a16="http://schemas.microsoft.com/office/drawing/2014/main" id="{4C53C5E8-281E-7154-953D-8B1E8A0E5902}"/>
                  </a:ext>
                </a:extLst>
              </p:cNvPr>
              <p:cNvSpPr/>
              <p:nvPr/>
            </p:nvSpPr>
            <p:spPr>
              <a:xfrm>
                <a:off x="6089377" y="3407515"/>
                <a:ext cx="1824" cy="641"/>
              </a:xfrm>
              <a:custGeom>
                <a:avLst/>
                <a:gdLst/>
                <a:ahLst/>
                <a:cxnLst/>
                <a:rect l="l" t="t" r="r" b="b"/>
                <a:pathLst>
                  <a:path w="37" h="13" extrusionOk="0">
                    <a:moveTo>
                      <a:pt x="12" y="0"/>
                    </a:moveTo>
                    <a:cubicBezTo>
                      <a:pt x="1" y="0"/>
                      <a:pt x="1" y="12"/>
                      <a:pt x="12" y="12"/>
                    </a:cubicBezTo>
                    <a:cubicBezTo>
                      <a:pt x="36" y="12"/>
                      <a:pt x="36" y="0"/>
                      <a:pt x="1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2" name="Google Shape;5906;p62">
                <a:extLst>
                  <a:ext uri="{FF2B5EF4-FFF2-40B4-BE49-F238E27FC236}">
                    <a16:creationId xmlns:a16="http://schemas.microsoft.com/office/drawing/2014/main" id="{A554BC20-B36D-D6ED-9733-ECD2ECCF103C}"/>
                  </a:ext>
                </a:extLst>
              </p:cNvPr>
              <p:cNvSpPr/>
              <p:nvPr/>
            </p:nvSpPr>
            <p:spPr>
              <a:xfrm>
                <a:off x="6057682" y="2620408"/>
                <a:ext cx="568737" cy="505938"/>
              </a:xfrm>
              <a:custGeom>
                <a:avLst/>
                <a:gdLst/>
                <a:ahLst/>
                <a:cxnLst/>
                <a:rect l="l" t="t" r="r" b="b"/>
                <a:pathLst>
                  <a:path w="11538" h="10264" extrusionOk="0">
                    <a:moveTo>
                      <a:pt x="7214" y="0"/>
                    </a:moveTo>
                    <a:cubicBezTo>
                      <a:pt x="6101" y="0"/>
                      <a:pt x="4756" y="217"/>
                      <a:pt x="3692" y="455"/>
                    </a:cubicBezTo>
                    <a:cubicBezTo>
                      <a:pt x="3668" y="466"/>
                      <a:pt x="3620" y="466"/>
                      <a:pt x="3596" y="478"/>
                    </a:cubicBezTo>
                    <a:cubicBezTo>
                      <a:pt x="2739" y="693"/>
                      <a:pt x="2084" y="919"/>
                      <a:pt x="1953" y="1074"/>
                    </a:cubicBezTo>
                    <a:cubicBezTo>
                      <a:pt x="1667" y="1395"/>
                      <a:pt x="1525" y="1824"/>
                      <a:pt x="1370" y="2205"/>
                    </a:cubicBezTo>
                    <a:cubicBezTo>
                      <a:pt x="1060" y="3038"/>
                      <a:pt x="858" y="3919"/>
                      <a:pt x="655" y="4800"/>
                    </a:cubicBezTo>
                    <a:cubicBezTo>
                      <a:pt x="524" y="5360"/>
                      <a:pt x="441" y="5931"/>
                      <a:pt x="334" y="6491"/>
                    </a:cubicBezTo>
                    <a:cubicBezTo>
                      <a:pt x="227" y="7051"/>
                      <a:pt x="1" y="7598"/>
                      <a:pt x="108" y="8146"/>
                    </a:cubicBezTo>
                    <a:cubicBezTo>
                      <a:pt x="167" y="8456"/>
                      <a:pt x="334" y="8741"/>
                      <a:pt x="536" y="8979"/>
                    </a:cubicBezTo>
                    <a:cubicBezTo>
                      <a:pt x="1072" y="9575"/>
                      <a:pt x="1846" y="9837"/>
                      <a:pt x="2596" y="10039"/>
                    </a:cubicBezTo>
                    <a:cubicBezTo>
                      <a:pt x="3208" y="10209"/>
                      <a:pt x="3839" y="10264"/>
                      <a:pt x="4470" y="10264"/>
                    </a:cubicBezTo>
                    <a:cubicBezTo>
                      <a:pt x="4723" y="10264"/>
                      <a:pt x="4976" y="10255"/>
                      <a:pt x="5227" y="10241"/>
                    </a:cubicBezTo>
                    <a:cubicBezTo>
                      <a:pt x="6061" y="10206"/>
                      <a:pt x="6894" y="10099"/>
                      <a:pt x="7728" y="10039"/>
                    </a:cubicBezTo>
                    <a:cubicBezTo>
                      <a:pt x="8502" y="9980"/>
                      <a:pt x="9287" y="9932"/>
                      <a:pt x="10002" y="9634"/>
                    </a:cubicBezTo>
                    <a:cubicBezTo>
                      <a:pt x="10097" y="9610"/>
                      <a:pt x="10169" y="9575"/>
                      <a:pt x="10240" y="9539"/>
                    </a:cubicBezTo>
                    <a:cubicBezTo>
                      <a:pt x="10502" y="9396"/>
                      <a:pt x="10740" y="9218"/>
                      <a:pt x="10942" y="9015"/>
                    </a:cubicBezTo>
                    <a:cubicBezTo>
                      <a:pt x="11073" y="8860"/>
                      <a:pt x="11181" y="8717"/>
                      <a:pt x="11300" y="8551"/>
                    </a:cubicBezTo>
                    <a:cubicBezTo>
                      <a:pt x="11395" y="8432"/>
                      <a:pt x="11538" y="8265"/>
                      <a:pt x="11538" y="8122"/>
                    </a:cubicBezTo>
                    <a:cubicBezTo>
                      <a:pt x="11395" y="4979"/>
                      <a:pt x="11347" y="1478"/>
                      <a:pt x="11157" y="1228"/>
                    </a:cubicBezTo>
                    <a:cubicBezTo>
                      <a:pt x="10633" y="562"/>
                      <a:pt x="10073" y="347"/>
                      <a:pt x="8680" y="121"/>
                    </a:cubicBezTo>
                    <a:cubicBezTo>
                      <a:pt x="8633" y="121"/>
                      <a:pt x="8597" y="109"/>
                      <a:pt x="8549" y="109"/>
                    </a:cubicBezTo>
                    <a:cubicBezTo>
                      <a:pt x="8192" y="50"/>
                      <a:pt x="7799" y="26"/>
                      <a:pt x="7382" y="2"/>
                    </a:cubicBezTo>
                    <a:cubicBezTo>
                      <a:pt x="7327" y="1"/>
                      <a:pt x="7270" y="0"/>
                      <a:pt x="7214" y="0"/>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3" name="Google Shape;5907;p62">
                <a:extLst>
                  <a:ext uri="{FF2B5EF4-FFF2-40B4-BE49-F238E27FC236}">
                    <a16:creationId xmlns:a16="http://schemas.microsoft.com/office/drawing/2014/main" id="{F0D0782C-ADF9-7397-99B8-A4A3BBB5B2CF}"/>
                  </a:ext>
                </a:extLst>
              </p:cNvPr>
              <p:cNvSpPr/>
              <p:nvPr/>
            </p:nvSpPr>
            <p:spPr>
              <a:xfrm>
                <a:off x="6243712" y="2553567"/>
                <a:ext cx="209000" cy="134815"/>
              </a:xfrm>
              <a:custGeom>
                <a:avLst/>
                <a:gdLst/>
                <a:ahLst/>
                <a:cxnLst/>
                <a:rect l="l" t="t" r="r" b="b"/>
                <a:pathLst>
                  <a:path w="4240" h="2735" extrusionOk="0">
                    <a:moveTo>
                      <a:pt x="3692" y="1"/>
                    </a:moveTo>
                    <a:lnTo>
                      <a:pt x="1" y="787"/>
                    </a:lnTo>
                    <a:lnTo>
                      <a:pt x="453" y="2442"/>
                    </a:lnTo>
                    <a:cubicBezTo>
                      <a:pt x="453" y="2442"/>
                      <a:pt x="637" y="2735"/>
                      <a:pt x="1389" y="2735"/>
                    </a:cubicBezTo>
                    <a:cubicBezTo>
                      <a:pt x="1686" y="2735"/>
                      <a:pt x="2073" y="2689"/>
                      <a:pt x="2573" y="2561"/>
                    </a:cubicBezTo>
                    <a:cubicBezTo>
                      <a:pt x="4239" y="2108"/>
                      <a:pt x="4073" y="1311"/>
                      <a:pt x="4073" y="1311"/>
                    </a:cubicBezTo>
                    <a:lnTo>
                      <a:pt x="3692" y="1"/>
                    </a:lnTo>
                    <a:close/>
                  </a:path>
                </a:pathLst>
              </a:custGeom>
              <a:solidFill>
                <a:srgbClr val="FFBB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4" name="Google Shape;5908;p62">
                <a:extLst>
                  <a:ext uri="{FF2B5EF4-FFF2-40B4-BE49-F238E27FC236}">
                    <a16:creationId xmlns:a16="http://schemas.microsoft.com/office/drawing/2014/main" id="{0547436A-F71D-4D09-E544-122828C4E945}"/>
                  </a:ext>
                </a:extLst>
              </p:cNvPr>
              <p:cNvSpPr/>
              <p:nvPr/>
            </p:nvSpPr>
            <p:spPr>
              <a:xfrm>
                <a:off x="6247673" y="2533400"/>
                <a:ext cx="196221" cy="105601"/>
              </a:xfrm>
              <a:custGeom>
                <a:avLst/>
                <a:gdLst/>
                <a:ahLst/>
                <a:cxnLst/>
                <a:rect l="l" t="t" r="r" b="b"/>
                <a:pathLst>
                  <a:path w="4644" h="2142" extrusionOk="0">
                    <a:moveTo>
                      <a:pt x="3689" y="0"/>
                    </a:moveTo>
                    <a:cubicBezTo>
                      <a:pt x="3558" y="0"/>
                      <a:pt x="3427" y="6"/>
                      <a:pt x="3298" y="17"/>
                    </a:cubicBezTo>
                    <a:cubicBezTo>
                      <a:pt x="2429" y="88"/>
                      <a:pt x="1572" y="315"/>
                      <a:pt x="727" y="565"/>
                    </a:cubicBezTo>
                    <a:cubicBezTo>
                      <a:pt x="524" y="624"/>
                      <a:pt x="310" y="696"/>
                      <a:pt x="191" y="850"/>
                    </a:cubicBezTo>
                    <a:cubicBezTo>
                      <a:pt x="48" y="1041"/>
                      <a:pt x="0" y="1458"/>
                      <a:pt x="120" y="1672"/>
                    </a:cubicBezTo>
                    <a:cubicBezTo>
                      <a:pt x="262" y="1922"/>
                      <a:pt x="727" y="2077"/>
                      <a:pt x="1060" y="2112"/>
                    </a:cubicBezTo>
                    <a:cubicBezTo>
                      <a:pt x="1194" y="2133"/>
                      <a:pt x="1331" y="2142"/>
                      <a:pt x="1470" y="2142"/>
                    </a:cubicBezTo>
                    <a:cubicBezTo>
                      <a:pt x="1736" y="2142"/>
                      <a:pt x="2008" y="2108"/>
                      <a:pt x="2275" y="2053"/>
                    </a:cubicBezTo>
                    <a:cubicBezTo>
                      <a:pt x="2763" y="1970"/>
                      <a:pt x="3263" y="1839"/>
                      <a:pt x="3679" y="1600"/>
                    </a:cubicBezTo>
                    <a:cubicBezTo>
                      <a:pt x="4096" y="1350"/>
                      <a:pt x="4453" y="1017"/>
                      <a:pt x="4584" y="612"/>
                    </a:cubicBezTo>
                    <a:cubicBezTo>
                      <a:pt x="4632" y="481"/>
                      <a:pt x="4644" y="315"/>
                      <a:pt x="4549" y="207"/>
                    </a:cubicBezTo>
                    <a:cubicBezTo>
                      <a:pt x="4465" y="112"/>
                      <a:pt x="4311" y="65"/>
                      <a:pt x="4168" y="29"/>
                    </a:cubicBezTo>
                    <a:cubicBezTo>
                      <a:pt x="4010" y="9"/>
                      <a:pt x="3849" y="0"/>
                      <a:pt x="3689"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5" name="Google Shape;5911;p62">
                <a:extLst>
                  <a:ext uri="{FF2B5EF4-FFF2-40B4-BE49-F238E27FC236}">
                    <a16:creationId xmlns:a16="http://schemas.microsoft.com/office/drawing/2014/main" id="{D535E5AE-571F-5BDA-4AE9-2BE8EA51154A}"/>
                  </a:ext>
                </a:extLst>
              </p:cNvPr>
              <p:cNvSpPr/>
              <p:nvPr/>
            </p:nvSpPr>
            <p:spPr>
              <a:xfrm>
                <a:off x="6432109" y="2716627"/>
                <a:ext cx="206043" cy="216148"/>
              </a:xfrm>
              <a:custGeom>
                <a:avLst/>
                <a:gdLst/>
                <a:ahLst/>
                <a:cxnLst/>
                <a:rect l="l" t="t" r="r" b="b"/>
                <a:pathLst>
                  <a:path w="4180" h="4385" extrusionOk="0">
                    <a:moveTo>
                      <a:pt x="811" y="1"/>
                    </a:moveTo>
                    <a:cubicBezTo>
                      <a:pt x="560" y="1"/>
                      <a:pt x="332" y="84"/>
                      <a:pt x="203" y="324"/>
                    </a:cubicBezTo>
                    <a:cubicBezTo>
                      <a:pt x="167" y="396"/>
                      <a:pt x="132" y="503"/>
                      <a:pt x="108" y="598"/>
                    </a:cubicBezTo>
                    <a:cubicBezTo>
                      <a:pt x="96" y="717"/>
                      <a:pt x="72" y="836"/>
                      <a:pt x="96" y="955"/>
                    </a:cubicBezTo>
                    <a:cubicBezTo>
                      <a:pt x="108" y="1134"/>
                      <a:pt x="156" y="1301"/>
                      <a:pt x="108" y="1479"/>
                    </a:cubicBezTo>
                    <a:cubicBezTo>
                      <a:pt x="60" y="1634"/>
                      <a:pt x="1" y="1753"/>
                      <a:pt x="60" y="1896"/>
                    </a:cubicBezTo>
                    <a:cubicBezTo>
                      <a:pt x="108" y="2015"/>
                      <a:pt x="179" y="2134"/>
                      <a:pt x="179" y="2289"/>
                    </a:cubicBezTo>
                    <a:cubicBezTo>
                      <a:pt x="179" y="2467"/>
                      <a:pt x="108" y="2610"/>
                      <a:pt x="156" y="2789"/>
                    </a:cubicBezTo>
                    <a:cubicBezTo>
                      <a:pt x="156" y="2825"/>
                      <a:pt x="167" y="2848"/>
                      <a:pt x="179" y="2884"/>
                    </a:cubicBezTo>
                    <a:lnTo>
                      <a:pt x="191" y="2896"/>
                    </a:lnTo>
                    <a:cubicBezTo>
                      <a:pt x="227" y="2920"/>
                      <a:pt x="263" y="2955"/>
                      <a:pt x="298" y="2967"/>
                    </a:cubicBezTo>
                    <a:cubicBezTo>
                      <a:pt x="644" y="3206"/>
                      <a:pt x="1072" y="3277"/>
                      <a:pt x="1453" y="3444"/>
                    </a:cubicBezTo>
                    <a:cubicBezTo>
                      <a:pt x="2037" y="3682"/>
                      <a:pt x="2573" y="4027"/>
                      <a:pt x="3108" y="4384"/>
                    </a:cubicBezTo>
                    <a:lnTo>
                      <a:pt x="4180" y="2170"/>
                    </a:lnTo>
                    <a:cubicBezTo>
                      <a:pt x="2978" y="1651"/>
                      <a:pt x="3257" y="38"/>
                      <a:pt x="2422" y="38"/>
                    </a:cubicBezTo>
                    <a:cubicBezTo>
                      <a:pt x="2412" y="38"/>
                      <a:pt x="2403" y="38"/>
                      <a:pt x="2394" y="38"/>
                    </a:cubicBezTo>
                    <a:cubicBezTo>
                      <a:pt x="2321" y="365"/>
                      <a:pt x="2231" y="453"/>
                      <a:pt x="2142" y="453"/>
                    </a:cubicBezTo>
                    <a:cubicBezTo>
                      <a:pt x="2085" y="453"/>
                      <a:pt x="2028" y="416"/>
                      <a:pt x="1977" y="384"/>
                    </a:cubicBezTo>
                    <a:cubicBezTo>
                      <a:pt x="1890" y="321"/>
                      <a:pt x="1306" y="1"/>
                      <a:pt x="811" y="1"/>
                    </a:cubicBezTo>
                    <a:close/>
                  </a:path>
                </a:pathLst>
              </a:custGeom>
              <a:solidFill>
                <a:srgbClr val="FFBB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6" name="Google Shape;5912;p62">
                <a:extLst>
                  <a:ext uri="{FF2B5EF4-FFF2-40B4-BE49-F238E27FC236}">
                    <a16:creationId xmlns:a16="http://schemas.microsoft.com/office/drawing/2014/main" id="{227F665D-028B-1A17-FBB8-53FFC05EC283}"/>
                  </a:ext>
                </a:extLst>
              </p:cNvPr>
              <p:cNvSpPr/>
              <p:nvPr/>
            </p:nvSpPr>
            <p:spPr>
              <a:xfrm>
                <a:off x="6534243" y="2777208"/>
                <a:ext cx="314634" cy="277369"/>
              </a:xfrm>
              <a:custGeom>
                <a:avLst/>
                <a:gdLst/>
                <a:ahLst/>
                <a:cxnLst/>
                <a:rect l="l" t="t" r="r" b="b"/>
                <a:pathLst>
                  <a:path w="6383" h="5627" extrusionOk="0">
                    <a:moveTo>
                      <a:pt x="1346" y="0"/>
                    </a:moveTo>
                    <a:cubicBezTo>
                      <a:pt x="1274" y="202"/>
                      <a:pt x="84" y="2691"/>
                      <a:pt x="0" y="2869"/>
                    </a:cubicBezTo>
                    <a:cubicBezTo>
                      <a:pt x="60" y="2929"/>
                      <a:pt x="215" y="3096"/>
                      <a:pt x="453" y="3298"/>
                    </a:cubicBezTo>
                    <a:cubicBezTo>
                      <a:pt x="477" y="3334"/>
                      <a:pt x="501" y="3346"/>
                      <a:pt x="536" y="3381"/>
                    </a:cubicBezTo>
                    <a:cubicBezTo>
                      <a:pt x="1432" y="4190"/>
                      <a:pt x="3216" y="5626"/>
                      <a:pt x="4453" y="5626"/>
                    </a:cubicBezTo>
                    <a:cubicBezTo>
                      <a:pt x="4893" y="5626"/>
                      <a:pt x="5264" y="5445"/>
                      <a:pt x="5501" y="4989"/>
                    </a:cubicBezTo>
                    <a:cubicBezTo>
                      <a:pt x="6382" y="3298"/>
                      <a:pt x="3251" y="1119"/>
                      <a:pt x="1905" y="310"/>
                    </a:cubicBezTo>
                    <a:cubicBezTo>
                      <a:pt x="1882" y="298"/>
                      <a:pt x="1870" y="298"/>
                      <a:pt x="1858" y="286"/>
                    </a:cubicBezTo>
                    <a:cubicBezTo>
                      <a:pt x="1620" y="131"/>
                      <a:pt x="1441" y="48"/>
                      <a:pt x="1346" y="0"/>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7" name="Google Shape;5913;p62">
                <a:extLst>
                  <a:ext uri="{FF2B5EF4-FFF2-40B4-BE49-F238E27FC236}">
                    <a16:creationId xmlns:a16="http://schemas.microsoft.com/office/drawing/2014/main" id="{AF528E5B-C68A-0661-380A-4F6827F10FAB}"/>
                  </a:ext>
                </a:extLst>
              </p:cNvPr>
              <p:cNvSpPr/>
              <p:nvPr/>
            </p:nvSpPr>
            <p:spPr>
              <a:xfrm>
                <a:off x="6557115" y="2789531"/>
                <a:ext cx="70488" cy="153201"/>
              </a:xfrm>
              <a:custGeom>
                <a:avLst/>
                <a:gdLst/>
                <a:ahLst/>
                <a:cxnLst/>
                <a:rect l="l" t="t" r="r" b="b"/>
                <a:pathLst>
                  <a:path w="1430" h="3108" extrusionOk="0">
                    <a:moveTo>
                      <a:pt x="1382" y="0"/>
                    </a:moveTo>
                    <a:cubicBezTo>
                      <a:pt x="1287" y="250"/>
                      <a:pt x="1203" y="512"/>
                      <a:pt x="1096" y="750"/>
                    </a:cubicBezTo>
                    <a:cubicBezTo>
                      <a:pt x="810" y="1441"/>
                      <a:pt x="477" y="2119"/>
                      <a:pt x="132" y="2786"/>
                    </a:cubicBezTo>
                    <a:cubicBezTo>
                      <a:pt x="84" y="2870"/>
                      <a:pt x="37" y="2953"/>
                      <a:pt x="1" y="3036"/>
                    </a:cubicBezTo>
                    <a:cubicBezTo>
                      <a:pt x="13" y="3072"/>
                      <a:pt x="37" y="3084"/>
                      <a:pt x="72" y="3108"/>
                    </a:cubicBezTo>
                    <a:cubicBezTo>
                      <a:pt x="96" y="3048"/>
                      <a:pt x="120" y="3012"/>
                      <a:pt x="144" y="2965"/>
                    </a:cubicBezTo>
                    <a:cubicBezTo>
                      <a:pt x="322" y="2619"/>
                      <a:pt x="501" y="2274"/>
                      <a:pt x="668" y="1917"/>
                    </a:cubicBezTo>
                    <a:cubicBezTo>
                      <a:pt x="953" y="1310"/>
                      <a:pt x="1215" y="691"/>
                      <a:pt x="1430" y="48"/>
                    </a:cubicBezTo>
                    <a:lnTo>
                      <a:pt x="1382" y="0"/>
                    </a:ln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8" name="Google Shape;5914;p62">
                <a:extLst>
                  <a:ext uri="{FF2B5EF4-FFF2-40B4-BE49-F238E27FC236}">
                    <a16:creationId xmlns:a16="http://schemas.microsoft.com/office/drawing/2014/main" id="{DEDF77AF-08A4-945F-19DB-B13BA6CB6406}"/>
                  </a:ext>
                </a:extLst>
              </p:cNvPr>
              <p:cNvSpPr/>
              <p:nvPr/>
            </p:nvSpPr>
            <p:spPr>
              <a:xfrm>
                <a:off x="6599408" y="2776617"/>
                <a:ext cx="166707" cy="123281"/>
              </a:xfrm>
              <a:custGeom>
                <a:avLst/>
                <a:gdLst/>
                <a:ahLst/>
                <a:cxnLst/>
                <a:rect l="l" t="t" r="r" b="b"/>
                <a:pathLst>
                  <a:path w="3382" h="2501" extrusionOk="0">
                    <a:moveTo>
                      <a:pt x="0" y="0"/>
                    </a:moveTo>
                    <a:cubicBezTo>
                      <a:pt x="143" y="84"/>
                      <a:pt x="298" y="191"/>
                      <a:pt x="441" y="274"/>
                    </a:cubicBezTo>
                    <a:cubicBezTo>
                      <a:pt x="595" y="369"/>
                      <a:pt x="738" y="453"/>
                      <a:pt x="893" y="560"/>
                    </a:cubicBezTo>
                    <a:cubicBezTo>
                      <a:pt x="1191" y="750"/>
                      <a:pt x="1476" y="953"/>
                      <a:pt x="1750" y="1155"/>
                    </a:cubicBezTo>
                    <a:cubicBezTo>
                      <a:pt x="2036" y="1369"/>
                      <a:pt x="2322" y="1572"/>
                      <a:pt x="2584" y="1798"/>
                    </a:cubicBezTo>
                    <a:cubicBezTo>
                      <a:pt x="2858" y="2024"/>
                      <a:pt x="3119" y="2262"/>
                      <a:pt x="3381" y="2500"/>
                    </a:cubicBezTo>
                    <a:cubicBezTo>
                      <a:pt x="3155" y="2227"/>
                      <a:pt x="2905" y="1977"/>
                      <a:pt x="2631" y="1738"/>
                    </a:cubicBezTo>
                    <a:cubicBezTo>
                      <a:pt x="2381" y="1500"/>
                      <a:pt x="2096" y="1274"/>
                      <a:pt x="1810" y="1072"/>
                    </a:cubicBezTo>
                    <a:cubicBezTo>
                      <a:pt x="1536" y="869"/>
                      <a:pt x="1238" y="667"/>
                      <a:pt x="941" y="488"/>
                    </a:cubicBezTo>
                    <a:cubicBezTo>
                      <a:pt x="619" y="310"/>
                      <a:pt x="322" y="131"/>
                      <a:pt x="0"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89" name="Google Shape;5915;p62">
                <a:extLst>
                  <a:ext uri="{FF2B5EF4-FFF2-40B4-BE49-F238E27FC236}">
                    <a16:creationId xmlns:a16="http://schemas.microsoft.com/office/drawing/2014/main" id="{918EA636-4905-D665-4A0F-553C0C196515}"/>
                  </a:ext>
                </a:extLst>
              </p:cNvPr>
              <p:cNvSpPr/>
              <p:nvPr/>
            </p:nvSpPr>
            <p:spPr>
              <a:xfrm>
                <a:off x="6107566" y="3338259"/>
                <a:ext cx="236555" cy="637993"/>
              </a:xfrm>
              <a:custGeom>
                <a:avLst/>
                <a:gdLst/>
                <a:ahLst/>
                <a:cxnLst/>
                <a:rect l="l" t="t" r="r" b="b"/>
                <a:pathLst>
                  <a:path w="4799" h="12943" extrusionOk="0">
                    <a:moveTo>
                      <a:pt x="1" y="0"/>
                    </a:moveTo>
                    <a:cubicBezTo>
                      <a:pt x="60" y="1548"/>
                      <a:pt x="155" y="2822"/>
                      <a:pt x="263" y="3560"/>
                    </a:cubicBezTo>
                    <a:cubicBezTo>
                      <a:pt x="679" y="6501"/>
                      <a:pt x="1346" y="12943"/>
                      <a:pt x="1346" y="12943"/>
                    </a:cubicBezTo>
                    <a:lnTo>
                      <a:pt x="4799" y="12943"/>
                    </a:lnTo>
                    <a:cubicBezTo>
                      <a:pt x="4787" y="10597"/>
                      <a:pt x="4442" y="2572"/>
                      <a:pt x="4465" y="358"/>
                    </a:cubicBezTo>
                    <a:cubicBezTo>
                      <a:pt x="3834" y="358"/>
                      <a:pt x="3191" y="346"/>
                      <a:pt x="2549" y="310"/>
                    </a:cubicBezTo>
                    <a:cubicBezTo>
                      <a:pt x="1703" y="262"/>
                      <a:pt x="858" y="179"/>
                      <a:pt x="36" y="0"/>
                    </a:cubicBezTo>
                    <a:close/>
                  </a:path>
                </a:pathLst>
              </a:custGeom>
              <a:solidFill>
                <a:srgbClr val="FFBB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0" name="Google Shape;5916;p62">
                <a:extLst>
                  <a:ext uri="{FF2B5EF4-FFF2-40B4-BE49-F238E27FC236}">
                    <a16:creationId xmlns:a16="http://schemas.microsoft.com/office/drawing/2014/main" id="{871140F4-13CD-727A-E9EF-E6B65490E25E}"/>
                  </a:ext>
                </a:extLst>
              </p:cNvPr>
              <p:cNvSpPr/>
              <p:nvPr/>
            </p:nvSpPr>
            <p:spPr>
              <a:xfrm>
                <a:off x="6107566" y="3338259"/>
                <a:ext cx="222506" cy="162024"/>
              </a:xfrm>
              <a:custGeom>
                <a:avLst/>
                <a:gdLst/>
                <a:ahLst/>
                <a:cxnLst/>
                <a:rect l="l" t="t" r="r" b="b"/>
                <a:pathLst>
                  <a:path w="4514" h="3287" extrusionOk="0">
                    <a:moveTo>
                      <a:pt x="1" y="0"/>
                    </a:moveTo>
                    <a:cubicBezTo>
                      <a:pt x="48" y="1132"/>
                      <a:pt x="108" y="2132"/>
                      <a:pt x="179" y="2858"/>
                    </a:cubicBezTo>
                    <a:cubicBezTo>
                      <a:pt x="429" y="2917"/>
                      <a:pt x="679" y="2965"/>
                      <a:pt x="917" y="3013"/>
                    </a:cubicBezTo>
                    <a:cubicBezTo>
                      <a:pt x="1763" y="3132"/>
                      <a:pt x="2608" y="3203"/>
                      <a:pt x="3477" y="3251"/>
                    </a:cubicBezTo>
                    <a:cubicBezTo>
                      <a:pt x="3811" y="3263"/>
                      <a:pt x="4168" y="3275"/>
                      <a:pt x="4513" y="3287"/>
                    </a:cubicBezTo>
                    <a:cubicBezTo>
                      <a:pt x="4489" y="2024"/>
                      <a:pt x="4454" y="965"/>
                      <a:pt x="4465" y="358"/>
                    </a:cubicBezTo>
                    <a:cubicBezTo>
                      <a:pt x="3834" y="358"/>
                      <a:pt x="3191" y="346"/>
                      <a:pt x="2549" y="310"/>
                    </a:cubicBezTo>
                    <a:cubicBezTo>
                      <a:pt x="1703" y="274"/>
                      <a:pt x="858" y="179"/>
                      <a:pt x="36"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1" name="Google Shape;5917;p62">
                <a:extLst>
                  <a:ext uri="{FF2B5EF4-FFF2-40B4-BE49-F238E27FC236}">
                    <a16:creationId xmlns:a16="http://schemas.microsoft.com/office/drawing/2014/main" id="{FAB28082-63BE-69C2-7D6C-F7472AC4BD4D}"/>
                  </a:ext>
                </a:extLst>
              </p:cNvPr>
              <p:cNvSpPr/>
              <p:nvPr/>
            </p:nvSpPr>
            <p:spPr>
              <a:xfrm>
                <a:off x="6150993" y="3765528"/>
                <a:ext cx="193720" cy="211317"/>
              </a:xfrm>
              <a:custGeom>
                <a:avLst/>
                <a:gdLst/>
                <a:ahLst/>
                <a:cxnLst/>
                <a:rect l="l" t="t" r="r" b="b"/>
                <a:pathLst>
                  <a:path w="3930" h="4287" extrusionOk="0">
                    <a:moveTo>
                      <a:pt x="1" y="0"/>
                    </a:moveTo>
                    <a:cubicBezTo>
                      <a:pt x="1" y="36"/>
                      <a:pt x="13" y="84"/>
                      <a:pt x="13" y="119"/>
                    </a:cubicBezTo>
                    <a:cubicBezTo>
                      <a:pt x="13" y="143"/>
                      <a:pt x="36" y="179"/>
                      <a:pt x="36" y="203"/>
                    </a:cubicBezTo>
                    <a:cubicBezTo>
                      <a:pt x="286" y="2393"/>
                      <a:pt x="477" y="4286"/>
                      <a:pt x="477" y="4286"/>
                    </a:cubicBezTo>
                    <a:lnTo>
                      <a:pt x="3930" y="4286"/>
                    </a:lnTo>
                    <a:cubicBezTo>
                      <a:pt x="3930" y="3477"/>
                      <a:pt x="3882" y="2024"/>
                      <a:pt x="3823" y="357"/>
                    </a:cubicBezTo>
                    <a:cubicBezTo>
                      <a:pt x="3811" y="322"/>
                      <a:pt x="3811" y="298"/>
                      <a:pt x="3811" y="262"/>
                    </a:cubicBezTo>
                    <a:lnTo>
                      <a:pt x="3811" y="95"/>
                    </a:lnTo>
                    <a:cubicBezTo>
                      <a:pt x="2549" y="72"/>
                      <a:pt x="1287" y="12"/>
                      <a:pt x="1" y="0"/>
                    </a:cubicBezTo>
                    <a:close/>
                  </a:path>
                </a:pathLst>
              </a:custGeom>
              <a:solidFill>
                <a:srgbClr val="FFCFCA">
                  <a:lumMod val="9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2" name="Google Shape;5918;p62">
                <a:extLst>
                  <a:ext uri="{FF2B5EF4-FFF2-40B4-BE49-F238E27FC236}">
                    <a16:creationId xmlns:a16="http://schemas.microsoft.com/office/drawing/2014/main" id="{66935B1F-E867-4F05-3A30-2681E39B7A87}"/>
                  </a:ext>
                </a:extLst>
              </p:cNvPr>
              <p:cNvSpPr/>
              <p:nvPr/>
            </p:nvSpPr>
            <p:spPr>
              <a:xfrm>
                <a:off x="6062365" y="3967924"/>
                <a:ext cx="306402" cy="96663"/>
              </a:xfrm>
              <a:custGeom>
                <a:avLst/>
                <a:gdLst/>
                <a:ahLst/>
                <a:cxnLst/>
                <a:rect l="l" t="t" r="r" b="b"/>
                <a:pathLst>
                  <a:path w="6216" h="1961" extrusionOk="0">
                    <a:moveTo>
                      <a:pt x="2987" y="1"/>
                    </a:moveTo>
                    <a:cubicBezTo>
                      <a:pt x="2556" y="1"/>
                      <a:pt x="2239" y="8"/>
                      <a:pt x="2203" y="26"/>
                    </a:cubicBezTo>
                    <a:cubicBezTo>
                      <a:pt x="2203" y="26"/>
                      <a:pt x="1918" y="38"/>
                      <a:pt x="1013" y="633"/>
                    </a:cubicBezTo>
                    <a:cubicBezTo>
                      <a:pt x="465" y="990"/>
                      <a:pt x="179" y="1335"/>
                      <a:pt x="60" y="1573"/>
                    </a:cubicBezTo>
                    <a:cubicBezTo>
                      <a:pt x="1" y="1693"/>
                      <a:pt x="84" y="1847"/>
                      <a:pt x="227" y="1847"/>
                    </a:cubicBezTo>
                    <a:cubicBezTo>
                      <a:pt x="916" y="1869"/>
                      <a:pt x="2939" y="1961"/>
                      <a:pt x="4406" y="1961"/>
                    </a:cubicBezTo>
                    <a:cubicBezTo>
                      <a:pt x="5298" y="1961"/>
                      <a:pt x="5983" y="1927"/>
                      <a:pt x="6037" y="1823"/>
                    </a:cubicBezTo>
                    <a:cubicBezTo>
                      <a:pt x="6216" y="1514"/>
                      <a:pt x="5894" y="121"/>
                      <a:pt x="5728" y="73"/>
                    </a:cubicBezTo>
                    <a:cubicBezTo>
                      <a:pt x="5628" y="40"/>
                      <a:pt x="3996" y="1"/>
                      <a:pt x="2987" y="1"/>
                    </a:cubicBezTo>
                    <a:close/>
                  </a:path>
                </a:pathLst>
              </a:custGeom>
              <a:solidFill>
                <a:srgbClr val="1E3D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3" name="Google Shape;5919;p62">
                <a:extLst>
                  <a:ext uri="{FF2B5EF4-FFF2-40B4-BE49-F238E27FC236}">
                    <a16:creationId xmlns:a16="http://schemas.microsoft.com/office/drawing/2014/main" id="{4D6FFB86-E26B-8DD2-2AAF-1D6EC4FDEDBD}"/>
                  </a:ext>
                </a:extLst>
              </p:cNvPr>
              <p:cNvSpPr/>
              <p:nvPr/>
            </p:nvSpPr>
            <p:spPr>
              <a:xfrm>
                <a:off x="6102883" y="3995134"/>
                <a:ext cx="78079" cy="26224"/>
              </a:xfrm>
              <a:custGeom>
                <a:avLst/>
                <a:gdLst/>
                <a:ahLst/>
                <a:cxnLst/>
                <a:rect l="l" t="t" r="r" b="b"/>
                <a:pathLst>
                  <a:path w="1584" h="532" extrusionOk="0">
                    <a:moveTo>
                      <a:pt x="361" y="1"/>
                    </a:moveTo>
                    <a:cubicBezTo>
                      <a:pt x="270" y="1"/>
                      <a:pt x="178" y="7"/>
                      <a:pt x="84" y="21"/>
                    </a:cubicBezTo>
                    <a:cubicBezTo>
                      <a:pt x="0" y="45"/>
                      <a:pt x="24" y="176"/>
                      <a:pt x="96" y="176"/>
                    </a:cubicBezTo>
                    <a:cubicBezTo>
                      <a:pt x="524" y="176"/>
                      <a:pt x="917" y="248"/>
                      <a:pt x="1286" y="462"/>
                    </a:cubicBezTo>
                    <a:cubicBezTo>
                      <a:pt x="1339" y="485"/>
                      <a:pt x="1412" y="532"/>
                      <a:pt x="1470" y="532"/>
                    </a:cubicBezTo>
                    <a:cubicBezTo>
                      <a:pt x="1503" y="532"/>
                      <a:pt x="1531" y="517"/>
                      <a:pt x="1548" y="474"/>
                    </a:cubicBezTo>
                    <a:cubicBezTo>
                      <a:pt x="1584" y="367"/>
                      <a:pt x="1441" y="295"/>
                      <a:pt x="1370" y="248"/>
                    </a:cubicBezTo>
                    <a:cubicBezTo>
                      <a:pt x="1191" y="140"/>
                      <a:pt x="989" y="81"/>
                      <a:pt x="786" y="45"/>
                    </a:cubicBezTo>
                    <a:cubicBezTo>
                      <a:pt x="642" y="16"/>
                      <a:pt x="502" y="1"/>
                      <a:pt x="361"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4" name="Google Shape;5920;p62">
                <a:extLst>
                  <a:ext uri="{FF2B5EF4-FFF2-40B4-BE49-F238E27FC236}">
                    <a16:creationId xmlns:a16="http://schemas.microsoft.com/office/drawing/2014/main" id="{D4561832-FFE0-0B2D-EF4E-97D687015B6F}"/>
                  </a:ext>
                </a:extLst>
              </p:cNvPr>
              <p:cNvSpPr/>
              <p:nvPr/>
            </p:nvSpPr>
            <p:spPr>
              <a:xfrm>
                <a:off x="6131029" y="3982663"/>
                <a:ext cx="80248" cy="30118"/>
              </a:xfrm>
              <a:custGeom>
                <a:avLst/>
                <a:gdLst/>
                <a:ahLst/>
                <a:cxnLst/>
                <a:rect l="l" t="t" r="r" b="b"/>
                <a:pathLst>
                  <a:path w="1628" h="611" extrusionOk="0">
                    <a:moveTo>
                      <a:pt x="108" y="0"/>
                    </a:moveTo>
                    <a:cubicBezTo>
                      <a:pt x="1" y="0"/>
                      <a:pt x="1" y="143"/>
                      <a:pt x="108" y="155"/>
                    </a:cubicBezTo>
                    <a:cubicBezTo>
                      <a:pt x="346" y="179"/>
                      <a:pt x="584" y="215"/>
                      <a:pt x="822" y="298"/>
                    </a:cubicBezTo>
                    <a:cubicBezTo>
                      <a:pt x="941" y="322"/>
                      <a:pt x="1049" y="370"/>
                      <a:pt x="1156" y="429"/>
                    </a:cubicBezTo>
                    <a:cubicBezTo>
                      <a:pt x="1251" y="489"/>
                      <a:pt x="1358" y="560"/>
                      <a:pt x="1477" y="608"/>
                    </a:cubicBezTo>
                    <a:cubicBezTo>
                      <a:pt x="1484" y="609"/>
                      <a:pt x="1491" y="610"/>
                      <a:pt x="1498" y="610"/>
                    </a:cubicBezTo>
                    <a:cubicBezTo>
                      <a:pt x="1581" y="610"/>
                      <a:pt x="1628" y="484"/>
                      <a:pt x="1572" y="429"/>
                    </a:cubicBezTo>
                    <a:cubicBezTo>
                      <a:pt x="1549" y="417"/>
                      <a:pt x="1537" y="393"/>
                      <a:pt x="1525" y="393"/>
                    </a:cubicBezTo>
                    <a:cubicBezTo>
                      <a:pt x="1430" y="322"/>
                      <a:pt x="1311" y="274"/>
                      <a:pt x="1227" y="239"/>
                    </a:cubicBezTo>
                    <a:lnTo>
                      <a:pt x="870" y="96"/>
                    </a:lnTo>
                    <a:cubicBezTo>
                      <a:pt x="620" y="24"/>
                      <a:pt x="358" y="0"/>
                      <a:pt x="108"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5" name="Google Shape;5921;p62">
                <a:extLst>
                  <a:ext uri="{FF2B5EF4-FFF2-40B4-BE49-F238E27FC236}">
                    <a16:creationId xmlns:a16="http://schemas.microsoft.com/office/drawing/2014/main" id="{61FFA202-CD3F-114C-2A81-F193A36A37C7}"/>
                  </a:ext>
                </a:extLst>
              </p:cNvPr>
              <p:cNvSpPr/>
              <p:nvPr/>
            </p:nvSpPr>
            <p:spPr>
              <a:xfrm>
                <a:off x="6155676" y="3969058"/>
                <a:ext cx="70488" cy="25287"/>
              </a:xfrm>
              <a:custGeom>
                <a:avLst/>
                <a:gdLst/>
                <a:ahLst/>
                <a:cxnLst/>
                <a:rect l="l" t="t" r="r" b="b"/>
                <a:pathLst>
                  <a:path w="1430" h="513" extrusionOk="0">
                    <a:moveTo>
                      <a:pt x="331" y="0"/>
                    </a:moveTo>
                    <a:cubicBezTo>
                      <a:pt x="242" y="0"/>
                      <a:pt x="152" y="6"/>
                      <a:pt x="60" y="15"/>
                    </a:cubicBezTo>
                    <a:cubicBezTo>
                      <a:pt x="1" y="38"/>
                      <a:pt x="1" y="110"/>
                      <a:pt x="60" y="122"/>
                    </a:cubicBezTo>
                    <a:cubicBezTo>
                      <a:pt x="299" y="134"/>
                      <a:pt x="537" y="181"/>
                      <a:pt x="751" y="253"/>
                    </a:cubicBezTo>
                    <a:cubicBezTo>
                      <a:pt x="858" y="288"/>
                      <a:pt x="977" y="336"/>
                      <a:pt x="1072" y="396"/>
                    </a:cubicBezTo>
                    <a:cubicBezTo>
                      <a:pt x="1132" y="419"/>
                      <a:pt x="1168" y="443"/>
                      <a:pt x="1227" y="479"/>
                    </a:cubicBezTo>
                    <a:cubicBezTo>
                      <a:pt x="1262" y="500"/>
                      <a:pt x="1292" y="512"/>
                      <a:pt x="1324" y="512"/>
                    </a:cubicBezTo>
                    <a:cubicBezTo>
                      <a:pt x="1346" y="512"/>
                      <a:pt x="1369" y="506"/>
                      <a:pt x="1394" y="491"/>
                    </a:cubicBezTo>
                    <a:cubicBezTo>
                      <a:pt x="1406" y="479"/>
                      <a:pt x="1430" y="467"/>
                      <a:pt x="1430" y="431"/>
                    </a:cubicBezTo>
                    <a:cubicBezTo>
                      <a:pt x="1430" y="312"/>
                      <a:pt x="1251" y="241"/>
                      <a:pt x="1156" y="193"/>
                    </a:cubicBezTo>
                    <a:cubicBezTo>
                      <a:pt x="1037" y="134"/>
                      <a:pt x="918" y="98"/>
                      <a:pt x="799" y="62"/>
                    </a:cubicBezTo>
                    <a:cubicBezTo>
                      <a:pt x="640" y="17"/>
                      <a:pt x="486" y="0"/>
                      <a:pt x="331"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6" name="Google Shape;5922;p62">
                <a:extLst>
                  <a:ext uri="{FF2B5EF4-FFF2-40B4-BE49-F238E27FC236}">
                    <a16:creationId xmlns:a16="http://schemas.microsoft.com/office/drawing/2014/main" id="{5B8E5758-3EC1-0618-BE7F-61D3868931F2}"/>
                  </a:ext>
                </a:extLst>
              </p:cNvPr>
              <p:cNvSpPr/>
              <p:nvPr/>
            </p:nvSpPr>
            <p:spPr>
              <a:xfrm>
                <a:off x="6355804" y="3338259"/>
                <a:ext cx="307585" cy="638584"/>
              </a:xfrm>
              <a:custGeom>
                <a:avLst/>
                <a:gdLst/>
                <a:ahLst/>
                <a:cxnLst/>
                <a:rect l="l" t="t" r="r" b="b"/>
                <a:pathLst>
                  <a:path w="6240" h="12955" extrusionOk="0">
                    <a:moveTo>
                      <a:pt x="1" y="0"/>
                    </a:moveTo>
                    <a:cubicBezTo>
                      <a:pt x="203" y="1358"/>
                      <a:pt x="418" y="2501"/>
                      <a:pt x="584" y="3263"/>
                    </a:cubicBezTo>
                    <a:cubicBezTo>
                      <a:pt x="608" y="3370"/>
                      <a:pt x="644" y="3465"/>
                      <a:pt x="656" y="3560"/>
                    </a:cubicBezTo>
                    <a:cubicBezTo>
                      <a:pt x="1394" y="6501"/>
                      <a:pt x="2787" y="12954"/>
                      <a:pt x="2787" y="12954"/>
                    </a:cubicBezTo>
                    <a:lnTo>
                      <a:pt x="6240" y="12954"/>
                    </a:lnTo>
                    <a:cubicBezTo>
                      <a:pt x="6026" y="11204"/>
                      <a:pt x="5299" y="6323"/>
                      <a:pt x="4835" y="3025"/>
                    </a:cubicBezTo>
                    <a:cubicBezTo>
                      <a:pt x="4668" y="1882"/>
                      <a:pt x="4549" y="929"/>
                      <a:pt x="4513" y="358"/>
                    </a:cubicBezTo>
                    <a:cubicBezTo>
                      <a:pt x="3870" y="358"/>
                      <a:pt x="3228" y="346"/>
                      <a:pt x="2585" y="310"/>
                    </a:cubicBezTo>
                    <a:cubicBezTo>
                      <a:pt x="1739" y="274"/>
                      <a:pt x="882" y="179"/>
                      <a:pt x="25" y="0"/>
                    </a:cubicBezTo>
                    <a:close/>
                  </a:path>
                </a:pathLst>
              </a:custGeom>
              <a:solidFill>
                <a:srgbClr val="FFBB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7" name="Google Shape;5923;p62">
                <a:extLst>
                  <a:ext uri="{FF2B5EF4-FFF2-40B4-BE49-F238E27FC236}">
                    <a16:creationId xmlns:a16="http://schemas.microsoft.com/office/drawing/2014/main" id="{D503C2ED-1A8E-7B97-D6F0-9EBE8FDEE0F6}"/>
                  </a:ext>
                </a:extLst>
              </p:cNvPr>
              <p:cNvSpPr/>
              <p:nvPr/>
            </p:nvSpPr>
            <p:spPr>
              <a:xfrm>
                <a:off x="6356395" y="3338259"/>
                <a:ext cx="238329" cy="161630"/>
              </a:xfrm>
              <a:custGeom>
                <a:avLst/>
                <a:gdLst/>
                <a:ahLst/>
                <a:cxnLst/>
                <a:rect l="l" t="t" r="r" b="b"/>
                <a:pathLst>
                  <a:path w="4835" h="3279" extrusionOk="0">
                    <a:moveTo>
                      <a:pt x="1" y="0"/>
                    </a:moveTo>
                    <a:cubicBezTo>
                      <a:pt x="215" y="1358"/>
                      <a:pt x="418" y="2501"/>
                      <a:pt x="584" y="3263"/>
                    </a:cubicBezTo>
                    <a:cubicBezTo>
                      <a:pt x="841" y="3270"/>
                      <a:pt x="1220" y="3278"/>
                      <a:pt x="1657" y="3278"/>
                    </a:cubicBezTo>
                    <a:cubicBezTo>
                      <a:pt x="2680" y="3278"/>
                      <a:pt x="4017" y="3233"/>
                      <a:pt x="4835" y="3025"/>
                    </a:cubicBezTo>
                    <a:cubicBezTo>
                      <a:pt x="4692" y="1894"/>
                      <a:pt x="4573" y="941"/>
                      <a:pt x="4513" y="358"/>
                    </a:cubicBezTo>
                    <a:cubicBezTo>
                      <a:pt x="3870" y="358"/>
                      <a:pt x="3227" y="346"/>
                      <a:pt x="2596" y="310"/>
                    </a:cubicBezTo>
                    <a:cubicBezTo>
                      <a:pt x="1739" y="274"/>
                      <a:pt x="882" y="179"/>
                      <a:pt x="37"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8" name="Google Shape;5924;p62">
                <a:extLst>
                  <a:ext uri="{FF2B5EF4-FFF2-40B4-BE49-F238E27FC236}">
                    <a16:creationId xmlns:a16="http://schemas.microsoft.com/office/drawing/2014/main" id="{B6DD989C-BA3D-289D-BAEA-0371FD15DE60}"/>
                  </a:ext>
                </a:extLst>
              </p:cNvPr>
              <p:cNvSpPr/>
              <p:nvPr/>
            </p:nvSpPr>
            <p:spPr>
              <a:xfrm>
                <a:off x="6447389" y="3757296"/>
                <a:ext cx="214817" cy="220140"/>
              </a:xfrm>
              <a:custGeom>
                <a:avLst/>
                <a:gdLst/>
                <a:ahLst/>
                <a:cxnLst/>
                <a:rect l="l" t="t" r="r" b="b"/>
                <a:pathLst>
                  <a:path w="4358" h="4466" extrusionOk="0">
                    <a:moveTo>
                      <a:pt x="3763" y="0"/>
                    </a:moveTo>
                    <a:cubicBezTo>
                      <a:pt x="3406" y="24"/>
                      <a:pt x="3072" y="72"/>
                      <a:pt x="2715" y="96"/>
                    </a:cubicBezTo>
                    <a:cubicBezTo>
                      <a:pt x="1822" y="179"/>
                      <a:pt x="905" y="239"/>
                      <a:pt x="0" y="262"/>
                    </a:cubicBezTo>
                    <a:lnTo>
                      <a:pt x="0" y="298"/>
                    </a:lnTo>
                    <a:cubicBezTo>
                      <a:pt x="0" y="322"/>
                      <a:pt x="12" y="358"/>
                      <a:pt x="12" y="381"/>
                    </a:cubicBezTo>
                    <a:cubicBezTo>
                      <a:pt x="512" y="2572"/>
                      <a:pt x="905" y="4465"/>
                      <a:pt x="905" y="4465"/>
                    </a:cubicBezTo>
                    <a:lnTo>
                      <a:pt x="4358" y="4465"/>
                    </a:lnTo>
                    <a:cubicBezTo>
                      <a:pt x="4275" y="3656"/>
                      <a:pt x="4060" y="2203"/>
                      <a:pt x="3822" y="536"/>
                    </a:cubicBezTo>
                    <a:cubicBezTo>
                      <a:pt x="3846" y="489"/>
                      <a:pt x="3822" y="465"/>
                      <a:pt x="3822" y="429"/>
                    </a:cubicBezTo>
                    <a:cubicBezTo>
                      <a:pt x="3810" y="298"/>
                      <a:pt x="3787" y="143"/>
                      <a:pt x="3763" y="12"/>
                    </a:cubicBezTo>
                    <a:lnTo>
                      <a:pt x="3763" y="0"/>
                    </a:lnTo>
                    <a:close/>
                  </a:path>
                </a:pathLst>
              </a:custGeom>
              <a:solidFill>
                <a:srgbClr val="FFCFCA">
                  <a:lumMod val="9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99" name="Google Shape;5925;p62">
                <a:extLst>
                  <a:ext uri="{FF2B5EF4-FFF2-40B4-BE49-F238E27FC236}">
                    <a16:creationId xmlns:a16="http://schemas.microsoft.com/office/drawing/2014/main" id="{E4745366-0EE8-9605-DF0D-236DE847C12F}"/>
                  </a:ext>
                </a:extLst>
              </p:cNvPr>
              <p:cNvSpPr/>
              <p:nvPr/>
            </p:nvSpPr>
            <p:spPr>
              <a:xfrm>
                <a:off x="6381633" y="3967924"/>
                <a:ext cx="306402" cy="96663"/>
              </a:xfrm>
              <a:custGeom>
                <a:avLst/>
                <a:gdLst/>
                <a:ahLst/>
                <a:cxnLst/>
                <a:rect l="l" t="t" r="r" b="b"/>
                <a:pathLst>
                  <a:path w="6216" h="1961" extrusionOk="0">
                    <a:moveTo>
                      <a:pt x="2985" y="1"/>
                    </a:moveTo>
                    <a:cubicBezTo>
                      <a:pt x="2555" y="1"/>
                      <a:pt x="2239" y="8"/>
                      <a:pt x="2203" y="26"/>
                    </a:cubicBezTo>
                    <a:cubicBezTo>
                      <a:pt x="2203" y="26"/>
                      <a:pt x="1906" y="38"/>
                      <a:pt x="1013" y="633"/>
                    </a:cubicBezTo>
                    <a:cubicBezTo>
                      <a:pt x="453" y="990"/>
                      <a:pt x="179" y="1335"/>
                      <a:pt x="60" y="1573"/>
                    </a:cubicBezTo>
                    <a:cubicBezTo>
                      <a:pt x="1" y="1693"/>
                      <a:pt x="84" y="1847"/>
                      <a:pt x="215" y="1847"/>
                    </a:cubicBezTo>
                    <a:cubicBezTo>
                      <a:pt x="911" y="1869"/>
                      <a:pt x="2938" y="1961"/>
                      <a:pt x="4405" y="1961"/>
                    </a:cubicBezTo>
                    <a:cubicBezTo>
                      <a:pt x="5298" y="1961"/>
                      <a:pt x="5983" y="1927"/>
                      <a:pt x="6037" y="1823"/>
                    </a:cubicBezTo>
                    <a:cubicBezTo>
                      <a:pt x="6216" y="1514"/>
                      <a:pt x="5894" y="121"/>
                      <a:pt x="5728" y="73"/>
                    </a:cubicBezTo>
                    <a:cubicBezTo>
                      <a:pt x="5619" y="40"/>
                      <a:pt x="3991" y="1"/>
                      <a:pt x="2985" y="1"/>
                    </a:cubicBezTo>
                    <a:close/>
                  </a:path>
                </a:pathLst>
              </a:custGeom>
              <a:solidFill>
                <a:srgbClr val="1E3D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0" name="Google Shape;5926;p62">
                <a:extLst>
                  <a:ext uri="{FF2B5EF4-FFF2-40B4-BE49-F238E27FC236}">
                    <a16:creationId xmlns:a16="http://schemas.microsoft.com/office/drawing/2014/main" id="{2FDFB7B8-D08B-5176-D5BE-F202CE49AE55}"/>
                  </a:ext>
                </a:extLst>
              </p:cNvPr>
              <p:cNvSpPr/>
              <p:nvPr/>
            </p:nvSpPr>
            <p:spPr>
              <a:xfrm>
                <a:off x="6422152" y="3995134"/>
                <a:ext cx="78079" cy="26224"/>
              </a:xfrm>
              <a:custGeom>
                <a:avLst/>
                <a:gdLst/>
                <a:ahLst/>
                <a:cxnLst/>
                <a:rect l="l" t="t" r="r" b="b"/>
                <a:pathLst>
                  <a:path w="1584" h="532" extrusionOk="0">
                    <a:moveTo>
                      <a:pt x="361" y="1"/>
                    </a:moveTo>
                    <a:cubicBezTo>
                      <a:pt x="270" y="1"/>
                      <a:pt x="178" y="7"/>
                      <a:pt x="84" y="21"/>
                    </a:cubicBezTo>
                    <a:cubicBezTo>
                      <a:pt x="0" y="45"/>
                      <a:pt x="24" y="176"/>
                      <a:pt x="96" y="176"/>
                    </a:cubicBezTo>
                    <a:cubicBezTo>
                      <a:pt x="512" y="176"/>
                      <a:pt x="917" y="248"/>
                      <a:pt x="1286" y="462"/>
                    </a:cubicBezTo>
                    <a:cubicBezTo>
                      <a:pt x="1332" y="485"/>
                      <a:pt x="1407" y="532"/>
                      <a:pt x="1464" y="532"/>
                    </a:cubicBezTo>
                    <a:cubicBezTo>
                      <a:pt x="1497" y="532"/>
                      <a:pt x="1523" y="517"/>
                      <a:pt x="1536" y="474"/>
                    </a:cubicBezTo>
                    <a:cubicBezTo>
                      <a:pt x="1584" y="367"/>
                      <a:pt x="1441" y="295"/>
                      <a:pt x="1358" y="248"/>
                    </a:cubicBezTo>
                    <a:cubicBezTo>
                      <a:pt x="1191" y="140"/>
                      <a:pt x="989" y="81"/>
                      <a:pt x="786" y="45"/>
                    </a:cubicBezTo>
                    <a:cubicBezTo>
                      <a:pt x="642" y="16"/>
                      <a:pt x="502" y="1"/>
                      <a:pt x="361"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1" name="Google Shape;5927;p62">
                <a:extLst>
                  <a:ext uri="{FF2B5EF4-FFF2-40B4-BE49-F238E27FC236}">
                    <a16:creationId xmlns:a16="http://schemas.microsoft.com/office/drawing/2014/main" id="{E3B6A26C-383E-A488-54CC-87D34C0FDBFB}"/>
                  </a:ext>
                </a:extLst>
              </p:cNvPr>
              <p:cNvSpPr/>
              <p:nvPr/>
            </p:nvSpPr>
            <p:spPr>
              <a:xfrm>
                <a:off x="6449706" y="3982663"/>
                <a:ext cx="80199" cy="30118"/>
              </a:xfrm>
              <a:custGeom>
                <a:avLst/>
                <a:gdLst/>
                <a:ahLst/>
                <a:cxnLst/>
                <a:rect l="l" t="t" r="r" b="b"/>
                <a:pathLst>
                  <a:path w="1627" h="611" extrusionOk="0">
                    <a:moveTo>
                      <a:pt x="108" y="0"/>
                    </a:moveTo>
                    <a:cubicBezTo>
                      <a:pt x="1" y="0"/>
                      <a:pt x="1" y="143"/>
                      <a:pt x="108" y="155"/>
                    </a:cubicBezTo>
                    <a:cubicBezTo>
                      <a:pt x="346" y="179"/>
                      <a:pt x="584" y="215"/>
                      <a:pt x="822" y="298"/>
                    </a:cubicBezTo>
                    <a:cubicBezTo>
                      <a:pt x="942" y="322"/>
                      <a:pt x="1037" y="370"/>
                      <a:pt x="1144" y="429"/>
                    </a:cubicBezTo>
                    <a:cubicBezTo>
                      <a:pt x="1251" y="489"/>
                      <a:pt x="1358" y="560"/>
                      <a:pt x="1477" y="608"/>
                    </a:cubicBezTo>
                    <a:cubicBezTo>
                      <a:pt x="1485" y="609"/>
                      <a:pt x="1492" y="610"/>
                      <a:pt x="1498" y="610"/>
                    </a:cubicBezTo>
                    <a:cubicBezTo>
                      <a:pt x="1581" y="610"/>
                      <a:pt x="1627" y="484"/>
                      <a:pt x="1561" y="429"/>
                    </a:cubicBezTo>
                    <a:cubicBezTo>
                      <a:pt x="1549" y="417"/>
                      <a:pt x="1537" y="393"/>
                      <a:pt x="1513" y="393"/>
                    </a:cubicBezTo>
                    <a:cubicBezTo>
                      <a:pt x="1430" y="322"/>
                      <a:pt x="1311" y="274"/>
                      <a:pt x="1215" y="239"/>
                    </a:cubicBezTo>
                    <a:lnTo>
                      <a:pt x="858" y="96"/>
                    </a:lnTo>
                    <a:cubicBezTo>
                      <a:pt x="608" y="24"/>
                      <a:pt x="358" y="0"/>
                      <a:pt x="108"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2" name="Google Shape;5928;p62">
                <a:extLst>
                  <a:ext uri="{FF2B5EF4-FFF2-40B4-BE49-F238E27FC236}">
                    <a16:creationId xmlns:a16="http://schemas.microsoft.com/office/drawing/2014/main" id="{EFFCF183-8B63-5C8C-99D0-C29584D32B2C}"/>
                  </a:ext>
                </a:extLst>
              </p:cNvPr>
              <p:cNvSpPr/>
              <p:nvPr/>
            </p:nvSpPr>
            <p:spPr>
              <a:xfrm>
                <a:off x="6474402" y="3969058"/>
                <a:ext cx="70439" cy="25287"/>
              </a:xfrm>
              <a:custGeom>
                <a:avLst/>
                <a:gdLst/>
                <a:ahLst/>
                <a:cxnLst/>
                <a:rect l="l" t="t" r="r" b="b"/>
                <a:pathLst>
                  <a:path w="1429" h="513" extrusionOk="0">
                    <a:moveTo>
                      <a:pt x="339" y="0"/>
                    </a:moveTo>
                    <a:cubicBezTo>
                      <a:pt x="248" y="0"/>
                      <a:pt x="155" y="6"/>
                      <a:pt x="60" y="15"/>
                    </a:cubicBezTo>
                    <a:cubicBezTo>
                      <a:pt x="0" y="38"/>
                      <a:pt x="0" y="110"/>
                      <a:pt x="60" y="122"/>
                    </a:cubicBezTo>
                    <a:cubicBezTo>
                      <a:pt x="298" y="134"/>
                      <a:pt x="536" y="181"/>
                      <a:pt x="762" y="253"/>
                    </a:cubicBezTo>
                    <a:cubicBezTo>
                      <a:pt x="869" y="288"/>
                      <a:pt x="988" y="336"/>
                      <a:pt x="1072" y="396"/>
                    </a:cubicBezTo>
                    <a:cubicBezTo>
                      <a:pt x="1131" y="419"/>
                      <a:pt x="1179" y="443"/>
                      <a:pt x="1238" y="479"/>
                    </a:cubicBezTo>
                    <a:cubicBezTo>
                      <a:pt x="1273" y="500"/>
                      <a:pt x="1303" y="512"/>
                      <a:pt x="1335" y="512"/>
                    </a:cubicBezTo>
                    <a:cubicBezTo>
                      <a:pt x="1357" y="512"/>
                      <a:pt x="1380" y="506"/>
                      <a:pt x="1405" y="491"/>
                    </a:cubicBezTo>
                    <a:cubicBezTo>
                      <a:pt x="1417" y="479"/>
                      <a:pt x="1429" y="467"/>
                      <a:pt x="1429" y="431"/>
                    </a:cubicBezTo>
                    <a:cubicBezTo>
                      <a:pt x="1429" y="312"/>
                      <a:pt x="1250" y="241"/>
                      <a:pt x="1167" y="193"/>
                    </a:cubicBezTo>
                    <a:cubicBezTo>
                      <a:pt x="1048" y="134"/>
                      <a:pt x="929" y="98"/>
                      <a:pt x="810" y="62"/>
                    </a:cubicBezTo>
                    <a:cubicBezTo>
                      <a:pt x="651" y="17"/>
                      <a:pt x="497" y="0"/>
                      <a:pt x="339"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3" name="Google Shape;5929;p62">
                <a:extLst>
                  <a:ext uri="{FF2B5EF4-FFF2-40B4-BE49-F238E27FC236}">
                    <a16:creationId xmlns:a16="http://schemas.microsoft.com/office/drawing/2014/main" id="{3C66826E-AC89-1119-A087-081984EAF4F0}"/>
                  </a:ext>
                </a:extLst>
              </p:cNvPr>
              <p:cNvSpPr/>
              <p:nvPr/>
            </p:nvSpPr>
            <p:spPr>
              <a:xfrm>
                <a:off x="6016621" y="3073408"/>
                <a:ext cx="684919" cy="396805"/>
              </a:xfrm>
              <a:custGeom>
                <a:avLst/>
                <a:gdLst/>
                <a:ahLst/>
                <a:cxnLst/>
                <a:rect l="l" t="t" r="r" b="b"/>
                <a:pathLst>
                  <a:path w="13895" h="8050" extrusionOk="0">
                    <a:moveTo>
                      <a:pt x="1573" y="1"/>
                    </a:moveTo>
                    <a:cubicBezTo>
                      <a:pt x="1540" y="1"/>
                      <a:pt x="1522" y="24"/>
                      <a:pt x="1512" y="63"/>
                    </a:cubicBezTo>
                    <a:cubicBezTo>
                      <a:pt x="1405" y="611"/>
                      <a:pt x="1286" y="1194"/>
                      <a:pt x="1179" y="1778"/>
                    </a:cubicBezTo>
                    <a:cubicBezTo>
                      <a:pt x="1167" y="1813"/>
                      <a:pt x="1167" y="1873"/>
                      <a:pt x="1155" y="1921"/>
                    </a:cubicBezTo>
                    <a:cubicBezTo>
                      <a:pt x="810" y="3766"/>
                      <a:pt x="417" y="5623"/>
                      <a:pt x="0" y="7052"/>
                    </a:cubicBezTo>
                    <a:cubicBezTo>
                      <a:pt x="2287" y="7773"/>
                      <a:pt x="5103" y="8050"/>
                      <a:pt x="7662" y="8050"/>
                    </a:cubicBezTo>
                    <a:cubicBezTo>
                      <a:pt x="9500" y="8050"/>
                      <a:pt x="11206" y="7907"/>
                      <a:pt x="12490" y="7683"/>
                    </a:cubicBezTo>
                    <a:cubicBezTo>
                      <a:pt x="12502" y="7683"/>
                      <a:pt x="12537" y="7671"/>
                      <a:pt x="12561" y="7671"/>
                    </a:cubicBezTo>
                    <a:cubicBezTo>
                      <a:pt x="13085" y="7576"/>
                      <a:pt x="13538" y="7469"/>
                      <a:pt x="13895" y="7350"/>
                    </a:cubicBezTo>
                    <a:cubicBezTo>
                      <a:pt x="13395" y="6659"/>
                      <a:pt x="12121" y="3599"/>
                      <a:pt x="11633" y="1837"/>
                    </a:cubicBezTo>
                    <a:cubicBezTo>
                      <a:pt x="11549" y="1540"/>
                      <a:pt x="11466" y="980"/>
                      <a:pt x="11371" y="313"/>
                    </a:cubicBezTo>
                    <a:cubicBezTo>
                      <a:pt x="11371" y="248"/>
                      <a:pt x="11311" y="193"/>
                      <a:pt x="11246" y="193"/>
                    </a:cubicBezTo>
                    <a:cubicBezTo>
                      <a:pt x="11240" y="193"/>
                      <a:pt x="11234" y="193"/>
                      <a:pt x="11228" y="194"/>
                    </a:cubicBezTo>
                    <a:cubicBezTo>
                      <a:pt x="10990" y="206"/>
                      <a:pt x="10751" y="242"/>
                      <a:pt x="10513" y="266"/>
                    </a:cubicBezTo>
                    <a:lnTo>
                      <a:pt x="10442" y="266"/>
                    </a:lnTo>
                    <a:cubicBezTo>
                      <a:pt x="10144" y="301"/>
                      <a:pt x="9847" y="313"/>
                      <a:pt x="9549" y="349"/>
                    </a:cubicBezTo>
                    <a:cubicBezTo>
                      <a:pt x="9287" y="373"/>
                      <a:pt x="9037" y="385"/>
                      <a:pt x="8787" y="409"/>
                    </a:cubicBezTo>
                    <a:lnTo>
                      <a:pt x="8668" y="409"/>
                    </a:lnTo>
                    <a:cubicBezTo>
                      <a:pt x="8038" y="442"/>
                      <a:pt x="7408" y="459"/>
                      <a:pt x="6777" y="459"/>
                    </a:cubicBezTo>
                    <a:cubicBezTo>
                      <a:pt x="6048" y="459"/>
                      <a:pt x="5318" y="436"/>
                      <a:pt x="4584" y="385"/>
                    </a:cubicBezTo>
                    <a:cubicBezTo>
                      <a:pt x="4560" y="373"/>
                      <a:pt x="4525" y="373"/>
                      <a:pt x="4501" y="373"/>
                    </a:cubicBezTo>
                    <a:cubicBezTo>
                      <a:pt x="4382" y="361"/>
                      <a:pt x="4251" y="361"/>
                      <a:pt x="4132" y="349"/>
                    </a:cubicBezTo>
                    <a:cubicBezTo>
                      <a:pt x="4084" y="349"/>
                      <a:pt x="4036" y="325"/>
                      <a:pt x="3977" y="325"/>
                    </a:cubicBezTo>
                    <a:lnTo>
                      <a:pt x="3929" y="325"/>
                    </a:lnTo>
                    <a:cubicBezTo>
                      <a:pt x="3358" y="289"/>
                      <a:pt x="2774" y="206"/>
                      <a:pt x="2191" y="123"/>
                    </a:cubicBezTo>
                    <a:cubicBezTo>
                      <a:pt x="2167" y="123"/>
                      <a:pt x="2119" y="123"/>
                      <a:pt x="2084" y="111"/>
                    </a:cubicBezTo>
                    <a:cubicBezTo>
                      <a:pt x="1929" y="75"/>
                      <a:pt x="1762" y="28"/>
                      <a:pt x="1596" y="4"/>
                    </a:cubicBezTo>
                    <a:cubicBezTo>
                      <a:pt x="1587" y="2"/>
                      <a:pt x="1580" y="1"/>
                      <a:pt x="157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4" name="Google Shape;5930;p62">
                <a:extLst>
                  <a:ext uri="{FF2B5EF4-FFF2-40B4-BE49-F238E27FC236}">
                    <a16:creationId xmlns:a16="http://schemas.microsoft.com/office/drawing/2014/main" id="{822D0E79-3576-6B7B-6BA2-FB0A4F8D9BCA}"/>
                  </a:ext>
                </a:extLst>
              </p:cNvPr>
              <p:cNvSpPr/>
              <p:nvPr/>
            </p:nvSpPr>
            <p:spPr>
              <a:xfrm>
                <a:off x="6532468" y="3085880"/>
                <a:ext cx="103366" cy="366293"/>
              </a:xfrm>
              <a:custGeom>
                <a:avLst/>
                <a:gdLst/>
                <a:ahLst/>
                <a:cxnLst/>
                <a:rect l="l" t="t" r="r" b="b"/>
                <a:pathLst>
                  <a:path w="2097" h="7431" extrusionOk="0">
                    <a:moveTo>
                      <a:pt x="1" y="1"/>
                    </a:moveTo>
                    <a:cubicBezTo>
                      <a:pt x="275" y="2061"/>
                      <a:pt x="775" y="4108"/>
                      <a:pt x="1501" y="6109"/>
                    </a:cubicBezTo>
                    <a:cubicBezTo>
                      <a:pt x="1632" y="6418"/>
                      <a:pt x="1739" y="6716"/>
                      <a:pt x="1858" y="7025"/>
                    </a:cubicBezTo>
                    <a:cubicBezTo>
                      <a:pt x="1930" y="7156"/>
                      <a:pt x="1965" y="7299"/>
                      <a:pt x="2025" y="7430"/>
                    </a:cubicBezTo>
                    <a:cubicBezTo>
                      <a:pt x="2037" y="7430"/>
                      <a:pt x="2072" y="7418"/>
                      <a:pt x="2096" y="7418"/>
                    </a:cubicBezTo>
                    <a:cubicBezTo>
                      <a:pt x="1953" y="7037"/>
                      <a:pt x="1799" y="6656"/>
                      <a:pt x="1656" y="6299"/>
                    </a:cubicBezTo>
                    <a:cubicBezTo>
                      <a:pt x="1465" y="5751"/>
                      <a:pt x="1263" y="5180"/>
                      <a:pt x="1108" y="4632"/>
                    </a:cubicBezTo>
                    <a:cubicBezTo>
                      <a:pt x="775" y="3513"/>
                      <a:pt x="501" y="2394"/>
                      <a:pt x="286" y="1263"/>
                    </a:cubicBezTo>
                    <a:cubicBezTo>
                      <a:pt x="215" y="846"/>
                      <a:pt x="144" y="429"/>
                      <a:pt x="72"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5" name="Google Shape;5931;p62">
                <a:extLst>
                  <a:ext uri="{FF2B5EF4-FFF2-40B4-BE49-F238E27FC236}">
                    <a16:creationId xmlns:a16="http://schemas.microsoft.com/office/drawing/2014/main" id="{D02B8B74-5337-FB3A-90C1-364A04A7D186}"/>
                  </a:ext>
                </a:extLst>
              </p:cNvPr>
              <p:cNvSpPr/>
              <p:nvPr/>
            </p:nvSpPr>
            <p:spPr>
              <a:xfrm>
                <a:off x="6445023" y="3091745"/>
                <a:ext cx="117316" cy="158673"/>
              </a:xfrm>
              <a:custGeom>
                <a:avLst/>
                <a:gdLst/>
                <a:ahLst/>
                <a:cxnLst/>
                <a:rect l="l" t="t" r="r" b="b"/>
                <a:pathLst>
                  <a:path w="2380" h="3219" extrusionOk="0">
                    <a:moveTo>
                      <a:pt x="1" y="1"/>
                    </a:moveTo>
                    <a:cubicBezTo>
                      <a:pt x="84" y="298"/>
                      <a:pt x="203" y="584"/>
                      <a:pt x="334" y="870"/>
                    </a:cubicBezTo>
                    <a:cubicBezTo>
                      <a:pt x="620" y="1465"/>
                      <a:pt x="1001" y="2013"/>
                      <a:pt x="1465" y="2489"/>
                    </a:cubicBezTo>
                    <a:cubicBezTo>
                      <a:pt x="1727" y="2775"/>
                      <a:pt x="2013" y="3025"/>
                      <a:pt x="2346" y="3216"/>
                    </a:cubicBezTo>
                    <a:cubicBezTo>
                      <a:pt x="2350" y="3218"/>
                      <a:pt x="2354" y="3219"/>
                      <a:pt x="2358" y="3219"/>
                    </a:cubicBezTo>
                    <a:cubicBezTo>
                      <a:pt x="2374" y="3219"/>
                      <a:pt x="2380" y="3197"/>
                      <a:pt x="2370" y="3168"/>
                    </a:cubicBezTo>
                    <a:cubicBezTo>
                      <a:pt x="1870" y="2751"/>
                      <a:pt x="1394" y="2311"/>
                      <a:pt x="1001" y="1775"/>
                    </a:cubicBezTo>
                    <a:cubicBezTo>
                      <a:pt x="620" y="1239"/>
                      <a:pt x="322" y="644"/>
                      <a:pt x="144" y="37"/>
                    </a:cubicBezTo>
                    <a:cubicBezTo>
                      <a:pt x="132" y="13"/>
                      <a:pt x="132" y="13"/>
                      <a:pt x="132"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6" name="Google Shape;5932;p62">
                <a:extLst>
                  <a:ext uri="{FF2B5EF4-FFF2-40B4-BE49-F238E27FC236}">
                    <a16:creationId xmlns:a16="http://schemas.microsoft.com/office/drawing/2014/main" id="{E3A6095A-961F-90B8-5B31-2F3E1F2FE711}"/>
                  </a:ext>
                </a:extLst>
              </p:cNvPr>
              <p:cNvSpPr/>
              <p:nvPr/>
            </p:nvSpPr>
            <p:spPr>
              <a:xfrm>
                <a:off x="6072963" y="3077697"/>
                <a:ext cx="51659" cy="89811"/>
              </a:xfrm>
              <a:custGeom>
                <a:avLst/>
                <a:gdLst/>
                <a:ahLst/>
                <a:cxnLst/>
                <a:rect l="l" t="t" r="r" b="b"/>
                <a:pathLst>
                  <a:path w="1048" h="1822" extrusionOk="0">
                    <a:moveTo>
                      <a:pt x="953" y="0"/>
                    </a:moveTo>
                    <a:cubicBezTo>
                      <a:pt x="845" y="262"/>
                      <a:pt x="738" y="524"/>
                      <a:pt x="607" y="774"/>
                    </a:cubicBezTo>
                    <a:cubicBezTo>
                      <a:pt x="441" y="1095"/>
                      <a:pt x="250" y="1393"/>
                      <a:pt x="24" y="1667"/>
                    </a:cubicBezTo>
                    <a:cubicBezTo>
                      <a:pt x="12" y="1715"/>
                      <a:pt x="12" y="1774"/>
                      <a:pt x="0" y="1822"/>
                    </a:cubicBezTo>
                    <a:cubicBezTo>
                      <a:pt x="262" y="1512"/>
                      <a:pt x="488" y="1179"/>
                      <a:pt x="679" y="822"/>
                    </a:cubicBezTo>
                    <a:cubicBezTo>
                      <a:pt x="810" y="572"/>
                      <a:pt x="953" y="286"/>
                      <a:pt x="1048"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7" name="Google Shape;5933;p62">
                <a:extLst>
                  <a:ext uri="{FF2B5EF4-FFF2-40B4-BE49-F238E27FC236}">
                    <a16:creationId xmlns:a16="http://schemas.microsoft.com/office/drawing/2014/main" id="{C7E5FF65-7A20-6BC8-3F60-109839D19053}"/>
                  </a:ext>
                </a:extLst>
              </p:cNvPr>
              <p:cNvSpPr/>
              <p:nvPr/>
            </p:nvSpPr>
            <p:spPr>
              <a:xfrm>
                <a:off x="6209109" y="3088837"/>
                <a:ext cx="38793" cy="126583"/>
              </a:xfrm>
              <a:custGeom>
                <a:avLst/>
                <a:gdLst/>
                <a:ahLst/>
                <a:cxnLst/>
                <a:rect l="l" t="t" r="r" b="b"/>
                <a:pathLst>
                  <a:path w="787" h="2568" extrusionOk="0">
                    <a:moveTo>
                      <a:pt x="36" y="0"/>
                    </a:moveTo>
                    <a:cubicBezTo>
                      <a:pt x="12" y="274"/>
                      <a:pt x="0" y="536"/>
                      <a:pt x="0" y="810"/>
                    </a:cubicBezTo>
                    <a:cubicBezTo>
                      <a:pt x="0" y="1108"/>
                      <a:pt x="0" y="1417"/>
                      <a:pt x="12" y="1715"/>
                    </a:cubicBezTo>
                    <a:cubicBezTo>
                      <a:pt x="12" y="1953"/>
                      <a:pt x="0" y="2239"/>
                      <a:pt x="179" y="2429"/>
                    </a:cubicBezTo>
                    <a:cubicBezTo>
                      <a:pt x="259" y="2509"/>
                      <a:pt x="375" y="2567"/>
                      <a:pt x="480" y="2567"/>
                    </a:cubicBezTo>
                    <a:cubicBezTo>
                      <a:pt x="547" y="2567"/>
                      <a:pt x="609" y="2544"/>
                      <a:pt x="655" y="2489"/>
                    </a:cubicBezTo>
                    <a:cubicBezTo>
                      <a:pt x="786" y="2358"/>
                      <a:pt x="762" y="2132"/>
                      <a:pt x="727" y="1953"/>
                    </a:cubicBezTo>
                    <a:cubicBezTo>
                      <a:pt x="655" y="1370"/>
                      <a:pt x="643" y="786"/>
                      <a:pt x="679" y="227"/>
                    </a:cubicBezTo>
                    <a:cubicBezTo>
                      <a:pt x="703" y="167"/>
                      <a:pt x="703" y="107"/>
                      <a:pt x="703" y="60"/>
                    </a:cubicBezTo>
                    <a:cubicBezTo>
                      <a:pt x="667" y="48"/>
                      <a:pt x="643" y="48"/>
                      <a:pt x="608" y="48"/>
                    </a:cubicBezTo>
                    <a:cubicBezTo>
                      <a:pt x="572" y="477"/>
                      <a:pt x="548" y="905"/>
                      <a:pt x="584" y="1346"/>
                    </a:cubicBezTo>
                    <a:cubicBezTo>
                      <a:pt x="596" y="1596"/>
                      <a:pt x="643" y="1834"/>
                      <a:pt x="655" y="2084"/>
                    </a:cubicBezTo>
                    <a:cubicBezTo>
                      <a:pt x="665" y="2235"/>
                      <a:pt x="641" y="2480"/>
                      <a:pt x="468" y="2480"/>
                    </a:cubicBezTo>
                    <a:cubicBezTo>
                      <a:pt x="436" y="2480"/>
                      <a:pt x="400" y="2471"/>
                      <a:pt x="358" y="2453"/>
                    </a:cubicBezTo>
                    <a:cubicBezTo>
                      <a:pt x="96" y="2322"/>
                      <a:pt x="108" y="1965"/>
                      <a:pt x="96" y="1739"/>
                    </a:cubicBezTo>
                    <a:cubicBezTo>
                      <a:pt x="72" y="1465"/>
                      <a:pt x="60" y="1191"/>
                      <a:pt x="60" y="905"/>
                    </a:cubicBezTo>
                    <a:cubicBezTo>
                      <a:pt x="48" y="596"/>
                      <a:pt x="60" y="298"/>
                      <a:pt x="72"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8" name="Google Shape;5934;p62">
                <a:extLst>
                  <a:ext uri="{FF2B5EF4-FFF2-40B4-BE49-F238E27FC236}">
                    <a16:creationId xmlns:a16="http://schemas.microsoft.com/office/drawing/2014/main" id="{E6898107-9F03-5ADC-0911-731239E10958}"/>
                  </a:ext>
                </a:extLst>
              </p:cNvPr>
              <p:cNvSpPr/>
              <p:nvPr/>
            </p:nvSpPr>
            <p:spPr>
              <a:xfrm>
                <a:off x="6003707" y="1923211"/>
                <a:ext cx="619212" cy="694728"/>
              </a:xfrm>
              <a:custGeom>
                <a:avLst/>
                <a:gdLst/>
                <a:ahLst/>
                <a:cxnLst/>
                <a:rect l="l" t="t" r="r" b="b"/>
                <a:pathLst>
                  <a:path w="12562" h="14094" extrusionOk="0">
                    <a:moveTo>
                      <a:pt x="5447" y="0"/>
                    </a:moveTo>
                    <a:cubicBezTo>
                      <a:pt x="2196" y="0"/>
                      <a:pt x="395" y="2541"/>
                      <a:pt x="84" y="6717"/>
                    </a:cubicBezTo>
                    <a:cubicBezTo>
                      <a:pt x="48" y="7395"/>
                      <a:pt x="0" y="8062"/>
                      <a:pt x="12" y="8693"/>
                    </a:cubicBezTo>
                    <a:cubicBezTo>
                      <a:pt x="12" y="10146"/>
                      <a:pt x="262" y="11420"/>
                      <a:pt x="1119" y="12372"/>
                    </a:cubicBezTo>
                    <a:cubicBezTo>
                      <a:pt x="1834" y="13170"/>
                      <a:pt x="2977" y="13753"/>
                      <a:pt x="4787" y="14003"/>
                    </a:cubicBezTo>
                    <a:cubicBezTo>
                      <a:pt x="4953" y="14027"/>
                      <a:pt x="5132" y="14051"/>
                      <a:pt x="5310" y="14063"/>
                    </a:cubicBezTo>
                    <a:cubicBezTo>
                      <a:pt x="5521" y="14084"/>
                      <a:pt x="5729" y="14094"/>
                      <a:pt x="5935" y="14094"/>
                    </a:cubicBezTo>
                    <a:cubicBezTo>
                      <a:pt x="8079" y="14094"/>
                      <a:pt x="9992" y="12986"/>
                      <a:pt x="11133" y="11205"/>
                    </a:cubicBezTo>
                    <a:cubicBezTo>
                      <a:pt x="11716" y="10300"/>
                      <a:pt x="12097" y="9217"/>
                      <a:pt x="12204" y="8003"/>
                    </a:cubicBezTo>
                    <a:cubicBezTo>
                      <a:pt x="12561" y="4062"/>
                      <a:pt x="9835" y="430"/>
                      <a:pt x="6144" y="37"/>
                    </a:cubicBezTo>
                    <a:cubicBezTo>
                      <a:pt x="5905" y="13"/>
                      <a:pt x="5673" y="0"/>
                      <a:pt x="5447" y="0"/>
                    </a:cubicBezTo>
                    <a:close/>
                  </a:path>
                </a:pathLst>
              </a:custGeom>
              <a:solidFill>
                <a:srgbClr val="FFBB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09" name="Google Shape;5935;p62">
                <a:extLst>
                  <a:ext uri="{FF2B5EF4-FFF2-40B4-BE49-F238E27FC236}">
                    <a16:creationId xmlns:a16="http://schemas.microsoft.com/office/drawing/2014/main" id="{D15EE2C5-6615-7D72-1D83-6B8AF9F898AD}"/>
                  </a:ext>
                </a:extLst>
              </p:cNvPr>
              <p:cNvSpPr/>
              <p:nvPr/>
            </p:nvSpPr>
            <p:spPr>
              <a:xfrm>
                <a:off x="5998432" y="1827829"/>
                <a:ext cx="771773" cy="536894"/>
              </a:xfrm>
              <a:custGeom>
                <a:avLst/>
                <a:gdLst/>
                <a:ahLst/>
                <a:cxnLst/>
                <a:rect l="l" t="t" r="r" b="b"/>
                <a:pathLst>
                  <a:path w="15657" h="10892" extrusionOk="0">
                    <a:moveTo>
                      <a:pt x="7253" y="0"/>
                    </a:moveTo>
                    <a:cubicBezTo>
                      <a:pt x="6645" y="0"/>
                      <a:pt x="6037" y="58"/>
                      <a:pt x="5441" y="174"/>
                    </a:cubicBezTo>
                    <a:cubicBezTo>
                      <a:pt x="4453" y="365"/>
                      <a:pt x="3500" y="722"/>
                      <a:pt x="2655" y="1246"/>
                    </a:cubicBezTo>
                    <a:cubicBezTo>
                      <a:pt x="2596" y="1294"/>
                      <a:pt x="2524" y="1317"/>
                      <a:pt x="2465" y="1365"/>
                    </a:cubicBezTo>
                    <a:cubicBezTo>
                      <a:pt x="2250" y="1496"/>
                      <a:pt x="2048" y="1651"/>
                      <a:pt x="1846" y="1817"/>
                    </a:cubicBezTo>
                    <a:cubicBezTo>
                      <a:pt x="1238" y="2353"/>
                      <a:pt x="750" y="3020"/>
                      <a:pt x="452" y="3782"/>
                    </a:cubicBezTo>
                    <a:cubicBezTo>
                      <a:pt x="393" y="3937"/>
                      <a:pt x="333" y="4103"/>
                      <a:pt x="286" y="4270"/>
                    </a:cubicBezTo>
                    <a:cubicBezTo>
                      <a:pt x="226" y="4496"/>
                      <a:pt x="179" y="4711"/>
                      <a:pt x="155" y="4937"/>
                    </a:cubicBezTo>
                    <a:cubicBezTo>
                      <a:pt x="107" y="5294"/>
                      <a:pt x="0" y="5854"/>
                      <a:pt x="262" y="6116"/>
                    </a:cubicBezTo>
                    <a:cubicBezTo>
                      <a:pt x="345" y="6223"/>
                      <a:pt x="476" y="6282"/>
                      <a:pt x="691" y="6282"/>
                    </a:cubicBezTo>
                    <a:cubicBezTo>
                      <a:pt x="953" y="6282"/>
                      <a:pt x="1226" y="6211"/>
                      <a:pt x="1488" y="6187"/>
                    </a:cubicBezTo>
                    <a:cubicBezTo>
                      <a:pt x="1774" y="6175"/>
                      <a:pt x="2072" y="6139"/>
                      <a:pt x="2357" y="6104"/>
                    </a:cubicBezTo>
                    <a:cubicBezTo>
                      <a:pt x="3191" y="5997"/>
                      <a:pt x="4012" y="5854"/>
                      <a:pt x="4798" y="5627"/>
                    </a:cubicBezTo>
                    <a:cubicBezTo>
                      <a:pt x="5644" y="5389"/>
                      <a:pt x="6465" y="5056"/>
                      <a:pt x="7203" y="4615"/>
                    </a:cubicBezTo>
                    <a:cubicBezTo>
                      <a:pt x="7239" y="4604"/>
                      <a:pt x="7382" y="4508"/>
                      <a:pt x="7549" y="4401"/>
                    </a:cubicBezTo>
                    <a:cubicBezTo>
                      <a:pt x="7846" y="4211"/>
                      <a:pt x="8215" y="3949"/>
                      <a:pt x="8203" y="3889"/>
                    </a:cubicBezTo>
                    <a:lnTo>
                      <a:pt x="8203" y="3889"/>
                    </a:lnTo>
                    <a:cubicBezTo>
                      <a:pt x="8275" y="4092"/>
                      <a:pt x="8334" y="4282"/>
                      <a:pt x="8394" y="4496"/>
                    </a:cubicBezTo>
                    <a:cubicBezTo>
                      <a:pt x="8668" y="5377"/>
                      <a:pt x="8894" y="6247"/>
                      <a:pt x="9263" y="7104"/>
                    </a:cubicBezTo>
                    <a:cubicBezTo>
                      <a:pt x="9382" y="7366"/>
                      <a:pt x="9513" y="7628"/>
                      <a:pt x="9680" y="7890"/>
                    </a:cubicBezTo>
                    <a:cubicBezTo>
                      <a:pt x="9882" y="8211"/>
                      <a:pt x="10061" y="8592"/>
                      <a:pt x="10097" y="8985"/>
                    </a:cubicBezTo>
                    <a:cubicBezTo>
                      <a:pt x="10120" y="9366"/>
                      <a:pt x="10037" y="9735"/>
                      <a:pt x="10025" y="10092"/>
                    </a:cubicBezTo>
                    <a:cubicBezTo>
                      <a:pt x="10001" y="10485"/>
                      <a:pt x="9942" y="10866"/>
                      <a:pt x="10406" y="10890"/>
                    </a:cubicBezTo>
                    <a:cubicBezTo>
                      <a:pt x="10415" y="10891"/>
                      <a:pt x="10424" y="10891"/>
                      <a:pt x="10433" y="10891"/>
                    </a:cubicBezTo>
                    <a:cubicBezTo>
                      <a:pt x="10861" y="10891"/>
                      <a:pt x="11083" y="10068"/>
                      <a:pt x="11839" y="10068"/>
                    </a:cubicBezTo>
                    <a:cubicBezTo>
                      <a:pt x="11849" y="10068"/>
                      <a:pt x="11860" y="10068"/>
                      <a:pt x="11871" y="10068"/>
                    </a:cubicBezTo>
                    <a:cubicBezTo>
                      <a:pt x="12565" y="10101"/>
                      <a:pt x="12684" y="10775"/>
                      <a:pt x="13055" y="10775"/>
                    </a:cubicBezTo>
                    <a:cubicBezTo>
                      <a:pt x="13097" y="10775"/>
                      <a:pt x="13142" y="10767"/>
                      <a:pt x="13192" y="10747"/>
                    </a:cubicBezTo>
                    <a:cubicBezTo>
                      <a:pt x="13478" y="10628"/>
                      <a:pt x="13692" y="10283"/>
                      <a:pt x="13871" y="10057"/>
                    </a:cubicBezTo>
                    <a:cubicBezTo>
                      <a:pt x="15097" y="8664"/>
                      <a:pt x="15657" y="6961"/>
                      <a:pt x="15109" y="5223"/>
                    </a:cubicBezTo>
                    <a:cubicBezTo>
                      <a:pt x="15061" y="5056"/>
                      <a:pt x="14990" y="4889"/>
                      <a:pt x="14930" y="4734"/>
                    </a:cubicBezTo>
                    <a:cubicBezTo>
                      <a:pt x="14847" y="4532"/>
                      <a:pt x="14645" y="4080"/>
                      <a:pt x="14526" y="3842"/>
                    </a:cubicBezTo>
                    <a:cubicBezTo>
                      <a:pt x="14514" y="3806"/>
                      <a:pt x="14502" y="3794"/>
                      <a:pt x="14490" y="3758"/>
                    </a:cubicBezTo>
                    <a:cubicBezTo>
                      <a:pt x="14085" y="3080"/>
                      <a:pt x="13549" y="2484"/>
                      <a:pt x="12942" y="1972"/>
                    </a:cubicBezTo>
                    <a:cubicBezTo>
                      <a:pt x="12668" y="1758"/>
                      <a:pt x="12406" y="1556"/>
                      <a:pt x="12109" y="1377"/>
                    </a:cubicBezTo>
                    <a:cubicBezTo>
                      <a:pt x="10661" y="456"/>
                      <a:pt x="8956" y="0"/>
                      <a:pt x="7253" y="0"/>
                    </a:cubicBezTo>
                    <a:close/>
                  </a:path>
                </a:pathLst>
              </a:custGeom>
              <a:solidFill>
                <a:srgbClr val="0A0A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0" name="Google Shape;5936;p62">
                <a:extLst>
                  <a:ext uri="{FF2B5EF4-FFF2-40B4-BE49-F238E27FC236}">
                    <a16:creationId xmlns:a16="http://schemas.microsoft.com/office/drawing/2014/main" id="{AAA8C479-96E2-F6C2-A7FA-7F946FC0AE87}"/>
                  </a:ext>
                </a:extLst>
              </p:cNvPr>
              <p:cNvSpPr/>
              <p:nvPr/>
            </p:nvSpPr>
            <p:spPr>
              <a:xfrm>
                <a:off x="6412737" y="2015980"/>
                <a:ext cx="330506" cy="192931"/>
              </a:xfrm>
              <a:custGeom>
                <a:avLst/>
                <a:gdLst/>
                <a:ahLst/>
                <a:cxnLst/>
                <a:rect l="l" t="t" r="r" b="b"/>
                <a:pathLst>
                  <a:path w="6705" h="3914" extrusionOk="0">
                    <a:moveTo>
                      <a:pt x="6121" y="1"/>
                    </a:moveTo>
                    <a:cubicBezTo>
                      <a:pt x="5918" y="48"/>
                      <a:pt x="5704" y="96"/>
                      <a:pt x="5513" y="144"/>
                    </a:cubicBezTo>
                    <a:cubicBezTo>
                      <a:pt x="4010" y="478"/>
                      <a:pt x="2491" y="698"/>
                      <a:pt x="969" y="698"/>
                    </a:cubicBezTo>
                    <a:cubicBezTo>
                      <a:pt x="646" y="698"/>
                      <a:pt x="323" y="688"/>
                      <a:pt x="1" y="667"/>
                    </a:cubicBezTo>
                    <a:lnTo>
                      <a:pt x="1" y="667"/>
                    </a:lnTo>
                    <a:cubicBezTo>
                      <a:pt x="275" y="1537"/>
                      <a:pt x="501" y="2418"/>
                      <a:pt x="870" y="3263"/>
                    </a:cubicBezTo>
                    <a:lnTo>
                      <a:pt x="1037" y="3263"/>
                    </a:lnTo>
                    <a:cubicBezTo>
                      <a:pt x="1358" y="3215"/>
                      <a:pt x="1656" y="3001"/>
                      <a:pt x="1989" y="2989"/>
                    </a:cubicBezTo>
                    <a:cubicBezTo>
                      <a:pt x="1999" y="2989"/>
                      <a:pt x="2008" y="2989"/>
                      <a:pt x="2017" y="2989"/>
                    </a:cubicBezTo>
                    <a:cubicBezTo>
                      <a:pt x="2680" y="2989"/>
                      <a:pt x="3106" y="3812"/>
                      <a:pt x="3787" y="3906"/>
                    </a:cubicBezTo>
                    <a:cubicBezTo>
                      <a:pt x="3824" y="3911"/>
                      <a:pt x="3862" y="3913"/>
                      <a:pt x="3898" y="3913"/>
                    </a:cubicBezTo>
                    <a:cubicBezTo>
                      <a:pt x="4490" y="3913"/>
                      <a:pt x="4961" y="3298"/>
                      <a:pt x="5085" y="2715"/>
                    </a:cubicBezTo>
                    <a:cubicBezTo>
                      <a:pt x="5168" y="2322"/>
                      <a:pt x="5168" y="1894"/>
                      <a:pt x="5454" y="1632"/>
                    </a:cubicBezTo>
                    <a:cubicBezTo>
                      <a:pt x="5659" y="1419"/>
                      <a:pt x="5936" y="1363"/>
                      <a:pt x="6235" y="1363"/>
                    </a:cubicBezTo>
                    <a:cubicBezTo>
                      <a:pt x="6388" y="1363"/>
                      <a:pt x="6547" y="1378"/>
                      <a:pt x="6704" y="1394"/>
                    </a:cubicBezTo>
                    <a:cubicBezTo>
                      <a:pt x="6656" y="1227"/>
                      <a:pt x="6585" y="1060"/>
                      <a:pt x="6525" y="894"/>
                    </a:cubicBezTo>
                    <a:cubicBezTo>
                      <a:pt x="6442" y="703"/>
                      <a:pt x="6240" y="239"/>
                      <a:pt x="6121" y="1"/>
                    </a:cubicBezTo>
                    <a:close/>
                  </a:path>
                </a:pathLst>
              </a:custGeom>
              <a:solidFill>
                <a:srgbClr val="463F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1" name="Google Shape;5937;p62">
                <a:extLst>
                  <a:ext uri="{FF2B5EF4-FFF2-40B4-BE49-F238E27FC236}">
                    <a16:creationId xmlns:a16="http://schemas.microsoft.com/office/drawing/2014/main" id="{C0A9A24F-31C5-C69F-FE45-0C88EC1FE19D}"/>
                  </a:ext>
                </a:extLst>
              </p:cNvPr>
              <p:cNvSpPr/>
              <p:nvPr/>
            </p:nvSpPr>
            <p:spPr>
              <a:xfrm>
                <a:off x="6012481" y="1915620"/>
                <a:ext cx="358061" cy="189037"/>
              </a:xfrm>
              <a:custGeom>
                <a:avLst/>
                <a:gdLst/>
                <a:ahLst/>
                <a:cxnLst/>
                <a:rect l="l" t="t" r="r" b="b"/>
                <a:pathLst>
                  <a:path w="7264" h="3835" extrusionOk="0">
                    <a:moveTo>
                      <a:pt x="1537" y="1"/>
                    </a:moveTo>
                    <a:cubicBezTo>
                      <a:pt x="918" y="537"/>
                      <a:pt x="429" y="1215"/>
                      <a:pt x="132" y="1965"/>
                    </a:cubicBezTo>
                    <a:cubicBezTo>
                      <a:pt x="108" y="2144"/>
                      <a:pt x="48" y="2311"/>
                      <a:pt x="1" y="2477"/>
                    </a:cubicBezTo>
                    <a:cubicBezTo>
                      <a:pt x="120" y="2525"/>
                      <a:pt x="227" y="2549"/>
                      <a:pt x="322" y="2596"/>
                    </a:cubicBezTo>
                    <a:cubicBezTo>
                      <a:pt x="668" y="2739"/>
                      <a:pt x="953" y="3001"/>
                      <a:pt x="1275" y="3156"/>
                    </a:cubicBezTo>
                    <a:cubicBezTo>
                      <a:pt x="1640" y="3348"/>
                      <a:pt x="2035" y="3447"/>
                      <a:pt x="2437" y="3447"/>
                    </a:cubicBezTo>
                    <a:cubicBezTo>
                      <a:pt x="2534" y="3447"/>
                      <a:pt x="2630" y="3441"/>
                      <a:pt x="2727" y="3430"/>
                    </a:cubicBezTo>
                    <a:cubicBezTo>
                      <a:pt x="3001" y="3394"/>
                      <a:pt x="3287" y="3311"/>
                      <a:pt x="3573" y="3311"/>
                    </a:cubicBezTo>
                    <a:cubicBezTo>
                      <a:pt x="3593" y="3310"/>
                      <a:pt x="3613" y="3309"/>
                      <a:pt x="3633" y="3309"/>
                    </a:cubicBezTo>
                    <a:cubicBezTo>
                      <a:pt x="3901" y="3309"/>
                      <a:pt x="4180" y="3384"/>
                      <a:pt x="4347" y="3573"/>
                    </a:cubicBezTo>
                    <a:cubicBezTo>
                      <a:pt x="4418" y="3656"/>
                      <a:pt x="4466" y="3739"/>
                      <a:pt x="4513" y="3835"/>
                    </a:cubicBezTo>
                    <a:cubicBezTo>
                      <a:pt x="5359" y="3596"/>
                      <a:pt x="6180" y="3263"/>
                      <a:pt x="6918" y="2823"/>
                    </a:cubicBezTo>
                    <a:cubicBezTo>
                      <a:pt x="6954" y="2799"/>
                      <a:pt x="7097" y="2715"/>
                      <a:pt x="7264" y="2608"/>
                    </a:cubicBezTo>
                    <a:cubicBezTo>
                      <a:pt x="7085" y="2584"/>
                      <a:pt x="6895" y="2561"/>
                      <a:pt x="6716" y="2525"/>
                    </a:cubicBezTo>
                    <a:cubicBezTo>
                      <a:pt x="6073" y="2406"/>
                      <a:pt x="5442" y="2239"/>
                      <a:pt x="4823" y="2013"/>
                    </a:cubicBezTo>
                    <a:cubicBezTo>
                      <a:pt x="3716" y="1608"/>
                      <a:pt x="2668" y="1013"/>
                      <a:pt x="1787" y="239"/>
                    </a:cubicBezTo>
                    <a:cubicBezTo>
                      <a:pt x="1691" y="167"/>
                      <a:pt x="1620" y="96"/>
                      <a:pt x="1537" y="1"/>
                    </a:cubicBezTo>
                    <a:close/>
                  </a:path>
                </a:pathLst>
              </a:custGeom>
              <a:solidFill>
                <a:srgbClr val="463F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2" name="Google Shape;5938;p62">
                <a:extLst>
                  <a:ext uri="{FF2B5EF4-FFF2-40B4-BE49-F238E27FC236}">
                    <a16:creationId xmlns:a16="http://schemas.microsoft.com/office/drawing/2014/main" id="{4E14FE04-41DA-52FA-4B29-14F503B0203B}"/>
                  </a:ext>
                </a:extLst>
              </p:cNvPr>
              <p:cNvSpPr/>
              <p:nvPr/>
            </p:nvSpPr>
            <p:spPr>
              <a:xfrm>
                <a:off x="6310060" y="2136895"/>
                <a:ext cx="1232" cy="641"/>
              </a:xfrm>
              <a:custGeom>
                <a:avLst/>
                <a:gdLst/>
                <a:ahLst/>
                <a:cxnLst/>
                <a:rect l="l" t="t" r="r" b="b"/>
                <a:pathLst>
                  <a:path w="25" h="13" extrusionOk="0">
                    <a:moveTo>
                      <a:pt x="0" y="12"/>
                    </a:moveTo>
                    <a:lnTo>
                      <a:pt x="0" y="12"/>
                    </a:lnTo>
                    <a:cubicBezTo>
                      <a:pt x="24" y="0"/>
                      <a:pt x="24" y="0"/>
                      <a:pt x="0" y="12"/>
                    </a:cubicBezTo>
                    <a:close/>
                  </a:path>
                </a:pathLst>
              </a:custGeom>
              <a:solidFill>
                <a:srgbClr val="FF55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3" name="Google Shape;5939;p62">
                <a:extLst>
                  <a:ext uri="{FF2B5EF4-FFF2-40B4-BE49-F238E27FC236}">
                    <a16:creationId xmlns:a16="http://schemas.microsoft.com/office/drawing/2014/main" id="{7113107F-5C63-3F28-79D3-22B43A4731C5}"/>
                  </a:ext>
                </a:extLst>
              </p:cNvPr>
              <p:cNvSpPr/>
              <p:nvPr/>
            </p:nvSpPr>
            <p:spPr>
              <a:xfrm>
                <a:off x="6540700" y="2295716"/>
                <a:ext cx="180213" cy="183910"/>
              </a:xfrm>
              <a:custGeom>
                <a:avLst/>
                <a:gdLst/>
                <a:ahLst/>
                <a:cxnLst/>
                <a:rect l="l" t="t" r="r" b="b"/>
                <a:pathLst>
                  <a:path w="3656" h="3731" extrusionOk="0">
                    <a:moveTo>
                      <a:pt x="2245" y="0"/>
                    </a:moveTo>
                    <a:cubicBezTo>
                      <a:pt x="1750" y="0"/>
                      <a:pt x="1232" y="178"/>
                      <a:pt x="893" y="386"/>
                    </a:cubicBezTo>
                    <a:cubicBezTo>
                      <a:pt x="310" y="779"/>
                      <a:pt x="108" y="1624"/>
                      <a:pt x="24" y="2339"/>
                    </a:cubicBezTo>
                    <a:cubicBezTo>
                      <a:pt x="0" y="2672"/>
                      <a:pt x="24" y="3041"/>
                      <a:pt x="250" y="3303"/>
                    </a:cubicBezTo>
                    <a:cubicBezTo>
                      <a:pt x="500" y="3619"/>
                      <a:pt x="860" y="3730"/>
                      <a:pt x="1227" y="3730"/>
                    </a:cubicBezTo>
                    <a:cubicBezTo>
                      <a:pt x="1578" y="3730"/>
                      <a:pt x="1935" y="3628"/>
                      <a:pt x="2203" y="3505"/>
                    </a:cubicBezTo>
                    <a:cubicBezTo>
                      <a:pt x="2858" y="3208"/>
                      <a:pt x="3358" y="2636"/>
                      <a:pt x="3560" y="1910"/>
                    </a:cubicBezTo>
                    <a:cubicBezTo>
                      <a:pt x="3644" y="1577"/>
                      <a:pt x="3656" y="1208"/>
                      <a:pt x="3537" y="850"/>
                    </a:cubicBezTo>
                    <a:cubicBezTo>
                      <a:pt x="3441" y="529"/>
                      <a:pt x="3239" y="315"/>
                      <a:pt x="3001" y="184"/>
                    </a:cubicBezTo>
                    <a:cubicBezTo>
                      <a:pt x="2778" y="53"/>
                      <a:pt x="2515" y="0"/>
                      <a:pt x="2245" y="0"/>
                    </a:cubicBezTo>
                    <a:close/>
                  </a:path>
                </a:pathLst>
              </a:custGeom>
              <a:solidFill>
                <a:srgbClr val="FFBB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4" name="Google Shape;5940;p62">
                <a:extLst>
                  <a:ext uri="{FF2B5EF4-FFF2-40B4-BE49-F238E27FC236}">
                    <a16:creationId xmlns:a16="http://schemas.microsoft.com/office/drawing/2014/main" id="{B35FF347-ECB2-EBF6-0906-E6EBCBC20FD2}"/>
                  </a:ext>
                </a:extLst>
              </p:cNvPr>
              <p:cNvSpPr/>
              <p:nvPr/>
            </p:nvSpPr>
            <p:spPr>
              <a:xfrm>
                <a:off x="6589401" y="2343136"/>
                <a:ext cx="112140" cy="64425"/>
              </a:xfrm>
              <a:custGeom>
                <a:avLst/>
                <a:gdLst/>
                <a:ahLst/>
                <a:cxnLst/>
                <a:rect l="l" t="t" r="r" b="b"/>
                <a:pathLst>
                  <a:path w="2275" h="1307" extrusionOk="0">
                    <a:moveTo>
                      <a:pt x="1489" y="1"/>
                    </a:moveTo>
                    <a:cubicBezTo>
                      <a:pt x="1317" y="1"/>
                      <a:pt x="1143" y="45"/>
                      <a:pt x="989" y="115"/>
                    </a:cubicBezTo>
                    <a:cubicBezTo>
                      <a:pt x="751" y="222"/>
                      <a:pt x="560" y="365"/>
                      <a:pt x="382" y="543"/>
                    </a:cubicBezTo>
                    <a:cubicBezTo>
                      <a:pt x="215" y="722"/>
                      <a:pt x="108" y="924"/>
                      <a:pt x="24" y="1174"/>
                    </a:cubicBezTo>
                    <a:cubicBezTo>
                      <a:pt x="1" y="1229"/>
                      <a:pt x="45" y="1274"/>
                      <a:pt x="84" y="1274"/>
                    </a:cubicBezTo>
                    <a:cubicBezTo>
                      <a:pt x="104" y="1274"/>
                      <a:pt x="124" y="1262"/>
                      <a:pt x="132" y="1234"/>
                    </a:cubicBezTo>
                    <a:cubicBezTo>
                      <a:pt x="298" y="877"/>
                      <a:pt x="632" y="555"/>
                      <a:pt x="977" y="400"/>
                    </a:cubicBezTo>
                    <a:cubicBezTo>
                      <a:pt x="1072" y="353"/>
                      <a:pt x="1167" y="305"/>
                      <a:pt x="1275" y="293"/>
                    </a:cubicBezTo>
                    <a:cubicBezTo>
                      <a:pt x="1334" y="424"/>
                      <a:pt x="1370" y="579"/>
                      <a:pt x="1346" y="722"/>
                    </a:cubicBezTo>
                    <a:cubicBezTo>
                      <a:pt x="1346" y="817"/>
                      <a:pt x="1322" y="888"/>
                      <a:pt x="1275" y="960"/>
                    </a:cubicBezTo>
                    <a:cubicBezTo>
                      <a:pt x="1263" y="996"/>
                      <a:pt x="1239" y="1019"/>
                      <a:pt x="1215" y="1055"/>
                    </a:cubicBezTo>
                    <a:cubicBezTo>
                      <a:pt x="1203" y="1079"/>
                      <a:pt x="1179" y="1091"/>
                      <a:pt x="1167" y="1115"/>
                    </a:cubicBezTo>
                    <a:cubicBezTo>
                      <a:pt x="1156" y="1127"/>
                      <a:pt x="1156" y="1150"/>
                      <a:pt x="1144" y="1186"/>
                    </a:cubicBezTo>
                    <a:cubicBezTo>
                      <a:pt x="1122" y="1241"/>
                      <a:pt x="1171" y="1306"/>
                      <a:pt x="1226" y="1306"/>
                    </a:cubicBezTo>
                    <a:cubicBezTo>
                      <a:pt x="1230" y="1306"/>
                      <a:pt x="1234" y="1306"/>
                      <a:pt x="1239" y="1305"/>
                    </a:cubicBezTo>
                    <a:cubicBezTo>
                      <a:pt x="1287" y="1293"/>
                      <a:pt x="1322" y="1293"/>
                      <a:pt x="1346" y="1258"/>
                    </a:cubicBezTo>
                    <a:cubicBezTo>
                      <a:pt x="1382" y="1246"/>
                      <a:pt x="1394" y="1210"/>
                      <a:pt x="1406" y="1198"/>
                    </a:cubicBezTo>
                    <a:cubicBezTo>
                      <a:pt x="1453" y="1174"/>
                      <a:pt x="1477" y="1115"/>
                      <a:pt x="1513" y="1067"/>
                    </a:cubicBezTo>
                    <a:cubicBezTo>
                      <a:pt x="1560" y="972"/>
                      <a:pt x="1584" y="877"/>
                      <a:pt x="1596" y="769"/>
                    </a:cubicBezTo>
                    <a:cubicBezTo>
                      <a:pt x="1620" y="591"/>
                      <a:pt x="1572" y="424"/>
                      <a:pt x="1501" y="281"/>
                    </a:cubicBezTo>
                    <a:cubicBezTo>
                      <a:pt x="1560" y="281"/>
                      <a:pt x="1596" y="293"/>
                      <a:pt x="1656" y="305"/>
                    </a:cubicBezTo>
                    <a:cubicBezTo>
                      <a:pt x="1751" y="341"/>
                      <a:pt x="1822" y="376"/>
                      <a:pt x="1894" y="436"/>
                    </a:cubicBezTo>
                    <a:cubicBezTo>
                      <a:pt x="1953" y="484"/>
                      <a:pt x="2013" y="591"/>
                      <a:pt x="2096" y="615"/>
                    </a:cubicBezTo>
                    <a:cubicBezTo>
                      <a:pt x="2112" y="624"/>
                      <a:pt x="2129" y="629"/>
                      <a:pt x="2145" y="629"/>
                    </a:cubicBezTo>
                    <a:cubicBezTo>
                      <a:pt x="2190" y="629"/>
                      <a:pt x="2230" y="595"/>
                      <a:pt x="2239" y="543"/>
                    </a:cubicBezTo>
                    <a:cubicBezTo>
                      <a:pt x="2275" y="424"/>
                      <a:pt x="2156" y="293"/>
                      <a:pt x="2072" y="222"/>
                    </a:cubicBezTo>
                    <a:cubicBezTo>
                      <a:pt x="1989" y="126"/>
                      <a:pt x="1882" y="67"/>
                      <a:pt x="1763" y="43"/>
                    </a:cubicBezTo>
                    <a:cubicBezTo>
                      <a:pt x="1675" y="14"/>
                      <a:pt x="1582" y="1"/>
                      <a:pt x="1489" y="1"/>
                    </a:cubicBezTo>
                    <a:close/>
                  </a:path>
                </a:pathLst>
              </a:custGeom>
              <a:solidFill>
                <a:srgbClr val="C431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5" name="Google Shape;5943;p62">
                <a:extLst>
                  <a:ext uri="{FF2B5EF4-FFF2-40B4-BE49-F238E27FC236}">
                    <a16:creationId xmlns:a16="http://schemas.microsoft.com/office/drawing/2014/main" id="{E9E7CA1F-684B-5036-4083-0B46314A6F53}"/>
                  </a:ext>
                </a:extLst>
              </p:cNvPr>
              <p:cNvSpPr/>
              <p:nvPr/>
            </p:nvSpPr>
            <p:spPr>
              <a:xfrm>
                <a:off x="6082920" y="2367980"/>
                <a:ext cx="168778" cy="72214"/>
              </a:xfrm>
              <a:custGeom>
                <a:avLst/>
                <a:gdLst/>
                <a:ahLst/>
                <a:cxnLst/>
                <a:rect l="l" t="t" r="r" b="b"/>
                <a:pathLst>
                  <a:path w="3424" h="1465" extrusionOk="0">
                    <a:moveTo>
                      <a:pt x="384" y="0"/>
                    </a:moveTo>
                    <a:cubicBezTo>
                      <a:pt x="328" y="0"/>
                      <a:pt x="288" y="11"/>
                      <a:pt x="262" y="39"/>
                    </a:cubicBezTo>
                    <a:cubicBezTo>
                      <a:pt x="1" y="384"/>
                      <a:pt x="560" y="1325"/>
                      <a:pt x="1584" y="1456"/>
                    </a:cubicBezTo>
                    <a:cubicBezTo>
                      <a:pt x="1631" y="1461"/>
                      <a:pt x="1678" y="1464"/>
                      <a:pt x="1724" y="1464"/>
                    </a:cubicBezTo>
                    <a:cubicBezTo>
                      <a:pt x="2682" y="1464"/>
                      <a:pt x="3423" y="339"/>
                      <a:pt x="3049" y="146"/>
                    </a:cubicBezTo>
                    <a:cubicBezTo>
                      <a:pt x="2939" y="85"/>
                      <a:pt x="2832" y="64"/>
                      <a:pt x="2717" y="64"/>
                    </a:cubicBezTo>
                    <a:cubicBezTo>
                      <a:pt x="2456" y="64"/>
                      <a:pt x="2154" y="173"/>
                      <a:pt x="1697" y="173"/>
                    </a:cubicBezTo>
                    <a:cubicBezTo>
                      <a:pt x="1653" y="173"/>
                      <a:pt x="1607" y="172"/>
                      <a:pt x="1560" y="170"/>
                    </a:cubicBezTo>
                    <a:cubicBezTo>
                      <a:pt x="989" y="151"/>
                      <a:pt x="587" y="0"/>
                      <a:pt x="384" y="0"/>
                    </a:cubicBezTo>
                    <a:close/>
                  </a:path>
                </a:pathLst>
              </a:custGeom>
              <a:solidFill>
                <a:srgbClr val="B22E2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6" name="Google Shape;5944;p62">
                <a:extLst>
                  <a:ext uri="{FF2B5EF4-FFF2-40B4-BE49-F238E27FC236}">
                    <a16:creationId xmlns:a16="http://schemas.microsoft.com/office/drawing/2014/main" id="{DD3D7830-6BEF-F577-7361-A7A88A1DA336}"/>
                  </a:ext>
                </a:extLst>
              </p:cNvPr>
              <p:cNvSpPr/>
              <p:nvPr/>
            </p:nvSpPr>
            <p:spPr>
              <a:xfrm>
                <a:off x="6135761" y="2385479"/>
                <a:ext cx="102726" cy="54813"/>
              </a:xfrm>
              <a:custGeom>
                <a:avLst/>
                <a:gdLst/>
                <a:ahLst/>
                <a:cxnLst/>
                <a:rect l="l" t="t" r="r" b="b"/>
                <a:pathLst>
                  <a:path w="2084" h="1112" extrusionOk="0">
                    <a:moveTo>
                      <a:pt x="1811" y="0"/>
                    </a:moveTo>
                    <a:cubicBezTo>
                      <a:pt x="1537" y="0"/>
                      <a:pt x="1226" y="120"/>
                      <a:pt x="1024" y="208"/>
                    </a:cubicBezTo>
                    <a:cubicBezTo>
                      <a:pt x="655" y="375"/>
                      <a:pt x="286" y="613"/>
                      <a:pt x="0" y="946"/>
                    </a:cubicBezTo>
                    <a:cubicBezTo>
                      <a:pt x="143" y="1030"/>
                      <a:pt x="322" y="1065"/>
                      <a:pt x="524" y="1101"/>
                    </a:cubicBezTo>
                    <a:cubicBezTo>
                      <a:pt x="577" y="1108"/>
                      <a:pt x="629" y="1112"/>
                      <a:pt x="681" y="1112"/>
                    </a:cubicBezTo>
                    <a:cubicBezTo>
                      <a:pt x="1408" y="1112"/>
                      <a:pt x="1995" y="442"/>
                      <a:pt x="2084" y="53"/>
                    </a:cubicBezTo>
                    <a:cubicBezTo>
                      <a:pt x="2002" y="16"/>
                      <a:pt x="1909" y="0"/>
                      <a:pt x="1811" y="0"/>
                    </a:cubicBezTo>
                    <a:close/>
                  </a:path>
                </a:pathLst>
              </a:custGeom>
              <a:solidFill>
                <a:srgbClr val="FF582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7" name="Google Shape;5945;p62">
                <a:extLst>
                  <a:ext uri="{FF2B5EF4-FFF2-40B4-BE49-F238E27FC236}">
                    <a16:creationId xmlns:a16="http://schemas.microsoft.com/office/drawing/2014/main" id="{3F199B19-1CD6-0EB9-F817-47F2F328A012}"/>
                  </a:ext>
                </a:extLst>
              </p:cNvPr>
              <p:cNvSpPr/>
              <p:nvPr/>
            </p:nvSpPr>
            <p:spPr>
              <a:xfrm>
                <a:off x="6100517" y="2247952"/>
                <a:ext cx="64622" cy="113126"/>
              </a:xfrm>
              <a:custGeom>
                <a:avLst/>
                <a:gdLst/>
                <a:ahLst/>
                <a:cxnLst/>
                <a:rect l="l" t="t" r="r" b="b"/>
                <a:pathLst>
                  <a:path w="1311" h="2295" extrusionOk="0">
                    <a:moveTo>
                      <a:pt x="1075" y="1"/>
                    </a:moveTo>
                    <a:cubicBezTo>
                      <a:pt x="1043" y="1"/>
                      <a:pt x="1013" y="16"/>
                      <a:pt x="1001" y="45"/>
                    </a:cubicBezTo>
                    <a:cubicBezTo>
                      <a:pt x="929" y="164"/>
                      <a:pt x="941" y="379"/>
                      <a:pt x="941" y="510"/>
                    </a:cubicBezTo>
                    <a:lnTo>
                      <a:pt x="941" y="986"/>
                    </a:lnTo>
                    <a:lnTo>
                      <a:pt x="941" y="1236"/>
                    </a:lnTo>
                    <a:cubicBezTo>
                      <a:pt x="941" y="1284"/>
                      <a:pt x="953" y="1391"/>
                      <a:pt x="929" y="1415"/>
                    </a:cubicBezTo>
                    <a:cubicBezTo>
                      <a:pt x="911" y="1438"/>
                      <a:pt x="880" y="1446"/>
                      <a:pt x="845" y="1446"/>
                    </a:cubicBezTo>
                    <a:cubicBezTo>
                      <a:pt x="791" y="1446"/>
                      <a:pt x="728" y="1424"/>
                      <a:pt x="691" y="1403"/>
                    </a:cubicBezTo>
                    <a:cubicBezTo>
                      <a:pt x="581" y="1359"/>
                      <a:pt x="451" y="1294"/>
                      <a:pt x="328" y="1294"/>
                    </a:cubicBezTo>
                    <a:cubicBezTo>
                      <a:pt x="318" y="1294"/>
                      <a:pt x="308" y="1295"/>
                      <a:pt x="298" y="1295"/>
                    </a:cubicBezTo>
                    <a:cubicBezTo>
                      <a:pt x="179" y="1319"/>
                      <a:pt x="72" y="1391"/>
                      <a:pt x="48" y="1510"/>
                    </a:cubicBezTo>
                    <a:cubicBezTo>
                      <a:pt x="1" y="1641"/>
                      <a:pt x="72" y="1772"/>
                      <a:pt x="120" y="1903"/>
                    </a:cubicBezTo>
                    <a:cubicBezTo>
                      <a:pt x="179" y="2046"/>
                      <a:pt x="275" y="2177"/>
                      <a:pt x="370" y="2284"/>
                    </a:cubicBezTo>
                    <a:cubicBezTo>
                      <a:pt x="380" y="2291"/>
                      <a:pt x="390" y="2295"/>
                      <a:pt x="400" y="2295"/>
                    </a:cubicBezTo>
                    <a:cubicBezTo>
                      <a:pt x="435" y="2295"/>
                      <a:pt x="462" y="2252"/>
                      <a:pt x="453" y="2224"/>
                    </a:cubicBezTo>
                    <a:cubicBezTo>
                      <a:pt x="406" y="2069"/>
                      <a:pt x="346" y="1938"/>
                      <a:pt x="298" y="1784"/>
                    </a:cubicBezTo>
                    <a:cubicBezTo>
                      <a:pt x="286" y="1748"/>
                      <a:pt x="251" y="1653"/>
                      <a:pt x="286" y="1617"/>
                    </a:cubicBezTo>
                    <a:cubicBezTo>
                      <a:pt x="302" y="1594"/>
                      <a:pt x="326" y="1586"/>
                      <a:pt x="354" y="1586"/>
                    </a:cubicBezTo>
                    <a:cubicBezTo>
                      <a:pt x="371" y="1586"/>
                      <a:pt x="388" y="1589"/>
                      <a:pt x="406" y="1593"/>
                    </a:cubicBezTo>
                    <a:cubicBezTo>
                      <a:pt x="525" y="1617"/>
                      <a:pt x="644" y="1700"/>
                      <a:pt x="763" y="1724"/>
                    </a:cubicBezTo>
                    <a:cubicBezTo>
                      <a:pt x="805" y="1738"/>
                      <a:pt x="849" y="1745"/>
                      <a:pt x="892" y="1745"/>
                    </a:cubicBezTo>
                    <a:cubicBezTo>
                      <a:pt x="958" y="1745"/>
                      <a:pt x="1022" y="1729"/>
                      <a:pt x="1072" y="1700"/>
                    </a:cubicBezTo>
                    <a:cubicBezTo>
                      <a:pt x="1310" y="1569"/>
                      <a:pt x="1251" y="1212"/>
                      <a:pt x="1251" y="950"/>
                    </a:cubicBezTo>
                    <a:lnTo>
                      <a:pt x="1251" y="498"/>
                    </a:lnTo>
                    <a:cubicBezTo>
                      <a:pt x="1239" y="343"/>
                      <a:pt x="1251" y="164"/>
                      <a:pt x="1168" y="45"/>
                    </a:cubicBezTo>
                    <a:cubicBezTo>
                      <a:pt x="1144" y="16"/>
                      <a:pt x="1108" y="1"/>
                      <a:pt x="1075" y="1"/>
                    </a:cubicBezTo>
                    <a:close/>
                  </a:path>
                </a:pathLst>
              </a:custGeom>
              <a:solidFill>
                <a:srgbClr val="C431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8" name="Google Shape;5946;p62">
                <a:extLst>
                  <a:ext uri="{FF2B5EF4-FFF2-40B4-BE49-F238E27FC236}">
                    <a16:creationId xmlns:a16="http://schemas.microsoft.com/office/drawing/2014/main" id="{405D6299-4ED1-B5A4-F920-33F8D16BC5DD}"/>
                  </a:ext>
                </a:extLst>
              </p:cNvPr>
              <p:cNvSpPr/>
              <p:nvPr/>
            </p:nvSpPr>
            <p:spPr>
              <a:xfrm>
                <a:off x="6246078" y="2260127"/>
                <a:ext cx="41701" cy="62897"/>
              </a:xfrm>
              <a:custGeom>
                <a:avLst/>
                <a:gdLst/>
                <a:ahLst/>
                <a:cxnLst/>
                <a:rect l="l" t="t" r="r" b="b"/>
                <a:pathLst>
                  <a:path w="846" h="1276" extrusionOk="0">
                    <a:moveTo>
                      <a:pt x="441" y="1"/>
                    </a:moveTo>
                    <a:cubicBezTo>
                      <a:pt x="215" y="1"/>
                      <a:pt x="24" y="275"/>
                      <a:pt x="12" y="620"/>
                    </a:cubicBezTo>
                    <a:cubicBezTo>
                      <a:pt x="0" y="977"/>
                      <a:pt x="167" y="1263"/>
                      <a:pt x="393" y="1275"/>
                    </a:cubicBezTo>
                    <a:cubicBezTo>
                      <a:pt x="398" y="1275"/>
                      <a:pt x="402" y="1275"/>
                      <a:pt x="407" y="1275"/>
                    </a:cubicBezTo>
                    <a:cubicBezTo>
                      <a:pt x="627" y="1275"/>
                      <a:pt x="810" y="994"/>
                      <a:pt x="822" y="644"/>
                    </a:cubicBezTo>
                    <a:cubicBezTo>
                      <a:pt x="846" y="298"/>
                      <a:pt x="667" y="13"/>
                      <a:pt x="44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19" name="Google Shape;5947;p62">
                <a:extLst>
                  <a:ext uri="{FF2B5EF4-FFF2-40B4-BE49-F238E27FC236}">
                    <a16:creationId xmlns:a16="http://schemas.microsoft.com/office/drawing/2014/main" id="{D2B3EE72-3B82-ACC6-9A79-F919198A7773}"/>
                  </a:ext>
                </a:extLst>
              </p:cNvPr>
              <p:cNvSpPr/>
              <p:nvPr/>
            </p:nvSpPr>
            <p:spPr>
              <a:xfrm>
                <a:off x="6058273" y="2255444"/>
                <a:ext cx="33519" cy="52299"/>
              </a:xfrm>
              <a:custGeom>
                <a:avLst/>
                <a:gdLst/>
                <a:ahLst/>
                <a:cxnLst/>
                <a:rect l="l" t="t" r="r" b="b"/>
                <a:pathLst>
                  <a:path w="680" h="1061" extrusionOk="0">
                    <a:moveTo>
                      <a:pt x="358" y="0"/>
                    </a:moveTo>
                    <a:cubicBezTo>
                      <a:pt x="167" y="0"/>
                      <a:pt x="24" y="227"/>
                      <a:pt x="12" y="524"/>
                    </a:cubicBezTo>
                    <a:cubicBezTo>
                      <a:pt x="0" y="822"/>
                      <a:pt x="143" y="1060"/>
                      <a:pt x="322" y="1060"/>
                    </a:cubicBezTo>
                    <a:cubicBezTo>
                      <a:pt x="501" y="1060"/>
                      <a:pt x="667" y="834"/>
                      <a:pt x="667" y="536"/>
                    </a:cubicBezTo>
                    <a:cubicBezTo>
                      <a:pt x="679" y="239"/>
                      <a:pt x="536" y="0"/>
                      <a:pt x="35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0" name="Google Shape;5948;p62">
                <a:extLst>
                  <a:ext uri="{FF2B5EF4-FFF2-40B4-BE49-F238E27FC236}">
                    <a16:creationId xmlns:a16="http://schemas.microsoft.com/office/drawing/2014/main" id="{BE369F52-3BD4-8FDF-E341-AE69140A7E77}"/>
                  </a:ext>
                </a:extLst>
              </p:cNvPr>
              <p:cNvSpPr/>
              <p:nvPr/>
            </p:nvSpPr>
            <p:spPr>
              <a:xfrm>
                <a:off x="6206743" y="2167999"/>
                <a:ext cx="83403" cy="53877"/>
              </a:xfrm>
              <a:custGeom>
                <a:avLst/>
                <a:gdLst/>
                <a:ahLst/>
                <a:cxnLst/>
                <a:rect l="l" t="t" r="r" b="b"/>
                <a:pathLst>
                  <a:path w="1692" h="1093" extrusionOk="0">
                    <a:moveTo>
                      <a:pt x="310" y="0"/>
                    </a:moveTo>
                    <a:cubicBezTo>
                      <a:pt x="233" y="0"/>
                      <a:pt x="156" y="12"/>
                      <a:pt x="96" y="48"/>
                    </a:cubicBezTo>
                    <a:cubicBezTo>
                      <a:pt x="13" y="96"/>
                      <a:pt x="1" y="227"/>
                      <a:pt x="132" y="274"/>
                    </a:cubicBezTo>
                    <a:cubicBezTo>
                      <a:pt x="275" y="334"/>
                      <a:pt x="406" y="322"/>
                      <a:pt x="513" y="334"/>
                    </a:cubicBezTo>
                    <a:cubicBezTo>
                      <a:pt x="608" y="346"/>
                      <a:pt x="715" y="358"/>
                      <a:pt x="822" y="393"/>
                    </a:cubicBezTo>
                    <a:cubicBezTo>
                      <a:pt x="1191" y="500"/>
                      <a:pt x="1465" y="751"/>
                      <a:pt x="1596" y="1012"/>
                    </a:cubicBezTo>
                    <a:cubicBezTo>
                      <a:pt x="1608" y="1048"/>
                      <a:pt x="1620" y="1060"/>
                      <a:pt x="1644" y="1072"/>
                    </a:cubicBezTo>
                    <a:cubicBezTo>
                      <a:pt x="1658" y="1086"/>
                      <a:pt x="1668" y="1092"/>
                      <a:pt x="1675" y="1092"/>
                    </a:cubicBezTo>
                    <a:cubicBezTo>
                      <a:pt x="1691" y="1092"/>
                      <a:pt x="1691" y="1061"/>
                      <a:pt x="1691" y="1036"/>
                    </a:cubicBezTo>
                    <a:cubicBezTo>
                      <a:pt x="1691" y="1001"/>
                      <a:pt x="1691" y="989"/>
                      <a:pt x="1668" y="953"/>
                    </a:cubicBezTo>
                    <a:cubicBezTo>
                      <a:pt x="1644" y="715"/>
                      <a:pt x="1489" y="524"/>
                      <a:pt x="1322" y="381"/>
                    </a:cubicBezTo>
                    <a:cubicBezTo>
                      <a:pt x="1203" y="274"/>
                      <a:pt x="1049" y="167"/>
                      <a:pt x="870" y="108"/>
                    </a:cubicBezTo>
                    <a:cubicBezTo>
                      <a:pt x="763" y="84"/>
                      <a:pt x="644" y="48"/>
                      <a:pt x="525" y="24"/>
                    </a:cubicBezTo>
                    <a:cubicBezTo>
                      <a:pt x="465" y="12"/>
                      <a:pt x="388" y="0"/>
                      <a:pt x="310" y="0"/>
                    </a:cubicBezTo>
                    <a:close/>
                  </a:path>
                </a:pathLst>
              </a:custGeom>
              <a:solidFill>
                <a:srgbClr val="B24D3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121" name="Google Shape;5949;p62">
                <a:extLst>
                  <a:ext uri="{FF2B5EF4-FFF2-40B4-BE49-F238E27FC236}">
                    <a16:creationId xmlns:a16="http://schemas.microsoft.com/office/drawing/2014/main" id="{F770C297-9F6B-65E8-B1D6-C2168FFF31E6}"/>
                  </a:ext>
                </a:extLst>
              </p:cNvPr>
              <p:cNvSpPr/>
              <p:nvPr/>
            </p:nvSpPr>
            <p:spPr>
              <a:xfrm>
                <a:off x="6061773" y="2163316"/>
                <a:ext cx="62848" cy="44708"/>
              </a:xfrm>
              <a:custGeom>
                <a:avLst/>
                <a:gdLst/>
                <a:ahLst/>
                <a:cxnLst/>
                <a:rect l="l" t="t" r="r" b="b"/>
                <a:pathLst>
                  <a:path w="1275" h="907" extrusionOk="0">
                    <a:moveTo>
                      <a:pt x="918" y="0"/>
                    </a:moveTo>
                    <a:cubicBezTo>
                      <a:pt x="834" y="0"/>
                      <a:pt x="739" y="12"/>
                      <a:pt x="668" y="24"/>
                    </a:cubicBezTo>
                    <a:cubicBezTo>
                      <a:pt x="537" y="72"/>
                      <a:pt x="418" y="143"/>
                      <a:pt x="310" y="238"/>
                    </a:cubicBezTo>
                    <a:cubicBezTo>
                      <a:pt x="180" y="357"/>
                      <a:pt x="60" y="536"/>
                      <a:pt x="13" y="750"/>
                    </a:cubicBezTo>
                    <a:cubicBezTo>
                      <a:pt x="1" y="786"/>
                      <a:pt x="1" y="798"/>
                      <a:pt x="1" y="834"/>
                    </a:cubicBezTo>
                    <a:cubicBezTo>
                      <a:pt x="1" y="866"/>
                      <a:pt x="1" y="907"/>
                      <a:pt x="18" y="907"/>
                    </a:cubicBezTo>
                    <a:cubicBezTo>
                      <a:pt x="20" y="907"/>
                      <a:pt x="22" y="906"/>
                      <a:pt x="25" y="905"/>
                    </a:cubicBezTo>
                    <a:cubicBezTo>
                      <a:pt x="25" y="893"/>
                      <a:pt x="37" y="869"/>
                      <a:pt x="60" y="846"/>
                    </a:cubicBezTo>
                    <a:cubicBezTo>
                      <a:pt x="180" y="595"/>
                      <a:pt x="382" y="381"/>
                      <a:pt x="668" y="334"/>
                    </a:cubicBezTo>
                    <a:cubicBezTo>
                      <a:pt x="739" y="322"/>
                      <a:pt x="811" y="322"/>
                      <a:pt x="906" y="322"/>
                    </a:cubicBezTo>
                    <a:cubicBezTo>
                      <a:pt x="947" y="322"/>
                      <a:pt x="992" y="325"/>
                      <a:pt x="1040" y="325"/>
                    </a:cubicBezTo>
                    <a:cubicBezTo>
                      <a:pt x="1087" y="325"/>
                      <a:pt x="1138" y="322"/>
                      <a:pt x="1192" y="310"/>
                    </a:cubicBezTo>
                    <a:cubicBezTo>
                      <a:pt x="1275" y="262"/>
                      <a:pt x="1275" y="143"/>
                      <a:pt x="1227" y="84"/>
                    </a:cubicBezTo>
                    <a:cubicBezTo>
                      <a:pt x="1156" y="0"/>
                      <a:pt x="1013" y="0"/>
                      <a:pt x="918" y="0"/>
                    </a:cubicBezTo>
                    <a:close/>
                  </a:path>
                </a:pathLst>
              </a:custGeom>
              <a:solidFill>
                <a:srgbClr val="B24D3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grpSp>
        <p:grpSp>
          <p:nvGrpSpPr>
            <p:cNvPr id="16" name="Google Shape;5784;p62">
              <a:extLst>
                <a:ext uri="{FF2B5EF4-FFF2-40B4-BE49-F238E27FC236}">
                  <a16:creationId xmlns:a16="http://schemas.microsoft.com/office/drawing/2014/main" id="{ABA5C715-B5FA-8174-C295-1D5583580DE7}"/>
                </a:ext>
              </a:extLst>
            </p:cNvPr>
            <p:cNvGrpSpPr/>
            <p:nvPr/>
          </p:nvGrpSpPr>
          <p:grpSpPr>
            <a:xfrm>
              <a:off x="5945155" y="2321428"/>
              <a:ext cx="1218838" cy="2542285"/>
              <a:chOff x="4674383" y="1818020"/>
              <a:chExt cx="1065260" cy="2304979"/>
            </a:xfrm>
          </p:grpSpPr>
          <p:sp>
            <p:nvSpPr>
              <p:cNvPr id="29" name="Google Shape;5785;p62">
                <a:extLst>
                  <a:ext uri="{FF2B5EF4-FFF2-40B4-BE49-F238E27FC236}">
                    <a16:creationId xmlns:a16="http://schemas.microsoft.com/office/drawing/2014/main" id="{57C66CF7-57B7-405B-C698-4B4370851AB3}"/>
                  </a:ext>
                </a:extLst>
              </p:cNvPr>
              <p:cNvSpPr/>
              <p:nvPr/>
            </p:nvSpPr>
            <p:spPr>
              <a:xfrm>
                <a:off x="4787756" y="3281473"/>
                <a:ext cx="68024" cy="63932"/>
              </a:xfrm>
              <a:custGeom>
                <a:avLst/>
                <a:gdLst/>
                <a:ahLst/>
                <a:cxnLst/>
                <a:rect l="l" t="t" r="r" b="b"/>
                <a:pathLst>
                  <a:path w="1380" h="1297" extrusionOk="0">
                    <a:moveTo>
                      <a:pt x="323" y="0"/>
                    </a:moveTo>
                    <a:cubicBezTo>
                      <a:pt x="288" y="0"/>
                      <a:pt x="258" y="10"/>
                      <a:pt x="237" y="33"/>
                    </a:cubicBezTo>
                    <a:cubicBezTo>
                      <a:pt x="94" y="176"/>
                      <a:pt x="475" y="593"/>
                      <a:pt x="475" y="593"/>
                    </a:cubicBezTo>
                    <a:cubicBezTo>
                      <a:pt x="475" y="593"/>
                      <a:pt x="278" y="498"/>
                      <a:pt x="156" y="498"/>
                    </a:cubicBezTo>
                    <a:cubicBezTo>
                      <a:pt x="50" y="498"/>
                      <a:pt x="0" y="571"/>
                      <a:pt x="189" y="843"/>
                    </a:cubicBezTo>
                    <a:cubicBezTo>
                      <a:pt x="458" y="1235"/>
                      <a:pt x="918" y="1296"/>
                      <a:pt x="1181" y="1296"/>
                    </a:cubicBezTo>
                    <a:cubicBezTo>
                      <a:pt x="1301" y="1296"/>
                      <a:pt x="1380" y="1283"/>
                      <a:pt x="1380" y="1283"/>
                    </a:cubicBezTo>
                    <a:lnTo>
                      <a:pt x="832" y="259"/>
                    </a:lnTo>
                    <a:cubicBezTo>
                      <a:pt x="832" y="259"/>
                      <a:pt x="506" y="0"/>
                      <a:pt x="323"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0" name="Google Shape;5786;p62">
                <a:extLst>
                  <a:ext uri="{FF2B5EF4-FFF2-40B4-BE49-F238E27FC236}">
                    <a16:creationId xmlns:a16="http://schemas.microsoft.com/office/drawing/2014/main" id="{06766813-E5A3-FA7F-3709-F342FAA3407C}"/>
                  </a:ext>
                </a:extLst>
              </p:cNvPr>
              <p:cNvSpPr/>
              <p:nvPr/>
            </p:nvSpPr>
            <p:spPr>
              <a:xfrm>
                <a:off x="4808804" y="3203837"/>
                <a:ext cx="146152" cy="142406"/>
              </a:xfrm>
              <a:custGeom>
                <a:avLst/>
                <a:gdLst/>
                <a:ahLst/>
                <a:cxnLst/>
                <a:rect l="l" t="t" r="r" b="b"/>
                <a:pathLst>
                  <a:path w="2965" h="2889" extrusionOk="0">
                    <a:moveTo>
                      <a:pt x="1791" y="0"/>
                    </a:moveTo>
                    <a:cubicBezTo>
                      <a:pt x="1261" y="0"/>
                      <a:pt x="0" y="879"/>
                      <a:pt x="0" y="1001"/>
                    </a:cubicBezTo>
                    <a:cubicBezTo>
                      <a:pt x="0" y="1156"/>
                      <a:pt x="560" y="2787"/>
                      <a:pt x="857" y="2882"/>
                    </a:cubicBezTo>
                    <a:cubicBezTo>
                      <a:pt x="874" y="2887"/>
                      <a:pt x="894" y="2889"/>
                      <a:pt x="917" y="2889"/>
                    </a:cubicBezTo>
                    <a:cubicBezTo>
                      <a:pt x="1320" y="2889"/>
                      <a:pt x="2709" y="2233"/>
                      <a:pt x="2822" y="1715"/>
                    </a:cubicBezTo>
                    <a:cubicBezTo>
                      <a:pt x="2965" y="1168"/>
                      <a:pt x="1988" y="84"/>
                      <a:pt x="1988" y="84"/>
                    </a:cubicBezTo>
                    <a:cubicBezTo>
                      <a:pt x="1950" y="25"/>
                      <a:pt x="1881" y="0"/>
                      <a:pt x="1791"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1" name="Google Shape;5787;p62">
                <a:extLst>
                  <a:ext uri="{FF2B5EF4-FFF2-40B4-BE49-F238E27FC236}">
                    <a16:creationId xmlns:a16="http://schemas.microsoft.com/office/drawing/2014/main" id="{3C840BE4-E8D5-206E-B0D2-E3F008FB74AD}"/>
                  </a:ext>
                </a:extLst>
              </p:cNvPr>
              <p:cNvSpPr/>
              <p:nvPr/>
            </p:nvSpPr>
            <p:spPr>
              <a:xfrm>
                <a:off x="4818761" y="3290149"/>
                <a:ext cx="21196" cy="42884"/>
              </a:xfrm>
              <a:custGeom>
                <a:avLst/>
                <a:gdLst/>
                <a:ahLst/>
                <a:cxnLst/>
                <a:rect l="l" t="t" r="r" b="b"/>
                <a:pathLst>
                  <a:path w="430" h="870" extrusionOk="0">
                    <a:moveTo>
                      <a:pt x="37" y="0"/>
                    </a:moveTo>
                    <a:cubicBezTo>
                      <a:pt x="20" y="0"/>
                      <a:pt x="0" y="21"/>
                      <a:pt x="0" y="36"/>
                    </a:cubicBezTo>
                    <a:cubicBezTo>
                      <a:pt x="36" y="191"/>
                      <a:pt x="72" y="334"/>
                      <a:pt x="155" y="488"/>
                    </a:cubicBezTo>
                    <a:cubicBezTo>
                      <a:pt x="179" y="560"/>
                      <a:pt x="227" y="619"/>
                      <a:pt x="251" y="691"/>
                    </a:cubicBezTo>
                    <a:cubicBezTo>
                      <a:pt x="274" y="726"/>
                      <a:pt x="298" y="750"/>
                      <a:pt x="334" y="798"/>
                    </a:cubicBezTo>
                    <a:cubicBezTo>
                      <a:pt x="346" y="834"/>
                      <a:pt x="370" y="857"/>
                      <a:pt x="405" y="869"/>
                    </a:cubicBezTo>
                    <a:cubicBezTo>
                      <a:pt x="417" y="869"/>
                      <a:pt x="429" y="869"/>
                      <a:pt x="429" y="857"/>
                    </a:cubicBezTo>
                    <a:cubicBezTo>
                      <a:pt x="429" y="798"/>
                      <a:pt x="417" y="786"/>
                      <a:pt x="393" y="750"/>
                    </a:cubicBezTo>
                    <a:cubicBezTo>
                      <a:pt x="381" y="726"/>
                      <a:pt x="346" y="691"/>
                      <a:pt x="334" y="667"/>
                    </a:cubicBezTo>
                    <a:cubicBezTo>
                      <a:pt x="286" y="607"/>
                      <a:pt x="251" y="536"/>
                      <a:pt x="215" y="453"/>
                    </a:cubicBezTo>
                    <a:cubicBezTo>
                      <a:pt x="155" y="322"/>
                      <a:pt x="96" y="179"/>
                      <a:pt x="60" y="24"/>
                    </a:cubicBezTo>
                    <a:cubicBezTo>
                      <a:pt x="56" y="7"/>
                      <a:pt x="47" y="0"/>
                      <a:pt x="37" y="0"/>
                    </a:cubicBezTo>
                    <a:close/>
                  </a:path>
                </a:pathLst>
              </a:custGeom>
              <a:solidFill>
                <a:srgbClr val="C4412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2" name="Google Shape;5788;p62">
                <a:extLst>
                  <a:ext uri="{FF2B5EF4-FFF2-40B4-BE49-F238E27FC236}">
                    <a16:creationId xmlns:a16="http://schemas.microsoft.com/office/drawing/2014/main" id="{5F302BD0-E86D-C441-B765-789D2B516BB7}"/>
                  </a:ext>
                </a:extLst>
              </p:cNvPr>
              <p:cNvSpPr/>
              <p:nvPr/>
            </p:nvSpPr>
            <p:spPr>
              <a:xfrm>
                <a:off x="4674383" y="2659842"/>
                <a:ext cx="389756" cy="628578"/>
              </a:xfrm>
              <a:custGeom>
                <a:avLst/>
                <a:gdLst/>
                <a:ahLst/>
                <a:cxnLst/>
                <a:rect l="l" t="t" r="r" b="b"/>
                <a:pathLst>
                  <a:path w="7907" h="12752" extrusionOk="0">
                    <a:moveTo>
                      <a:pt x="6965" y="1"/>
                    </a:moveTo>
                    <a:cubicBezTo>
                      <a:pt x="5886" y="1"/>
                      <a:pt x="2558" y="2522"/>
                      <a:pt x="1298" y="4429"/>
                    </a:cubicBezTo>
                    <a:cubicBezTo>
                      <a:pt x="1" y="6382"/>
                      <a:pt x="1024" y="9060"/>
                      <a:pt x="2156" y="11989"/>
                    </a:cubicBezTo>
                    <a:cubicBezTo>
                      <a:pt x="2167" y="12025"/>
                      <a:pt x="2167" y="12037"/>
                      <a:pt x="2191" y="12073"/>
                    </a:cubicBezTo>
                    <a:cubicBezTo>
                      <a:pt x="2275" y="12287"/>
                      <a:pt x="2370" y="12525"/>
                      <a:pt x="2453" y="12751"/>
                    </a:cubicBezTo>
                    <a:lnTo>
                      <a:pt x="5085" y="10894"/>
                    </a:lnTo>
                    <a:cubicBezTo>
                      <a:pt x="5085" y="10894"/>
                      <a:pt x="4965" y="10608"/>
                      <a:pt x="4787" y="10168"/>
                    </a:cubicBezTo>
                    <a:cubicBezTo>
                      <a:pt x="4775" y="10132"/>
                      <a:pt x="4775" y="10108"/>
                      <a:pt x="4763" y="10073"/>
                    </a:cubicBezTo>
                    <a:cubicBezTo>
                      <a:pt x="4370" y="9060"/>
                      <a:pt x="3811" y="7370"/>
                      <a:pt x="3942" y="6441"/>
                    </a:cubicBezTo>
                    <a:cubicBezTo>
                      <a:pt x="4156" y="5072"/>
                      <a:pt x="5918" y="4334"/>
                      <a:pt x="6918" y="3822"/>
                    </a:cubicBezTo>
                    <a:cubicBezTo>
                      <a:pt x="7728" y="3417"/>
                      <a:pt x="7906" y="536"/>
                      <a:pt x="7192" y="59"/>
                    </a:cubicBezTo>
                    <a:cubicBezTo>
                      <a:pt x="7135" y="20"/>
                      <a:pt x="7058" y="1"/>
                      <a:pt x="6965" y="1"/>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3" name="Google Shape;5789;p62">
                <a:extLst>
                  <a:ext uri="{FF2B5EF4-FFF2-40B4-BE49-F238E27FC236}">
                    <a16:creationId xmlns:a16="http://schemas.microsoft.com/office/drawing/2014/main" id="{14398985-23A1-5A45-C995-FAEFDDAD925A}"/>
                  </a:ext>
                </a:extLst>
              </p:cNvPr>
              <p:cNvSpPr/>
              <p:nvPr/>
            </p:nvSpPr>
            <p:spPr>
              <a:xfrm>
                <a:off x="4816395" y="2814769"/>
                <a:ext cx="223098" cy="434908"/>
              </a:xfrm>
              <a:custGeom>
                <a:avLst/>
                <a:gdLst/>
                <a:ahLst/>
                <a:cxnLst/>
                <a:rect l="l" t="t" r="r" b="b"/>
                <a:pathLst>
                  <a:path w="4526" h="8823" extrusionOk="0">
                    <a:moveTo>
                      <a:pt x="4525" y="0"/>
                    </a:moveTo>
                    <a:lnTo>
                      <a:pt x="4525" y="0"/>
                    </a:lnTo>
                    <a:cubicBezTo>
                      <a:pt x="4454" y="12"/>
                      <a:pt x="4382" y="36"/>
                      <a:pt x="4311" y="83"/>
                    </a:cubicBezTo>
                    <a:cubicBezTo>
                      <a:pt x="3549" y="441"/>
                      <a:pt x="2787" y="845"/>
                      <a:pt x="2132" y="1369"/>
                    </a:cubicBezTo>
                    <a:cubicBezTo>
                      <a:pt x="1513" y="1857"/>
                      <a:pt x="941" y="2453"/>
                      <a:pt x="572" y="3167"/>
                    </a:cubicBezTo>
                    <a:cubicBezTo>
                      <a:pt x="156" y="3965"/>
                      <a:pt x="1" y="4846"/>
                      <a:pt x="48" y="5739"/>
                    </a:cubicBezTo>
                    <a:cubicBezTo>
                      <a:pt x="84" y="6370"/>
                      <a:pt x="191" y="6977"/>
                      <a:pt x="334" y="7584"/>
                    </a:cubicBezTo>
                    <a:cubicBezTo>
                      <a:pt x="441" y="8001"/>
                      <a:pt x="572" y="8418"/>
                      <a:pt x="703" y="8823"/>
                    </a:cubicBezTo>
                    <a:lnTo>
                      <a:pt x="2227" y="7751"/>
                    </a:lnTo>
                    <a:cubicBezTo>
                      <a:pt x="2227" y="7751"/>
                      <a:pt x="2084" y="7465"/>
                      <a:pt x="1930" y="7025"/>
                    </a:cubicBezTo>
                    <a:cubicBezTo>
                      <a:pt x="1918" y="6989"/>
                      <a:pt x="1918" y="6965"/>
                      <a:pt x="1894" y="6930"/>
                    </a:cubicBezTo>
                    <a:cubicBezTo>
                      <a:pt x="1513" y="5917"/>
                      <a:pt x="930" y="4227"/>
                      <a:pt x="1084" y="3298"/>
                    </a:cubicBezTo>
                    <a:cubicBezTo>
                      <a:pt x="1287" y="1929"/>
                      <a:pt x="3061" y="1191"/>
                      <a:pt x="4061" y="679"/>
                    </a:cubicBezTo>
                    <a:cubicBezTo>
                      <a:pt x="4251" y="572"/>
                      <a:pt x="4418" y="322"/>
                      <a:pt x="4525"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4" name="Google Shape;5790;p62">
                <a:extLst>
                  <a:ext uri="{FF2B5EF4-FFF2-40B4-BE49-F238E27FC236}">
                    <a16:creationId xmlns:a16="http://schemas.microsoft.com/office/drawing/2014/main" id="{3B1DC78A-CB1B-B887-0A7A-EE40DDAA9E6B}"/>
                  </a:ext>
                </a:extLst>
              </p:cNvPr>
              <p:cNvSpPr/>
              <p:nvPr/>
            </p:nvSpPr>
            <p:spPr>
              <a:xfrm>
                <a:off x="4782383" y="3155727"/>
                <a:ext cx="129146" cy="99226"/>
              </a:xfrm>
              <a:custGeom>
                <a:avLst/>
                <a:gdLst/>
                <a:ahLst/>
                <a:cxnLst/>
                <a:rect l="l" t="t" r="r" b="b"/>
                <a:pathLst>
                  <a:path w="2620" h="2013" extrusionOk="0">
                    <a:moveTo>
                      <a:pt x="2584" y="1"/>
                    </a:moveTo>
                    <a:cubicBezTo>
                      <a:pt x="2572" y="13"/>
                      <a:pt x="2560" y="13"/>
                      <a:pt x="2548" y="24"/>
                    </a:cubicBezTo>
                    <a:cubicBezTo>
                      <a:pt x="2286" y="191"/>
                      <a:pt x="2036" y="346"/>
                      <a:pt x="1798" y="501"/>
                    </a:cubicBezTo>
                    <a:cubicBezTo>
                      <a:pt x="1322" y="834"/>
                      <a:pt x="858" y="1191"/>
                      <a:pt x="417" y="1560"/>
                    </a:cubicBezTo>
                    <a:cubicBezTo>
                      <a:pt x="262" y="1679"/>
                      <a:pt x="131" y="1810"/>
                      <a:pt x="0" y="1929"/>
                    </a:cubicBezTo>
                    <a:cubicBezTo>
                      <a:pt x="12" y="1965"/>
                      <a:pt x="12" y="1977"/>
                      <a:pt x="24" y="2013"/>
                    </a:cubicBezTo>
                    <a:cubicBezTo>
                      <a:pt x="477" y="1608"/>
                      <a:pt x="953" y="1215"/>
                      <a:pt x="1441" y="858"/>
                    </a:cubicBezTo>
                    <a:cubicBezTo>
                      <a:pt x="1739" y="655"/>
                      <a:pt x="2048" y="441"/>
                      <a:pt x="2370" y="251"/>
                    </a:cubicBezTo>
                    <a:cubicBezTo>
                      <a:pt x="2453" y="203"/>
                      <a:pt x="2524" y="143"/>
                      <a:pt x="2620" y="108"/>
                    </a:cubicBezTo>
                    <a:cubicBezTo>
                      <a:pt x="2608" y="72"/>
                      <a:pt x="2584" y="48"/>
                      <a:pt x="2584"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5" name="Google Shape;5791;p62">
                <a:extLst>
                  <a:ext uri="{FF2B5EF4-FFF2-40B4-BE49-F238E27FC236}">
                    <a16:creationId xmlns:a16="http://schemas.microsoft.com/office/drawing/2014/main" id="{1DEB0588-AF98-1BD1-1778-D8A771D77E6B}"/>
                  </a:ext>
                </a:extLst>
              </p:cNvPr>
              <p:cNvSpPr/>
              <p:nvPr/>
            </p:nvSpPr>
            <p:spPr>
              <a:xfrm>
                <a:off x="4710761" y="4004401"/>
                <a:ext cx="1028882" cy="118598"/>
              </a:xfrm>
              <a:custGeom>
                <a:avLst/>
                <a:gdLst/>
                <a:ahLst/>
                <a:cxnLst/>
                <a:rect l="l" t="t" r="r" b="b"/>
                <a:pathLst>
                  <a:path w="20873" h="2406" extrusionOk="0">
                    <a:moveTo>
                      <a:pt x="10443" y="0"/>
                    </a:moveTo>
                    <a:cubicBezTo>
                      <a:pt x="4680" y="0"/>
                      <a:pt x="1" y="536"/>
                      <a:pt x="1" y="1203"/>
                    </a:cubicBezTo>
                    <a:cubicBezTo>
                      <a:pt x="1" y="1869"/>
                      <a:pt x="4680" y="2405"/>
                      <a:pt x="10443" y="2405"/>
                    </a:cubicBezTo>
                    <a:cubicBezTo>
                      <a:pt x="16205" y="2405"/>
                      <a:pt x="20872" y="1869"/>
                      <a:pt x="20872" y="1203"/>
                    </a:cubicBezTo>
                    <a:cubicBezTo>
                      <a:pt x="20872" y="536"/>
                      <a:pt x="16205" y="0"/>
                      <a:pt x="10443" y="0"/>
                    </a:cubicBezTo>
                    <a:close/>
                  </a:path>
                </a:pathLst>
              </a:custGeom>
              <a:solidFill>
                <a:srgbClr val="8EB35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6" name="Google Shape;5794;p62">
                <a:extLst>
                  <a:ext uri="{FF2B5EF4-FFF2-40B4-BE49-F238E27FC236}">
                    <a16:creationId xmlns:a16="http://schemas.microsoft.com/office/drawing/2014/main" id="{58DB918E-8C12-74C4-6E3F-EC58A5C1D6D6}"/>
                  </a:ext>
                </a:extLst>
              </p:cNvPr>
              <p:cNvSpPr/>
              <p:nvPr/>
            </p:nvSpPr>
            <p:spPr>
              <a:xfrm>
                <a:off x="4940810" y="3213844"/>
                <a:ext cx="582243" cy="763590"/>
              </a:xfrm>
              <a:custGeom>
                <a:avLst/>
                <a:gdLst/>
                <a:ahLst/>
                <a:cxnLst/>
                <a:rect l="l" t="t" r="r" b="b"/>
                <a:pathLst>
                  <a:path w="11812" h="15491" extrusionOk="0">
                    <a:moveTo>
                      <a:pt x="1" y="0"/>
                    </a:moveTo>
                    <a:lnTo>
                      <a:pt x="1" y="0"/>
                    </a:lnTo>
                    <a:cubicBezTo>
                      <a:pt x="25" y="2620"/>
                      <a:pt x="156" y="4977"/>
                      <a:pt x="322" y="6096"/>
                    </a:cubicBezTo>
                    <a:cubicBezTo>
                      <a:pt x="739" y="9049"/>
                      <a:pt x="1406" y="15490"/>
                      <a:pt x="1406" y="15490"/>
                    </a:cubicBezTo>
                    <a:lnTo>
                      <a:pt x="4859" y="15490"/>
                    </a:lnTo>
                    <a:cubicBezTo>
                      <a:pt x="4847" y="12752"/>
                      <a:pt x="4371" y="2358"/>
                      <a:pt x="4597" y="2322"/>
                    </a:cubicBezTo>
                    <a:cubicBezTo>
                      <a:pt x="4659" y="2309"/>
                      <a:pt x="4724" y="2300"/>
                      <a:pt x="4796" y="2300"/>
                    </a:cubicBezTo>
                    <a:cubicBezTo>
                      <a:pt x="4988" y="2300"/>
                      <a:pt x="5227" y="2361"/>
                      <a:pt x="5573" y="2560"/>
                    </a:cubicBezTo>
                    <a:cubicBezTo>
                      <a:pt x="6216" y="2894"/>
                      <a:pt x="8395" y="15490"/>
                      <a:pt x="8395" y="15490"/>
                    </a:cubicBezTo>
                    <a:lnTo>
                      <a:pt x="11812" y="15490"/>
                    </a:lnTo>
                    <a:cubicBezTo>
                      <a:pt x="11502" y="12502"/>
                      <a:pt x="10157" y="3310"/>
                      <a:pt x="9788" y="310"/>
                    </a:cubicBezTo>
                    <a:cubicBezTo>
                      <a:pt x="9669" y="310"/>
                      <a:pt x="9586" y="322"/>
                      <a:pt x="9478" y="322"/>
                    </a:cubicBezTo>
                    <a:cubicBezTo>
                      <a:pt x="8190" y="468"/>
                      <a:pt x="6901" y="529"/>
                      <a:pt x="5612" y="529"/>
                    </a:cubicBezTo>
                    <a:cubicBezTo>
                      <a:pt x="4901" y="529"/>
                      <a:pt x="4189" y="510"/>
                      <a:pt x="3478" y="477"/>
                    </a:cubicBezTo>
                    <a:cubicBezTo>
                      <a:pt x="2323" y="417"/>
                      <a:pt x="1132" y="298"/>
                      <a:pt x="1" y="0"/>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7" name="Google Shape;5795;p62">
                <a:extLst>
                  <a:ext uri="{FF2B5EF4-FFF2-40B4-BE49-F238E27FC236}">
                    <a16:creationId xmlns:a16="http://schemas.microsoft.com/office/drawing/2014/main" id="{552BF847-D98F-B990-151B-C1AF902D8508}"/>
                  </a:ext>
                </a:extLst>
              </p:cNvPr>
              <p:cNvSpPr/>
              <p:nvPr/>
            </p:nvSpPr>
            <p:spPr>
              <a:xfrm>
                <a:off x="5337566" y="3862339"/>
                <a:ext cx="184945" cy="114506"/>
              </a:xfrm>
              <a:custGeom>
                <a:avLst/>
                <a:gdLst/>
                <a:ahLst/>
                <a:cxnLst/>
                <a:rect l="l" t="t" r="r" b="b"/>
                <a:pathLst>
                  <a:path w="3752" h="2323" extrusionOk="0">
                    <a:moveTo>
                      <a:pt x="3465" y="1"/>
                    </a:moveTo>
                    <a:cubicBezTo>
                      <a:pt x="3120" y="60"/>
                      <a:pt x="2799" y="120"/>
                      <a:pt x="2465" y="155"/>
                    </a:cubicBezTo>
                    <a:cubicBezTo>
                      <a:pt x="1656" y="275"/>
                      <a:pt x="822" y="370"/>
                      <a:pt x="1" y="429"/>
                    </a:cubicBezTo>
                    <a:cubicBezTo>
                      <a:pt x="191" y="1572"/>
                      <a:pt x="322" y="2322"/>
                      <a:pt x="322" y="2322"/>
                    </a:cubicBezTo>
                    <a:lnTo>
                      <a:pt x="3751" y="2322"/>
                    </a:lnTo>
                    <a:cubicBezTo>
                      <a:pt x="3692" y="1751"/>
                      <a:pt x="3584" y="929"/>
                      <a:pt x="3465" y="1"/>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8" name="Google Shape;5796;p62">
                <a:extLst>
                  <a:ext uri="{FF2B5EF4-FFF2-40B4-BE49-F238E27FC236}">
                    <a16:creationId xmlns:a16="http://schemas.microsoft.com/office/drawing/2014/main" id="{3A8B87BC-A2EC-08AC-BFC3-AA1617ED3133}"/>
                  </a:ext>
                </a:extLst>
              </p:cNvPr>
              <p:cNvSpPr/>
              <p:nvPr/>
            </p:nvSpPr>
            <p:spPr>
              <a:xfrm>
                <a:off x="5000109" y="3887577"/>
                <a:ext cx="179622" cy="89860"/>
              </a:xfrm>
              <a:custGeom>
                <a:avLst/>
                <a:gdLst/>
                <a:ahLst/>
                <a:cxnLst/>
                <a:rect l="l" t="t" r="r" b="b"/>
                <a:pathLst>
                  <a:path w="3644" h="1823" extrusionOk="0">
                    <a:moveTo>
                      <a:pt x="1" y="1"/>
                    </a:moveTo>
                    <a:cubicBezTo>
                      <a:pt x="120" y="1096"/>
                      <a:pt x="191" y="1822"/>
                      <a:pt x="191" y="1822"/>
                    </a:cubicBezTo>
                    <a:lnTo>
                      <a:pt x="3644" y="1822"/>
                    </a:lnTo>
                    <a:cubicBezTo>
                      <a:pt x="3644" y="1394"/>
                      <a:pt x="3632" y="798"/>
                      <a:pt x="3620" y="84"/>
                    </a:cubicBezTo>
                    <a:cubicBezTo>
                      <a:pt x="2977" y="84"/>
                      <a:pt x="2358" y="84"/>
                      <a:pt x="1715" y="60"/>
                    </a:cubicBezTo>
                    <a:cubicBezTo>
                      <a:pt x="1144" y="48"/>
                      <a:pt x="584" y="24"/>
                      <a:pt x="1" y="1"/>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39" name="Google Shape;5797;p62">
                <a:extLst>
                  <a:ext uri="{FF2B5EF4-FFF2-40B4-BE49-F238E27FC236}">
                    <a16:creationId xmlns:a16="http://schemas.microsoft.com/office/drawing/2014/main" id="{E2DE8B67-A5E8-185B-0EF1-0B1117D4DEDD}"/>
                  </a:ext>
                </a:extLst>
              </p:cNvPr>
              <p:cNvSpPr/>
              <p:nvPr/>
            </p:nvSpPr>
            <p:spPr>
              <a:xfrm>
                <a:off x="4941401" y="3214435"/>
                <a:ext cx="542957" cy="478334"/>
              </a:xfrm>
              <a:custGeom>
                <a:avLst/>
                <a:gdLst/>
                <a:ahLst/>
                <a:cxnLst/>
                <a:rect l="l" t="t" r="r" b="b"/>
                <a:pathLst>
                  <a:path w="11015" h="9704" extrusionOk="0">
                    <a:moveTo>
                      <a:pt x="1" y="0"/>
                    </a:moveTo>
                    <a:lnTo>
                      <a:pt x="1" y="0"/>
                    </a:lnTo>
                    <a:cubicBezTo>
                      <a:pt x="25" y="2620"/>
                      <a:pt x="168" y="4989"/>
                      <a:pt x="322" y="6096"/>
                    </a:cubicBezTo>
                    <a:cubicBezTo>
                      <a:pt x="418" y="6906"/>
                      <a:pt x="549" y="8001"/>
                      <a:pt x="703" y="9168"/>
                    </a:cubicBezTo>
                    <a:cubicBezTo>
                      <a:pt x="1013" y="9228"/>
                      <a:pt x="1322" y="9287"/>
                      <a:pt x="1656" y="9335"/>
                    </a:cubicBezTo>
                    <a:cubicBezTo>
                      <a:pt x="2513" y="9454"/>
                      <a:pt x="3394" y="9525"/>
                      <a:pt x="4251" y="9597"/>
                    </a:cubicBezTo>
                    <a:cubicBezTo>
                      <a:pt x="4406" y="9609"/>
                      <a:pt x="4537" y="9609"/>
                      <a:pt x="4692" y="9632"/>
                    </a:cubicBezTo>
                    <a:cubicBezTo>
                      <a:pt x="4573" y="6060"/>
                      <a:pt x="4454" y="2334"/>
                      <a:pt x="4585" y="2310"/>
                    </a:cubicBezTo>
                    <a:cubicBezTo>
                      <a:pt x="4647" y="2297"/>
                      <a:pt x="4713" y="2288"/>
                      <a:pt x="4786" y="2288"/>
                    </a:cubicBezTo>
                    <a:cubicBezTo>
                      <a:pt x="4980" y="2288"/>
                      <a:pt x="5224" y="2349"/>
                      <a:pt x="5561" y="2548"/>
                    </a:cubicBezTo>
                    <a:cubicBezTo>
                      <a:pt x="5906" y="2727"/>
                      <a:pt x="6668" y="6334"/>
                      <a:pt x="7323" y="9704"/>
                    </a:cubicBezTo>
                    <a:cubicBezTo>
                      <a:pt x="8561" y="9668"/>
                      <a:pt x="9800" y="9549"/>
                      <a:pt x="11014" y="9394"/>
                    </a:cubicBezTo>
                    <a:cubicBezTo>
                      <a:pt x="10538" y="5894"/>
                      <a:pt x="9990" y="2048"/>
                      <a:pt x="9764" y="298"/>
                    </a:cubicBezTo>
                    <a:cubicBezTo>
                      <a:pt x="9681" y="310"/>
                      <a:pt x="9574" y="310"/>
                      <a:pt x="9478" y="322"/>
                    </a:cubicBezTo>
                    <a:cubicBezTo>
                      <a:pt x="8194" y="468"/>
                      <a:pt x="6900" y="534"/>
                      <a:pt x="5605" y="534"/>
                    </a:cubicBezTo>
                    <a:cubicBezTo>
                      <a:pt x="4896" y="534"/>
                      <a:pt x="4186" y="514"/>
                      <a:pt x="3478" y="476"/>
                    </a:cubicBezTo>
                    <a:cubicBezTo>
                      <a:pt x="2323" y="417"/>
                      <a:pt x="1132" y="298"/>
                      <a:pt x="1"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0" name="Google Shape;5798;p62">
                <a:extLst>
                  <a:ext uri="{FF2B5EF4-FFF2-40B4-BE49-F238E27FC236}">
                    <a16:creationId xmlns:a16="http://schemas.microsoft.com/office/drawing/2014/main" id="{831234CB-C790-DEEF-1E6E-E1F0705B6878}"/>
                  </a:ext>
                </a:extLst>
              </p:cNvPr>
              <p:cNvSpPr/>
              <p:nvPr/>
            </p:nvSpPr>
            <p:spPr>
              <a:xfrm>
                <a:off x="4898566" y="3967924"/>
                <a:ext cx="306994" cy="96663"/>
              </a:xfrm>
              <a:custGeom>
                <a:avLst/>
                <a:gdLst/>
                <a:ahLst/>
                <a:cxnLst/>
                <a:rect l="l" t="t" r="r" b="b"/>
                <a:pathLst>
                  <a:path w="6228" h="1961" extrusionOk="0">
                    <a:moveTo>
                      <a:pt x="2992" y="1"/>
                    </a:moveTo>
                    <a:cubicBezTo>
                      <a:pt x="2561" y="1"/>
                      <a:pt x="2243" y="8"/>
                      <a:pt x="2203" y="26"/>
                    </a:cubicBezTo>
                    <a:cubicBezTo>
                      <a:pt x="2203" y="26"/>
                      <a:pt x="1906" y="38"/>
                      <a:pt x="1013" y="633"/>
                    </a:cubicBezTo>
                    <a:cubicBezTo>
                      <a:pt x="465" y="990"/>
                      <a:pt x="179" y="1335"/>
                      <a:pt x="60" y="1573"/>
                    </a:cubicBezTo>
                    <a:cubicBezTo>
                      <a:pt x="1" y="1693"/>
                      <a:pt x="96" y="1847"/>
                      <a:pt x="227" y="1847"/>
                    </a:cubicBezTo>
                    <a:cubicBezTo>
                      <a:pt x="923" y="1869"/>
                      <a:pt x="2945" y="1961"/>
                      <a:pt x="4412" y="1961"/>
                    </a:cubicBezTo>
                    <a:cubicBezTo>
                      <a:pt x="5304" y="1961"/>
                      <a:pt x="5991" y="1927"/>
                      <a:pt x="6049" y="1823"/>
                    </a:cubicBezTo>
                    <a:cubicBezTo>
                      <a:pt x="6228" y="1514"/>
                      <a:pt x="5894" y="121"/>
                      <a:pt x="5740" y="73"/>
                    </a:cubicBezTo>
                    <a:cubicBezTo>
                      <a:pt x="5631" y="40"/>
                      <a:pt x="4003" y="1"/>
                      <a:pt x="299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1" name="Google Shape;5799;p62">
                <a:extLst>
                  <a:ext uri="{FF2B5EF4-FFF2-40B4-BE49-F238E27FC236}">
                    <a16:creationId xmlns:a16="http://schemas.microsoft.com/office/drawing/2014/main" id="{B70CE364-217D-B5BC-E5CE-EC5E5C73F77F}"/>
                  </a:ext>
                </a:extLst>
              </p:cNvPr>
              <p:cNvSpPr/>
              <p:nvPr/>
            </p:nvSpPr>
            <p:spPr>
              <a:xfrm>
                <a:off x="5243072" y="3967924"/>
                <a:ext cx="306402" cy="96663"/>
              </a:xfrm>
              <a:custGeom>
                <a:avLst/>
                <a:gdLst/>
                <a:ahLst/>
                <a:cxnLst/>
                <a:rect l="l" t="t" r="r" b="b"/>
                <a:pathLst>
                  <a:path w="6216" h="1961" extrusionOk="0">
                    <a:moveTo>
                      <a:pt x="2985" y="1"/>
                    </a:moveTo>
                    <a:cubicBezTo>
                      <a:pt x="2555" y="1"/>
                      <a:pt x="2239" y="8"/>
                      <a:pt x="2203" y="26"/>
                    </a:cubicBezTo>
                    <a:cubicBezTo>
                      <a:pt x="2203" y="26"/>
                      <a:pt x="1906" y="38"/>
                      <a:pt x="1013" y="633"/>
                    </a:cubicBezTo>
                    <a:cubicBezTo>
                      <a:pt x="453" y="990"/>
                      <a:pt x="179" y="1335"/>
                      <a:pt x="60" y="1573"/>
                    </a:cubicBezTo>
                    <a:cubicBezTo>
                      <a:pt x="1" y="1693"/>
                      <a:pt x="84" y="1847"/>
                      <a:pt x="215" y="1847"/>
                    </a:cubicBezTo>
                    <a:cubicBezTo>
                      <a:pt x="911" y="1869"/>
                      <a:pt x="2938" y="1961"/>
                      <a:pt x="4405" y="1961"/>
                    </a:cubicBezTo>
                    <a:cubicBezTo>
                      <a:pt x="5298" y="1961"/>
                      <a:pt x="5983" y="1927"/>
                      <a:pt x="6037" y="1823"/>
                    </a:cubicBezTo>
                    <a:cubicBezTo>
                      <a:pt x="6216" y="1514"/>
                      <a:pt x="5894" y="121"/>
                      <a:pt x="5728" y="73"/>
                    </a:cubicBezTo>
                    <a:cubicBezTo>
                      <a:pt x="5619" y="40"/>
                      <a:pt x="3991" y="1"/>
                      <a:pt x="298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2" name="Google Shape;5800;p62">
                <a:extLst>
                  <a:ext uri="{FF2B5EF4-FFF2-40B4-BE49-F238E27FC236}">
                    <a16:creationId xmlns:a16="http://schemas.microsoft.com/office/drawing/2014/main" id="{CC93F6CC-5358-B1E6-81DC-D50929FC2591}"/>
                  </a:ext>
                </a:extLst>
              </p:cNvPr>
              <p:cNvSpPr/>
              <p:nvPr/>
            </p:nvSpPr>
            <p:spPr>
              <a:xfrm>
                <a:off x="4887426" y="3206203"/>
                <a:ext cx="642084" cy="450878"/>
              </a:xfrm>
              <a:custGeom>
                <a:avLst/>
                <a:gdLst/>
                <a:ahLst/>
                <a:cxnLst/>
                <a:rect l="l" t="t" r="r" b="b"/>
                <a:pathLst>
                  <a:path w="13026" h="9147" extrusionOk="0">
                    <a:moveTo>
                      <a:pt x="203" y="1"/>
                    </a:moveTo>
                    <a:cubicBezTo>
                      <a:pt x="203" y="1"/>
                      <a:pt x="143" y="894"/>
                      <a:pt x="96" y="2060"/>
                    </a:cubicBezTo>
                    <a:lnTo>
                      <a:pt x="96" y="2203"/>
                    </a:lnTo>
                    <a:cubicBezTo>
                      <a:pt x="36" y="3489"/>
                      <a:pt x="1" y="5049"/>
                      <a:pt x="36" y="6025"/>
                    </a:cubicBezTo>
                    <a:cubicBezTo>
                      <a:pt x="143" y="7930"/>
                      <a:pt x="239" y="8442"/>
                      <a:pt x="239" y="8442"/>
                    </a:cubicBezTo>
                    <a:cubicBezTo>
                      <a:pt x="239" y="8442"/>
                      <a:pt x="2048" y="8787"/>
                      <a:pt x="3632" y="8918"/>
                    </a:cubicBezTo>
                    <a:cubicBezTo>
                      <a:pt x="4022" y="8954"/>
                      <a:pt x="4390" y="8967"/>
                      <a:pt x="4723" y="8967"/>
                    </a:cubicBezTo>
                    <a:cubicBezTo>
                      <a:pt x="5723" y="8967"/>
                      <a:pt x="6406" y="8847"/>
                      <a:pt x="6406" y="8847"/>
                    </a:cubicBezTo>
                    <a:cubicBezTo>
                      <a:pt x="6406" y="8847"/>
                      <a:pt x="5787" y="6227"/>
                      <a:pt x="5989" y="5989"/>
                    </a:cubicBezTo>
                    <a:cubicBezTo>
                      <a:pt x="6013" y="5966"/>
                      <a:pt x="6013" y="5966"/>
                      <a:pt x="6025" y="5966"/>
                    </a:cubicBezTo>
                    <a:cubicBezTo>
                      <a:pt x="6049" y="5966"/>
                      <a:pt x="6085" y="5989"/>
                      <a:pt x="6108" y="6025"/>
                    </a:cubicBezTo>
                    <a:cubicBezTo>
                      <a:pt x="6394" y="6442"/>
                      <a:pt x="6859" y="8787"/>
                      <a:pt x="6859" y="8787"/>
                    </a:cubicBezTo>
                    <a:cubicBezTo>
                      <a:pt x="6859" y="8787"/>
                      <a:pt x="7991" y="9147"/>
                      <a:pt x="9997" y="9147"/>
                    </a:cubicBezTo>
                    <a:cubicBezTo>
                      <a:pt x="10088" y="9147"/>
                      <a:pt x="10181" y="9146"/>
                      <a:pt x="10276" y="9145"/>
                    </a:cubicBezTo>
                    <a:cubicBezTo>
                      <a:pt x="11097" y="9145"/>
                      <a:pt x="11681" y="8990"/>
                      <a:pt x="12097" y="8823"/>
                    </a:cubicBezTo>
                    <a:cubicBezTo>
                      <a:pt x="12133" y="8811"/>
                      <a:pt x="12169" y="8799"/>
                      <a:pt x="12193" y="8787"/>
                    </a:cubicBezTo>
                    <a:cubicBezTo>
                      <a:pt x="12835" y="8513"/>
                      <a:pt x="13026" y="8168"/>
                      <a:pt x="13026" y="8168"/>
                    </a:cubicBezTo>
                    <a:cubicBezTo>
                      <a:pt x="13026" y="8168"/>
                      <a:pt x="11752" y="1203"/>
                      <a:pt x="11419" y="298"/>
                    </a:cubicBezTo>
                    <a:cubicBezTo>
                      <a:pt x="11419" y="298"/>
                      <a:pt x="11288" y="286"/>
                      <a:pt x="11050" y="286"/>
                    </a:cubicBezTo>
                    <a:lnTo>
                      <a:pt x="10919" y="286"/>
                    </a:lnTo>
                    <a:cubicBezTo>
                      <a:pt x="10418" y="274"/>
                      <a:pt x="9537" y="239"/>
                      <a:pt x="8513" y="215"/>
                    </a:cubicBezTo>
                    <a:lnTo>
                      <a:pt x="8383" y="215"/>
                    </a:lnTo>
                    <a:cubicBezTo>
                      <a:pt x="7370" y="179"/>
                      <a:pt x="6227" y="155"/>
                      <a:pt x="5132" y="120"/>
                    </a:cubicBezTo>
                    <a:lnTo>
                      <a:pt x="5037" y="120"/>
                    </a:lnTo>
                    <a:cubicBezTo>
                      <a:pt x="4906" y="120"/>
                      <a:pt x="4787" y="108"/>
                      <a:pt x="4656" y="108"/>
                    </a:cubicBezTo>
                    <a:lnTo>
                      <a:pt x="4573" y="108"/>
                    </a:lnTo>
                    <a:cubicBezTo>
                      <a:pt x="3239" y="72"/>
                      <a:pt x="2013" y="36"/>
                      <a:pt x="1239" y="12"/>
                    </a:cubicBezTo>
                    <a:lnTo>
                      <a:pt x="1144" y="12"/>
                    </a:lnTo>
                    <a:cubicBezTo>
                      <a:pt x="679" y="12"/>
                      <a:pt x="405" y="1"/>
                      <a:pt x="382" y="1"/>
                    </a:cubicBezTo>
                    <a:close/>
                  </a:path>
                </a:pathLst>
              </a:custGeom>
              <a:solidFill>
                <a:srgbClr val="FFCF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3" name="Google Shape;5801;p62">
                <a:extLst>
                  <a:ext uri="{FF2B5EF4-FFF2-40B4-BE49-F238E27FC236}">
                    <a16:creationId xmlns:a16="http://schemas.microsoft.com/office/drawing/2014/main" id="{533A4D74-623E-D61A-716E-FB99B1846DA2}"/>
                  </a:ext>
                </a:extLst>
              </p:cNvPr>
              <p:cNvSpPr/>
              <p:nvPr/>
            </p:nvSpPr>
            <p:spPr>
              <a:xfrm>
                <a:off x="5301780" y="3219709"/>
                <a:ext cx="187854" cy="421451"/>
              </a:xfrm>
              <a:custGeom>
                <a:avLst/>
                <a:gdLst/>
                <a:ahLst/>
                <a:cxnLst/>
                <a:rect l="l" t="t" r="r" b="b"/>
                <a:pathLst>
                  <a:path w="3811" h="8550" extrusionOk="0">
                    <a:moveTo>
                      <a:pt x="0" y="0"/>
                    </a:moveTo>
                    <a:cubicBezTo>
                      <a:pt x="191" y="1143"/>
                      <a:pt x="834" y="2215"/>
                      <a:pt x="1762" y="2929"/>
                    </a:cubicBezTo>
                    <a:cubicBezTo>
                      <a:pt x="2120" y="3215"/>
                      <a:pt x="2524" y="3417"/>
                      <a:pt x="2953" y="3572"/>
                    </a:cubicBezTo>
                    <a:cubicBezTo>
                      <a:pt x="3108" y="4703"/>
                      <a:pt x="3275" y="5834"/>
                      <a:pt x="3453" y="6966"/>
                    </a:cubicBezTo>
                    <a:cubicBezTo>
                      <a:pt x="3513" y="7323"/>
                      <a:pt x="3572" y="7692"/>
                      <a:pt x="3632" y="8049"/>
                    </a:cubicBezTo>
                    <a:cubicBezTo>
                      <a:pt x="3656" y="8216"/>
                      <a:pt x="3679" y="8394"/>
                      <a:pt x="3703" y="8549"/>
                    </a:cubicBezTo>
                    <a:cubicBezTo>
                      <a:pt x="3751" y="8537"/>
                      <a:pt x="3775" y="8525"/>
                      <a:pt x="3810" y="8513"/>
                    </a:cubicBezTo>
                    <a:cubicBezTo>
                      <a:pt x="3787" y="8406"/>
                      <a:pt x="3763" y="8299"/>
                      <a:pt x="3763" y="8192"/>
                    </a:cubicBezTo>
                    <a:cubicBezTo>
                      <a:pt x="3715" y="7870"/>
                      <a:pt x="3656" y="7537"/>
                      <a:pt x="3608" y="7216"/>
                    </a:cubicBezTo>
                    <a:cubicBezTo>
                      <a:pt x="3525" y="6561"/>
                      <a:pt x="3417" y="5906"/>
                      <a:pt x="3334" y="5251"/>
                    </a:cubicBezTo>
                    <a:cubicBezTo>
                      <a:pt x="3155" y="3941"/>
                      <a:pt x="2977" y="2608"/>
                      <a:pt x="2822" y="1286"/>
                    </a:cubicBezTo>
                    <a:cubicBezTo>
                      <a:pt x="2774" y="917"/>
                      <a:pt x="2739" y="560"/>
                      <a:pt x="2691" y="191"/>
                    </a:cubicBezTo>
                    <a:cubicBezTo>
                      <a:pt x="2691" y="155"/>
                      <a:pt x="2679" y="119"/>
                      <a:pt x="2679" y="72"/>
                    </a:cubicBezTo>
                    <a:lnTo>
                      <a:pt x="2536" y="72"/>
                    </a:lnTo>
                    <a:lnTo>
                      <a:pt x="2536" y="84"/>
                    </a:lnTo>
                    <a:cubicBezTo>
                      <a:pt x="2584" y="417"/>
                      <a:pt x="2620" y="739"/>
                      <a:pt x="2655" y="1072"/>
                    </a:cubicBezTo>
                    <a:cubicBezTo>
                      <a:pt x="2739" y="1739"/>
                      <a:pt x="2810" y="2394"/>
                      <a:pt x="2894" y="3048"/>
                    </a:cubicBezTo>
                    <a:cubicBezTo>
                      <a:pt x="2917" y="3191"/>
                      <a:pt x="2941" y="3358"/>
                      <a:pt x="2953" y="3513"/>
                    </a:cubicBezTo>
                    <a:cubicBezTo>
                      <a:pt x="2227" y="3191"/>
                      <a:pt x="1596" y="2739"/>
                      <a:pt x="1084" y="2120"/>
                    </a:cubicBezTo>
                    <a:cubicBezTo>
                      <a:pt x="572" y="1512"/>
                      <a:pt x="250" y="774"/>
                      <a:pt x="119"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4" name="Google Shape;5802;p62">
                <a:extLst>
                  <a:ext uri="{FF2B5EF4-FFF2-40B4-BE49-F238E27FC236}">
                    <a16:creationId xmlns:a16="http://schemas.microsoft.com/office/drawing/2014/main" id="{F253FA97-7CAF-7054-D4B5-F4384208D9A0}"/>
                  </a:ext>
                </a:extLst>
              </p:cNvPr>
              <p:cNvSpPr/>
              <p:nvPr/>
            </p:nvSpPr>
            <p:spPr>
              <a:xfrm>
                <a:off x="5106334" y="3212661"/>
                <a:ext cx="34110" cy="180213"/>
              </a:xfrm>
              <a:custGeom>
                <a:avLst/>
                <a:gdLst/>
                <a:ahLst/>
                <a:cxnLst/>
                <a:rect l="l" t="t" r="r" b="b"/>
                <a:pathLst>
                  <a:path w="692" h="3656" extrusionOk="0">
                    <a:moveTo>
                      <a:pt x="155" y="1"/>
                    </a:moveTo>
                    <a:cubicBezTo>
                      <a:pt x="72" y="501"/>
                      <a:pt x="48" y="1001"/>
                      <a:pt x="36" y="1489"/>
                    </a:cubicBezTo>
                    <a:cubicBezTo>
                      <a:pt x="1" y="2203"/>
                      <a:pt x="48" y="2906"/>
                      <a:pt x="120" y="3608"/>
                    </a:cubicBezTo>
                    <a:cubicBezTo>
                      <a:pt x="120" y="3620"/>
                      <a:pt x="132" y="3656"/>
                      <a:pt x="167" y="3656"/>
                    </a:cubicBezTo>
                    <a:cubicBezTo>
                      <a:pt x="310" y="3620"/>
                      <a:pt x="453" y="3608"/>
                      <a:pt x="596" y="3596"/>
                    </a:cubicBezTo>
                    <a:cubicBezTo>
                      <a:pt x="620" y="3596"/>
                      <a:pt x="643" y="3572"/>
                      <a:pt x="643" y="3549"/>
                    </a:cubicBezTo>
                    <a:cubicBezTo>
                      <a:pt x="513" y="2370"/>
                      <a:pt x="524" y="1179"/>
                      <a:pt x="691" y="24"/>
                    </a:cubicBezTo>
                    <a:lnTo>
                      <a:pt x="596" y="24"/>
                    </a:lnTo>
                    <a:cubicBezTo>
                      <a:pt x="572" y="155"/>
                      <a:pt x="548" y="286"/>
                      <a:pt x="536" y="417"/>
                    </a:cubicBezTo>
                    <a:cubicBezTo>
                      <a:pt x="465" y="1072"/>
                      <a:pt x="429" y="1751"/>
                      <a:pt x="453" y="2417"/>
                    </a:cubicBezTo>
                    <a:cubicBezTo>
                      <a:pt x="465" y="2775"/>
                      <a:pt x="489" y="3144"/>
                      <a:pt x="536" y="3501"/>
                    </a:cubicBezTo>
                    <a:cubicBezTo>
                      <a:pt x="429" y="3513"/>
                      <a:pt x="310" y="3537"/>
                      <a:pt x="191" y="3549"/>
                    </a:cubicBezTo>
                    <a:cubicBezTo>
                      <a:pt x="120" y="2882"/>
                      <a:pt x="96" y="2191"/>
                      <a:pt x="108" y="1525"/>
                    </a:cubicBezTo>
                    <a:cubicBezTo>
                      <a:pt x="120" y="1013"/>
                      <a:pt x="167" y="512"/>
                      <a:pt x="227"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5" name="Google Shape;5803;p62">
                <a:extLst>
                  <a:ext uri="{FF2B5EF4-FFF2-40B4-BE49-F238E27FC236}">
                    <a16:creationId xmlns:a16="http://schemas.microsoft.com/office/drawing/2014/main" id="{3BB290C9-18D3-B6C7-C460-92D5B1BCF03B}"/>
                  </a:ext>
                </a:extLst>
              </p:cNvPr>
              <p:cNvSpPr/>
              <p:nvPr/>
            </p:nvSpPr>
            <p:spPr>
              <a:xfrm>
                <a:off x="4892109" y="3208569"/>
                <a:ext cx="57574" cy="106866"/>
              </a:xfrm>
              <a:custGeom>
                <a:avLst/>
                <a:gdLst/>
                <a:ahLst/>
                <a:cxnLst/>
                <a:rect l="l" t="t" r="r" b="b"/>
                <a:pathLst>
                  <a:path w="1168" h="2168" extrusionOk="0">
                    <a:moveTo>
                      <a:pt x="1025" y="0"/>
                    </a:moveTo>
                    <a:cubicBezTo>
                      <a:pt x="1025" y="12"/>
                      <a:pt x="1013" y="48"/>
                      <a:pt x="1013" y="72"/>
                    </a:cubicBezTo>
                    <a:cubicBezTo>
                      <a:pt x="846" y="715"/>
                      <a:pt x="548" y="1322"/>
                      <a:pt x="156" y="1846"/>
                    </a:cubicBezTo>
                    <a:cubicBezTo>
                      <a:pt x="108" y="1905"/>
                      <a:pt x="60" y="1965"/>
                      <a:pt x="1" y="2024"/>
                    </a:cubicBezTo>
                    <a:lnTo>
                      <a:pt x="1" y="2167"/>
                    </a:lnTo>
                    <a:cubicBezTo>
                      <a:pt x="572" y="1560"/>
                      <a:pt x="965" y="798"/>
                      <a:pt x="1168" y="0"/>
                    </a:cubicBezTo>
                    <a:close/>
                  </a:path>
                </a:pathLst>
              </a:custGeom>
              <a:solidFill>
                <a:srgbClr val="42409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6" name="Google Shape;5804;p62">
                <a:extLst>
                  <a:ext uri="{FF2B5EF4-FFF2-40B4-BE49-F238E27FC236}">
                    <a16:creationId xmlns:a16="http://schemas.microsoft.com/office/drawing/2014/main" id="{7743D438-2671-9F66-4168-486A05D03734}"/>
                  </a:ext>
                </a:extLst>
              </p:cNvPr>
              <p:cNvSpPr/>
              <p:nvPr/>
            </p:nvSpPr>
            <p:spPr>
              <a:xfrm>
                <a:off x="5092237" y="3472088"/>
                <a:ext cx="104451" cy="34357"/>
              </a:xfrm>
              <a:custGeom>
                <a:avLst/>
                <a:gdLst/>
                <a:ahLst/>
                <a:cxnLst/>
                <a:rect l="l" t="t" r="r" b="b"/>
                <a:pathLst>
                  <a:path w="2119" h="697" extrusionOk="0">
                    <a:moveTo>
                      <a:pt x="48" y="0"/>
                    </a:moveTo>
                    <a:cubicBezTo>
                      <a:pt x="25" y="0"/>
                      <a:pt x="1" y="36"/>
                      <a:pt x="37" y="36"/>
                    </a:cubicBezTo>
                    <a:cubicBezTo>
                      <a:pt x="739" y="202"/>
                      <a:pt x="1418" y="417"/>
                      <a:pt x="2072" y="691"/>
                    </a:cubicBezTo>
                    <a:cubicBezTo>
                      <a:pt x="2078" y="694"/>
                      <a:pt x="2083" y="696"/>
                      <a:pt x="2088" y="696"/>
                    </a:cubicBezTo>
                    <a:cubicBezTo>
                      <a:pt x="2111" y="696"/>
                      <a:pt x="2118" y="651"/>
                      <a:pt x="2108" y="631"/>
                    </a:cubicBezTo>
                    <a:cubicBezTo>
                      <a:pt x="1465" y="310"/>
                      <a:pt x="763" y="83"/>
                      <a:pt x="48"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7" name="Google Shape;5805;p62">
                <a:extLst>
                  <a:ext uri="{FF2B5EF4-FFF2-40B4-BE49-F238E27FC236}">
                    <a16:creationId xmlns:a16="http://schemas.microsoft.com/office/drawing/2014/main" id="{E687822C-0876-C71F-EC27-2FE16AC7A486}"/>
                  </a:ext>
                </a:extLst>
              </p:cNvPr>
              <p:cNvSpPr/>
              <p:nvPr/>
            </p:nvSpPr>
            <p:spPr>
              <a:xfrm>
                <a:off x="4957865" y="2622232"/>
                <a:ext cx="389707" cy="604129"/>
              </a:xfrm>
              <a:custGeom>
                <a:avLst/>
                <a:gdLst/>
                <a:ahLst/>
                <a:cxnLst/>
                <a:rect l="l" t="t" r="r" b="b"/>
                <a:pathLst>
                  <a:path w="7906" h="12256" extrusionOk="0">
                    <a:moveTo>
                      <a:pt x="4968" y="0"/>
                    </a:moveTo>
                    <a:cubicBezTo>
                      <a:pt x="4266" y="0"/>
                      <a:pt x="3407" y="175"/>
                      <a:pt x="2739" y="406"/>
                    </a:cubicBezTo>
                    <a:cubicBezTo>
                      <a:pt x="2715" y="418"/>
                      <a:pt x="2691" y="418"/>
                      <a:pt x="2679" y="429"/>
                    </a:cubicBezTo>
                    <a:cubicBezTo>
                      <a:pt x="2143" y="608"/>
                      <a:pt x="1739" y="822"/>
                      <a:pt x="1643" y="953"/>
                    </a:cubicBezTo>
                    <a:cubicBezTo>
                      <a:pt x="1048" y="1906"/>
                      <a:pt x="453" y="6525"/>
                      <a:pt x="0" y="11562"/>
                    </a:cubicBezTo>
                    <a:cubicBezTo>
                      <a:pt x="298" y="11705"/>
                      <a:pt x="596" y="11788"/>
                      <a:pt x="905" y="11883"/>
                    </a:cubicBezTo>
                    <a:cubicBezTo>
                      <a:pt x="1940" y="12163"/>
                      <a:pt x="3023" y="12256"/>
                      <a:pt x="4111" y="12256"/>
                    </a:cubicBezTo>
                    <a:cubicBezTo>
                      <a:pt x="4551" y="12256"/>
                      <a:pt x="4991" y="12241"/>
                      <a:pt x="5430" y="12217"/>
                    </a:cubicBezTo>
                    <a:cubicBezTo>
                      <a:pt x="6263" y="12193"/>
                      <a:pt x="7096" y="12074"/>
                      <a:pt x="7906" y="11907"/>
                    </a:cubicBezTo>
                    <a:cubicBezTo>
                      <a:pt x="7882" y="11669"/>
                      <a:pt x="7846" y="11502"/>
                      <a:pt x="7858" y="11371"/>
                    </a:cubicBezTo>
                    <a:cubicBezTo>
                      <a:pt x="7632" y="9514"/>
                      <a:pt x="7561" y="1501"/>
                      <a:pt x="7406" y="1084"/>
                    </a:cubicBezTo>
                    <a:cubicBezTo>
                      <a:pt x="7299" y="775"/>
                      <a:pt x="6727" y="310"/>
                      <a:pt x="5858" y="108"/>
                    </a:cubicBezTo>
                    <a:cubicBezTo>
                      <a:pt x="5834" y="108"/>
                      <a:pt x="5799" y="96"/>
                      <a:pt x="5775" y="96"/>
                    </a:cubicBezTo>
                    <a:cubicBezTo>
                      <a:pt x="5549" y="48"/>
                      <a:pt x="5299" y="13"/>
                      <a:pt x="5037" y="1"/>
                    </a:cubicBezTo>
                    <a:cubicBezTo>
                      <a:pt x="5014" y="0"/>
                      <a:pt x="4991" y="0"/>
                      <a:pt x="496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8" name="Google Shape;5806;p62">
                <a:extLst>
                  <a:ext uri="{FF2B5EF4-FFF2-40B4-BE49-F238E27FC236}">
                    <a16:creationId xmlns:a16="http://schemas.microsoft.com/office/drawing/2014/main" id="{147B14A0-A991-0DB2-AA4A-845DF2C5AC30}"/>
                  </a:ext>
                </a:extLst>
              </p:cNvPr>
              <p:cNvSpPr/>
              <p:nvPr/>
            </p:nvSpPr>
            <p:spPr>
              <a:xfrm>
                <a:off x="4853365" y="2617943"/>
                <a:ext cx="653865" cy="751464"/>
              </a:xfrm>
              <a:custGeom>
                <a:avLst/>
                <a:gdLst/>
                <a:ahLst/>
                <a:cxnLst/>
                <a:rect l="l" t="t" r="r" b="b"/>
                <a:pathLst>
                  <a:path w="13265" h="15245" extrusionOk="0">
                    <a:moveTo>
                      <a:pt x="7816" y="1"/>
                    </a:moveTo>
                    <a:cubicBezTo>
                      <a:pt x="6719" y="1"/>
                      <a:pt x="5411" y="213"/>
                      <a:pt x="4371" y="445"/>
                    </a:cubicBezTo>
                    <a:cubicBezTo>
                      <a:pt x="4347" y="457"/>
                      <a:pt x="4299" y="457"/>
                      <a:pt x="4275" y="481"/>
                    </a:cubicBezTo>
                    <a:cubicBezTo>
                      <a:pt x="3418" y="683"/>
                      <a:pt x="2763" y="909"/>
                      <a:pt x="2632" y="1076"/>
                    </a:cubicBezTo>
                    <a:cubicBezTo>
                      <a:pt x="1668" y="2160"/>
                      <a:pt x="715" y="8827"/>
                      <a:pt x="1" y="14447"/>
                    </a:cubicBezTo>
                    <a:cubicBezTo>
                      <a:pt x="477" y="14602"/>
                      <a:pt x="965" y="14721"/>
                      <a:pt x="1454" y="14804"/>
                    </a:cubicBezTo>
                    <a:cubicBezTo>
                      <a:pt x="2275" y="14971"/>
                      <a:pt x="3108" y="15078"/>
                      <a:pt x="3942" y="15137"/>
                    </a:cubicBezTo>
                    <a:cubicBezTo>
                      <a:pt x="3918" y="14625"/>
                      <a:pt x="3870" y="14125"/>
                      <a:pt x="3835" y="13613"/>
                    </a:cubicBezTo>
                    <a:cubicBezTo>
                      <a:pt x="3740" y="12208"/>
                      <a:pt x="3644" y="9303"/>
                      <a:pt x="3597" y="7886"/>
                    </a:cubicBezTo>
                    <a:cubicBezTo>
                      <a:pt x="3561" y="6493"/>
                      <a:pt x="3537" y="5088"/>
                      <a:pt x="3704" y="3707"/>
                    </a:cubicBezTo>
                    <a:cubicBezTo>
                      <a:pt x="3811" y="2862"/>
                      <a:pt x="3954" y="1886"/>
                      <a:pt x="4656" y="1314"/>
                    </a:cubicBezTo>
                    <a:cubicBezTo>
                      <a:pt x="4966" y="1040"/>
                      <a:pt x="5359" y="909"/>
                      <a:pt x="5740" y="778"/>
                    </a:cubicBezTo>
                    <a:cubicBezTo>
                      <a:pt x="6133" y="659"/>
                      <a:pt x="6537" y="528"/>
                      <a:pt x="6930" y="481"/>
                    </a:cubicBezTo>
                    <a:cubicBezTo>
                      <a:pt x="7109" y="459"/>
                      <a:pt x="7292" y="440"/>
                      <a:pt x="7472" y="440"/>
                    </a:cubicBezTo>
                    <a:cubicBezTo>
                      <a:pt x="7689" y="440"/>
                      <a:pt x="7902" y="468"/>
                      <a:pt x="8097" y="552"/>
                    </a:cubicBezTo>
                    <a:cubicBezTo>
                      <a:pt x="8264" y="624"/>
                      <a:pt x="8407" y="719"/>
                      <a:pt x="8514" y="862"/>
                    </a:cubicBezTo>
                    <a:cubicBezTo>
                      <a:pt x="8645" y="1040"/>
                      <a:pt x="8681" y="1231"/>
                      <a:pt x="8645" y="1457"/>
                    </a:cubicBezTo>
                    <a:cubicBezTo>
                      <a:pt x="8621" y="1707"/>
                      <a:pt x="8514" y="1945"/>
                      <a:pt x="8431" y="2171"/>
                    </a:cubicBezTo>
                    <a:cubicBezTo>
                      <a:pt x="8323" y="2421"/>
                      <a:pt x="8228" y="2683"/>
                      <a:pt x="8157" y="2945"/>
                    </a:cubicBezTo>
                    <a:cubicBezTo>
                      <a:pt x="7942" y="3612"/>
                      <a:pt x="7752" y="4291"/>
                      <a:pt x="7573" y="4957"/>
                    </a:cubicBezTo>
                    <a:cubicBezTo>
                      <a:pt x="7395" y="5624"/>
                      <a:pt x="7252" y="6315"/>
                      <a:pt x="7121" y="6982"/>
                    </a:cubicBezTo>
                    <a:cubicBezTo>
                      <a:pt x="6966" y="7648"/>
                      <a:pt x="6847" y="8351"/>
                      <a:pt x="6740" y="9029"/>
                    </a:cubicBezTo>
                    <a:cubicBezTo>
                      <a:pt x="6633" y="9732"/>
                      <a:pt x="6573" y="10434"/>
                      <a:pt x="6549" y="11137"/>
                    </a:cubicBezTo>
                    <a:cubicBezTo>
                      <a:pt x="6526" y="11827"/>
                      <a:pt x="6561" y="14030"/>
                      <a:pt x="6609" y="14733"/>
                    </a:cubicBezTo>
                    <a:cubicBezTo>
                      <a:pt x="6609" y="14911"/>
                      <a:pt x="6621" y="15078"/>
                      <a:pt x="6621" y="15244"/>
                    </a:cubicBezTo>
                    <a:cubicBezTo>
                      <a:pt x="7323" y="15244"/>
                      <a:pt x="8014" y="15221"/>
                      <a:pt x="8693" y="15197"/>
                    </a:cubicBezTo>
                    <a:cubicBezTo>
                      <a:pt x="10014" y="15137"/>
                      <a:pt x="11955" y="15042"/>
                      <a:pt x="13265" y="14863"/>
                    </a:cubicBezTo>
                    <a:cubicBezTo>
                      <a:pt x="13217" y="14613"/>
                      <a:pt x="13181" y="14411"/>
                      <a:pt x="13157" y="14268"/>
                    </a:cubicBezTo>
                    <a:cubicBezTo>
                      <a:pt x="12800" y="12208"/>
                      <a:pt x="12086" y="1671"/>
                      <a:pt x="11860" y="1207"/>
                    </a:cubicBezTo>
                    <a:cubicBezTo>
                      <a:pt x="11681" y="850"/>
                      <a:pt x="10752" y="362"/>
                      <a:pt x="9359" y="124"/>
                    </a:cubicBezTo>
                    <a:cubicBezTo>
                      <a:pt x="9312" y="124"/>
                      <a:pt x="9276" y="100"/>
                      <a:pt x="9228" y="100"/>
                    </a:cubicBezTo>
                    <a:cubicBezTo>
                      <a:pt x="8871" y="40"/>
                      <a:pt x="8478" y="16"/>
                      <a:pt x="8061" y="5"/>
                    </a:cubicBezTo>
                    <a:cubicBezTo>
                      <a:pt x="7981" y="2"/>
                      <a:pt x="7899" y="1"/>
                      <a:pt x="7816" y="1"/>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49" name="Google Shape;5809;p62">
                <a:extLst>
                  <a:ext uri="{FF2B5EF4-FFF2-40B4-BE49-F238E27FC236}">
                    <a16:creationId xmlns:a16="http://schemas.microsoft.com/office/drawing/2014/main" id="{CE9771AE-4719-D9A7-22D6-CD8F0B629D8D}"/>
                  </a:ext>
                </a:extLst>
              </p:cNvPr>
              <p:cNvSpPr/>
              <p:nvPr/>
            </p:nvSpPr>
            <p:spPr>
              <a:xfrm>
                <a:off x="5066999" y="2554750"/>
                <a:ext cx="209000" cy="135061"/>
              </a:xfrm>
              <a:custGeom>
                <a:avLst/>
                <a:gdLst/>
                <a:ahLst/>
                <a:cxnLst/>
                <a:rect l="l" t="t" r="r" b="b"/>
                <a:pathLst>
                  <a:path w="4240" h="2740" extrusionOk="0">
                    <a:moveTo>
                      <a:pt x="3692" y="1"/>
                    </a:moveTo>
                    <a:lnTo>
                      <a:pt x="1" y="786"/>
                    </a:lnTo>
                    <a:lnTo>
                      <a:pt x="453" y="2441"/>
                    </a:lnTo>
                    <a:cubicBezTo>
                      <a:pt x="453" y="2441"/>
                      <a:pt x="636" y="2740"/>
                      <a:pt x="1385" y="2740"/>
                    </a:cubicBezTo>
                    <a:cubicBezTo>
                      <a:pt x="1683" y="2740"/>
                      <a:pt x="2071" y="2693"/>
                      <a:pt x="2573" y="2560"/>
                    </a:cubicBezTo>
                    <a:cubicBezTo>
                      <a:pt x="4239" y="2120"/>
                      <a:pt x="4073" y="1310"/>
                      <a:pt x="4073" y="1310"/>
                    </a:cubicBezTo>
                    <a:lnTo>
                      <a:pt x="3692" y="1"/>
                    </a:ln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0" name="Google Shape;5810;p62">
                <a:extLst>
                  <a:ext uri="{FF2B5EF4-FFF2-40B4-BE49-F238E27FC236}">
                    <a16:creationId xmlns:a16="http://schemas.microsoft.com/office/drawing/2014/main" id="{0A576BA9-188C-DB8A-E77A-96798FC6D54C}"/>
                  </a:ext>
                </a:extLst>
              </p:cNvPr>
              <p:cNvSpPr/>
              <p:nvPr/>
            </p:nvSpPr>
            <p:spPr>
              <a:xfrm>
                <a:off x="5066975" y="2523800"/>
                <a:ext cx="207253" cy="112474"/>
              </a:xfrm>
              <a:custGeom>
                <a:avLst/>
                <a:gdLst/>
                <a:ahLst/>
                <a:cxnLst/>
                <a:rect l="l" t="t" r="r" b="b"/>
                <a:pathLst>
                  <a:path w="4585" h="2282" extrusionOk="0">
                    <a:moveTo>
                      <a:pt x="3755" y="1"/>
                    </a:moveTo>
                    <a:cubicBezTo>
                      <a:pt x="3580" y="1"/>
                      <a:pt x="3405" y="16"/>
                      <a:pt x="3239" y="45"/>
                    </a:cubicBezTo>
                    <a:cubicBezTo>
                      <a:pt x="2358" y="164"/>
                      <a:pt x="1525" y="438"/>
                      <a:pt x="691" y="736"/>
                    </a:cubicBezTo>
                    <a:cubicBezTo>
                      <a:pt x="501" y="807"/>
                      <a:pt x="275" y="902"/>
                      <a:pt x="168" y="1045"/>
                    </a:cubicBezTo>
                    <a:cubicBezTo>
                      <a:pt x="37" y="1236"/>
                      <a:pt x="1" y="1676"/>
                      <a:pt x="144" y="1867"/>
                    </a:cubicBezTo>
                    <a:cubicBezTo>
                      <a:pt x="298" y="2117"/>
                      <a:pt x="763" y="2236"/>
                      <a:pt x="1096" y="2272"/>
                    </a:cubicBezTo>
                    <a:cubicBezTo>
                      <a:pt x="1167" y="2278"/>
                      <a:pt x="1238" y="2281"/>
                      <a:pt x="1309" y="2281"/>
                    </a:cubicBezTo>
                    <a:cubicBezTo>
                      <a:pt x="1638" y="2281"/>
                      <a:pt x="1978" y="2219"/>
                      <a:pt x="2311" y="2141"/>
                    </a:cubicBezTo>
                    <a:cubicBezTo>
                      <a:pt x="2799" y="2022"/>
                      <a:pt x="3275" y="1879"/>
                      <a:pt x="3692" y="1605"/>
                    </a:cubicBezTo>
                    <a:cubicBezTo>
                      <a:pt x="4120" y="1355"/>
                      <a:pt x="4442" y="986"/>
                      <a:pt x="4549" y="581"/>
                    </a:cubicBezTo>
                    <a:cubicBezTo>
                      <a:pt x="4573" y="450"/>
                      <a:pt x="4585" y="283"/>
                      <a:pt x="4501" y="188"/>
                    </a:cubicBezTo>
                    <a:cubicBezTo>
                      <a:pt x="4406" y="81"/>
                      <a:pt x="4263" y="45"/>
                      <a:pt x="4097" y="21"/>
                    </a:cubicBezTo>
                    <a:cubicBezTo>
                      <a:pt x="3984" y="7"/>
                      <a:pt x="3869" y="1"/>
                      <a:pt x="3755"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1" name="Google Shape;5811;p62">
                <a:extLst>
                  <a:ext uri="{FF2B5EF4-FFF2-40B4-BE49-F238E27FC236}">
                    <a16:creationId xmlns:a16="http://schemas.microsoft.com/office/drawing/2014/main" id="{EC88EC6A-05E6-8227-8928-F30C4545B1C3}"/>
                  </a:ext>
                </a:extLst>
              </p:cNvPr>
              <p:cNvSpPr/>
              <p:nvPr/>
            </p:nvSpPr>
            <p:spPr>
              <a:xfrm>
                <a:off x="5048218" y="2592903"/>
                <a:ext cx="243801" cy="151574"/>
              </a:xfrm>
              <a:custGeom>
                <a:avLst/>
                <a:gdLst/>
                <a:ahLst/>
                <a:cxnLst/>
                <a:rect l="l" t="t" r="r" b="b"/>
                <a:pathLst>
                  <a:path w="4946" h="3075" extrusionOk="0">
                    <a:moveTo>
                      <a:pt x="4220" y="1"/>
                    </a:moveTo>
                    <a:cubicBezTo>
                      <a:pt x="4175" y="1"/>
                      <a:pt x="4129" y="15"/>
                      <a:pt x="4085" y="48"/>
                    </a:cubicBezTo>
                    <a:cubicBezTo>
                      <a:pt x="3700" y="331"/>
                      <a:pt x="2831" y="1367"/>
                      <a:pt x="1356" y="1367"/>
                    </a:cubicBezTo>
                    <a:cubicBezTo>
                      <a:pt x="1279" y="1367"/>
                      <a:pt x="1200" y="1364"/>
                      <a:pt x="1120" y="1358"/>
                    </a:cubicBezTo>
                    <a:cubicBezTo>
                      <a:pt x="739" y="1322"/>
                      <a:pt x="596" y="882"/>
                      <a:pt x="525" y="691"/>
                    </a:cubicBezTo>
                    <a:cubicBezTo>
                      <a:pt x="518" y="663"/>
                      <a:pt x="498" y="652"/>
                      <a:pt x="479" y="652"/>
                    </a:cubicBezTo>
                    <a:cubicBezTo>
                      <a:pt x="465" y="652"/>
                      <a:pt x="451" y="657"/>
                      <a:pt x="441" y="667"/>
                    </a:cubicBezTo>
                    <a:cubicBezTo>
                      <a:pt x="298" y="905"/>
                      <a:pt x="37" y="1525"/>
                      <a:pt x="25" y="1679"/>
                    </a:cubicBezTo>
                    <a:cubicBezTo>
                      <a:pt x="1" y="1941"/>
                      <a:pt x="227" y="2834"/>
                      <a:pt x="382" y="2846"/>
                    </a:cubicBezTo>
                    <a:cubicBezTo>
                      <a:pt x="383" y="2846"/>
                      <a:pt x="384" y="2846"/>
                      <a:pt x="385" y="2846"/>
                    </a:cubicBezTo>
                    <a:cubicBezTo>
                      <a:pt x="533" y="2846"/>
                      <a:pt x="1156" y="1917"/>
                      <a:pt x="1156" y="1917"/>
                    </a:cubicBezTo>
                    <a:cubicBezTo>
                      <a:pt x="1156" y="1917"/>
                      <a:pt x="1780" y="3074"/>
                      <a:pt x="1998" y="3074"/>
                    </a:cubicBezTo>
                    <a:cubicBezTo>
                      <a:pt x="2003" y="3074"/>
                      <a:pt x="2008" y="3074"/>
                      <a:pt x="2013" y="3072"/>
                    </a:cubicBezTo>
                    <a:cubicBezTo>
                      <a:pt x="2346" y="2965"/>
                      <a:pt x="4025" y="2918"/>
                      <a:pt x="4882" y="1072"/>
                    </a:cubicBezTo>
                    <a:cubicBezTo>
                      <a:pt x="4946" y="956"/>
                      <a:pt x="4586" y="1"/>
                      <a:pt x="4220"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2" name="Google Shape;5812;p62">
                <a:extLst>
                  <a:ext uri="{FF2B5EF4-FFF2-40B4-BE49-F238E27FC236}">
                    <a16:creationId xmlns:a16="http://schemas.microsoft.com/office/drawing/2014/main" id="{037D7A6C-89CF-41A0-AFA2-C2CC6DA73B6F}"/>
                  </a:ext>
                </a:extLst>
              </p:cNvPr>
              <p:cNvSpPr/>
              <p:nvPr/>
            </p:nvSpPr>
            <p:spPr>
              <a:xfrm>
                <a:off x="5048218" y="2583537"/>
                <a:ext cx="247991" cy="149800"/>
              </a:xfrm>
              <a:custGeom>
                <a:avLst/>
                <a:gdLst/>
                <a:ahLst/>
                <a:cxnLst/>
                <a:rect l="l" t="t" r="r" b="b"/>
                <a:pathLst>
                  <a:path w="5031" h="3039" extrusionOk="0">
                    <a:moveTo>
                      <a:pt x="4292" y="0"/>
                    </a:moveTo>
                    <a:cubicBezTo>
                      <a:pt x="4246" y="0"/>
                      <a:pt x="4201" y="15"/>
                      <a:pt x="4156" y="48"/>
                    </a:cubicBezTo>
                    <a:cubicBezTo>
                      <a:pt x="3786" y="328"/>
                      <a:pt x="2911" y="1346"/>
                      <a:pt x="1419" y="1346"/>
                    </a:cubicBezTo>
                    <a:cubicBezTo>
                      <a:pt x="1326" y="1346"/>
                      <a:pt x="1230" y="1342"/>
                      <a:pt x="1132" y="1334"/>
                    </a:cubicBezTo>
                    <a:cubicBezTo>
                      <a:pt x="751" y="1310"/>
                      <a:pt x="596" y="857"/>
                      <a:pt x="525" y="667"/>
                    </a:cubicBezTo>
                    <a:cubicBezTo>
                      <a:pt x="518" y="641"/>
                      <a:pt x="498" y="629"/>
                      <a:pt x="479" y="629"/>
                    </a:cubicBezTo>
                    <a:cubicBezTo>
                      <a:pt x="463" y="629"/>
                      <a:pt x="447" y="638"/>
                      <a:pt x="441" y="655"/>
                    </a:cubicBezTo>
                    <a:cubicBezTo>
                      <a:pt x="298" y="893"/>
                      <a:pt x="25" y="1500"/>
                      <a:pt x="25" y="1655"/>
                    </a:cubicBezTo>
                    <a:cubicBezTo>
                      <a:pt x="1" y="1905"/>
                      <a:pt x="239" y="2798"/>
                      <a:pt x="394" y="2810"/>
                    </a:cubicBezTo>
                    <a:cubicBezTo>
                      <a:pt x="395" y="2810"/>
                      <a:pt x="396" y="2810"/>
                      <a:pt x="397" y="2810"/>
                    </a:cubicBezTo>
                    <a:cubicBezTo>
                      <a:pt x="545" y="2810"/>
                      <a:pt x="1180" y="1893"/>
                      <a:pt x="1180" y="1893"/>
                    </a:cubicBezTo>
                    <a:cubicBezTo>
                      <a:pt x="1180" y="1893"/>
                      <a:pt x="1803" y="3038"/>
                      <a:pt x="2043" y="3038"/>
                    </a:cubicBezTo>
                    <a:cubicBezTo>
                      <a:pt x="2049" y="3038"/>
                      <a:pt x="2055" y="3038"/>
                      <a:pt x="2061" y="3036"/>
                    </a:cubicBezTo>
                    <a:cubicBezTo>
                      <a:pt x="2382" y="2941"/>
                      <a:pt x="4097" y="2905"/>
                      <a:pt x="4978" y="1072"/>
                    </a:cubicBezTo>
                    <a:cubicBezTo>
                      <a:pt x="5031" y="955"/>
                      <a:pt x="4660" y="0"/>
                      <a:pt x="429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3" name="Google Shape;5813;p62">
                <a:extLst>
                  <a:ext uri="{FF2B5EF4-FFF2-40B4-BE49-F238E27FC236}">
                    <a16:creationId xmlns:a16="http://schemas.microsoft.com/office/drawing/2014/main" id="{3DFEC967-FC00-85BA-D9AA-B1AF771869B9}"/>
                  </a:ext>
                </a:extLst>
              </p:cNvPr>
              <p:cNvSpPr/>
              <p:nvPr/>
            </p:nvSpPr>
            <p:spPr>
              <a:xfrm>
                <a:off x="4837542" y="1934893"/>
                <a:ext cx="184354" cy="288361"/>
              </a:xfrm>
              <a:custGeom>
                <a:avLst/>
                <a:gdLst/>
                <a:ahLst/>
                <a:cxnLst/>
                <a:rect l="l" t="t" r="r" b="b"/>
                <a:pathLst>
                  <a:path w="3740" h="5850" extrusionOk="0">
                    <a:moveTo>
                      <a:pt x="2917" y="0"/>
                    </a:moveTo>
                    <a:cubicBezTo>
                      <a:pt x="2544" y="0"/>
                      <a:pt x="2102" y="246"/>
                      <a:pt x="1870" y="431"/>
                    </a:cubicBezTo>
                    <a:cubicBezTo>
                      <a:pt x="572" y="1419"/>
                      <a:pt x="0" y="3229"/>
                      <a:pt x="453" y="4789"/>
                    </a:cubicBezTo>
                    <a:cubicBezTo>
                      <a:pt x="524" y="5063"/>
                      <a:pt x="632" y="5313"/>
                      <a:pt x="822" y="5527"/>
                    </a:cubicBezTo>
                    <a:cubicBezTo>
                      <a:pt x="993" y="5721"/>
                      <a:pt x="1252" y="5849"/>
                      <a:pt x="1514" y="5849"/>
                    </a:cubicBezTo>
                    <a:cubicBezTo>
                      <a:pt x="1525" y="5849"/>
                      <a:pt x="1537" y="5849"/>
                      <a:pt x="1548" y="5849"/>
                    </a:cubicBezTo>
                    <a:cubicBezTo>
                      <a:pt x="2036" y="5801"/>
                      <a:pt x="2334" y="5301"/>
                      <a:pt x="2537" y="4848"/>
                    </a:cubicBezTo>
                    <a:cubicBezTo>
                      <a:pt x="2894" y="4098"/>
                      <a:pt x="3239" y="3324"/>
                      <a:pt x="3429" y="2491"/>
                    </a:cubicBezTo>
                    <a:cubicBezTo>
                      <a:pt x="3572" y="1872"/>
                      <a:pt x="3739" y="836"/>
                      <a:pt x="3418" y="265"/>
                    </a:cubicBezTo>
                    <a:cubicBezTo>
                      <a:pt x="3301" y="72"/>
                      <a:pt x="3119" y="0"/>
                      <a:pt x="2917"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4" name="Google Shape;5814;p62">
                <a:extLst>
                  <a:ext uri="{FF2B5EF4-FFF2-40B4-BE49-F238E27FC236}">
                    <a16:creationId xmlns:a16="http://schemas.microsoft.com/office/drawing/2014/main" id="{5787F103-2E67-AA11-9B47-E4DBA0E8036F}"/>
                  </a:ext>
                </a:extLst>
              </p:cNvPr>
              <p:cNvSpPr/>
              <p:nvPr/>
            </p:nvSpPr>
            <p:spPr>
              <a:xfrm>
                <a:off x="4844590" y="1928485"/>
                <a:ext cx="599249" cy="684426"/>
              </a:xfrm>
              <a:custGeom>
                <a:avLst/>
                <a:gdLst/>
                <a:ahLst/>
                <a:cxnLst/>
                <a:rect l="l" t="t" r="r" b="b"/>
                <a:pathLst>
                  <a:path w="12157" h="13885" extrusionOk="0">
                    <a:moveTo>
                      <a:pt x="5857" y="1"/>
                    </a:moveTo>
                    <a:cubicBezTo>
                      <a:pt x="2498" y="1"/>
                      <a:pt x="46" y="2793"/>
                      <a:pt x="0" y="7229"/>
                    </a:cubicBezTo>
                    <a:cubicBezTo>
                      <a:pt x="0" y="7800"/>
                      <a:pt x="12" y="8324"/>
                      <a:pt x="72" y="8848"/>
                    </a:cubicBezTo>
                    <a:lnTo>
                      <a:pt x="72" y="8884"/>
                    </a:lnTo>
                    <a:cubicBezTo>
                      <a:pt x="84" y="9039"/>
                      <a:pt x="119" y="9193"/>
                      <a:pt x="131" y="9360"/>
                    </a:cubicBezTo>
                    <a:cubicBezTo>
                      <a:pt x="346" y="10682"/>
                      <a:pt x="810" y="11813"/>
                      <a:pt x="1679" y="12598"/>
                    </a:cubicBezTo>
                    <a:lnTo>
                      <a:pt x="1703" y="12610"/>
                    </a:lnTo>
                    <a:cubicBezTo>
                      <a:pt x="1846" y="12753"/>
                      <a:pt x="2024" y="12884"/>
                      <a:pt x="2203" y="13003"/>
                    </a:cubicBezTo>
                    <a:cubicBezTo>
                      <a:pt x="2965" y="13491"/>
                      <a:pt x="3977" y="13801"/>
                      <a:pt x="5299" y="13884"/>
                    </a:cubicBezTo>
                    <a:lnTo>
                      <a:pt x="5692" y="13884"/>
                    </a:lnTo>
                    <a:cubicBezTo>
                      <a:pt x="5834" y="13884"/>
                      <a:pt x="5989" y="13884"/>
                      <a:pt x="6144" y="13861"/>
                    </a:cubicBezTo>
                    <a:cubicBezTo>
                      <a:pt x="8037" y="13730"/>
                      <a:pt x="9716" y="12587"/>
                      <a:pt x="10752" y="10848"/>
                    </a:cubicBezTo>
                    <a:cubicBezTo>
                      <a:pt x="10764" y="10824"/>
                      <a:pt x="10764" y="10813"/>
                      <a:pt x="10776" y="10801"/>
                    </a:cubicBezTo>
                    <a:cubicBezTo>
                      <a:pt x="10871" y="10646"/>
                      <a:pt x="10942" y="10515"/>
                      <a:pt x="11014" y="10348"/>
                    </a:cubicBezTo>
                    <a:cubicBezTo>
                      <a:pt x="11383" y="9574"/>
                      <a:pt x="11633" y="8717"/>
                      <a:pt x="11740" y="7765"/>
                    </a:cubicBezTo>
                    <a:cubicBezTo>
                      <a:pt x="12157" y="3847"/>
                      <a:pt x="9752" y="228"/>
                      <a:pt x="6251" y="14"/>
                    </a:cubicBezTo>
                    <a:cubicBezTo>
                      <a:pt x="6119" y="5"/>
                      <a:pt x="5987" y="1"/>
                      <a:pt x="5857" y="1"/>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5" name="Google Shape;5815;p62">
                <a:extLst>
                  <a:ext uri="{FF2B5EF4-FFF2-40B4-BE49-F238E27FC236}">
                    <a16:creationId xmlns:a16="http://schemas.microsoft.com/office/drawing/2014/main" id="{9575EFBC-1131-78B4-8331-9EE7A5A9E6F9}"/>
                  </a:ext>
                </a:extLst>
              </p:cNvPr>
              <p:cNvSpPr/>
              <p:nvPr/>
            </p:nvSpPr>
            <p:spPr>
              <a:xfrm>
                <a:off x="4819353" y="1818020"/>
                <a:ext cx="738944" cy="525261"/>
              </a:xfrm>
              <a:custGeom>
                <a:avLst/>
                <a:gdLst/>
                <a:ahLst/>
                <a:cxnLst/>
                <a:rect l="l" t="t" r="r" b="b"/>
                <a:pathLst>
                  <a:path w="14991" h="10656" extrusionOk="0">
                    <a:moveTo>
                      <a:pt x="2980" y="0"/>
                    </a:moveTo>
                    <a:cubicBezTo>
                      <a:pt x="2631" y="0"/>
                      <a:pt x="2280" y="21"/>
                      <a:pt x="1929" y="64"/>
                    </a:cubicBezTo>
                    <a:cubicBezTo>
                      <a:pt x="1679" y="88"/>
                      <a:pt x="1417" y="135"/>
                      <a:pt x="1167" y="231"/>
                    </a:cubicBezTo>
                    <a:cubicBezTo>
                      <a:pt x="1001" y="290"/>
                      <a:pt x="810" y="385"/>
                      <a:pt x="750" y="564"/>
                    </a:cubicBezTo>
                    <a:cubicBezTo>
                      <a:pt x="667" y="826"/>
                      <a:pt x="846" y="1076"/>
                      <a:pt x="1036" y="1243"/>
                    </a:cubicBezTo>
                    <a:cubicBezTo>
                      <a:pt x="1262" y="1397"/>
                      <a:pt x="1512" y="1481"/>
                      <a:pt x="1774" y="1493"/>
                    </a:cubicBezTo>
                    <a:cubicBezTo>
                      <a:pt x="1096" y="1778"/>
                      <a:pt x="512" y="2326"/>
                      <a:pt x="203" y="3005"/>
                    </a:cubicBezTo>
                    <a:cubicBezTo>
                      <a:pt x="96" y="3290"/>
                      <a:pt x="0" y="3552"/>
                      <a:pt x="36" y="3802"/>
                    </a:cubicBezTo>
                    <a:cubicBezTo>
                      <a:pt x="48" y="4124"/>
                      <a:pt x="239" y="4422"/>
                      <a:pt x="477" y="4600"/>
                    </a:cubicBezTo>
                    <a:cubicBezTo>
                      <a:pt x="739" y="4803"/>
                      <a:pt x="1036" y="4886"/>
                      <a:pt x="1346" y="4933"/>
                    </a:cubicBezTo>
                    <a:cubicBezTo>
                      <a:pt x="1440" y="4945"/>
                      <a:pt x="1535" y="4951"/>
                      <a:pt x="1631" y="4951"/>
                    </a:cubicBezTo>
                    <a:cubicBezTo>
                      <a:pt x="2391" y="4951"/>
                      <a:pt x="3165" y="4579"/>
                      <a:pt x="3620" y="3933"/>
                    </a:cubicBezTo>
                    <a:lnTo>
                      <a:pt x="3620" y="3933"/>
                    </a:lnTo>
                    <a:cubicBezTo>
                      <a:pt x="3548" y="4052"/>
                      <a:pt x="3560" y="4219"/>
                      <a:pt x="3644" y="4338"/>
                    </a:cubicBezTo>
                    <a:cubicBezTo>
                      <a:pt x="3715" y="4457"/>
                      <a:pt x="3810" y="4529"/>
                      <a:pt x="3953" y="4588"/>
                    </a:cubicBezTo>
                    <a:cubicBezTo>
                      <a:pt x="4184" y="4704"/>
                      <a:pt x="4462" y="4745"/>
                      <a:pt x="4736" y="4745"/>
                    </a:cubicBezTo>
                    <a:cubicBezTo>
                      <a:pt x="4773" y="4745"/>
                      <a:pt x="4810" y="4744"/>
                      <a:pt x="4846" y="4743"/>
                    </a:cubicBezTo>
                    <a:cubicBezTo>
                      <a:pt x="5513" y="4719"/>
                      <a:pt x="6168" y="4517"/>
                      <a:pt x="6727" y="4160"/>
                    </a:cubicBezTo>
                    <a:lnTo>
                      <a:pt x="6727" y="4160"/>
                    </a:lnTo>
                    <a:cubicBezTo>
                      <a:pt x="6573" y="4386"/>
                      <a:pt x="6465" y="4660"/>
                      <a:pt x="6525" y="4922"/>
                    </a:cubicBezTo>
                    <a:cubicBezTo>
                      <a:pt x="6573" y="5088"/>
                      <a:pt x="6692" y="5231"/>
                      <a:pt x="6811" y="5350"/>
                    </a:cubicBezTo>
                    <a:cubicBezTo>
                      <a:pt x="7192" y="5708"/>
                      <a:pt x="7742" y="5898"/>
                      <a:pt x="8274" y="5898"/>
                    </a:cubicBezTo>
                    <a:cubicBezTo>
                      <a:pt x="8291" y="5898"/>
                      <a:pt x="8307" y="5898"/>
                      <a:pt x="8323" y="5898"/>
                    </a:cubicBezTo>
                    <a:cubicBezTo>
                      <a:pt x="8871" y="5874"/>
                      <a:pt x="9430" y="5648"/>
                      <a:pt x="9883" y="5291"/>
                    </a:cubicBezTo>
                    <a:lnTo>
                      <a:pt x="9883" y="5291"/>
                    </a:lnTo>
                    <a:cubicBezTo>
                      <a:pt x="9787" y="5707"/>
                      <a:pt x="9525" y="6065"/>
                      <a:pt x="9394" y="6481"/>
                    </a:cubicBezTo>
                    <a:cubicBezTo>
                      <a:pt x="9323" y="6719"/>
                      <a:pt x="9287" y="6969"/>
                      <a:pt x="9311" y="7208"/>
                    </a:cubicBezTo>
                    <a:cubicBezTo>
                      <a:pt x="9323" y="7434"/>
                      <a:pt x="9383" y="7660"/>
                      <a:pt x="9549" y="7803"/>
                    </a:cubicBezTo>
                    <a:cubicBezTo>
                      <a:pt x="9622" y="7882"/>
                      <a:pt x="9729" y="7923"/>
                      <a:pt x="9836" y="7923"/>
                    </a:cubicBezTo>
                    <a:cubicBezTo>
                      <a:pt x="9940" y="7923"/>
                      <a:pt x="10045" y="7885"/>
                      <a:pt x="10121" y="7803"/>
                    </a:cubicBezTo>
                    <a:lnTo>
                      <a:pt x="10121" y="7803"/>
                    </a:lnTo>
                    <a:cubicBezTo>
                      <a:pt x="10085" y="8017"/>
                      <a:pt x="10049" y="8220"/>
                      <a:pt x="10049" y="8422"/>
                    </a:cubicBezTo>
                    <a:cubicBezTo>
                      <a:pt x="10049" y="8553"/>
                      <a:pt x="10061" y="8660"/>
                      <a:pt x="10145" y="8743"/>
                    </a:cubicBezTo>
                    <a:cubicBezTo>
                      <a:pt x="10198" y="8812"/>
                      <a:pt x="10285" y="8842"/>
                      <a:pt x="10375" y="8842"/>
                    </a:cubicBezTo>
                    <a:cubicBezTo>
                      <a:pt x="10426" y="8842"/>
                      <a:pt x="10478" y="8832"/>
                      <a:pt x="10526" y="8815"/>
                    </a:cubicBezTo>
                    <a:cubicBezTo>
                      <a:pt x="10656" y="8767"/>
                      <a:pt x="10776" y="8660"/>
                      <a:pt x="10883" y="8577"/>
                    </a:cubicBezTo>
                    <a:lnTo>
                      <a:pt x="10883" y="8577"/>
                    </a:lnTo>
                    <a:cubicBezTo>
                      <a:pt x="10799" y="8934"/>
                      <a:pt x="10585" y="9267"/>
                      <a:pt x="10502" y="9613"/>
                    </a:cubicBezTo>
                    <a:cubicBezTo>
                      <a:pt x="10406" y="9970"/>
                      <a:pt x="10454" y="10422"/>
                      <a:pt x="10764" y="10601"/>
                    </a:cubicBezTo>
                    <a:cubicBezTo>
                      <a:pt x="10839" y="10638"/>
                      <a:pt x="10920" y="10656"/>
                      <a:pt x="11004" y="10656"/>
                    </a:cubicBezTo>
                    <a:cubicBezTo>
                      <a:pt x="11186" y="10656"/>
                      <a:pt x="11375" y="10573"/>
                      <a:pt x="11514" y="10434"/>
                    </a:cubicBezTo>
                    <a:cubicBezTo>
                      <a:pt x="11716" y="10244"/>
                      <a:pt x="11823" y="9958"/>
                      <a:pt x="11871" y="9672"/>
                    </a:cubicBezTo>
                    <a:cubicBezTo>
                      <a:pt x="12113" y="9696"/>
                      <a:pt x="12371" y="9724"/>
                      <a:pt x="12624" y="9724"/>
                    </a:cubicBezTo>
                    <a:cubicBezTo>
                      <a:pt x="12756" y="9724"/>
                      <a:pt x="12887" y="9716"/>
                      <a:pt x="13014" y="9696"/>
                    </a:cubicBezTo>
                    <a:cubicBezTo>
                      <a:pt x="13145" y="9672"/>
                      <a:pt x="13300" y="9648"/>
                      <a:pt x="13431" y="9577"/>
                    </a:cubicBezTo>
                    <a:cubicBezTo>
                      <a:pt x="13716" y="9446"/>
                      <a:pt x="13907" y="9124"/>
                      <a:pt x="14050" y="8851"/>
                    </a:cubicBezTo>
                    <a:cubicBezTo>
                      <a:pt x="14514" y="7958"/>
                      <a:pt x="14824" y="6981"/>
                      <a:pt x="14931" y="5993"/>
                    </a:cubicBezTo>
                    <a:cubicBezTo>
                      <a:pt x="14967" y="5755"/>
                      <a:pt x="14978" y="5517"/>
                      <a:pt x="14978" y="5279"/>
                    </a:cubicBezTo>
                    <a:cubicBezTo>
                      <a:pt x="14990" y="4826"/>
                      <a:pt x="14967" y="4386"/>
                      <a:pt x="14812" y="3981"/>
                    </a:cubicBezTo>
                    <a:cubicBezTo>
                      <a:pt x="14752" y="3802"/>
                      <a:pt x="14669" y="3636"/>
                      <a:pt x="14562" y="3493"/>
                    </a:cubicBezTo>
                    <a:cubicBezTo>
                      <a:pt x="14431" y="3290"/>
                      <a:pt x="14252" y="3136"/>
                      <a:pt x="14026" y="3028"/>
                    </a:cubicBezTo>
                    <a:cubicBezTo>
                      <a:pt x="13837" y="2934"/>
                      <a:pt x="13612" y="2889"/>
                      <a:pt x="13389" y="2889"/>
                    </a:cubicBezTo>
                    <a:cubicBezTo>
                      <a:pt x="13303" y="2889"/>
                      <a:pt x="13216" y="2896"/>
                      <a:pt x="13133" y="2909"/>
                    </a:cubicBezTo>
                    <a:cubicBezTo>
                      <a:pt x="13014" y="2338"/>
                      <a:pt x="12692" y="1838"/>
                      <a:pt x="12252" y="1445"/>
                    </a:cubicBezTo>
                    <a:cubicBezTo>
                      <a:pt x="12073" y="1278"/>
                      <a:pt x="11883" y="1135"/>
                      <a:pt x="11680" y="1016"/>
                    </a:cubicBezTo>
                    <a:cubicBezTo>
                      <a:pt x="11245" y="755"/>
                      <a:pt x="10739" y="583"/>
                      <a:pt x="10228" y="583"/>
                    </a:cubicBezTo>
                    <a:cubicBezTo>
                      <a:pt x="10180" y="583"/>
                      <a:pt x="10133" y="585"/>
                      <a:pt x="10085" y="588"/>
                    </a:cubicBezTo>
                    <a:lnTo>
                      <a:pt x="9990" y="588"/>
                    </a:lnTo>
                    <a:cubicBezTo>
                      <a:pt x="9775" y="612"/>
                      <a:pt x="9537" y="671"/>
                      <a:pt x="9371" y="850"/>
                    </a:cubicBezTo>
                    <a:cubicBezTo>
                      <a:pt x="9323" y="909"/>
                      <a:pt x="9275" y="969"/>
                      <a:pt x="9263" y="1052"/>
                    </a:cubicBezTo>
                    <a:cubicBezTo>
                      <a:pt x="8799" y="588"/>
                      <a:pt x="8240" y="254"/>
                      <a:pt x="7608" y="88"/>
                    </a:cubicBezTo>
                    <a:cubicBezTo>
                      <a:pt x="7493" y="55"/>
                      <a:pt x="7370" y="34"/>
                      <a:pt x="7246" y="34"/>
                    </a:cubicBezTo>
                    <a:cubicBezTo>
                      <a:pt x="7140" y="34"/>
                      <a:pt x="7034" y="49"/>
                      <a:pt x="6930" y="88"/>
                    </a:cubicBezTo>
                    <a:cubicBezTo>
                      <a:pt x="6811" y="135"/>
                      <a:pt x="6692" y="231"/>
                      <a:pt x="6680" y="350"/>
                    </a:cubicBezTo>
                    <a:cubicBezTo>
                      <a:pt x="6656" y="421"/>
                      <a:pt x="6680" y="504"/>
                      <a:pt x="6704" y="564"/>
                    </a:cubicBezTo>
                    <a:cubicBezTo>
                      <a:pt x="6751" y="719"/>
                      <a:pt x="6823" y="850"/>
                      <a:pt x="6930" y="969"/>
                    </a:cubicBezTo>
                    <a:cubicBezTo>
                      <a:pt x="6632" y="778"/>
                      <a:pt x="6287" y="623"/>
                      <a:pt x="5942" y="504"/>
                    </a:cubicBezTo>
                    <a:cubicBezTo>
                      <a:pt x="5002" y="177"/>
                      <a:pt x="3997" y="0"/>
                      <a:pt x="2980" y="0"/>
                    </a:cubicBezTo>
                    <a:close/>
                  </a:path>
                </a:pathLst>
              </a:custGeom>
              <a:solidFill>
                <a:srgbClr val="0A0A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6" name="Google Shape;5816;p62">
                <a:extLst>
                  <a:ext uri="{FF2B5EF4-FFF2-40B4-BE49-F238E27FC236}">
                    <a16:creationId xmlns:a16="http://schemas.microsoft.com/office/drawing/2014/main" id="{CF087992-E4C0-B78A-34B1-194654E49A2E}"/>
                  </a:ext>
                </a:extLst>
              </p:cNvPr>
              <p:cNvSpPr/>
              <p:nvPr/>
            </p:nvSpPr>
            <p:spPr>
              <a:xfrm>
                <a:off x="5307645" y="1845673"/>
                <a:ext cx="250652" cy="305367"/>
              </a:xfrm>
              <a:custGeom>
                <a:avLst/>
                <a:gdLst/>
                <a:ahLst/>
                <a:cxnLst/>
                <a:rect l="l" t="t" r="r" b="b"/>
                <a:pathLst>
                  <a:path w="5085" h="6195" extrusionOk="0">
                    <a:moveTo>
                      <a:pt x="279" y="1"/>
                    </a:moveTo>
                    <a:cubicBezTo>
                      <a:pt x="246" y="1"/>
                      <a:pt x="212" y="1"/>
                      <a:pt x="179" y="3"/>
                    </a:cubicBezTo>
                    <a:lnTo>
                      <a:pt x="84" y="3"/>
                    </a:lnTo>
                    <a:cubicBezTo>
                      <a:pt x="12" y="253"/>
                      <a:pt x="0" y="455"/>
                      <a:pt x="12" y="646"/>
                    </a:cubicBezTo>
                    <a:cubicBezTo>
                      <a:pt x="72" y="1122"/>
                      <a:pt x="358" y="1527"/>
                      <a:pt x="691" y="1872"/>
                    </a:cubicBezTo>
                    <a:cubicBezTo>
                      <a:pt x="369" y="2051"/>
                      <a:pt x="0" y="2313"/>
                      <a:pt x="60" y="2694"/>
                    </a:cubicBezTo>
                    <a:cubicBezTo>
                      <a:pt x="72" y="2837"/>
                      <a:pt x="179" y="2968"/>
                      <a:pt x="274" y="3075"/>
                    </a:cubicBezTo>
                    <a:cubicBezTo>
                      <a:pt x="548" y="3349"/>
                      <a:pt x="905" y="3491"/>
                      <a:pt x="1262" y="3527"/>
                    </a:cubicBezTo>
                    <a:cubicBezTo>
                      <a:pt x="1322" y="3527"/>
                      <a:pt x="1382" y="3527"/>
                      <a:pt x="1441" y="3551"/>
                    </a:cubicBezTo>
                    <a:cubicBezTo>
                      <a:pt x="1632" y="3670"/>
                      <a:pt x="1465" y="3968"/>
                      <a:pt x="1512" y="4194"/>
                    </a:cubicBezTo>
                    <a:cubicBezTo>
                      <a:pt x="1556" y="4385"/>
                      <a:pt x="1758" y="4462"/>
                      <a:pt x="1970" y="4462"/>
                    </a:cubicBezTo>
                    <a:cubicBezTo>
                      <a:pt x="2049" y="4462"/>
                      <a:pt x="2129" y="4451"/>
                      <a:pt x="2203" y="4432"/>
                    </a:cubicBezTo>
                    <a:cubicBezTo>
                      <a:pt x="2391" y="4378"/>
                      <a:pt x="2598" y="4291"/>
                      <a:pt x="2791" y="4291"/>
                    </a:cubicBezTo>
                    <a:cubicBezTo>
                      <a:pt x="2855" y="4291"/>
                      <a:pt x="2917" y="4301"/>
                      <a:pt x="2977" y="4325"/>
                    </a:cubicBezTo>
                    <a:cubicBezTo>
                      <a:pt x="3298" y="4444"/>
                      <a:pt x="3370" y="4861"/>
                      <a:pt x="3465" y="5194"/>
                    </a:cubicBezTo>
                    <a:cubicBezTo>
                      <a:pt x="3548" y="5468"/>
                      <a:pt x="3668" y="5754"/>
                      <a:pt x="3846" y="5992"/>
                    </a:cubicBezTo>
                    <a:cubicBezTo>
                      <a:pt x="3894" y="6051"/>
                      <a:pt x="3953" y="6123"/>
                      <a:pt x="4013" y="6158"/>
                    </a:cubicBezTo>
                    <a:cubicBezTo>
                      <a:pt x="4057" y="6183"/>
                      <a:pt x="4103" y="6194"/>
                      <a:pt x="4151" y="6194"/>
                    </a:cubicBezTo>
                    <a:cubicBezTo>
                      <a:pt x="4305" y="6194"/>
                      <a:pt x="4468" y="6078"/>
                      <a:pt x="4596" y="5968"/>
                    </a:cubicBezTo>
                    <a:cubicBezTo>
                      <a:pt x="4739" y="5813"/>
                      <a:pt x="4894" y="5635"/>
                      <a:pt x="5025" y="5444"/>
                    </a:cubicBezTo>
                    <a:cubicBezTo>
                      <a:pt x="5061" y="5206"/>
                      <a:pt x="5072" y="4968"/>
                      <a:pt x="5072" y="4730"/>
                    </a:cubicBezTo>
                    <a:cubicBezTo>
                      <a:pt x="5084" y="4277"/>
                      <a:pt x="5061" y="3837"/>
                      <a:pt x="4906" y="3432"/>
                    </a:cubicBezTo>
                    <a:cubicBezTo>
                      <a:pt x="4846" y="3253"/>
                      <a:pt x="4763" y="3087"/>
                      <a:pt x="4656" y="2944"/>
                    </a:cubicBezTo>
                    <a:cubicBezTo>
                      <a:pt x="4596" y="2968"/>
                      <a:pt x="4525" y="3027"/>
                      <a:pt x="4477" y="3075"/>
                    </a:cubicBezTo>
                    <a:cubicBezTo>
                      <a:pt x="4346" y="3241"/>
                      <a:pt x="4287" y="3444"/>
                      <a:pt x="4251" y="3658"/>
                    </a:cubicBezTo>
                    <a:cubicBezTo>
                      <a:pt x="3882" y="3468"/>
                      <a:pt x="3465" y="3349"/>
                      <a:pt x="3048" y="3313"/>
                    </a:cubicBezTo>
                    <a:cubicBezTo>
                      <a:pt x="2858" y="3301"/>
                      <a:pt x="2632" y="3289"/>
                      <a:pt x="2525" y="3122"/>
                    </a:cubicBezTo>
                    <a:cubicBezTo>
                      <a:pt x="2394" y="2884"/>
                      <a:pt x="2667" y="2575"/>
                      <a:pt x="2536" y="2301"/>
                    </a:cubicBezTo>
                    <a:cubicBezTo>
                      <a:pt x="2477" y="2134"/>
                      <a:pt x="2286" y="2063"/>
                      <a:pt x="2144" y="1956"/>
                    </a:cubicBezTo>
                    <a:cubicBezTo>
                      <a:pt x="2024" y="1872"/>
                      <a:pt x="1929" y="1765"/>
                      <a:pt x="1870" y="1634"/>
                    </a:cubicBezTo>
                    <a:cubicBezTo>
                      <a:pt x="1846" y="1551"/>
                      <a:pt x="1810" y="1479"/>
                      <a:pt x="1810" y="1408"/>
                    </a:cubicBezTo>
                    <a:cubicBezTo>
                      <a:pt x="1822" y="1134"/>
                      <a:pt x="2155" y="1051"/>
                      <a:pt x="2346" y="872"/>
                    </a:cubicBezTo>
                    <a:cubicBezTo>
                      <a:pt x="2167" y="705"/>
                      <a:pt x="1977" y="562"/>
                      <a:pt x="1763" y="443"/>
                    </a:cubicBezTo>
                    <a:cubicBezTo>
                      <a:pt x="1315" y="175"/>
                      <a:pt x="804" y="1"/>
                      <a:pt x="279" y="1"/>
                    </a:cubicBezTo>
                    <a:close/>
                  </a:path>
                </a:pathLst>
              </a:custGeom>
              <a:solidFill>
                <a:srgbClr val="463F3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7" name="Google Shape;5817;p62">
                <a:extLst>
                  <a:ext uri="{FF2B5EF4-FFF2-40B4-BE49-F238E27FC236}">
                    <a16:creationId xmlns:a16="http://schemas.microsoft.com/office/drawing/2014/main" id="{3D9DE091-4D13-3644-BA1D-4843548DA1A4}"/>
                  </a:ext>
                </a:extLst>
              </p:cNvPr>
              <p:cNvSpPr/>
              <p:nvPr/>
            </p:nvSpPr>
            <p:spPr>
              <a:xfrm>
                <a:off x="5366895" y="2242135"/>
                <a:ext cx="183171" cy="220830"/>
              </a:xfrm>
              <a:custGeom>
                <a:avLst/>
                <a:gdLst/>
                <a:ahLst/>
                <a:cxnLst/>
                <a:rect l="l" t="t" r="r" b="b"/>
                <a:pathLst>
                  <a:path w="3716" h="4480" extrusionOk="0">
                    <a:moveTo>
                      <a:pt x="2317" y="1"/>
                    </a:moveTo>
                    <a:cubicBezTo>
                      <a:pt x="972" y="1"/>
                      <a:pt x="227" y="1554"/>
                      <a:pt x="72" y="2699"/>
                    </a:cubicBezTo>
                    <a:cubicBezTo>
                      <a:pt x="25" y="2985"/>
                      <a:pt x="1" y="3295"/>
                      <a:pt x="72" y="3580"/>
                    </a:cubicBezTo>
                    <a:cubicBezTo>
                      <a:pt x="194" y="4112"/>
                      <a:pt x="616" y="4479"/>
                      <a:pt x="1154" y="4479"/>
                    </a:cubicBezTo>
                    <a:cubicBezTo>
                      <a:pt x="1193" y="4479"/>
                      <a:pt x="1234" y="4477"/>
                      <a:pt x="1275" y="4473"/>
                    </a:cubicBezTo>
                    <a:cubicBezTo>
                      <a:pt x="1799" y="4426"/>
                      <a:pt x="2311" y="4116"/>
                      <a:pt x="2692" y="3771"/>
                    </a:cubicBezTo>
                    <a:cubicBezTo>
                      <a:pt x="3323" y="3223"/>
                      <a:pt x="3704" y="2425"/>
                      <a:pt x="3704" y="1616"/>
                    </a:cubicBezTo>
                    <a:cubicBezTo>
                      <a:pt x="3716" y="1235"/>
                      <a:pt x="3632" y="842"/>
                      <a:pt x="3406" y="520"/>
                    </a:cubicBezTo>
                    <a:cubicBezTo>
                      <a:pt x="3204" y="247"/>
                      <a:pt x="2930" y="92"/>
                      <a:pt x="2656" y="32"/>
                    </a:cubicBezTo>
                    <a:cubicBezTo>
                      <a:pt x="2539" y="11"/>
                      <a:pt x="2426" y="1"/>
                      <a:pt x="2317" y="1"/>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8" name="Google Shape;5818;p62">
                <a:extLst>
                  <a:ext uri="{FF2B5EF4-FFF2-40B4-BE49-F238E27FC236}">
                    <a16:creationId xmlns:a16="http://schemas.microsoft.com/office/drawing/2014/main" id="{1FB3B4D9-A5C3-2876-CA43-6F2338C0187F}"/>
                  </a:ext>
                </a:extLst>
              </p:cNvPr>
              <p:cNvSpPr/>
              <p:nvPr/>
            </p:nvSpPr>
            <p:spPr>
              <a:xfrm>
                <a:off x="5425011" y="2301237"/>
                <a:ext cx="90452" cy="104500"/>
              </a:xfrm>
              <a:custGeom>
                <a:avLst/>
                <a:gdLst/>
                <a:ahLst/>
                <a:cxnLst/>
                <a:rect l="l" t="t" r="r" b="b"/>
                <a:pathLst>
                  <a:path w="1835" h="2120" extrusionOk="0">
                    <a:moveTo>
                      <a:pt x="1275" y="0"/>
                    </a:moveTo>
                    <a:cubicBezTo>
                      <a:pt x="989" y="0"/>
                      <a:pt x="751" y="179"/>
                      <a:pt x="584" y="369"/>
                    </a:cubicBezTo>
                    <a:cubicBezTo>
                      <a:pt x="179" y="834"/>
                      <a:pt x="1" y="1441"/>
                      <a:pt x="60" y="2048"/>
                    </a:cubicBezTo>
                    <a:cubicBezTo>
                      <a:pt x="66" y="2096"/>
                      <a:pt x="102" y="2119"/>
                      <a:pt x="136" y="2119"/>
                    </a:cubicBezTo>
                    <a:cubicBezTo>
                      <a:pt x="170" y="2119"/>
                      <a:pt x="203" y="2096"/>
                      <a:pt x="203" y="2048"/>
                    </a:cubicBezTo>
                    <a:cubicBezTo>
                      <a:pt x="179" y="1560"/>
                      <a:pt x="346" y="1048"/>
                      <a:pt x="644" y="667"/>
                    </a:cubicBezTo>
                    <a:cubicBezTo>
                      <a:pt x="703" y="572"/>
                      <a:pt x="775" y="488"/>
                      <a:pt x="858" y="417"/>
                    </a:cubicBezTo>
                    <a:cubicBezTo>
                      <a:pt x="953" y="512"/>
                      <a:pt x="1013" y="631"/>
                      <a:pt x="1036" y="750"/>
                    </a:cubicBezTo>
                    <a:cubicBezTo>
                      <a:pt x="1048" y="834"/>
                      <a:pt x="1048" y="893"/>
                      <a:pt x="1048" y="976"/>
                    </a:cubicBezTo>
                    <a:lnTo>
                      <a:pt x="1048" y="1036"/>
                    </a:lnTo>
                    <a:lnTo>
                      <a:pt x="1048" y="1048"/>
                    </a:lnTo>
                    <a:lnTo>
                      <a:pt x="1048" y="1084"/>
                    </a:lnTo>
                    <a:cubicBezTo>
                      <a:pt x="1036" y="1131"/>
                      <a:pt x="1025" y="1167"/>
                      <a:pt x="1036" y="1215"/>
                    </a:cubicBezTo>
                    <a:cubicBezTo>
                      <a:pt x="1036" y="1263"/>
                      <a:pt x="1081" y="1301"/>
                      <a:pt x="1128" y="1301"/>
                    </a:cubicBezTo>
                    <a:cubicBezTo>
                      <a:pt x="1150" y="1301"/>
                      <a:pt x="1172" y="1293"/>
                      <a:pt x="1191" y="1274"/>
                    </a:cubicBezTo>
                    <a:cubicBezTo>
                      <a:pt x="1263" y="1203"/>
                      <a:pt x="1275" y="1084"/>
                      <a:pt x="1287" y="976"/>
                    </a:cubicBezTo>
                    <a:cubicBezTo>
                      <a:pt x="1310" y="881"/>
                      <a:pt x="1287" y="786"/>
                      <a:pt x="1263" y="691"/>
                    </a:cubicBezTo>
                    <a:cubicBezTo>
                      <a:pt x="1215" y="548"/>
                      <a:pt x="1144" y="417"/>
                      <a:pt x="1036" y="298"/>
                    </a:cubicBezTo>
                    <a:cubicBezTo>
                      <a:pt x="1084" y="262"/>
                      <a:pt x="1132" y="250"/>
                      <a:pt x="1191" y="238"/>
                    </a:cubicBezTo>
                    <a:cubicBezTo>
                      <a:pt x="1226" y="223"/>
                      <a:pt x="1265" y="217"/>
                      <a:pt x="1306" y="217"/>
                    </a:cubicBezTo>
                    <a:cubicBezTo>
                      <a:pt x="1362" y="217"/>
                      <a:pt x="1422" y="229"/>
                      <a:pt x="1477" y="250"/>
                    </a:cubicBezTo>
                    <a:cubicBezTo>
                      <a:pt x="1560" y="298"/>
                      <a:pt x="1608" y="381"/>
                      <a:pt x="1691" y="429"/>
                    </a:cubicBezTo>
                    <a:cubicBezTo>
                      <a:pt x="1704" y="435"/>
                      <a:pt x="1718" y="438"/>
                      <a:pt x="1732" y="438"/>
                    </a:cubicBezTo>
                    <a:cubicBezTo>
                      <a:pt x="1773" y="438"/>
                      <a:pt x="1817" y="413"/>
                      <a:pt x="1834" y="369"/>
                    </a:cubicBezTo>
                    <a:cubicBezTo>
                      <a:pt x="1822" y="131"/>
                      <a:pt x="1477" y="0"/>
                      <a:pt x="1275" y="0"/>
                    </a:cubicBezTo>
                    <a:close/>
                  </a:path>
                </a:pathLst>
              </a:custGeom>
              <a:solidFill>
                <a:srgbClr val="C431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59" name="Google Shape;5821;p62">
                <a:extLst>
                  <a:ext uri="{FF2B5EF4-FFF2-40B4-BE49-F238E27FC236}">
                    <a16:creationId xmlns:a16="http://schemas.microsoft.com/office/drawing/2014/main" id="{9AB2B4FA-EDB0-71C8-B1A9-104B12F92ABC}"/>
                  </a:ext>
                </a:extLst>
              </p:cNvPr>
              <p:cNvSpPr/>
              <p:nvPr/>
            </p:nvSpPr>
            <p:spPr>
              <a:xfrm>
                <a:off x="5073456" y="2154295"/>
                <a:ext cx="105782" cy="38596"/>
              </a:xfrm>
              <a:custGeom>
                <a:avLst/>
                <a:gdLst/>
                <a:ahLst/>
                <a:cxnLst/>
                <a:rect l="l" t="t" r="r" b="b"/>
                <a:pathLst>
                  <a:path w="2146" h="783" extrusionOk="0">
                    <a:moveTo>
                      <a:pt x="538" y="0"/>
                    </a:moveTo>
                    <a:cubicBezTo>
                      <a:pt x="502" y="0"/>
                      <a:pt x="465" y="2"/>
                      <a:pt x="429" y="5"/>
                    </a:cubicBezTo>
                    <a:cubicBezTo>
                      <a:pt x="287" y="16"/>
                      <a:pt x="120" y="76"/>
                      <a:pt x="60" y="207"/>
                    </a:cubicBezTo>
                    <a:cubicBezTo>
                      <a:pt x="1" y="326"/>
                      <a:pt x="37" y="457"/>
                      <a:pt x="108" y="552"/>
                    </a:cubicBezTo>
                    <a:cubicBezTo>
                      <a:pt x="238" y="726"/>
                      <a:pt x="445" y="767"/>
                      <a:pt x="658" y="767"/>
                    </a:cubicBezTo>
                    <a:cubicBezTo>
                      <a:pt x="737" y="767"/>
                      <a:pt x="817" y="761"/>
                      <a:pt x="894" y="755"/>
                    </a:cubicBezTo>
                    <a:cubicBezTo>
                      <a:pt x="953" y="751"/>
                      <a:pt x="1013" y="749"/>
                      <a:pt x="1073" y="749"/>
                    </a:cubicBezTo>
                    <a:cubicBezTo>
                      <a:pt x="1193" y="749"/>
                      <a:pt x="1314" y="755"/>
                      <a:pt x="1441" y="755"/>
                    </a:cubicBezTo>
                    <a:cubicBezTo>
                      <a:pt x="1494" y="755"/>
                      <a:pt x="1679" y="783"/>
                      <a:pt x="1839" y="783"/>
                    </a:cubicBezTo>
                    <a:cubicBezTo>
                      <a:pt x="2006" y="783"/>
                      <a:pt x="2146" y="752"/>
                      <a:pt x="2072" y="624"/>
                    </a:cubicBezTo>
                    <a:cubicBezTo>
                      <a:pt x="2061" y="600"/>
                      <a:pt x="2013" y="564"/>
                      <a:pt x="1977" y="540"/>
                    </a:cubicBezTo>
                    <a:cubicBezTo>
                      <a:pt x="1894" y="493"/>
                      <a:pt x="1799" y="433"/>
                      <a:pt x="1715" y="386"/>
                    </a:cubicBezTo>
                    <a:cubicBezTo>
                      <a:pt x="1365" y="178"/>
                      <a:pt x="945" y="0"/>
                      <a:pt x="538"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0" name="Google Shape;5822;p62">
                <a:extLst>
                  <a:ext uri="{FF2B5EF4-FFF2-40B4-BE49-F238E27FC236}">
                    <a16:creationId xmlns:a16="http://schemas.microsoft.com/office/drawing/2014/main" id="{573B3EE3-40C6-48B5-E028-BFD51F2B5828}"/>
                  </a:ext>
                </a:extLst>
              </p:cNvPr>
              <p:cNvSpPr/>
              <p:nvPr/>
            </p:nvSpPr>
            <p:spPr>
              <a:xfrm>
                <a:off x="4889496" y="2152176"/>
                <a:ext cx="80741" cy="38251"/>
              </a:xfrm>
              <a:custGeom>
                <a:avLst/>
                <a:gdLst/>
                <a:ahLst/>
                <a:cxnLst/>
                <a:rect l="l" t="t" r="r" b="b"/>
                <a:pathLst>
                  <a:path w="1638" h="776" extrusionOk="0">
                    <a:moveTo>
                      <a:pt x="1094" y="0"/>
                    </a:moveTo>
                    <a:cubicBezTo>
                      <a:pt x="794" y="0"/>
                      <a:pt x="495" y="156"/>
                      <a:pt x="268" y="321"/>
                    </a:cubicBezTo>
                    <a:cubicBezTo>
                      <a:pt x="209" y="369"/>
                      <a:pt x="149" y="417"/>
                      <a:pt x="101" y="476"/>
                    </a:cubicBezTo>
                    <a:cubicBezTo>
                      <a:pt x="66" y="500"/>
                      <a:pt x="54" y="524"/>
                      <a:pt x="42" y="560"/>
                    </a:cubicBezTo>
                    <a:cubicBezTo>
                      <a:pt x="1" y="711"/>
                      <a:pt x="155" y="743"/>
                      <a:pt x="308" y="743"/>
                    </a:cubicBezTo>
                    <a:cubicBezTo>
                      <a:pt x="420" y="743"/>
                      <a:pt x="531" y="726"/>
                      <a:pt x="566" y="726"/>
                    </a:cubicBezTo>
                    <a:cubicBezTo>
                      <a:pt x="709" y="726"/>
                      <a:pt x="840" y="726"/>
                      <a:pt x="994" y="750"/>
                    </a:cubicBezTo>
                    <a:cubicBezTo>
                      <a:pt x="1076" y="763"/>
                      <a:pt x="1162" y="776"/>
                      <a:pt x="1244" y="776"/>
                    </a:cubicBezTo>
                    <a:cubicBezTo>
                      <a:pt x="1390" y="776"/>
                      <a:pt x="1521" y="735"/>
                      <a:pt x="1590" y="583"/>
                    </a:cubicBezTo>
                    <a:cubicBezTo>
                      <a:pt x="1637" y="476"/>
                      <a:pt x="1637" y="357"/>
                      <a:pt x="1554" y="238"/>
                    </a:cubicBezTo>
                    <a:cubicBezTo>
                      <a:pt x="1483" y="95"/>
                      <a:pt x="1352" y="24"/>
                      <a:pt x="1232" y="12"/>
                    </a:cubicBezTo>
                    <a:cubicBezTo>
                      <a:pt x="1186" y="4"/>
                      <a:pt x="1140" y="0"/>
                      <a:pt x="1094" y="0"/>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1" name="Google Shape;5823;p62">
                <a:extLst>
                  <a:ext uri="{FF2B5EF4-FFF2-40B4-BE49-F238E27FC236}">
                    <a16:creationId xmlns:a16="http://schemas.microsoft.com/office/drawing/2014/main" id="{AD02AA31-365C-2EEC-9321-B4CD256E02F1}"/>
                  </a:ext>
                </a:extLst>
              </p:cNvPr>
              <p:cNvSpPr/>
              <p:nvPr/>
            </p:nvSpPr>
            <p:spPr>
              <a:xfrm>
                <a:off x="4959590" y="2234298"/>
                <a:ext cx="49391" cy="128752"/>
              </a:xfrm>
              <a:custGeom>
                <a:avLst/>
                <a:gdLst/>
                <a:ahLst/>
                <a:cxnLst/>
                <a:rect l="l" t="t" r="r" b="b"/>
                <a:pathLst>
                  <a:path w="1002" h="2612" extrusionOk="0">
                    <a:moveTo>
                      <a:pt x="689" y="0"/>
                    </a:moveTo>
                    <a:cubicBezTo>
                      <a:pt x="655" y="0"/>
                      <a:pt x="625" y="30"/>
                      <a:pt x="632" y="72"/>
                    </a:cubicBezTo>
                    <a:cubicBezTo>
                      <a:pt x="715" y="429"/>
                      <a:pt x="799" y="822"/>
                      <a:pt x="811" y="1191"/>
                    </a:cubicBezTo>
                    <a:cubicBezTo>
                      <a:pt x="823" y="1275"/>
                      <a:pt x="823" y="1382"/>
                      <a:pt x="823" y="1465"/>
                    </a:cubicBezTo>
                    <a:lnTo>
                      <a:pt x="823" y="1501"/>
                    </a:lnTo>
                    <a:cubicBezTo>
                      <a:pt x="799" y="1489"/>
                      <a:pt x="763" y="1465"/>
                      <a:pt x="727" y="1465"/>
                    </a:cubicBezTo>
                    <a:cubicBezTo>
                      <a:pt x="679" y="1457"/>
                      <a:pt x="627" y="1451"/>
                      <a:pt x="573" y="1451"/>
                    </a:cubicBezTo>
                    <a:cubicBezTo>
                      <a:pt x="481" y="1451"/>
                      <a:pt x="386" y="1468"/>
                      <a:pt x="311" y="1513"/>
                    </a:cubicBezTo>
                    <a:cubicBezTo>
                      <a:pt x="49" y="1668"/>
                      <a:pt x="1" y="2025"/>
                      <a:pt x="96" y="2275"/>
                    </a:cubicBezTo>
                    <a:cubicBezTo>
                      <a:pt x="156" y="2406"/>
                      <a:pt x="263" y="2525"/>
                      <a:pt x="406" y="2584"/>
                    </a:cubicBezTo>
                    <a:cubicBezTo>
                      <a:pt x="455" y="2602"/>
                      <a:pt x="508" y="2612"/>
                      <a:pt x="562" y="2612"/>
                    </a:cubicBezTo>
                    <a:cubicBezTo>
                      <a:pt x="653" y="2612"/>
                      <a:pt x="743" y="2585"/>
                      <a:pt x="811" y="2525"/>
                    </a:cubicBezTo>
                    <a:cubicBezTo>
                      <a:pt x="834" y="2489"/>
                      <a:pt x="811" y="2430"/>
                      <a:pt x="763" y="2430"/>
                    </a:cubicBezTo>
                    <a:cubicBezTo>
                      <a:pt x="737" y="2432"/>
                      <a:pt x="711" y="2434"/>
                      <a:pt x="685" y="2434"/>
                    </a:cubicBezTo>
                    <a:cubicBezTo>
                      <a:pt x="581" y="2434"/>
                      <a:pt x="480" y="2411"/>
                      <a:pt x="394" y="2334"/>
                    </a:cubicBezTo>
                    <a:cubicBezTo>
                      <a:pt x="287" y="2251"/>
                      <a:pt x="239" y="2108"/>
                      <a:pt x="239" y="1977"/>
                    </a:cubicBezTo>
                    <a:cubicBezTo>
                      <a:pt x="263" y="1846"/>
                      <a:pt x="322" y="1715"/>
                      <a:pt x="453" y="1668"/>
                    </a:cubicBezTo>
                    <a:cubicBezTo>
                      <a:pt x="494" y="1659"/>
                      <a:pt x="541" y="1646"/>
                      <a:pt x="586" y="1646"/>
                    </a:cubicBezTo>
                    <a:cubicBezTo>
                      <a:pt x="606" y="1646"/>
                      <a:pt x="625" y="1648"/>
                      <a:pt x="644" y="1656"/>
                    </a:cubicBezTo>
                    <a:cubicBezTo>
                      <a:pt x="703" y="1668"/>
                      <a:pt x="763" y="1692"/>
                      <a:pt x="823" y="1692"/>
                    </a:cubicBezTo>
                    <a:cubicBezTo>
                      <a:pt x="832" y="1693"/>
                      <a:pt x="842" y="1694"/>
                      <a:pt x="851" y="1694"/>
                    </a:cubicBezTo>
                    <a:cubicBezTo>
                      <a:pt x="960" y="1694"/>
                      <a:pt x="1001" y="1565"/>
                      <a:pt x="1001" y="1477"/>
                    </a:cubicBezTo>
                    <a:cubicBezTo>
                      <a:pt x="1001" y="1311"/>
                      <a:pt x="977" y="1144"/>
                      <a:pt x="953" y="977"/>
                    </a:cubicBezTo>
                    <a:cubicBezTo>
                      <a:pt x="918" y="668"/>
                      <a:pt x="858" y="358"/>
                      <a:pt x="751" y="48"/>
                    </a:cubicBezTo>
                    <a:cubicBezTo>
                      <a:pt x="736" y="14"/>
                      <a:pt x="712" y="0"/>
                      <a:pt x="689" y="0"/>
                    </a:cubicBezTo>
                    <a:close/>
                  </a:path>
                </a:pathLst>
              </a:custGeom>
              <a:solidFill>
                <a:srgbClr val="C431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2" name="Google Shape;5824;p62">
                <a:extLst>
                  <a:ext uri="{FF2B5EF4-FFF2-40B4-BE49-F238E27FC236}">
                    <a16:creationId xmlns:a16="http://schemas.microsoft.com/office/drawing/2014/main" id="{7228E9D8-E6F3-EC05-51B5-38D4FAB3F06E}"/>
                  </a:ext>
                </a:extLst>
              </p:cNvPr>
              <p:cNvSpPr/>
              <p:nvPr/>
            </p:nvSpPr>
            <p:spPr>
              <a:xfrm>
                <a:off x="5075822" y="2276196"/>
                <a:ext cx="102627" cy="39385"/>
              </a:xfrm>
              <a:custGeom>
                <a:avLst/>
                <a:gdLst/>
                <a:ahLst/>
                <a:cxnLst/>
                <a:rect l="l" t="t" r="r" b="b"/>
                <a:pathLst>
                  <a:path w="2082" h="799" extrusionOk="0">
                    <a:moveTo>
                      <a:pt x="1040" y="1"/>
                    </a:moveTo>
                    <a:cubicBezTo>
                      <a:pt x="995" y="1"/>
                      <a:pt x="951" y="3"/>
                      <a:pt x="905" y="8"/>
                    </a:cubicBezTo>
                    <a:cubicBezTo>
                      <a:pt x="679" y="44"/>
                      <a:pt x="489" y="115"/>
                      <a:pt x="322" y="246"/>
                    </a:cubicBezTo>
                    <a:cubicBezTo>
                      <a:pt x="239" y="318"/>
                      <a:pt x="179" y="377"/>
                      <a:pt x="119" y="472"/>
                    </a:cubicBezTo>
                    <a:cubicBezTo>
                      <a:pt x="60" y="544"/>
                      <a:pt x="0" y="663"/>
                      <a:pt x="0" y="734"/>
                    </a:cubicBezTo>
                    <a:cubicBezTo>
                      <a:pt x="0" y="775"/>
                      <a:pt x="28" y="799"/>
                      <a:pt x="53" y="799"/>
                    </a:cubicBezTo>
                    <a:cubicBezTo>
                      <a:pt x="65" y="799"/>
                      <a:pt x="76" y="793"/>
                      <a:pt x="84" y="782"/>
                    </a:cubicBezTo>
                    <a:cubicBezTo>
                      <a:pt x="143" y="722"/>
                      <a:pt x="179" y="639"/>
                      <a:pt x="239" y="580"/>
                    </a:cubicBezTo>
                    <a:cubicBezTo>
                      <a:pt x="298" y="520"/>
                      <a:pt x="358" y="437"/>
                      <a:pt x="429" y="401"/>
                    </a:cubicBezTo>
                    <a:cubicBezTo>
                      <a:pt x="572" y="294"/>
                      <a:pt x="739" y="222"/>
                      <a:pt x="917" y="199"/>
                    </a:cubicBezTo>
                    <a:cubicBezTo>
                      <a:pt x="943" y="197"/>
                      <a:pt x="968" y="196"/>
                      <a:pt x="994" y="196"/>
                    </a:cubicBezTo>
                    <a:cubicBezTo>
                      <a:pt x="1168" y="196"/>
                      <a:pt x="1333" y="231"/>
                      <a:pt x="1489" y="294"/>
                    </a:cubicBezTo>
                    <a:cubicBezTo>
                      <a:pt x="1572" y="341"/>
                      <a:pt x="1667" y="377"/>
                      <a:pt x="1751" y="437"/>
                    </a:cubicBezTo>
                    <a:cubicBezTo>
                      <a:pt x="1846" y="496"/>
                      <a:pt x="1905" y="580"/>
                      <a:pt x="1989" y="615"/>
                    </a:cubicBezTo>
                    <a:cubicBezTo>
                      <a:pt x="2000" y="620"/>
                      <a:pt x="2010" y="622"/>
                      <a:pt x="2019" y="622"/>
                    </a:cubicBezTo>
                    <a:cubicBezTo>
                      <a:pt x="2060" y="622"/>
                      <a:pt x="2082" y="583"/>
                      <a:pt x="2072" y="544"/>
                    </a:cubicBezTo>
                    <a:cubicBezTo>
                      <a:pt x="2024" y="437"/>
                      <a:pt x="1929" y="353"/>
                      <a:pt x="1846" y="294"/>
                    </a:cubicBezTo>
                    <a:cubicBezTo>
                      <a:pt x="1751" y="222"/>
                      <a:pt x="1643" y="163"/>
                      <a:pt x="1548" y="115"/>
                    </a:cubicBezTo>
                    <a:cubicBezTo>
                      <a:pt x="1386" y="39"/>
                      <a:pt x="1217" y="1"/>
                      <a:pt x="1040" y="1"/>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3" name="Google Shape;5825;p62">
                <a:extLst>
                  <a:ext uri="{FF2B5EF4-FFF2-40B4-BE49-F238E27FC236}">
                    <a16:creationId xmlns:a16="http://schemas.microsoft.com/office/drawing/2014/main" id="{33885CB9-94B8-49C4-3CD7-A3A1FA7CB9C5}"/>
                  </a:ext>
                </a:extLst>
              </p:cNvPr>
              <p:cNvSpPr/>
              <p:nvPr/>
            </p:nvSpPr>
            <p:spPr>
              <a:xfrm>
                <a:off x="4887031" y="2276196"/>
                <a:ext cx="66151" cy="39385"/>
              </a:xfrm>
              <a:custGeom>
                <a:avLst/>
                <a:gdLst/>
                <a:ahLst/>
                <a:cxnLst/>
                <a:rect l="l" t="t" r="r" b="b"/>
                <a:pathLst>
                  <a:path w="1342" h="799" extrusionOk="0">
                    <a:moveTo>
                      <a:pt x="686" y="1"/>
                    </a:moveTo>
                    <a:cubicBezTo>
                      <a:pt x="575" y="1"/>
                      <a:pt x="468" y="39"/>
                      <a:pt x="354" y="115"/>
                    </a:cubicBezTo>
                    <a:cubicBezTo>
                      <a:pt x="282" y="163"/>
                      <a:pt x="223" y="222"/>
                      <a:pt x="163" y="294"/>
                    </a:cubicBezTo>
                    <a:cubicBezTo>
                      <a:pt x="104" y="353"/>
                      <a:pt x="44" y="437"/>
                      <a:pt x="20" y="544"/>
                    </a:cubicBezTo>
                    <a:cubicBezTo>
                      <a:pt x="1" y="583"/>
                      <a:pt x="21" y="622"/>
                      <a:pt x="42" y="622"/>
                    </a:cubicBezTo>
                    <a:cubicBezTo>
                      <a:pt x="47" y="622"/>
                      <a:pt x="52" y="620"/>
                      <a:pt x="56" y="615"/>
                    </a:cubicBezTo>
                    <a:cubicBezTo>
                      <a:pt x="116" y="580"/>
                      <a:pt x="163" y="496"/>
                      <a:pt x="211" y="437"/>
                    </a:cubicBezTo>
                    <a:cubicBezTo>
                      <a:pt x="270" y="377"/>
                      <a:pt x="318" y="341"/>
                      <a:pt x="390" y="294"/>
                    </a:cubicBezTo>
                    <a:cubicBezTo>
                      <a:pt x="493" y="231"/>
                      <a:pt x="597" y="196"/>
                      <a:pt x="701" y="196"/>
                    </a:cubicBezTo>
                    <a:cubicBezTo>
                      <a:pt x="716" y="196"/>
                      <a:pt x="732" y="197"/>
                      <a:pt x="747" y="199"/>
                    </a:cubicBezTo>
                    <a:cubicBezTo>
                      <a:pt x="866" y="222"/>
                      <a:pt x="973" y="294"/>
                      <a:pt x="1056" y="401"/>
                    </a:cubicBezTo>
                    <a:cubicBezTo>
                      <a:pt x="1104" y="437"/>
                      <a:pt x="1152" y="520"/>
                      <a:pt x="1175" y="580"/>
                    </a:cubicBezTo>
                    <a:cubicBezTo>
                      <a:pt x="1211" y="639"/>
                      <a:pt x="1235" y="722"/>
                      <a:pt x="1282" y="782"/>
                    </a:cubicBezTo>
                    <a:cubicBezTo>
                      <a:pt x="1286" y="793"/>
                      <a:pt x="1294" y="799"/>
                      <a:pt x="1302" y="799"/>
                    </a:cubicBezTo>
                    <a:cubicBezTo>
                      <a:pt x="1320" y="799"/>
                      <a:pt x="1342" y="775"/>
                      <a:pt x="1342" y="734"/>
                    </a:cubicBezTo>
                    <a:cubicBezTo>
                      <a:pt x="1342" y="663"/>
                      <a:pt x="1306" y="544"/>
                      <a:pt x="1282" y="472"/>
                    </a:cubicBezTo>
                    <a:cubicBezTo>
                      <a:pt x="1235" y="377"/>
                      <a:pt x="1211" y="318"/>
                      <a:pt x="1152" y="246"/>
                    </a:cubicBezTo>
                    <a:cubicBezTo>
                      <a:pt x="1044" y="115"/>
                      <a:pt x="913" y="44"/>
                      <a:pt x="771" y="8"/>
                    </a:cubicBezTo>
                    <a:cubicBezTo>
                      <a:pt x="742" y="3"/>
                      <a:pt x="714" y="1"/>
                      <a:pt x="686" y="1"/>
                    </a:cubicBezTo>
                    <a:close/>
                  </a:path>
                </a:pathLst>
              </a:custGeom>
              <a:solidFill>
                <a:srgbClr val="4E4937">
                  <a:lumMod val="500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4" name="Google Shape;5826;p62">
                <a:extLst>
                  <a:ext uri="{FF2B5EF4-FFF2-40B4-BE49-F238E27FC236}">
                    <a16:creationId xmlns:a16="http://schemas.microsoft.com/office/drawing/2014/main" id="{4FC6C3F5-B73A-7831-683E-485FCF007B21}"/>
                  </a:ext>
                </a:extLst>
              </p:cNvPr>
              <p:cNvSpPr/>
              <p:nvPr/>
            </p:nvSpPr>
            <p:spPr>
              <a:xfrm>
                <a:off x="4947119" y="2359945"/>
                <a:ext cx="150194" cy="49440"/>
              </a:xfrm>
              <a:custGeom>
                <a:avLst/>
                <a:gdLst/>
                <a:ahLst/>
                <a:cxnLst/>
                <a:rect l="l" t="t" r="r" b="b"/>
                <a:pathLst>
                  <a:path w="3047" h="1003" extrusionOk="0">
                    <a:moveTo>
                      <a:pt x="2970" y="1"/>
                    </a:moveTo>
                    <a:cubicBezTo>
                      <a:pt x="2958" y="1"/>
                      <a:pt x="2945" y="4"/>
                      <a:pt x="2933" y="12"/>
                    </a:cubicBezTo>
                    <a:cubicBezTo>
                      <a:pt x="2826" y="83"/>
                      <a:pt x="2730" y="178"/>
                      <a:pt x="2623" y="250"/>
                    </a:cubicBezTo>
                    <a:cubicBezTo>
                      <a:pt x="2516" y="321"/>
                      <a:pt x="2409" y="393"/>
                      <a:pt x="2314" y="452"/>
                    </a:cubicBezTo>
                    <a:cubicBezTo>
                      <a:pt x="2099" y="583"/>
                      <a:pt x="1861" y="678"/>
                      <a:pt x="1623" y="738"/>
                    </a:cubicBezTo>
                    <a:cubicBezTo>
                      <a:pt x="1385" y="797"/>
                      <a:pt x="1147" y="833"/>
                      <a:pt x="897" y="833"/>
                    </a:cubicBezTo>
                    <a:cubicBezTo>
                      <a:pt x="766" y="833"/>
                      <a:pt x="647" y="809"/>
                      <a:pt x="504" y="797"/>
                    </a:cubicBezTo>
                    <a:cubicBezTo>
                      <a:pt x="373" y="774"/>
                      <a:pt x="230" y="738"/>
                      <a:pt x="123" y="655"/>
                    </a:cubicBezTo>
                    <a:cubicBezTo>
                      <a:pt x="109" y="644"/>
                      <a:pt x="95" y="639"/>
                      <a:pt x="81" y="639"/>
                    </a:cubicBezTo>
                    <a:cubicBezTo>
                      <a:pt x="36" y="639"/>
                      <a:pt x="0" y="689"/>
                      <a:pt x="28" y="726"/>
                    </a:cubicBezTo>
                    <a:cubicBezTo>
                      <a:pt x="206" y="928"/>
                      <a:pt x="540" y="976"/>
                      <a:pt x="802" y="988"/>
                    </a:cubicBezTo>
                    <a:cubicBezTo>
                      <a:pt x="880" y="998"/>
                      <a:pt x="958" y="1002"/>
                      <a:pt x="1035" y="1002"/>
                    </a:cubicBezTo>
                    <a:cubicBezTo>
                      <a:pt x="1237" y="1002"/>
                      <a:pt x="1433" y="972"/>
                      <a:pt x="1623" y="928"/>
                    </a:cubicBezTo>
                    <a:cubicBezTo>
                      <a:pt x="1897" y="869"/>
                      <a:pt x="2147" y="774"/>
                      <a:pt x="2385" y="631"/>
                    </a:cubicBezTo>
                    <a:cubicBezTo>
                      <a:pt x="2623" y="500"/>
                      <a:pt x="2873" y="321"/>
                      <a:pt x="3028" y="95"/>
                    </a:cubicBezTo>
                    <a:cubicBezTo>
                      <a:pt x="3047" y="48"/>
                      <a:pt x="3014" y="1"/>
                      <a:pt x="2970" y="1"/>
                    </a:cubicBezTo>
                    <a:close/>
                  </a:path>
                </a:pathLst>
              </a:custGeom>
              <a:solidFill>
                <a:srgbClr val="C4311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5" name="Google Shape;5827;p62">
                <a:extLst>
                  <a:ext uri="{FF2B5EF4-FFF2-40B4-BE49-F238E27FC236}">
                    <a16:creationId xmlns:a16="http://schemas.microsoft.com/office/drawing/2014/main" id="{47D731A6-37D6-50DE-45E9-5BBFD01708C4}"/>
                  </a:ext>
                </a:extLst>
              </p:cNvPr>
              <p:cNvSpPr/>
              <p:nvPr/>
            </p:nvSpPr>
            <p:spPr>
              <a:xfrm>
                <a:off x="5476078" y="3309472"/>
                <a:ext cx="80002" cy="60778"/>
              </a:xfrm>
              <a:custGeom>
                <a:avLst/>
                <a:gdLst/>
                <a:ahLst/>
                <a:cxnLst/>
                <a:rect l="l" t="t" r="r" b="b"/>
                <a:pathLst>
                  <a:path w="1623" h="1233" extrusionOk="0">
                    <a:moveTo>
                      <a:pt x="1291" y="1"/>
                    </a:moveTo>
                    <a:cubicBezTo>
                      <a:pt x="1080" y="1"/>
                      <a:pt x="727" y="203"/>
                      <a:pt x="727" y="203"/>
                    </a:cubicBezTo>
                    <a:lnTo>
                      <a:pt x="0" y="1180"/>
                    </a:lnTo>
                    <a:cubicBezTo>
                      <a:pt x="0" y="1180"/>
                      <a:pt x="188" y="1232"/>
                      <a:pt x="439" y="1232"/>
                    </a:cubicBezTo>
                    <a:cubicBezTo>
                      <a:pt x="722" y="1232"/>
                      <a:pt x="1087" y="1166"/>
                      <a:pt x="1358" y="882"/>
                    </a:cubicBezTo>
                    <a:cubicBezTo>
                      <a:pt x="1623" y="598"/>
                      <a:pt x="1530" y="532"/>
                      <a:pt x="1385" y="532"/>
                    </a:cubicBezTo>
                    <a:cubicBezTo>
                      <a:pt x="1255" y="532"/>
                      <a:pt x="1084" y="584"/>
                      <a:pt x="1084" y="584"/>
                    </a:cubicBezTo>
                    <a:cubicBezTo>
                      <a:pt x="1084" y="584"/>
                      <a:pt x="1548" y="215"/>
                      <a:pt x="1417" y="49"/>
                    </a:cubicBezTo>
                    <a:cubicBezTo>
                      <a:pt x="1390" y="14"/>
                      <a:pt x="1345" y="1"/>
                      <a:pt x="1291" y="1"/>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6" name="Google Shape;5828;p62">
                <a:extLst>
                  <a:ext uri="{FF2B5EF4-FFF2-40B4-BE49-F238E27FC236}">
                    <a16:creationId xmlns:a16="http://schemas.microsoft.com/office/drawing/2014/main" id="{B28FBF93-D9CC-EF2F-8C85-4D3D0B6EF3B4}"/>
                  </a:ext>
                </a:extLst>
              </p:cNvPr>
              <p:cNvSpPr/>
              <p:nvPr/>
            </p:nvSpPr>
            <p:spPr>
              <a:xfrm>
                <a:off x="5378676" y="3217294"/>
                <a:ext cx="161877" cy="152265"/>
              </a:xfrm>
              <a:custGeom>
                <a:avLst/>
                <a:gdLst/>
                <a:ahLst/>
                <a:cxnLst/>
                <a:rect l="l" t="t" r="r" b="b"/>
                <a:pathLst>
                  <a:path w="3284" h="3089" extrusionOk="0">
                    <a:moveTo>
                      <a:pt x="1358" y="1"/>
                    </a:moveTo>
                    <a:cubicBezTo>
                      <a:pt x="1287" y="1"/>
                      <a:pt x="1230" y="19"/>
                      <a:pt x="1191" y="61"/>
                    </a:cubicBezTo>
                    <a:cubicBezTo>
                      <a:pt x="1191" y="61"/>
                      <a:pt x="0" y="1038"/>
                      <a:pt x="60" y="1621"/>
                    </a:cubicBezTo>
                    <a:cubicBezTo>
                      <a:pt x="117" y="2187"/>
                      <a:pt x="1630" y="3088"/>
                      <a:pt x="2037" y="3088"/>
                    </a:cubicBezTo>
                    <a:cubicBezTo>
                      <a:pt x="2050" y="3088"/>
                      <a:pt x="2061" y="3087"/>
                      <a:pt x="2072" y="3085"/>
                    </a:cubicBezTo>
                    <a:cubicBezTo>
                      <a:pt x="2417" y="3026"/>
                      <a:pt x="3239" y="1442"/>
                      <a:pt x="3262" y="1276"/>
                    </a:cubicBezTo>
                    <a:cubicBezTo>
                      <a:pt x="3283" y="1139"/>
                      <a:pt x="1911" y="1"/>
                      <a:pt x="1358" y="1"/>
                    </a:cubicBezTo>
                    <a:close/>
                  </a:path>
                </a:pathLst>
              </a:custGeom>
              <a:solidFill>
                <a:srgbClr val="FFA6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7" name="Google Shape;5829;p62">
                <a:extLst>
                  <a:ext uri="{FF2B5EF4-FFF2-40B4-BE49-F238E27FC236}">
                    <a16:creationId xmlns:a16="http://schemas.microsoft.com/office/drawing/2014/main" id="{6EC2EAA0-D200-B016-6669-B29BF4D9A7F1}"/>
                  </a:ext>
                </a:extLst>
              </p:cNvPr>
              <p:cNvSpPr/>
              <p:nvPr/>
            </p:nvSpPr>
            <p:spPr>
              <a:xfrm>
                <a:off x="5493676" y="3315830"/>
                <a:ext cx="28590" cy="41849"/>
              </a:xfrm>
              <a:custGeom>
                <a:avLst/>
                <a:gdLst/>
                <a:ahLst/>
                <a:cxnLst/>
                <a:rect l="l" t="t" r="r" b="b"/>
                <a:pathLst>
                  <a:path w="580" h="849" extrusionOk="0">
                    <a:moveTo>
                      <a:pt x="540" y="1"/>
                    </a:moveTo>
                    <a:cubicBezTo>
                      <a:pt x="529" y="1"/>
                      <a:pt x="517" y="9"/>
                      <a:pt x="513" y="27"/>
                    </a:cubicBezTo>
                    <a:cubicBezTo>
                      <a:pt x="465" y="170"/>
                      <a:pt x="394" y="324"/>
                      <a:pt x="298" y="455"/>
                    </a:cubicBezTo>
                    <a:cubicBezTo>
                      <a:pt x="251" y="527"/>
                      <a:pt x="215" y="586"/>
                      <a:pt x="155" y="646"/>
                    </a:cubicBezTo>
                    <a:cubicBezTo>
                      <a:pt x="144" y="682"/>
                      <a:pt x="108" y="705"/>
                      <a:pt x="84" y="741"/>
                    </a:cubicBezTo>
                    <a:cubicBezTo>
                      <a:pt x="48" y="753"/>
                      <a:pt x="13" y="789"/>
                      <a:pt x="1" y="813"/>
                    </a:cubicBezTo>
                    <a:cubicBezTo>
                      <a:pt x="1" y="825"/>
                      <a:pt x="24" y="848"/>
                      <a:pt x="36" y="848"/>
                    </a:cubicBezTo>
                    <a:cubicBezTo>
                      <a:pt x="60" y="825"/>
                      <a:pt x="96" y="801"/>
                      <a:pt x="120" y="765"/>
                    </a:cubicBezTo>
                    <a:lnTo>
                      <a:pt x="215" y="682"/>
                    </a:lnTo>
                    <a:cubicBezTo>
                      <a:pt x="275" y="622"/>
                      <a:pt x="310" y="563"/>
                      <a:pt x="358" y="479"/>
                    </a:cubicBezTo>
                    <a:cubicBezTo>
                      <a:pt x="453" y="348"/>
                      <a:pt x="525" y="205"/>
                      <a:pt x="572" y="51"/>
                    </a:cubicBezTo>
                    <a:cubicBezTo>
                      <a:pt x="580" y="21"/>
                      <a:pt x="560" y="1"/>
                      <a:pt x="540" y="1"/>
                    </a:cubicBezTo>
                    <a:close/>
                  </a:path>
                </a:pathLst>
              </a:custGeom>
              <a:solidFill>
                <a:srgbClr val="C4412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8" name="Google Shape;5830;p62">
                <a:extLst>
                  <a:ext uri="{FF2B5EF4-FFF2-40B4-BE49-F238E27FC236}">
                    <a16:creationId xmlns:a16="http://schemas.microsoft.com/office/drawing/2014/main" id="{1AA48424-C37C-0DFC-4732-8093A53BB1F8}"/>
                  </a:ext>
                </a:extLst>
              </p:cNvPr>
              <p:cNvSpPr/>
              <p:nvPr/>
            </p:nvSpPr>
            <p:spPr>
              <a:xfrm>
                <a:off x="5360734" y="2650674"/>
                <a:ext cx="360723" cy="667075"/>
              </a:xfrm>
              <a:custGeom>
                <a:avLst/>
                <a:gdLst/>
                <a:ahLst/>
                <a:cxnLst/>
                <a:rect l="l" t="t" r="r" b="b"/>
                <a:pathLst>
                  <a:path w="7318" h="13533" extrusionOk="0">
                    <a:moveTo>
                      <a:pt x="718" y="0"/>
                    </a:moveTo>
                    <a:cubicBezTo>
                      <a:pt x="0" y="0"/>
                      <a:pt x="163" y="1569"/>
                      <a:pt x="245" y="2186"/>
                    </a:cubicBezTo>
                    <a:cubicBezTo>
                      <a:pt x="328" y="2900"/>
                      <a:pt x="590" y="3603"/>
                      <a:pt x="1007" y="4198"/>
                    </a:cubicBezTo>
                    <a:cubicBezTo>
                      <a:pt x="1221" y="4532"/>
                      <a:pt x="1507" y="4722"/>
                      <a:pt x="1805" y="4960"/>
                    </a:cubicBezTo>
                    <a:cubicBezTo>
                      <a:pt x="2019" y="5127"/>
                      <a:pt x="2221" y="5317"/>
                      <a:pt x="2400" y="5532"/>
                    </a:cubicBezTo>
                    <a:cubicBezTo>
                      <a:pt x="2733" y="5901"/>
                      <a:pt x="2983" y="6365"/>
                      <a:pt x="2995" y="6865"/>
                    </a:cubicBezTo>
                    <a:cubicBezTo>
                      <a:pt x="3031" y="7830"/>
                      <a:pt x="2174" y="9497"/>
                      <a:pt x="1626" y="10485"/>
                    </a:cubicBezTo>
                    <a:lnTo>
                      <a:pt x="1578" y="10568"/>
                    </a:lnTo>
                    <a:cubicBezTo>
                      <a:pt x="1340" y="10985"/>
                      <a:pt x="1162" y="11271"/>
                      <a:pt x="1162" y="11271"/>
                    </a:cubicBezTo>
                    <a:lnTo>
                      <a:pt x="3817" y="13533"/>
                    </a:lnTo>
                    <a:cubicBezTo>
                      <a:pt x="3936" y="13307"/>
                      <a:pt x="4067" y="13080"/>
                      <a:pt x="4186" y="12866"/>
                    </a:cubicBezTo>
                    <a:cubicBezTo>
                      <a:pt x="4198" y="12830"/>
                      <a:pt x="4222" y="12818"/>
                      <a:pt x="4234" y="12783"/>
                    </a:cubicBezTo>
                    <a:cubicBezTo>
                      <a:pt x="5841" y="9949"/>
                      <a:pt x="7317" y="7341"/>
                      <a:pt x="6139" y="5163"/>
                    </a:cubicBezTo>
                    <a:cubicBezTo>
                      <a:pt x="6031" y="4972"/>
                      <a:pt x="5924" y="4794"/>
                      <a:pt x="5805" y="4615"/>
                    </a:cubicBezTo>
                    <a:cubicBezTo>
                      <a:pt x="5138" y="3603"/>
                      <a:pt x="4293" y="2686"/>
                      <a:pt x="3400" y="1853"/>
                    </a:cubicBezTo>
                    <a:cubicBezTo>
                      <a:pt x="2972" y="1448"/>
                      <a:pt x="2519" y="1055"/>
                      <a:pt x="2043" y="698"/>
                    </a:cubicBezTo>
                    <a:cubicBezTo>
                      <a:pt x="1805" y="519"/>
                      <a:pt x="1376" y="269"/>
                      <a:pt x="1126" y="126"/>
                    </a:cubicBezTo>
                    <a:cubicBezTo>
                      <a:pt x="966" y="39"/>
                      <a:pt x="831" y="0"/>
                      <a:pt x="718" y="0"/>
                    </a:cubicBezTo>
                    <a:close/>
                  </a:path>
                </a:pathLst>
              </a:custGeom>
              <a:solidFill>
                <a:srgbClr val="FFE6B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69" name="Google Shape;5831;p62">
                <a:extLst>
                  <a:ext uri="{FF2B5EF4-FFF2-40B4-BE49-F238E27FC236}">
                    <a16:creationId xmlns:a16="http://schemas.microsoft.com/office/drawing/2014/main" id="{8C1D4971-62B6-90C4-AC70-6069D8F4EB86}"/>
                  </a:ext>
                </a:extLst>
              </p:cNvPr>
              <p:cNvSpPr/>
              <p:nvPr/>
            </p:nvSpPr>
            <p:spPr>
              <a:xfrm>
                <a:off x="5439109" y="3167459"/>
                <a:ext cx="130921" cy="117415"/>
              </a:xfrm>
              <a:custGeom>
                <a:avLst/>
                <a:gdLst/>
                <a:ahLst/>
                <a:cxnLst/>
                <a:rect l="l" t="t" r="r" b="b"/>
                <a:pathLst>
                  <a:path w="2656" h="2382" extrusionOk="0">
                    <a:moveTo>
                      <a:pt x="72" y="1"/>
                    </a:moveTo>
                    <a:cubicBezTo>
                      <a:pt x="24" y="25"/>
                      <a:pt x="12" y="60"/>
                      <a:pt x="0" y="84"/>
                    </a:cubicBezTo>
                    <a:cubicBezTo>
                      <a:pt x="84" y="144"/>
                      <a:pt x="167" y="203"/>
                      <a:pt x="262" y="286"/>
                    </a:cubicBezTo>
                    <a:cubicBezTo>
                      <a:pt x="596" y="525"/>
                      <a:pt x="905" y="775"/>
                      <a:pt x="1203" y="1025"/>
                    </a:cubicBezTo>
                    <a:cubicBezTo>
                      <a:pt x="1703" y="1453"/>
                      <a:pt x="2167" y="1918"/>
                      <a:pt x="2620" y="2382"/>
                    </a:cubicBezTo>
                    <a:cubicBezTo>
                      <a:pt x="2632" y="2346"/>
                      <a:pt x="2644" y="2334"/>
                      <a:pt x="2655" y="2311"/>
                    </a:cubicBezTo>
                    <a:cubicBezTo>
                      <a:pt x="2525" y="2156"/>
                      <a:pt x="2394" y="2025"/>
                      <a:pt x="2263" y="1870"/>
                    </a:cubicBezTo>
                    <a:cubicBezTo>
                      <a:pt x="1822" y="1429"/>
                      <a:pt x="1370" y="1013"/>
                      <a:pt x="870" y="608"/>
                    </a:cubicBezTo>
                    <a:cubicBezTo>
                      <a:pt x="620" y="406"/>
                      <a:pt x="369" y="203"/>
                      <a:pt x="119" y="25"/>
                    </a:cubicBezTo>
                    <a:cubicBezTo>
                      <a:pt x="96" y="13"/>
                      <a:pt x="84" y="1"/>
                      <a:pt x="72" y="1"/>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sp>
            <p:nvSpPr>
              <p:cNvPr id="70" name="Google Shape;5832;p62">
                <a:extLst>
                  <a:ext uri="{FF2B5EF4-FFF2-40B4-BE49-F238E27FC236}">
                    <a16:creationId xmlns:a16="http://schemas.microsoft.com/office/drawing/2014/main" id="{FAE3FDDB-D4D3-B059-6F8B-02C61A7D5D87}"/>
                  </a:ext>
                </a:extLst>
              </p:cNvPr>
              <p:cNvSpPr/>
              <p:nvPr/>
            </p:nvSpPr>
            <p:spPr>
              <a:xfrm>
                <a:off x="5398590" y="2865245"/>
                <a:ext cx="62848" cy="40518"/>
              </a:xfrm>
              <a:custGeom>
                <a:avLst/>
                <a:gdLst/>
                <a:ahLst/>
                <a:cxnLst/>
                <a:rect l="l" t="t" r="r" b="b"/>
                <a:pathLst>
                  <a:path w="1275" h="822" extrusionOk="0">
                    <a:moveTo>
                      <a:pt x="1" y="0"/>
                    </a:moveTo>
                    <a:lnTo>
                      <a:pt x="1" y="0"/>
                    </a:lnTo>
                    <a:cubicBezTo>
                      <a:pt x="179" y="179"/>
                      <a:pt x="394" y="321"/>
                      <a:pt x="608" y="464"/>
                    </a:cubicBezTo>
                    <a:cubicBezTo>
                      <a:pt x="691" y="524"/>
                      <a:pt x="787" y="560"/>
                      <a:pt x="882" y="619"/>
                    </a:cubicBezTo>
                    <a:cubicBezTo>
                      <a:pt x="858" y="619"/>
                      <a:pt x="846" y="619"/>
                      <a:pt x="834" y="607"/>
                    </a:cubicBezTo>
                    <a:cubicBezTo>
                      <a:pt x="739" y="595"/>
                      <a:pt x="668" y="595"/>
                      <a:pt x="584" y="595"/>
                    </a:cubicBezTo>
                    <a:cubicBezTo>
                      <a:pt x="489" y="595"/>
                      <a:pt x="418" y="607"/>
                      <a:pt x="322" y="643"/>
                    </a:cubicBezTo>
                    <a:cubicBezTo>
                      <a:pt x="489" y="702"/>
                      <a:pt x="644" y="726"/>
                      <a:pt x="799" y="762"/>
                    </a:cubicBezTo>
                    <a:cubicBezTo>
                      <a:pt x="965" y="786"/>
                      <a:pt x="1120" y="798"/>
                      <a:pt x="1275" y="822"/>
                    </a:cubicBezTo>
                    <a:cubicBezTo>
                      <a:pt x="1096" y="619"/>
                      <a:pt x="894" y="476"/>
                      <a:pt x="680" y="345"/>
                    </a:cubicBezTo>
                    <a:cubicBezTo>
                      <a:pt x="453" y="202"/>
                      <a:pt x="239" y="83"/>
                      <a:pt x="1" y="0"/>
                    </a:cubicBezTo>
                    <a:close/>
                  </a:path>
                </a:pathLst>
              </a:custGeom>
              <a:solidFill>
                <a:srgbClr val="578A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grpSp>
        <p:grpSp>
          <p:nvGrpSpPr>
            <p:cNvPr id="17" name="Group 16">
              <a:extLst>
                <a:ext uri="{FF2B5EF4-FFF2-40B4-BE49-F238E27FC236}">
                  <a16:creationId xmlns:a16="http://schemas.microsoft.com/office/drawing/2014/main" id="{2C15F62D-F832-ACD6-CF1A-38073008373E}"/>
                </a:ext>
              </a:extLst>
            </p:cNvPr>
            <p:cNvGrpSpPr/>
            <p:nvPr/>
          </p:nvGrpSpPr>
          <p:grpSpPr>
            <a:xfrm>
              <a:off x="1916710" y="3558996"/>
              <a:ext cx="356055" cy="467763"/>
              <a:chOff x="1755056" y="3605854"/>
              <a:chExt cx="356055" cy="467763"/>
            </a:xfrm>
          </p:grpSpPr>
          <p:sp>
            <p:nvSpPr>
              <p:cNvPr id="27" name="Google Shape;3332;p46">
                <a:extLst>
                  <a:ext uri="{FF2B5EF4-FFF2-40B4-BE49-F238E27FC236}">
                    <a16:creationId xmlns:a16="http://schemas.microsoft.com/office/drawing/2014/main" id="{F49D9A06-F763-A092-1397-55E6F9B4AAA3}"/>
                  </a:ext>
                </a:extLst>
              </p:cNvPr>
              <p:cNvSpPr/>
              <p:nvPr/>
            </p:nvSpPr>
            <p:spPr>
              <a:xfrm flipH="1">
                <a:off x="1908375" y="3605854"/>
                <a:ext cx="67477" cy="69268"/>
              </a:xfrm>
              <a:custGeom>
                <a:avLst/>
                <a:gdLst/>
                <a:ahLst/>
                <a:cxnLst/>
                <a:rect l="l" t="t" r="r" b="b"/>
                <a:pathLst>
                  <a:path w="1394" h="1431" extrusionOk="0">
                    <a:moveTo>
                      <a:pt x="685" y="0"/>
                    </a:moveTo>
                    <a:cubicBezTo>
                      <a:pt x="365" y="0"/>
                      <a:pt x="24" y="942"/>
                      <a:pt x="0" y="1024"/>
                    </a:cubicBezTo>
                    <a:cubicBezTo>
                      <a:pt x="0" y="1120"/>
                      <a:pt x="203" y="1394"/>
                      <a:pt x="548" y="1429"/>
                    </a:cubicBezTo>
                    <a:cubicBezTo>
                      <a:pt x="563" y="1430"/>
                      <a:pt x="578" y="1431"/>
                      <a:pt x="593" y="1431"/>
                    </a:cubicBezTo>
                    <a:cubicBezTo>
                      <a:pt x="913" y="1431"/>
                      <a:pt x="1242" y="1198"/>
                      <a:pt x="1322" y="1096"/>
                    </a:cubicBezTo>
                    <a:cubicBezTo>
                      <a:pt x="1393" y="1001"/>
                      <a:pt x="869" y="12"/>
                      <a:pt x="691" y="1"/>
                    </a:cubicBezTo>
                    <a:cubicBezTo>
                      <a:pt x="689" y="0"/>
                      <a:pt x="687" y="0"/>
                      <a:pt x="685" y="0"/>
                    </a:cubicBezTo>
                    <a:close/>
                  </a:path>
                </a:pathLst>
              </a:custGeom>
              <a:solidFill>
                <a:srgbClr val="FF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pic>
            <p:nvPicPr>
              <p:cNvPr id="28" name="Picture 27">
                <a:extLst>
                  <a:ext uri="{FF2B5EF4-FFF2-40B4-BE49-F238E27FC236}">
                    <a16:creationId xmlns:a16="http://schemas.microsoft.com/office/drawing/2014/main" id="{FD402A16-85F9-5943-D1DD-D598319BD105}"/>
                  </a:ext>
                </a:extLst>
              </p:cNvPr>
              <p:cNvPicPr>
                <a:picLocks noChangeAspect="1"/>
              </p:cNvPicPr>
              <p:nvPr/>
            </p:nvPicPr>
            <p:blipFill rotWithShape="1">
              <a:blip r:embed="rId6">
                <a:extLst>
                  <a:ext uri="{28A0092B-C50C-407E-A947-70E740481C1C}">
                    <a14:useLocalDpi xmlns:a14="http://schemas.microsoft.com/office/drawing/2010/main" val="0"/>
                  </a:ext>
                </a:extLst>
              </a:blip>
              <a:srcRect l="21712" t="33614" r="22380" b="1"/>
              <a:stretch/>
            </p:blipFill>
            <p:spPr>
              <a:xfrm flipH="1">
                <a:off x="1755056" y="3650838"/>
                <a:ext cx="356055" cy="422779"/>
              </a:xfrm>
              <a:prstGeom prst="rect">
                <a:avLst/>
              </a:prstGeom>
            </p:spPr>
          </p:pic>
        </p:grpSp>
        <p:grpSp>
          <p:nvGrpSpPr>
            <p:cNvPr id="18" name="Group 17">
              <a:extLst>
                <a:ext uri="{FF2B5EF4-FFF2-40B4-BE49-F238E27FC236}">
                  <a16:creationId xmlns:a16="http://schemas.microsoft.com/office/drawing/2014/main" id="{A7DC6AA4-1C39-5D12-78F0-FAF270F738AA}"/>
                </a:ext>
              </a:extLst>
            </p:cNvPr>
            <p:cNvGrpSpPr/>
            <p:nvPr/>
          </p:nvGrpSpPr>
          <p:grpSpPr>
            <a:xfrm>
              <a:off x="3391765" y="3333386"/>
              <a:ext cx="356055" cy="467763"/>
              <a:chOff x="1755056" y="3605854"/>
              <a:chExt cx="356055" cy="467763"/>
            </a:xfrm>
          </p:grpSpPr>
          <p:sp>
            <p:nvSpPr>
              <p:cNvPr id="25" name="Google Shape;3332;p46">
                <a:extLst>
                  <a:ext uri="{FF2B5EF4-FFF2-40B4-BE49-F238E27FC236}">
                    <a16:creationId xmlns:a16="http://schemas.microsoft.com/office/drawing/2014/main" id="{A8E5B9A5-FF03-E181-2AA4-908C8F20714E}"/>
                  </a:ext>
                </a:extLst>
              </p:cNvPr>
              <p:cNvSpPr/>
              <p:nvPr/>
            </p:nvSpPr>
            <p:spPr>
              <a:xfrm flipH="1">
                <a:off x="1908375" y="3605854"/>
                <a:ext cx="67477" cy="69268"/>
              </a:xfrm>
              <a:custGeom>
                <a:avLst/>
                <a:gdLst/>
                <a:ahLst/>
                <a:cxnLst/>
                <a:rect l="l" t="t" r="r" b="b"/>
                <a:pathLst>
                  <a:path w="1394" h="1431" extrusionOk="0">
                    <a:moveTo>
                      <a:pt x="685" y="0"/>
                    </a:moveTo>
                    <a:cubicBezTo>
                      <a:pt x="365" y="0"/>
                      <a:pt x="24" y="942"/>
                      <a:pt x="0" y="1024"/>
                    </a:cubicBezTo>
                    <a:cubicBezTo>
                      <a:pt x="0" y="1120"/>
                      <a:pt x="203" y="1394"/>
                      <a:pt x="548" y="1429"/>
                    </a:cubicBezTo>
                    <a:cubicBezTo>
                      <a:pt x="563" y="1430"/>
                      <a:pt x="578" y="1431"/>
                      <a:pt x="593" y="1431"/>
                    </a:cubicBezTo>
                    <a:cubicBezTo>
                      <a:pt x="913" y="1431"/>
                      <a:pt x="1242" y="1198"/>
                      <a:pt x="1322" y="1096"/>
                    </a:cubicBezTo>
                    <a:cubicBezTo>
                      <a:pt x="1393" y="1001"/>
                      <a:pt x="869" y="12"/>
                      <a:pt x="691" y="1"/>
                    </a:cubicBezTo>
                    <a:cubicBezTo>
                      <a:pt x="689" y="0"/>
                      <a:pt x="687" y="0"/>
                      <a:pt x="685" y="0"/>
                    </a:cubicBezTo>
                    <a:close/>
                  </a:path>
                </a:pathLst>
              </a:custGeom>
              <a:solidFill>
                <a:srgbClr val="FF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pic>
            <p:nvPicPr>
              <p:cNvPr id="26" name="Picture 25">
                <a:extLst>
                  <a:ext uri="{FF2B5EF4-FFF2-40B4-BE49-F238E27FC236}">
                    <a16:creationId xmlns:a16="http://schemas.microsoft.com/office/drawing/2014/main" id="{9B2BDAA9-0BB8-D4C2-02BB-6F5BB5A68595}"/>
                  </a:ext>
                </a:extLst>
              </p:cNvPr>
              <p:cNvPicPr>
                <a:picLocks noChangeAspect="1"/>
              </p:cNvPicPr>
              <p:nvPr/>
            </p:nvPicPr>
            <p:blipFill rotWithShape="1">
              <a:blip r:embed="rId6">
                <a:extLst>
                  <a:ext uri="{28A0092B-C50C-407E-A947-70E740481C1C}">
                    <a14:useLocalDpi xmlns:a14="http://schemas.microsoft.com/office/drawing/2010/main" val="0"/>
                  </a:ext>
                </a:extLst>
              </a:blip>
              <a:srcRect l="21712" t="33614" r="22380" b="1"/>
              <a:stretch/>
            </p:blipFill>
            <p:spPr>
              <a:xfrm flipH="1">
                <a:off x="1755056" y="3650838"/>
                <a:ext cx="356055" cy="422779"/>
              </a:xfrm>
              <a:prstGeom prst="rect">
                <a:avLst/>
              </a:prstGeom>
            </p:spPr>
          </p:pic>
        </p:grpSp>
        <p:grpSp>
          <p:nvGrpSpPr>
            <p:cNvPr id="19" name="Group 18">
              <a:extLst>
                <a:ext uri="{FF2B5EF4-FFF2-40B4-BE49-F238E27FC236}">
                  <a16:creationId xmlns:a16="http://schemas.microsoft.com/office/drawing/2014/main" id="{B5DEDADB-2AFE-362D-6DFD-8CD1CDE7BDD5}"/>
                </a:ext>
              </a:extLst>
            </p:cNvPr>
            <p:cNvGrpSpPr/>
            <p:nvPr/>
          </p:nvGrpSpPr>
          <p:grpSpPr>
            <a:xfrm>
              <a:off x="5048767" y="3219237"/>
              <a:ext cx="356055" cy="467763"/>
              <a:chOff x="1755056" y="3605854"/>
              <a:chExt cx="356055" cy="467763"/>
            </a:xfrm>
          </p:grpSpPr>
          <p:sp>
            <p:nvSpPr>
              <p:cNvPr id="23" name="Google Shape;3332;p46">
                <a:extLst>
                  <a:ext uri="{FF2B5EF4-FFF2-40B4-BE49-F238E27FC236}">
                    <a16:creationId xmlns:a16="http://schemas.microsoft.com/office/drawing/2014/main" id="{722F3744-5E02-623D-4750-8FDAF622108B}"/>
                  </a:ext>
                </a:extLst>
              </p:cNvPr>
              <p:cNvSpPr/>
              <p:nvPr/>
            </p:nvSpPr>
            <p:spPr>
              <a:xfrm flipH="1">
                <a:off x="1908375" y="3605854"/>
                <a:ext cx="67477" cy="69268"/>
              </a:xfrm>
              <a:custGeom>
                <a:avLst/>
                <a:gdLst/>
                <a:ahLst/>
                <a:cxnLst/>
                <a:rect l="l" t="t" r="r" b="b"/>
                <a:pathLst>
                  <a:path w="1394" h="1431" extrusionOk="0">
                    <a:moveTo>
                      <a:pt x="685" y="0"/>
                    </a:moveTo>
                    <a:cubicBezTo>
                      <a:pt x="365" y="0"/>
                      <a:pt x="24" y="942"/>
                      <a:pt x="0" y="1024"/>
                    </a:cubicBezTo>
                    <a:cubicBezTo>
                      <a:pt x="0" y="1120"/>
                      <a:pt x="203" y="1394"/>
                      <a:pt x="548" y="1429"/>
                    </a:cubicBezTo>
                    <a:cubicBezTo>
                      <a:pt x="563" y="1430"/>
                      <a:pt x="578" y="1431"/>
                      <a:pt x="593" y="1431"/>
                    </a:cubicBezTo>
                    <a:cubicBezTo>
                      <a:pt x="913" y="1431"/>
                      <a:pt x="1242" y="1198"/>
                      <a:pt x="1322" y="1096"/>
                    </a:cubicBezTo>
                    <a:cubicBezTo>
                      <a:pt x="1393" y="1001"/>
                      <a:pt x="869" y="12"/>
                      <a:pt x="691" y="1"/>
                    </a:cubicBezTo>
                    <a:cubicBezTo>
                      <a:pt x="689" y="0"/>
                      <a:pt x="687" y="0"/>
                      <a:pt x="685" y="0"/>
                    </a:cubicBezTo>
                    <a:close/>
                  </a:path>
                </a:pathLst>
              </a:custGeom>
              <a:solidFill>
                <a:srgbClr val="FF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pic>
            <p:nvPicPr>
              <p:cNvPr id="24" name="Picture 23">
                <a:extLst>
                  <a:ext uri="{FF2B5EF4-FFF2-40B4-BE49-F238E27FC236}">
                    <a16:creationId xmlns:a16="http://schemas.microsoft.com/office/drawing/2014/main" id="{5BF8783C-DF45-1D2E-D0CA-6B521827D38E}"/>
                  </a:ext>
                </a:extLst>
              </p:cNvPr>
              <p:cNvPicPr>
                <a:picLocks noChangeAspect="1"/>
              </p:cNvPicPr>
              <p:nvPr/>
            </p:nvPicPr>
            <p:blipFill rotWithShape="1">
              <a:blip r:embed="rId6">
                <a:extLst>
                  <a:ext uri="{28A0092B-C50C-407E-A947-70E740481C1C}">
                    <a14:useLocalDpi xmlns:a14="http://schemas.microsoft.com/office/drawing/2010/main" val="0"/>
                  </a:ext>
                </a:extLst>
              </a:blip>
              <a:srcRect l="21712" t="33614" r="22380" b="1"/>
              <a:stretch/>
            </p:blipFill>
            <p:spPr>
              <a:xfrm flipH="1">
                <a:off x="1755056" y="3650838"/>
                <a:ext cx="356055" cy="422779"/>
              </a:xfrm>
              <a:prstGeom prst="rect">
                <a:avLst/>
              </a:prstGeom>
            </p:spPr>
          </p:pic>
        </p:grpSp>
        <p:grpSp>
          <p:nvGrpSpPr>
            <p:cNvPr id="20" name="Group 19">
              <a:extLst>
                <a:ext uri="{FF2B5EF4-FFF2-40B4-BE49-F238E27FC236}">
                  <a16:creationId xmlns:a16="http://schemas.microsoft.com/office/drawing/2014/main" id="{E8EB61AF-8025-93B5-F43B-CED58AC7EDDA}"/>
                </a:ext>
              </a:extLst>
            </p:cNvPr>
            <p:cNvGrpSpPr/>
            <p:nvPr/>
          </p:nvGrpSpPr>
          <p:grpSpPr>
            <a:xfrm>
              <a:off x="6247975" y="3298746"/>
              <a:ext cx="356055" cy="467763"/>
              <a:chOff x="1755056" y="3605854"/>
              <a:chExt cx="356055" cy="467763"/>
            </a:xfrm>
          </p:grpSpPr>
          <p:sp>
            <p:nvSpPr>
              <p:cNvPr id="21" name="Google Shape;3332;p46">
                <a:extLst>
                  <a:ext uri="{FF2B5EF4-FFF2-40B4-BE49-F238E27FC236}">
                    <a16:creationId xmlns:a16="http://schemas.microsoft.com/office/drawing/2014/main" id="{51D6C205-4CDE-D413-9F2B-02CA410121BF}"/>
                  </a:ext>
                </a:extLst>
              </p:cNvPr>
              <p:cNvSpPr/>
              <p:nvPr/>
            </p:nvSpPr>
            <p:spPr>
              <a:xfrm flipH="1">
                <a:off x="1908375" y="3605854"/>
                <a:ext cx="67477" cy="69268"/>
              </a:xfrm>
              <a:custGeom>
                <a:avLst/>
                <a:gdLst/>
                <a:ahLst/>
                <a:cxnLst/>
                <a:rect l="l" t="t" r="r" b="b"/>
                <a:pathLst>
                  <a:path w="1394" h="1431" extrusionOk="0">
                    <a:moveTo>
                      <a:pt x="685" y="0"/>
                    </a:moveTo>
                    <a:cubicBezTo>
                      <a:pt x="365" y="0"/>
                      <a:pt x="24" y="942"/>
                      <a:pt x="0" y="1024"/>
                    </a:cubicBezTo>
                    <a:cubicBezTo>
                      <a:pt x="0" y="1120"/>
                      <a:pt x="203" y="1394"/>
                      <a:pt x="548" y="1429"/>
                    </a:cubicBezTo>
                    <a:cubicBezTo>
                      <a:pt x="563" y="1430"/>
                      <a:pt x="578" y="1431"/>
                      <a:pt x="593" y="1431"/>
                    </a:cubicBezTo>
                    <a:cubicBezTo>
                      <a:pt x="913" y="1431"/>
                      <a:pt x="1242" y="1198"/>
                      <a:pt x="1322" y="1096"/>
                    </a:cubicBezTo>
                    <a:cubicBezTo>
                      <a:pt x="1393" y="1001"/>
                      <a:pt x="869" y="12"/>
                      <a:pt x="691" y="1"/>
                    </a:cubicBezTo>
                    <a:cubicBezTo>
                      <a:pt x="689" y="0"/>
                      <a:pt x="687" y="0"/>
                      <a:pt x="685" y="0"/>
                    </a:cubicBezTo>
                    <a:close/>
                  </a:path>
                </a:pathLst>
              </a:custGeom>
              <a:solidFill>
                <a:srgbClr val="FF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578A36"/>
                  </a:solidFill>
                  <a:effectLst/>
                  <a:uLnTx/>
                  <a:uFillTx/>
                  <a:latin typeface="Arial"/>
                  <a:ea typeface="+mn-ea"/>
                  <a:cs typeface="Arial"/>
                  <a:sym typeface="Arial"/>
                </a:endParaRPr>
              </a:p>
            </p:txBody>
          </p:sp>
          <p:pic>
            <p:nvPicPr>
              <p:cNvPr id="22" name="Picture 21">
                <a:extLst>
                  <a:ext uri="{FF2B5EF4-FFF2-40B4-BE49-F238E27FC236}">
                    <a16:creationId xmlns:a16="http://schemas.microsoft.com/office/drawing/2014/main" id="{8908469F-29F5-9DF5-9FB6-FD658E8D7AF5}"/>
                  </a:ext>
                </a:extLst>
              </p:cNvPr>
              <p:cNvPicPr>
                <a:picLocks noChangeAspect="1"/>
              </p:cNvPicPr>
              <p:nvPr/>
            </p:nvPicPr>
            <p:blipFill rotWithShape="1">
              <a:blip r:embed="rId6">
                <a:extLst>
                  <a:ext uri="{28A0092B-C50C-407E-A947-70E740481C1C}">
                    <a14:useLocalDpi xmlns:a14="http://schemas.microsoft.com/office/drawing/2010/main" val="0"/>
                  </a:ext>
                </a:extLst>
              </a:blip>
              <a:srcRect l="21712" t="33614" r="22380" b="1"/>
              <a:stretch/>
            </p:blipFill>
            <p:spPr>
              <a:xfrm flipH="1">
                <a:off x="1755056" y="3650838"/>
                <a:ext cx="356055" cy="422779"/>
              </a:xfrm>
              <a:prstGeom prst="rect">
                <a:avLst/>
              </a:prstGeom>
            </p:spPr>
          </p:pic>
        </p:grpSp>
      </p:grpSp>
      <p:sp>
        <p:nvSpPr>
          <p:cNvPr id="213" name="Google Shape;1881;p35">
            <a:extLst>
              <a:ext uri="{FF2B5EF4-FFF2-40B4-BE49-F238E27FC236}">
                <a16:creationId xmlns:a16="http://schemas.microsoft.com/office/drawing/2014/main" id="{AC7FCB79-0A16-437F-BD80-A06AEC6CF060}"/>
              </a:ext>
            </a:extLst>
          </p:cNvPr>
          <p:cNvSpPr txBox="1">
            <a:spLocks noGrp="1"/>
          </p:cNvSpPr>
          <p:nvPr>
            <p:ph type="title"/>
          </p:nvPr>
        </p:nvSpPr>
        <p:spPr>
          <a:xfrm>
            <a:off x="2015281" y="154712"/>
            <a:ext cx="5562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chemeClr val="accent6">
                    <a:lumMod val="50000"/>
                  </a:schemeClr>
                </a:solidFill>
                <a:latin typeface="Times New Roman" panose="02020603050405020304" pitchFamily="18" charset="0"/>
                <a:cs typeface="Times New Roman" panose="02020603050405020304" pitchFamily="18" charset="0"/>
              </a:rPr>
              <a:t>KHỞI ĐỘNG</a:t>
            </a:r>
            <a:endParaRPr sz="4000"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2" name="Picture 1" descr="A sheet of music with notes&#10;&#10;Description automatically generated">
            <a:extLst>
              <a:ext uri="{FF2B5EF4-FFF2-40B4-BE49-F238E27FC236}">
                <a16:creationId xmlns:a16="http://schemas.microsoft.com/office/drawing/2014/main" id="{E21807F2-EE86-F5E2-9EE9-4E6262CB0CDD}"/>
              </a:ext>
            </a:extLst>
          </p:cNvPr>
          <p:cNvPicPr>
            <a:picLocks noChangeAspect="1"/>
          </p:cNvPicPr>
          <p:nvPr/>
        </p:nvPicPr>
        <p:blipFill>
          <a:blip r:embed="rId7"/>
          <a:stretch>
            <a:fillRect/>
          </a:stretch>
        </p:blipFill>
        <p:spPr>
          <a:xfrm>
            <a:off x="243929" y="1114085"/>
            <a:ext cx="6037422" cy="394298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8034300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637;p54">
            <a:extLst>
              <a:ext uri="{FF2B5EF4-FFF2-40B4-BE49-F238E27FC236}">
                <a16:creationId xmlns:a16="http://schemas.microsoft.com/office/drawing/2014/main" id="{2088647B-2D79-115F-7EF9-2DC91CF546CF}"/>
              </a:ext>
            </a:extLst>
          </p:cNvPr>
          <p:cNvGrpSpPr/>
          <p:nvPr/>
        </p:nvGrpSpPr>
        <p:grpSpPr>
          <a:xfrm rot="10800000" flipH="1">
            <a:off x="-1438124" y="477638"/>
            <a:ext cx="4545173" cy="5340275"/>
            <a:chOff x="-1304773" y="-1131675"/>
            <a:chExt cx="4545173" cy="5340275"/>
          </a:xfrm>
        </p:grpSpPr>
        <p:pic>
          <p:nvPicPr>
            <p:cNvPr id="6" name="Google Shape;638;p54">
              <a:extLst>
                <a:ext uri="{FF2B5EF4-FFF2-40B4-BE49-F238E27FC236}">
                  <a16:creationId xmlns:a16="http://schemas.microsoft.com/office/drawing/2014/main" id="{4357F22A-3A85-D1BD-CAB6-1CBEA968BBCE}"/>
                </a:ext>
              </a:extLst>
            </p:cNvPr>
            <p:cNvPicPr preferRelativeResize="0"/>
            <p:nvPr/>
          </p:nvPicPr>
          <p:blipFill>
            <a:blip r:embed="rId2">
              <a:alphaModFix/>
            </a:blip>
            <a:stretch>
              <a:fillRect/>
            </a:stretch>
          </p:blipFill>
          <p:spPr>
            <a:xfrm rot="10800000" flipH="1">
              <a:off x="-54324" y="2539975"/>
              <a:ext cx="1184750" cy="1668625"/>
            </a:xfrm>
            <a:prstGeom prst="rect">
              <a:avLst/>
            </a:prstGeom>
            <a:noFill/>
            <a:ln>
              <a:noFill/>
            </a:ln>
          </p:spPr>
        </p:pic>
        <p:pic>
          <p:nvPicPr>
            <p:cNvPr id="7" name="Google Shape;639;p54">
              <a:extLst>
                <a:ext uri="{FF2B5EF4-FFF2-40B4-BE49-F238E27FC236}">
                  <a16:creationId xmlns:a16="http://schemas.microsoft.com/office/drawing/2014/main" id="{290F770E-FA5E-6EFE-0058-AB0B59E05F1D}"/>
                </a:ext>
              </a:extLst>
            </p:cNvPr>
            <p:cNvPicPr preferRelativeResize="0"/>
            <p:nvPr/>
          </p:nvPicPr>
          <p:blipFill>
            <a:blip r:embed="rId3">
              <a:alphaModFix/>
            </a:blip>
            <a:stretch>
              <a:fillRect/>
            </a:stretch>
          </p:blipFill>
          <p:spPr>
            <a:xfrm rot="4065820">
              <a:off x="1802577" y="-593946"/>
              <a:ext cx="1167272" cy="1368418"/>
            </a:xfrm>
            <a:prstGeom prst="rect">
              <a:avLst/>
            </a:prstGeom>
            <a:noFill/>
            <a:ln>
              <a:noFill/>
            </a:ln>
          </p:spPr>
        </p:pic>
        <p:pic>
          <p:nvPicPr>
            <p:cNvPr id="8" name="Google Shape;640;p54">
              <a:extLst>
                <a:ext uri="{FF2B5EF4-FFF2-40B4-BE49-F238E27FC236}">
                  <a16:creationId xmlns:a16="http://schemas.microsoft.com/office/drawing/2014/main" id="{0F09139C-2590-4617-CC9E-E0F3344D9138}"/>
                </a:ext>
              </a:extLst>
            </p:cNvPr>
            <p:cNvPicPr preferRelativeResize="0"/>
            <p:nvPr/>
          </p:nvPicPr>
          <p:blipFill>
            <a:blip r:embed="rId4">
              <a:alphaModFix/>
            </a:blip>
            <a:stretch>
              <a:fillRect/>
            </a:stretch>
          </p:blipFill>
          <p:spPr>
            <a:xfrm>
              <a:off x="-1075509" y="-1131675"/>
              <a:ext cx="3641590" cy="3060143"/>
            </a:xfrm>
            <a:prstGeom prst="rect">
              <a:avLst/>
            </a:prstGeom>
            <a:noFill/>
            <a:ln>
              <a:noFill/>
            </a:ln>
          </p:spPr>
        </p:pic>
        <p:pic>
          <p:nvPicPr>
            <p:cNvPr id="9" name="Google Shape;641;p54">
              <a:extLst>
                <a:ext uri="{FF2B5EF4-FFF2-40B4-BE49-F238E27FC236}">
                  <a16:creationId xmlns:a16="http://schemas.microsoft.com/office/drawing/2014/main" id="{D59B8CD3-EA0F-A6BA-5DC0-FBBDEA647E06}"/>
                </a:ext>
              </a:extLst>
            </p:cNvPr>
            <p:cNvPicPr preferRelativeResize="0"/>
            <p:nvPr/>
          </p:nvPicPr>
          <p:blipFill>
            <a:blip r:embed="rId5">
              <a:alphaModFix/>
            </a:blip>
            <a:stretch>
              <a:fillRect/>
            </a:stretch>
          </p:blipFill>
          <p:spPr>
            <a:xfrm rot="1392348">
              <a:off x="-938027" y="929395"/>
              <a:ext cx="2726349" cy="2421263"/>
            </a:xfrm>
            <a:prstGeom prst="rect">
              <a:avLst/>
            </a:prstGeom>
            <a:noFill/>
            <a:ln>
              <a:noFill/>
            </a:ln>
          </p:spPr>
        </p:pic>
      </p:grpSp>
      <p:sp>
        <p:nvSpPr>
          <p:cNvPr id="10" name="Google Shape;1881;p35">
            <a:extLst>
              <a:ext uri="{FF2B5EF4-FFF2-40B4-BE49-F238E27FC236}">
                <a16:creationId xmlns:a16="http://schemas.microsoft.com/office/drawing/2014/main" id="{9CA6711F-C0B1-9154-3C63-67F8CE9A360F}"/>
              </a:ext>
            </a:extLst>
          </p:cNvPr>
          <p:cNvSpPr txBox="1">
            <a:spLocks noGrp="1"/>
          </p:cNvSpPr>
          <p:nvPr>
            <p:ph type="title"/>
          </p:nvPr>
        </p:nvSpPr>
        <p:spPr>
          <a:xfrm>
            <a:off x="588723" y="0"/>
            <a:ext cx="8016658"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chemeClr val="accent6">
                    <a:lumMod val="50000"/>
                  </a:schemeClr>
                </a:solidFill>
                <a:latin typeface="Times New Roman" panose="02020603050405020304" pitchFamily="18" charset="0"/>
                <a:cs typeface="Times New Roman" panose="02020603050405020304" pitchFamily="18" charset="0"/>
              </a:rPr>
              <a:t>HÌNH THÀNH KIẾN THỨC</a:t>
            </a:r>
            <a:endParaRPr sz="4000"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3" name="Picture 2" descr="A sheet of music with notes&#10;&#10;Description automatically generated">
            <a:extLst>
              <a:ext uri="{FF2B5EF4-FFF2-40B4-BE49-F238E27FC236}">
                <a16:creationId xmlns:a16="http://schemas.microsoft.com/office/drawing/2014/main" id="{BBFBD723-1E09-F40D-6E28-23EC1CAEDCA3}"/>
              </a:ext>
            </a:extLst>
          </p:cNvPr>
          <p:cNvPicPr>
            <a:picLocks noChangeAspect="1"/>
          </p:cNvPicPr>
          <p:nvPr/>
        </p:nvPicPr>
        <p:blipFill>
          <a:blip r:embed="rId6"/>
          <a:stretch>
            <a:fillRect/>
          </a:stretch>
        </p:blipFill>
        <p:spPr>
          <a:xfrm>
            <a:off x="0" y="1105301"/>
            <a:ext cx="5816663" cy="379880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2" name="TextBox 1">
            <a:extLst>
              <a:ext uri="{FF2B5EF4-FFF2-40B4-BE49-F238E27FC236}">
                <a16:creationId xmlns:a16="http://schemas.microsoft.com/office/drawing/2014/main" id="{5C0FEF35-3F87-83C0-97B6-3232DBE0AD71}"/>
              </a:ext>
            </a:extLst>
          </p:cNvPr>
          <p:cNvSpPr txBox="1"/>
          <p:nvPr/>
        </p:nvSpPr>
        <p:spPr>
          <a:xfrm>
            <a:off x="6004338" y="1186755"/>
            <a:ext cx="3133903" cy="2554545"/>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bg2"/>
                </a:solidFill>
                <a:latin typeface="Times New Roman" panose="02020603050405020304" pitchFamily="18" charset="0"/>
                <a:cs typeface="Times New Roman" panose="02020603050405020304" pitchFamily="18" charset="0"/>
              </a:rPr>
              <a:t>B</a:t>
            </a:r>
            <a:r>
              <a:rPr lang="en-VN" sz="2000" dirty="0">
                <a:solidFill>
                  <a:schemeClr val="bg2"/>
                </a:solidFill>
                <a:latin typeface="Times New Roman" panose="02020603050405020304" pitchFamily="18" charset="0"/>
                <a:cs typeface="Times New Roman" panose="02020603050405020304" pitchFamily="18" charset="0"/>
              </a:rPr>
              <a:t>ài đọc nhạc được viết ở nhịp gì? </a:t>
            </a:r>
            <a:r>
              <a:rPr lang="en-US" sz="2000" dirty="0">
                <a:solidFill>
                  <a:schemeClr val="bg2"/>
                </a:solidFill>
                <a:latin typeface="Times New Roman" panose="02020603050405020304" pitchFamily="18" charset="0"/>
                <a:cs typeface="Times New Roman" panose="02020603050405020304" pitchFamily="18" charset="0"/>
              </a:rPr>
              <a:t>N</a:t>
            </a:r>
            <a:r>
              <a:rPr lang="en-VN" sz="2000" dirty="0">
                <a:solidFill>
                  <a:schemeClr val="bg2"/>
                </a:solidFill>
                <a:latin typeface="Times New Roman" panose="02020603050405020304" pitchFamily="18" charset="0"/>
                <a:cs typeface="Times New Roman" panose="02020603050405020304" pitchFamily="18" charset="0"/>
              </a:rPr>
              <a:t>hắc lại khái niệm?</a:t>
            </a:r>
          </a:p>
          <a:p>
            <a:pPr marL="342900" indent="-342900">
              <a:buFont typeface="Arial" panose="020B0604020202020204" pitchFamily="34" charset="0"/>
              <a:buChar char="•"/>
            </a:pPr>
            <a:r>
              <a:rPr lang="en-VN" sz="2000" dirty="0">
                <a:solidFill>
                  <a:schemeClr val="bg2"/>
                </a:solidFill>
                <a:latin typeface="Times New Roman" panose="02020603050405020304" pitchFamily="18" charset="0"/>
                <a:cs typeface="Times New Roman" panose="02020603050405020304" pitchFamily="18" charset="0"/>
              </a:rPr>
              <a:t>Kể tên các nốt nhạc và hình nốt có trong bài đọc nhạc?</a:t>
            </a:r>
          </a:p>
          <a:p>
            <a:pPr marL="342900" indent="-342900">
              <a:buFont typeface="Arial" panose="020B0604020202020204" pitchFamily="34" charset="0"/>
              <a:buChar char="•"/>
            </a:pPr>
            <a:r>
              <a:rPr lang="en-US" sz="2000" dirty="0">
                <a:solidFill>
                  <a:schemeClr val="bg2"/>
                </a:solidFill>
                <a:latin typeface="Times New Roman" panose="02020603050405020304" pitchFamily="18" charset="0"/>
                <a:cs typeface="Times New Roman" panose="02020603050405020304" pitchFamily="18" charset="0"/>
              </a:rPr>
              <a:t>T</a:t>
            </a:r>
            <a:r>
              <a:rPr lang="en-VN" sz="2000" dirty="0">
                <a:solidFill>
                  <a:schemeClr val="bg2"/>
                </a:solidFill>
                <a:latin typeface="Times New Roman" panose="02020603050405020304" pitchFamily="18" charset="0"/>
                <a:cs typeface="Times New Roman" panose="02020603050405020304" pitchFamily="18" charset="0"/>
              </a:rPr>
              <a:t>rong bài có những ký hiệu thường gặp nào?</a:t>
            </a:r>
          </a:p>
        </p:txBody>
      </p:sp>
    </p:spTree>
    <p:extLst>
      <p:ext uri="{BB962C8B-B14F-4D97-AF65-F5344CB8AC3E}">
        <p14:creationId xmlns:p14="http://schemas.microsoft.com/office/powerpoint/2010/main" val="20165076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Google Shape;1881;p35">
            <a:extLst>
              <a:ext uri="{FF2B5EF4-FFF2-40B4-BE49-F238E27FC236}">
                <a16:creationId xmlns:a16="http://schemas.microsoft.com/office/drawing/2014/main" id="{E004F644-7174-B886-99FA-832B7CE229B0}"/>
              </a:ext>
            </a:extLst>
          </p:cNvPr>
          <p:cNvSpPr txBox="1">
            <a:spLocks/>
          </p:cNvSpPr>
          <p:nvPr/>
        </p:nvSpPr>
        <p:spPr>
          <a:xfrm>
            <a:off x="496444" y="511728"/>
            <a:ext cx="8016658" cy="841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Rochester"/>
              <a:buNone/>
              <a:defRPr sz="15000" b="0" i="0" u="none" strike="noStrike" cap="none">
                <a:solidFill>
                  <a:schemeClr val="dk2"/>
                </a:solidFill>
                <a:latin typeface="Rochester"/>
                <a:ea typeface="Rochester"/>
                <a:cs typeface="Rochester"/>
                <a:sym typeface="Rochester"/>
              </a:defRPr>
            </a:lvl1pPr>
            <a:lvl2pPr marR="0" lvl="1"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2pPr>
            <a:lvl3pPr marR="0" lvl="2"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3pPr>
            <a:lvl4pPr marR="0" lvl="3"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4pPr>
            <a:lvl5pPr marR="0" lvl="4"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5pPr>
            <a:lvl6pPr marR="0" lvl="5"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6pPr>
            <a:lvl7pPr marR="0" lvl="6"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7pPr>
            <a:lvl8pPr marR="0" lvl="7"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8pPr>
            <a:lvl9pPr marR="0" lvl="8"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9pPr>
          </a:lstStyle>
          <a:p>
            <a:r>
              <a:rPr lang="en-US" sz="4000" dirty="0" err="1">
                <a:solidFill>
                  <a:schemeClr val="accent6">
                    <a:lumMod val="50000"/>
                  </a:schemeClr>
                </a:solidFill>
                <a:latin typeface="Times New Roman" panose="02020603050405020304" pitchFamily="18" charset="0"/>
                <a:cs typeface="Times New Roman" panose="02020603050405020304" pitchFamily="18" charset="0"/>
              </a:rPr>
              <a:t>Đọc</a:t>
            </a:r>
            <a:r>
              <a:rPr lang="en-US" sz="4000" dirty="0">
                <a:solidFill>
                  <a:schemeClr val="accent6">
                    <a:lumMod val="50000"/>
                  </a:schemeClr>
                </a:solidFill>
                <a:latin typeface="Times New Roman" panose="02020603050405020304" pitchFamily="18" charset="0"/>
                <a:cs typeface="Times New Roman" panose="02020603050405020304" pitchFamily="18" charset="0"/>
              </a:rPr>
              <a:t> gam La </a:t>
            </a:r>
            <a:r>
              <a:rPr lang="en-US" sz="4000" dirty="0" err="1">
                <a:solidFill>
                  <a:schemeClr val="accent6">
                    <a:lumMod val="50000"/>
                  </a:schemeClr>
                </a:solidFill>
                <a:latin typeface="Times New Roman" panose="02020603050405020304" pitchFamily="18" charset="0"/>
                <a:cs typeface="Times New Roman" panose="02020603050405020304" pitchFamily="18" charset="0"/>
              </a:rPr>
              <a:t>thứ</a:t>
            </a:r>
            <a:r>
              <a:rPr lang="en-US" sz="4000" dirty="0">
                <a:solidFill>
                  <a:schemeClr val="accent6">
                    <a:lumMod val="50000"/>
                  </a:schemeClr>
                </a:solidFill>
                <a:latin typeface="Times New Roman" panose="02020603050405020304" pitchFamily="18" charset="0"/>
                <a:cs typeface="Times New Roman" panose="02020603050405020304" pitchFamily="18" charset="0"/>
              </a:rPr>
              <a:t> </a:t>
            </a:r>
            <a:r>
              <a:rPr lang="en-US" sz="40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4000" dirty="0">
                <a:solidFill>
                  <a:schemeClr val="accent6">
                    <a:lumMod val="50000"/>
                  </a:schemeClr>
                </a:solidFill>
                <a:latin typeface="Times New Roman" panose="02020603050405020304" pitchFamily="18" charset="0"/>
                <a:cs typeface="Times New Roman" panose="02020603050405020304" pitchFamily="18" charset="0"/>
              </a:rPr>
              <a:t> </a:t>
            </a:r>
            <a:r>
              <a:rPr lang="en-US" sz="4000" dirty="0" err="1">
                <a:solidFill>
                  <a:schemeClr val="accent6">
                    <a:lumMod val="50000"/>
                  </a:schemeClr>
                </a:solidFill>
                <a:latin typeface="Times New Roman" panose="02020603050405020304" pitchFamily="18" charset="0"/>
                <a:cs typeface="Times New Roman" panose="02020603050405020304" pitchFamily="18" charset="0"/>
              </a:rPr>
              <a:t>trục</a:t>
            </a:r>
            <a:r>
              <a:rPr lang="en-US" sz="4000" dirty="0">
                <a:solidFill>
                  <a:schemeClr val="accent6">
                    <a:lumMod val="50000"/>
                  </a:schemeClr>
                </a:solidFill>
                <a:latin typeface="Times New Roman" panose="02020603050405020304" pitchFamily="18" charset="0"/>
                <a:cs typeface="Times New Roman" panose="02020603050405020304" pitchFamily="18" charset="0"/>
              </a:rPr>
              <a:t> </a:t>
            </a:r>
            <a:r>
              <a:rPr lang="en-US" sz="40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4000" dirty="0">
                <a:solidFill>
                  <a:schemeClr val="accent6">
                    <a:lumMod val="50000"/>
                  </a:schemeClr>
                </a:solidFill>
                <a:latin typeface="Times New Roman" panose="02020603050405020304" pitchFamily="18" charset="0"/>
                <a:cs typeface="Times New Roman" panose="02020603050405020304" pitchFamily="18" charset="0"/>
              </a:rPr>
              <a:t> gam</a:t>
            </a:r>
          </a:p>
        </p:txBody>
      </p:sp>
      <p:pic>
        <p:nvPicPr>
          <p:cNvPr id="5" name="Picture 4">
            <a:extLst>
              <a:ext uri="{FF2B5EF4-FFF2-40B4-BE49-F238E27FC236}">
                <a16:creationId xmlns:a16="http://schemas.microsoft.com/office/drawing/2014/main" id="{6198AD9A-4EFC-F2D3-2A19-7D91C03E3B58}"/>
              </a:ext>
            </a:extLst>
          </p:cNvPr>
          <p:cNvPicPr>
            <a:picLocks noChangeAspect="1"/>
          </p:cNvPicPr>
          <p:nvPr/>
        </p:nvPicPr>
        <p:blipFill rotWithShape="1">
          <a:blip r:embed="rId2"/>
          <a:srcRect l="12328" t="38328" r="30551" b="50000"/>
          <a:stretch/>
        </p:blipFill>
        <p:spPr>
          <a:xfrm>
            <a:off x="316507" y="2097249"/>
            <a:ext cx="8726825" cy="1132513"/>
          </a:xfrm>
          <a:prstGeom prst="rect">
            <a:avLst/>
          </a:prstGeom>
        </p:spPr>
      </p:pic>
    </p:spTree>
    <p:extLst>
      <p:ext uri="{BB962C8B-B14F-4D97-AF65-F5344CB8AC3E}">
        <p14:creationId xmlns:p14="http://schemas.microsoft.com/office/powerpoint/2010/main" val="4477998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354CE-AC0C-4483-E89F-F27E4E43D7BD}"/>
              </a:ext>
            </a:extLst>
          </p:cNvPr>
          <p:cNvSpPr>
            <a:spLocks noGrp="1"/>
          </p:cNvSpPr>
          <p:nvPr>
            <p:ph type="title"/>
          </p:nvPr>
        </p:nvSpPr>
        <p:spPr/>
        <p:txBody>
          <a:bodyPr/>
          <a:lstStyle/>
          <a:p>
            <a:endParaRPr lang="en-VN" dirty="0"/>
          </a:p>
        </p:txBody>
      </p:sp>
      <p:sp>
        <p:nvSpPr>
          <p:cNvPr id="5" name="Google Shape;1881;p35">
            <a:extLst>
              <a:ext uri="{FF2B5EF4-FFF2-40B4-BE49-F238E27FC236}">
                <a16:creationId xmlns:a16="http://schemas.microsoft.com/office/drawing/2014/main" id="{DC21673D-8171-AB3C-751F-DFF3D20A03C1}"/>
              </a:ext>
            </a:extLst>
          </p:cNvPr>
          <p:cNvSpPr txBox="1">
            <a:spLocks/>
          </p:cNvSpPr>
          <p:nvPr/>
        </p:nvSpPr>
        <p:spPr>
          <a:xfrm>
            <a:off x="588723" y="0"/>
            <a:ext cx="8016658" cy="841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Rochester"/>
              <a:buNone/>
              <a:defRPr sz="15000" b="0" i="0" u="none" strike="noStrike" cap="none">
                <a:solidFill>
                  <a:schemeClr val="dk2"/>
                </a:solidFill>
                <a:latin typeface="Rochester"/>
                <a:ea typeface="Rochester"/>
                <a:cs typeface="Rochester"/>
                <a:sym typeface="Rochester"/>
              </a:defRPr>
            </a:lvl1pPr>
            <a:lvl2pPr marR="0" lvl="1"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2pPr>
            <a:lvl3pPr marR="0" lvl="2"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3pPr>
            <a:lvl4pPr marR="0" lvl="3"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4pPr>
            <a:lvl5pPr marR="0" lvl="4"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5pPr>
            <a:lvl6pPr marR="0" lvl="5"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6pPr>
            <a:lvl7pPr marR="0" lvl="6"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7pPr>
            <a:lvl8pPr marR="0" lvl="7"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8pPr>
            <a:lvl9pPr marR="0" lvl="8" algn="ctr" rtl="0">
              <a:lnSpc>
                <a:spcPct val="100000"/>
              </a:lnSpc>
              <a:spcBef>
                <a:spcPts val="0"/>
              </a:spcBef>
              <a:spcAft>
                <a:spcPts val="0"/>
              </a:spcAft>
              <a:buClr>
                <a:schemeClr val="dk1"/>
              </a:buClr>
              <a:buSzPts val="4800"/>
              <a:buFont typeface="Rochester"/>
              <a:buNone/>
              <a:defRPr sz="4800" b="0" i="0" u="none" strike="noStrike" cap="none">
                <a:solidFill>
                  <a:schemeClr val="dk1"/>
                </a:solidFill>
                <a:latin typeface="Rochester"/>
                <a:ea typeface="Rochester"/>
                <a:cs typeface="Rochester"/>
                <a:sym typeface="Rochester"/>
              </a:defRPr>
            </a:lvl9pPr>
          </a:lstStyle>
          <a:p>
            <a:r>
              <a:rPr lang="en-US" sz="4000" dirty="0" err="1">
                <a:solidFill>
                  <a:schemeClr val="accent6">
                    <a:lumMod val="50000"/>
                  </a:schemeClr>
                </a:solidFill>
                <a:latin typeface="Times New Roman" panose="02020603050405020304" pitchFamily="18" charset="0"/>
                <a:cs typeface="Times New Roman" panose="02020603050405020304" pitchFamily="18" charset="0"/>
              </a:rPr>
              <a:t>Tập</a:t>
            </a:r>
            <a:r>
              <a:rPr lang="en-US" sz="4000" dirty="0">
                <a:solidFill>
                  <a:schemeClr val="accent6">
                    <a:lumMod val="50000"/>
                  </a:schemeClr>
                </a:solidFill>
                <a:latin typeface="Times New Roman" panose="02020603050405020304" pitchFamily="18" charset="0"/>
                <a:cs typeface="Times New Roman" panose="02020603050405020304" pitchFamily="18" charset="0"/>
              </a:rPr>
              <a:t> </a:t>
            </a:r>
            <a:r>
              <a:rPr lang="en-US" sz="4000" dirty="0" err="1">
                <a:solidFill>
                  <a:schemeClr val="accent6">
                    <a:lumMod val="50000"/>
                  </a:schemeClr>
                </a:solidFill>
                <a:latin typeface="Times New Roman" panose="02020603050405020304" pitchFamily="18" charset="0"/>
                <a:cs typeface="Times New Roman" panose="02020603050405020304" pitchFamily="18" charset="0"/>
              </a:rPr>
              <a:t>đọc</a:t>
            </a:r>
            <a:r>
              <a:rPr lang="en-US" sz="4000" dirty="0">
                <a:solidFill>
                  <a:schemeClr val="accent6">
                    <a:lumMod val="50000"/>
                  </a:schemeClr>
                </a:solidFill>
                <a:latin typeface="Times New Roman" panose="02020603050405020304" pitchFamily="18" charset="0"/>
                <a:cs typeface="Times New Roman" panose="02020603050405020304" pitchFamily="18" charset="0"/>
              </a:rPr>
              <a:t> </a:t>
            </a:r>
            <a:r>
              <a:rPr lang="en-US" sz="4000" dirty="0" err="1">
                <a:solidFill>
                  <a:schemeClr val="accent6">
                    <a:lumMod val="50000"/>
                  </a:schemeClr>
                </a:solidFill>
                <a:latin typeface="Times New Roman" panose="02020603050405020304" pitchFamily="18" charset="0"/>
                <a:cs typeface="Times New Roman" panose="02020603050405020304" pitchFamily="18" charset="0"/>
              </a:rPr>
              <a:t>từng</a:t>
            </a:r>
            <a:r>
              <a:rPr lang="en-US" sz="4000" dirty="0">
                <a:solidFill>
                  <a:schemeClr val="accent6">
                    <a:lumMod val="50000"/>
                  </a:schemeClr>
                </a:solidFill>
                <a:latin typeface="Times New Roman" panose="02020603050405020304" pitchFamily="18" charset="0"/>
                <a:cs typeface="Times New Roman" panose="02020603050405020304" pitchFamily="18" charset="0"/>
              </a:rPr>
              <a:t> </a:t>
            </a:r>
            <a:r>
              <a:rPr lang="en-US" sz="4000" dirty="0" err="1">
                <a:solidFill>
                  <a:schemeClr val="accent6">
                    <a:lumMod val="50000"/>
                  </a:schemeClr>
                </a:solidFill>
                <a:latin typeface="Times New Roman" panose="02020603050405020304" pitchFamily="18" charset="0"/>
                <a:cs typeface="Times New Roman" panose="02020603050405020304" pitchFamily="18" charset="0"/>
              </a:rPr>
              <a:t>nét</a:t>
            </a:r>
            <a:r>
              <a:rPr lang="en-US" sz="4000" dirty="0">
                <a:solidFill>
                  <a:schemeClr val="accent6">
                    <a:lumMod val="50000"/>
                  </a:schemeClr>
                </a:solidFill>
                <a:latin typeface="Times New Roman" panose="02020603050405020304" pitchFamily="18" charset="0"/>
                <a:cs typeface="Times New Roman" panose="02020603050405020304" pitchFamily="18" charset="0"/>
              </a:rPr>
              <a:t> </a:t>
            </a:r>
            <a:r>
              <a:rPr lang="en-US" sz="4000" dirty="0" err="1">
                <a:solidFill>
                  <a:schemeClr val="accent6">
                    <a:lumMod val="50000"/>
                  </a:schemeClr>
                </a:solidFill>
                <a:latin typeface="Times New Roman" panose="02020603050405020304" pitchFamily="18" charset="0"/>
                <a:cs typeface="Times New Roman" panose="02020603050405020304" pitchFamily="18" charset="0"/>
              </a:rPr>
              <a:t>nhạc</a:t>
            </a:r>
            <a:endParaRPr lang="en-US" sz="4000"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6" name="Picture 5" descr="A sheet of music with notes&#10;&#10;Description automatically generated">
            <a:extLst>
              <a:ext uri="{FF2B5EF4-FFF2-40B4-BE49-F238E27FC236}">
                <a16:creationId xmlns:a16="http://schemas.microsoft.com/office/drawing/2014/main" id="{DEDC81F1-B689-3BB7-4D57-DE6CCD742F93}"/>
              </a:ext>
            </a:extLst>
          </p:cNvPr>
          <p:cNvPicPr>
            <a:picLocks noChangeAspect="1"/>
          </p:cNvPicPr>
          <p:nvPr/>
        </p:nvPicPr>
        <p:blipFill>
          <a:blip r:embed="rId2"/>
          <a:stretch>
            <a:fillRect/>
          </a:stretch>
        </p:blipFill>
        <p:spPr>
          <a:xfrm>
            <a:off x="1574337" y="929132"/>
            <a:ext cx="5816663" cy="379880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8" name="TextBox 7">
            <a:hlinkClick r:id="rId3"/>
            <a:extLst>
              <a:ext uri="{FF2B5EF4-FFF2-40B4-BE49-F238E27FC236}">
                <a16:creationId xmlns:a16="http://schemas.microsoft.com/office/drawing/2014/main" id="{81D647B3-EDBC-6F07-0393-4112A4560F7D}"/>
              </a:ext>
            </a:extLst>
          </p:cNvPr>
          <p:cNvSpPr txBox="1"/>
          <p:nvPr/>
        </p:nvSpPr>
        <p:spPr>
          <a:xfrm>
            <a:off x="2360101" y="4815272"/>
            <a:ext cx="5209562" cy="307777"/>
          </a:xfrm>
          <a:prstGeom prst="rect">
            <a:avLst/>
          </a:prstGeom>
          <a:noFill/>
        </p:spPr>
        <p:txBody>
          <a:bodyPr wrap="square">
            <a:spAutoFit/>
          </a:bodyPr>
          <a:lstStyle/>
          <a:p>
            <a:r>
              <a:rPr lang="en-GB" dirty="0"/>
              <a:t>https://</a:t>
            </a:r>
            <a:r>
              <a:rPr lang="en-GB" dirty="0" err="1"/>
              <a:t>www.youtube.com</a:t>
            </a:r>
            <a:r>
              <a:rPr lang="en-GB" dirty="0"/>
              <a:t>/</a:t>
            </a:r>
            <a:r>
              <a:rPr lang="en-GB" dirty="0" err="1"/>
              <a:t>watch?v</a:t>
            </a:r>
            <a:r>
              <a:rPr lang="en-GB" dirty="0"/>
              <a:t>=</a:t>
            </a:r>
            <a:r>
              <a:rPr lang="en-GB" dirty="0" err="1"/>
              <a:t>uSzcEZfBWk0</a:t>
            </a:r>
            <a:endParaRPr lang="en-GB" dirty="0"/>
          </a:p>
        </p:txBody>
      </p:sp>
    </p:spTree>
    <p:extLst>
      <p:ext uri="{BB962C8B-B14F-4D97-AF65-F5344CB8AC3E}">
        <p14:creationId xmlns:p14="http://schemas.microsoft.com/office/powerpoint/2010/main" val="25276603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637;p54">
            <a:extLst>
              <a:ext uri="{FF2B5EF4-FFF2-40B4-BE49-F238E27FC236}">
                <a16:creationId xmlns:a16="http://schemas.microsoft.com/office/drawing/2014/main" id="{EEBE63E8-B225-8CEB-0A87-8B137459C906}"/>
              </a:ext>
            </a:extLst>
          </p:cNvPr>
          <p:cNvGrpSpPr/>
          <p:nvPr/>
        </p:nvGrpSpPr>
        <p:grpSpPr>
          <a:xfrm rot="10800000" flipH="1">
            <a:off x="-1438124" y="477638"/>
            <a:ext cx="4545173" cy="5340275"/>
            <a:chOff x="-1304773" y="-1131675"/>
            <a:chExt cx="4545173" cy="5340275"/>
          </a:xfrm>
        </p:grpSpPr>
        <p:pic>
          <p:nvPicPr>
            <p:cNvPr id="6" name="Google Shape;638;p54">
              <a:extLst>
                <a:ext uri="{FF2B5EF4-FFF2-40B4-BE49-F238E27FC236}">
                  <a16:creationId xmlns:a16="http://schemas.microsoft.com/office/drawing/2014/main" id="{CD9865E1-D2A3-DF9E-0313-65ECE9AFADCC}"/>
                </a:ext>
              </a:extLst>
            </p:cNvPr>
            <p:cNvPicPr preferRelativeResize="0"/>
            <p:nvPr/>
          </p:nvPicPr>
          <p:blipFill>
            <a:blip r:embed="rId2">
              <a:alphaModFix/>
            </a:blip>
            <a:stretch>
              <a:fillRect/>
            </a:stretch>
          </p:blipFill>
          <p:spPr>
            <a:xfrm rot="10800000" flipH="1">
              <a:off x="-54324" y="2539975"/>
              <a:ext cx="1184750" cy="1668625"/>
            </a:xfrm>
            <a:prstGeom prst="rect">
              <a:avLst/>
            </a:prstGeom>
            <a:noFill/>
            <a:ln>
              <a:noFill/>
            </a:ln>
          </p:spPr>
        </p:pic>
        <p:pic>
          <p:nvPicPr>
            <p:cNvPr id="7" name="Google Shape;639;p54">
              <a:extLst>
                <a:ext uri="{FF2B5EF4-FFF2-40B4-BE49-F238E27FC236}">
                  <a16:creationId xmlns:a16="http://schemas.microsoft.com/office/drawing/2014/main" id="{9E8C63AE-BD40-98DE-4198-890E9D282BB7}"/>
                </a:ext>
              </a:extLst>
            </p:cNvPr>
            <p:cNvPicPr preferRelativeResize="0"/>
            <p:nvPr/>
          </p:nvPicPr>
          <p:blipFill>
            <a:blip r:embed="rId3">
              <a:alphaModFix/>
            </a:blip>
            <a:stretch>
              <a:fillRect/>
            </a:stretch>
          </p:blipFill>
          <p:spPr>
            <a:xfrm rot="4065820">
              <a:off x="1802577" y="-593946"/>
              <a:ext cx="1167272" cy="1368418"/>
            </a:xfrm>
            <a:prstGeom prst="rect">
              <a:avLst/>
            </a:prstGeom>
            <a:noFill/>
            <a:ln>
              <a:noFill/>
            </a:ln>
          </p:spPr>
        </p:pic>
        <p:pic>
          <p:nvPicPr>
            <p:cNvPr id="8" name="Google Shape;640;p54">
              <a:extLst>
                <a:ext uri="{FF2B5EF4-FFF2-40B4-BE49-F238E27FC236}">
                  <a16:creationId xmlns:a16="http://schemas.microsoft.com/office/drawing/2014/main" id="{8F832FB6-8C84-D7FA-AF68-58AF604A1907}"/>
                </a:ext>
              </a:extLst>
            </p:cNvPr>
            <p:cNvPicPr preferRelativeResize="0"/>
            <p:nvPr/>
          </p:nvPicPr>
          <p:blipFill>
            <a:blip r:embed="rId4">
              <a:alphaModFix/>
            </a:blip>
            <a:stretch>
              <a:fillRect/>
            </a:stretch>
          </p:blipFill>
          <p:spPr>
            <a:xfrm>
              <a:off x="-1075509" y="-1131675"/>
              <a:ext cx="3641590" cy="3060143"/>
            </a:xfrm>
            <a:prstGeom prst="rect">
              <a:avLst/>
            </a:prstGeom>
            <a:noFill/>
            <a:ln>
              <a:noFill/>
            </a:ln>
          </p:spPr>
        </p:pic>
        <p:pic>
          <p:nvPicPr>
            <p:cNvPr id="9" name="Google Shape;641;p54">
              <a:extLst>
                <a:ext uri="{FF2B5EF4-FFF2-40B4-BE49-F238E27FC236}">
                  <a16:creationId xmlns:a16="http://schemas.microsoft.com/office/drawing/2014/main" id="{316243B2-B7DE-6075-E3FA-5D038724F65B}"/>
                </a:ext>
              </a:extLst>
            </p:cNvPr>
            <p:cNvPicPr preferRelativeResize="0"/>
            <p:nvPr/>
          </p:nvPicPr>
          <p:blipFill>
            <a:blip r:embed="rId5">
              <a:alphaModFix/>
            </a:blip>
            <a:stretch>
              <a:fillRect/>
            </a:stretch>
          </p:blipFill>
          <p:spPr>
            <a:xfrm rot="1392348">
              <a:off x="-938027" y="929395"/>
              <a:ext cx="2726349" cy="2421263"/>
            </a:xfrm>
            <a:prstGeom prst="rect">
              <a:avLst/>
            </a:prstGeom>
            <a:noFill/>
            <a:ln>
              <a:noFill/>
            </a:ln>
          </p:spPr>
        </p:pic>
      </p:grpSp>
      <p:sp>
        <p:nvSpPr>
          <p:cNvPr id="10" name="Google Shape;1881;p35">
            <a:extLst>
              <a:ext uri="{FF2B5EF4-FFF2-40B4-BE49-F238E27FC236}">
                <a16:creationId xmlns:a16="http://schemas.microsoft.com/office/drawing/2014/main" id="{1FCF2F83-EAB3-1438-D76A-F6A0EA334CD6}"/>
              </a:ext>
            </a:extLst>
          </p:cNvPr>
          <p:cNvSpPr txBox="1">
            <a:spLocks noGrp="1"/>
          </p:cNvSpPr>
          <p:nvPr>
            <p:ph type="title"/>
          </p:nvPr>
        </p:nvSpPr>
        <p:spPr>
          <a:xfrm>
            <a:off x="2015281" y="154712"/>
            <a:ext cx="5562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chemeClr val="accent6">
                    <a:lumMod val="50000"/>
                  </a:schemeClr>
                </a:solidFill>
                <a:latin typeface="Times New Roman" panose="02020603050405020304" pitchFamily="18" charset="0"/>
                <a:cs typeface="Times New Roman" panose="02020603050405020304" pitchFamily="18" charset="0"/>
              </a:rPr>
              <a:t>LUYỆN TẬP</a:t>
            </a:r>
            <a:endParaRPr sz="40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B2A4200B-4C41-D32F-27D9-DA0F77AB83C5}"/>
              </a:ext>
            </a:extLst>
          </p:cNvPr>
          <p:cNvSpPr txBox="1"/>
          <p:nvPr/>
        </p:nvSpPr>
        <p:spPr>
          <a:xfrm>
            <a:off x="1398672" y="1135893"/>
            <a:ext cx="5109091" cy="830997"/>
          </a:xfrm>
          <a:prstGeom prst="rect">
            <a:avLst/>
          </a:prstGeom>
          <a:noFill/>
        </p:spPr>
        <p:txBody>
          <a:bodyPr wrap="none" rtlCol="0">
            <a:spAutoFit/>
          </a:bodyPr>
          <a:lstStyle/>
          <a:p>
            <a:pPr marL="342900" indent="-342900">
              <a:buFont typeface="Arial" panose="020B0604020202020204" pitchFamily="34" charset="0"/>
              <a:buChar char="•"/>
            </a:pPr>
            <a:r>
              <a:rPr lang="en-VN" sz="2400" dirty="0">
                <a:solidFill>
                  <a:schemeClr val="bg2"/>
                </a:solidFill>
                <a:latin typeface="Times New Roman" panose="02020603050405020304" pitchFamily="18" charset="0"/>
                <a:cs typeface="Times New Roman" panose="02020603050405020304" pitchFamily="18" charset="0"/>
              </a:rPr>
              <a:t>Đọc nhạc kết hợp gõ đệm theo phách</a:t>
            </a:r>
          </a:p>
          <a:p>
            <a:pPr marL="342900" indent="-342900">
              <a:buFont typeface="Arial" panose="020B0604020202020204" pitchFamily="34" charset="0"/>
              <a:buChar char="•"/>
            </a:pPr>
            <a:r>
              <a:rPr lang="en-VN" sz="2400" dirty="0">
                <a:solidFill>
                  <a:schemeClr val="bg2"/>
                </a:solidFill>
                <a:latin typeface="Times New Roman" panose="02020603050405020304" pitchFamily="18" charset="0"/>
                <a:cs typeface="Times New Roman" panose="02020603050405020304" pitchFamily="18" charset="0"/>
              </a:rPr>
              <a:t>Đọc nhạc kết hợp đánh nhịp 2/4</a:t>
            </a:r>
          </a:p>
        </p:txBody>
      </p:sp>
      <p:pic>
        <p:nvPicPr>
          <p:cNvPr id="3" name="Picture 2" descr="A sheet of music with notes&#10;&#10;Description automatically generated">
            <a:extLst>
              <a:ext uri="{FF2B5EF4-FFF2-40B4-BE49-F238E27FC236}">
                <a16:creationId xmlns:a16="http://schemas.microsoft.com/office/drawing/2014/main" id="{BF403E6A-9629-47B9-B9C7-9C57B69B360F}"/>
              </a:ext>
            </a:extLst>
          </p:cNvPr>
          <p:cNvPicPr>
            <a:picLocks noChangeAspect="1"/>
          </p:cNvPicPr>
          <p:nvPr/>
        </p:nvPicPr>
        <p:blipFill>
          <a:blip r:embed="rId6"/>
          <a:stretch>
            <a:fillRect/>
          </a:stretch>
        </p:blipFill>
        <p:spPr>
          <a:xfrm>
            <a:off x="4368455" y="2050614"/>
            <a:ext cx="4685633" cy="306014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1" name="TextBox 10">
            <a:hlinkClick r:id="rId7"/>
            <a:extLst>
              <a:ext uri="{FF2B5EF4-FFF2-40B4-BE49-F238E27FC236}">
                <a16:creationId xmlns:a16="http://schemas.microsoft.com/office/drawing/2014/main" id="{46B736CC-0859-6DB6-FFA5-EBA49F316A55}"/>
              </a:ext>
            </a:extLst>
          </p:cNvPr>
          <p:cNvSpPr txBox="1"/>
          <p:nvPr/>
        </p:nvSpPr>
        <p:spPr>
          <a:xfrm>
            <a:off x="1646865" y="2868834"/>
            <a:ext cx="2186904" cy="523220"/>
          </a:xfrm>
          <a:prstGeom prst="rect">
            <a:avLst/>
          </a:prstGeom>
          <a:noFill/>
        </p:spPr>
        <p:txBody>
          <a:bodyPr wrap="square">
            <a:spAutoFit/>
          </a:bodyPr>
          <a:lstStyle/>
          <a:p>
            <a:r>
              <a:rPr lang="en-GB" dirty="0"/>
              <a:t>https://</a:t>
            </a:r>
            <a:r>
              <a:rPr lang="en-GB" dirty="0" err="1"/>
              <a:t>www.youtube.com</a:t>
            </a:r>
            <a:r>
              <a:rPr lang="en-GB" dirty="0"/>
              <a:t>/</a:t>
            </a:r>
            <a:r>
              <a:rPr lang="en-GB" dirty="0" err="1"/>
              <a:t>watch?v</a:t>
            </a:r>
            <a:r>
              <a:rPr lang="en-GB" dirty="0"/>
              <a:t>=</a:t>
            </a:r>
            <a:r>
              <a:rPr lang="en-GB" dirty="0" err="1"/>
              <a:t>dXRIrbvs3k4</a:t>
            </a:r>
            <a:endParaRPr lang="en-GB" dirty="0"/>
          </a:p>
        </p:txBody>
      </p:sp>
    </p:spTree>
    <p:extLst>
      <p:ext uri="{BB962C8B-B14F-4D97-AF65-F5344CB8AC3E}">
        <p14:creationId xmlns:p14="http://schemas.microsoft.com/office/powerpoint/2010/main" val="6489790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637;p54">
            <a:extLst>
              <a:ext uri="{FF2B5EF4-FFF2-40B4-BE49-F238E27FC236}">
                <a16:creationId xmlns:a16="http://schemas.microsoft.com/office/drawing/2014/main" id="{EEBE63E8-B225-8CEB-0A87-8B137459C906}"/>
              </a:ext>
            </a:extLst>
          </p:cNvPr>
          <p:cNvGrpSpPr/>
          <p:nvPr/>
        </p:nvGrpSpPr>
        <p:grpSpPr>
          <a:xfrm rot="10800000" flipH="1">
            <a:off x="-1112448" y="490164"/>
            <a:ext cx="4545173" cy="5340275"/>
            <a:chOff x="-1304773" y="-1131675"/>
            <a:chExt cx="4545173" cy="5340275"/>
          </a:xfrm>
        </p:grpSpPr>
        <p:pic>
          <p:nvPicPr>
            <p:cNvPr id="6" name="Google Shape;638;p54">
              <a:extLst>
                <a:ext uri="{FF2B5EF4-FFF2-40B4-BE49-F238E27FC236}">
                  <a16:creationId xmlns:a16="http://schemas.microsoft.com/office/drawing/2014/main" id="{CD9865E1-D2A3-DF9E-0313-65ECE9AFADCC}"/>
                </a:ext>
              </a:extLst>
            </p:cNvPr>
            <p:cNvPicPr preferRelativeResize="0"/>
            <p:nvPr/>
          </p:nvPicPr>
          <p:blipFill>
            <a:blip r:embed="rId2">
              <a:alphaModFix/>
            </a:blip>
            <a:stretch>
              <a:fillRect/>
            </a:stretch>
          </p:blipFill>
          <p:spPr>
            <a:xfrm rot="10800000" flipH="1">
              <a:off x="-54324" y="2539975"/>
              <a:ext cx="1184750" cy="1668625"/>
            </a:xfrm>
            <a:prstGeom prst="rect">
              <a:avLst/>
            </a:prstGeom>
            <a:noFill/>
            <a:ln>
              <a:noFill/>
            </a:ln>
          </p:spPr>
        </p:pic>
        <p:pic>
          <p:nvPicPr>
            <p:cNvPr id="7" name="Google Shape;639;p54">
              <a:extLst>
                <a:ext uri="{FF2B5EF4-FFF2-40B4-BE49-F238E27FC236}">
                  <a16:creationId xmlns:a16="http://schemas.microsoft.com/office/drawing/2014/main" id="{9E8C63AE-BD40-98DE-4198-890E9D282BB7}"/>
                </a:ext>
              </a:extLst>
            </p:cNvPr>
            <p:cNvPicPr preferRelativeResize="0"/>
            <p:nvPr/>
          </p:nvPicPr>
          <p:blipFill>
            <a:blip r:embed="rId3">
              <a:alphaModFix/>
            </a:blip>
            <a:stretch>
              <a:fillRect/>
            </a:stretch>
          </p:blipFill>
          <p:spPr>
            <a:xfrm rot="4065820">
              <a:off x="1802577" y="-593946"/>
              <a:ext cx="1167272" cy="1368418"/>
            </a:xfrm>
            <a:prstGeom prst="rect">
              <a:avLst/>
            </a:prstGeom>
            <a:noFill/>
            <a:ln>
              <a:noFill/>
            </a:ln>
          </p:spPr>
        </p:pic>
        <p:pic>
          <p:nvPicPr>
            <p:cNvPr id="8" name="Google Shape;640;p54">
              <a:extLst>
                <a:ext uri="{FF2B5EF4-FFF2-40B4-BE49-F238E27FC236}">
                  <a16:creationId xmlns:a16="http://schemas.microsoft.com/office/drawing/2014/main" id="{8F832FB6-8C84-D7FA-AF68-58AF604A1907}"/>
                </a:ext>
              </a:extLst>
            </p:cNvPr>
            <p:cNvPicPr preferRelativeResize="0"/>
            <p:nvPr/>
          </p:nvPicPr>
          <p:blipFill>
            <a:blip r:embed="rId4">
              <a:alphaModFix/>
            </a:blip>
            <a:stretch>
              <a:fillRect/>
            </a:stretch>
          </p:blipFill>
          <p:spPr>
            <a:xfrm>
              <a:off x="-1075509" y="-1131675"/>
              <a:ext cx="3641590" cy="3060143"/>
            </a:xfrm>
            <a:prstGeom prst="rect">
              <a:avLst/>
            </a:prstGeom>
            <a:noFill/>
            <a:ln>
              <a:noFill/>
            </a:ln>
          </p:spPr>
        </p:pic>
        <p:pic>
          <p:nvPicPr>
            <p:cNvPr id="9" name="Google Shape;641;p54">
              <a:extLst>
                <a:ext uri="{FF2B5EF4-FFF2-40B4-BE49-F238E27FC236}">
                  <a16:creationId xmlns:a16="http://schemas.microsoft.com/office/drawing/2014/main" id="{316243B2-B7DE-6075-E3FA-5D038724F65B}"/>
                </a:ext>
              </a:extLst>
            </p:cNvPr>
            <p:cNvPicPr preferRelativeResize="0"/>
            <p:nvPr/>
          </p:nvPicPr>
          <p:blipFill>
            <a:blip r:embed="rId5">
              <a:alphaModFix/>
            </a:blip>
            <a:stretch>
              <a:fillRect/>
            </a:stretch>
          </p:blipFill>
          <p:spPr>
            <a:xfrm rot="1392348">
              <a:off x="-938027" y="929395"/>
              <a:ext cx="2726349" cy="2421263"/>
            </a:xfrm>
            <a:prstGeom prst="rect">
              <a:avLst/>
            </a:prstGeom>
            <a:noFill/>
            <a:ln>
              <a:noFill/>
            </a:ln>
          </p:spPr>
        </p:pic>
      </p:grpSp>
      <p:sp>
        <p:nvSpPr>
          <p:cNvPr id="10" name="Google Shape;1881;p35">
            <a:extLst>
              <a:ext uri="{FF2B5EF4-FFF2-40B4-BE49-F238E27FC236}">
                <a16:creationId xmlns:a16="http://schemas.microsoft.com/office/drawing/2014/main" id="{1FCF2F83-EAB3-1438-D76A-F6A0EA334CD6}"/>
              </a:ext>
            </a:extLst>
          </p:cNvPr>
          <p:cNvSpPr txBox="1">
            <a:spLocks noGrp="1"/>
          </p:cNvSpPr>
          <p:nvPr>
            <p:ph type="title"/>
          </p:nvPr>
        </p:nvSpPr>
        <p:spPr>
          <a:xfrm>
            <a:off x="2015281" y="154712"/>
            <a:ext cx="5562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chemeClr val="accent6">
                    <a:lumMod val="50000"/>
                  </a:schemeClr>
                </a:solidFill>
                <a:latin typeface="Times New Roman" panose="02020603050405020304" pitchFamily="18" charset="0"/>
                <a:cs typeface="Times New Roman" panose="02020603050405020304" pitchFamily="18" charset="0"/>
              </a:rPr>
              <a:t>VẬN DỤNG</a:t>
            </a:r>
            <a:endParaRPr sz="4000"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4995D1B4-F15C-7817-CDCE-4599BCD7F38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955192" y="2593214"/>
            <a:ext cx="6163516" cy="2550286"/>
          </a:xfrm>
          <a:prstGeom prst="rect">
            <a:avLst/>
          </a:prstGeom>
        </p:spPr>
      </p:pic>
      <p:sp>
        <p:nvSpPr>
          <p:cNvPr id="2" name="TextBox 1">
            <a:extLst>
              <a:ext uri="{FF2B5EF4-FFF2-40B4-BE49-F238E27FC236}">
                <a16:creationId xmlns:a16="http://schemas.microsoft.com/office/drawing/2014/main" id="{A8FAC81A-7028-6308-41A0-97222B6B8003}"/>
              </a:ext>
            </a:extLst>
          </p:cNvPr>
          <p:cNvSpPr txBox="1"/>
          <p:nvPr/>
        </p:nvSpPr>
        <p:spPr>
          <a:xfrm>
            <a:off x="1724348" y="1123787"/>
            <a:ext cx="6799166" cy="1384995"/>
          </a:xfrm>
          <a:prstGeom prst="rect">
            <a:avLst/>
          </a:prstGeom>
          <a:noFill/>
        </p:spPr>
        <p:txBody>
          <a:bodyPr wrap="square" rtlCol="0">
            <a:spAutoFit/>
          </a:bodyPr>
          <a:lstStyle/>
          <a:p>
            <a:r>
              <a:rPr lang="en-VN" sz="2800" dirty="0">
                <a:solidFill>
                  <a:schemeClr val="bg2"/>
                </a:solidFill>
                <a:latin typeface="Times New Roman" panose="02020603050405020304" pitchFamily="18" charset="0"/>
                <a:cs typeface="Times New Roman" panose="02020603050405020304" pitchFamily="18" charset="0"/>
              </a:rPr>
              <a:t>Đặt lời mới cho bài đọc nhạc số 5 theo chủ đề tự chọn, trình bày sản phẩm vào phần vận dụng sáng tạo.</a:t>
            </a:r>
          </a:p>
        </p:txBody>
      </p:sp>
    </p:spTree>
    <p:extLst>
      <p:ext uri="{BB962C8B-B14F-4D97-AF65-F5344CB8AC3E}">
        <p14:creationId xmlns:p14="http://schemas.microsoft.com/office/powerpoint/2010/main" val="19051709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713"/>
        <p:cNvGrpSpPr/>
        <p:nvPr/>
      </p:nvGrpSpPr>
      <p:grpSpPr>
        <a:xfrm>
          <a:off x="0" y="0"/>
          <a:ext cx="0" cy="0"/>
          <a:chOff x="0" y="0"/>
          <a:chExt cx="0" cy="0"/>
        </a:xfrm>
      </p:grpSpPr>
      <p:sp>
        <p:nvSpPr>
          <p:cNvPr id="1714" name="Google Shape;1714;p33"/>
          <p:cNvSpPr/>
          <p:nvPr/>
        </p:nvSpPr>
        <p:spPr>
          <a:xfrm rot="-5400000" flipH="1">
            <a:off x="997846" y="1489355"/>
            <a:ext cx="2714478" cy="3270170"/>
          </a:xfrm>
          <a:custGeom>
            <a:avLst/>
            <a:gdLst/>
            <a:ahLst/>
            <a:cxnLst/>
            <a:rect l="l" t="t" r="r" b="b"/>
            <a:pathLst>
              <a:path w="11351" h="13085" extrusionOk="0">
                <a:moveTo>
                  <a:pt x="9862" y="1"/>
                </a:moveTo>
                <a:cubicBezTo>
                  <a:pt x="6940" y="1"/>
                  <a:pt x="5693" y="2488"/>
                  <a:pt x="4864" y="2759"/>
                </a:cubicBezTo>
                <a:cubicBezTo>
                  <a:pt x="3906" y="3072"/>
                  <a:pt x="2509" y="3039"/>
                  <a:pt x="1253" y="4783"/>
                </a:cubicBezTo>
                <a:cubicBezTo>
                  <a:pt x="0" y="6526"/>
                  <a:pt x="1416" y="8166"/>
                  <a:pt x="2628" y="8792"/>
                </a:cubicBezTo>
                <a:cubicBezTo>
                  <a:pt x="3841" y="9418"/>
                  <a:pt x="6187" y="10048"/>
                  <a:pt x="7519" y="11997"/>
                </a:cubicBezTo>
                <a:cubicBezTo>
                  <a:pt x="8100" y="12845"/>
                  <a:pt x="8899" y="13084"/>
                  <a:pt x="9618" y="13084"/>
                </a:cubicBezTo>
                <a:cubicBezTo>
                  <a:pt x="10553" y="13084"/>
                  <a:pt x="11351" y="12679"/>
                  <a:pt x="11351" y="12679"/>
                </a:cubicBezTo>
                <a:lnTo>
                  <a:pt x="11351" y="199"/>
                </a:lnTo>
                <a:cubicBezTo>
                  <a:pt x="10811" y="61"/>
                  <a:pt x="10316" y="1"/>
                  <a:pt x="98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1715" name="Google Shape;1715;p33"/>
          <p:cNvGrpSpPr/>
          <p:nvPr/>
        </p:nvGrpSpPr>
        <p:grpSpPr>
          <a:xfrm>
            <a:off x="1031183" y="3791001"/>
            <a:ext cx="2383647" cy="918310"/>
            <a:chOff x="1031183" y="3791001"/>
            <a:chExt cx="2383647" cy="918310"/>
          </a:xfrm>
        </p:grpSpPr>
        <p:sp>
          <p:nvSpPr>
            <p:cNvPr id="1716" name="Google Shape;1716;p33"/>
            <p:cNvSpPr/>
            <p:nvPr/>
          </p:nvSpPr>
          <p:spPr>
            <a:xfrm>
              <a:off x="1203069" y="3791001"/>
              <a:ext cx="644449" cy="717868"/>
            </a:xfrm>
            <a:custGeom>
              <a:avLst/>
              <a:gdLst/>
              <a:ahLst/>
              <a:cxnLst/>
              <a:rect l="l" t="t" r="r" b="b"/>
              <a:pathLst>
                <a:path w="51815" h="57718" extrusionOk="0">
                  <a:moveTo>
                    <a:pt x="34577" y="1"/>
                  </a:moveTo>
                  <a:cubicBezTo>
                    <a:pt x="34564" y="1"/>
                    <a:pt x="34551" y="14"/>
                    <a:pt x="34526" y="39"/>
                  </a:cubicBezTo>
                  <a:lnTo>
                    <a:pt x="27998" y="2538"/>
                  </a:lnTo>
                  <a:lnTo>
                    <a:pt x="21521" y="5037"/>
                  </a:lnTo>
                  <a:lnTo>
                    <a:pt x="17901" y="6363"/>
                  </a:lnTo>
                  <a:lnTo>
                    <a:pt x="14331" y="7740"/>
                  </a:lnTo>
                  <a:lnTo>
                    <a:pt x="9690" y="9525"/>
                  </a:lnTo>
                  <a:lnTo>
                    <a:pt x="7854" y="10239"/>
                  </a:lnTo>
                  <a:lnTo>
                    <a:pt x="255" y="13146"/>
                  </a:lnTo>
                  <a:cubicBezTo>
                    <a:pt x="153" y="13197"/>
                    <a:pt x="102" y="13248"/>
                    <a:pt x="51" y="13299"/>
                  </a:cubicBezTo>
                  <a:cubicBezTo>
                    <a:pt x="0" y="13401"/>
                    <a:pt x="0" y="13503"/>
                    <a:pt x="0" y="13605"/>
                  </a:cubicBezTo>
                  <a:lnTo>
                    <a:pt x="7956" y="34259"/>
                  </a:lnTo>
                  <a:lnTo>
                    <a:pt x="12903" y="47161"/>
                  </a:lnTo>
                  <a:lnTo>
                    <a:pt x="15912" y="55066"/>
                  </a:lnTo>
                  <a:lnTo>
                    <a:pt x="16830" y="57463"/>
                  </a:lnTo>
                  <a:cubicBezTo>
                    <a:pt x="16881" y="57565"/>
                    <a:pt x="16932" y="57616"/>
                    <a:pt x="16983" y="57667"/>
                  </a:cubicBezTo>
                  <a:cubicBezTo>
                    <a:pt x="17034" y="57718"/>
                    <a:pt x="17085" y="57718"/>
                    <a:pt x="17187" y="57718"/>
                  </a:cubicBezTo>
                  <a:lnTo>
                    <a:pt x="17238" y="57718"/>
                  </a:lnTo>
                  <a:lnTo>
                    <a:pt x="23255" y="55423"/>
                  </a:lnTo>
                  <a:lnTo>
                    <a:pt x="38147" y="49711"/>
                  </a:lnTo>
                  <a:lnTo>
                    <a:pt x="48805" y="45631"/>
                  </a:lnTo>
                  <a:lnTo>
                    <a:pt x="51559" y="44560"/>
                  </a:lnTo>
                  <a:cubicBezTo>
                    <a:pt x="51610" y="44560"/>
                    <a:pt x="51712" y="44509"/>
                    <a:pt x="51763" y="44407"/>
                  </a:cubicBezTo>
                  <a:cubicBezTo>
                    <a:pt x="51814" y="44356"/>
                    <a:pt x="51814" y="44254"/>
                    <a:pt x="51763" y="44152"/>
                  </a:cubicBezTo>
                  <a:lnTo>
                    <a:pt x="46510" y="30332"/>
                  </a:lnTo>
                  <a:lnTo>
                    <a:pt x="43807" y="23294"/>
                  </a:lnTo>
                  <a:lnTo>
                    <a:pt x="40442" y="14574"/>
                  </a:lnTo>
                  <a:lnTo>
                    <a:pt x="35852" y="2538"/>
                  </a:lnTo>
                  <a:lnTo>
                    <a:pt x="35036" y="447"/>
                  </a:lnTo>
                  <a:lnTo>
                    <a:pt x="35036" y="396"/>
                  </a:lnTo>
                  <a:lnTo>
                    <a:pt x="34985" y="294"/>
                  </a:lnTo>
                  <a:cubicBezTo>
                    <a:pt x="34985" y="192"/>
                    <a:pt x="34934" y="141"/>
                    <a:pt x="34832" y="90"/>
                  </a:cubicBezTo>
                  <a:cubicBezTo>
                    <a:pt x="34781" y="39"/>
                    <a:pt x="34730" y="39"/>
                    <a:pt x="34679" y="39"/>
                  </a:cubicBezTo>
                  <a:lnTo>
                    <a:pt x="34628" y="39"/>
                  </a:lnTo>
                  <a:cubicBezTo>
                    <a:pt x="34602" y="14"/>
                    <a:pt x="34590" y="1"/>
                    <a:pt x="34577" y="1"/>
                  </a:cubicBezTo>
                  <a:close/>
                </a:path>
              </a:pathLst>
            </a:custGeo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17" name="Google Shape;1717;p33"/>
            <p:cNvSpPr/>
            <p:nvPr/>
          </p:nvSpPr>
          <p:spPr>
            <a:xfrm>
              <a:off x="2628950" y="4094675"/>
              <a:ext cx="448447" cy="397049"/>
            </a:xfrm>
            <a:custGeom>
              <a:avLst/>
              <a:gdLst/>
              <a:ahLst/>
              <a:cxnLst/>
              <a:rect l="l" t="t" r="r" b="b"/>
              <a:pathLst>
                <a:path w="36056" h="44675" extrusionOk="0">
                  <a:moveTo>
                    <a:pt x="33149" y="0"/>
                  </a:moveTo>
                  <a:lnTo>
                    <a:pt x="24224" y="561"/>
                  </a:lnTo>
                  <a:lnTo>
                    <a:pt x="16065" y="1020"/>
                  </a:lnTo>
                  <a:lnTo>
                    <a:pt x="12699" y="1275"/>
                  </a:lnTo>
                  <a:lnTo>
                    <a:pt x="9486" y="1428"/>
                  </a:lnTo>
                  <a:lnTo>
                    <a:pt x="357" y="1989"/>
                  </a:lnTo>
                  <a:cubicBezTo>
                    <a:pt x="255" y="1989"/>
                    <a:pt x="153" y="2040"/>
                    <a:pt x="102" y="2091"/>
                  </a:cubicBezTo>
                  <a:cubicBezTo>
                    <a:pt x="51" y="2142"/>
                    <a:pt x="0" y="2244"/>
                    <a:pt x="0" y="2346"/>
                  </a:cubicBezTo>
                  <a:lnTo>
                    <a:pt x="51" y="3315"/>
                  </a:lnTo>
                  <a:cubicBezTo>
                    <a:pt x="408" y="8670"/>
                    <a:pt x="714" y="14025"/>
                    <a:pt x="1071" y="19379"/>
                  </a:cubicBezTo>
                  <a:lnTo>
                    <a:pt x="1377" y="24887"/>
                  </a:lnTo>
                  <a:lnTo>
                    <a:pt x="2091" y="36719"/>
                  </a:lnTo>
                  <a:lnTo>
                    <a:pt x="2346" y="40543"/>
                  </a:lnTo>
                  <a:lnTo>
                    <a:pt x="2550" y="44317"/>
                  </a:lnTo>
                  <a:cubicBezTo>
                    <a:pt x="2550" y="44419"/>
                    <a:pt x="2601" y="44470"/>
                    <a:pt x="2652" y="44572"/>
                  </a:cubicBezTo>
                  <a:cubicBezTo>
                    <a:pt x="2703" y="44623"/>
                    <a:pt x="2805" y="44674"/>
                    <a:pt x="2907" y="44674"/>
                  </a:cubicBezTo>
                  <a:lnTo>
                    <a:pt x="20093" y="43654"/>
                  </a:lnTo>
                  <a:lnTo>
                    <a:pt x="35189" y="42736"/>
                  </a:lnTo>
                  <a:lnTo>
                    <a:pt x="35699" y="42685"/>
                  </a:lnTo>
                  <a:cubicBezTo>
                    <a:pt x="35903" y="42685"/>
                    <a:pt x="36056" y="42532"/>
                    <a:pt x="36056" y="42328"/>
                  </a:cubicBezTo>
                  <a:lnTo>
                    <a:pt x="35393" y="31109"/>
                  </a:lnTo>
                  <a:lnTo>
                    <a:pt x="34985" y="25091"/>
                  </a:lnTo>
                  <a:cubicBezTo>
                    <a:pt x="34679" y="19379"/>
                    <a:pt x="34322" y="13617"/>
                    <a:pt x="33965" y="7905"/>
                  </a:cubicBezTo>
                  <a:lnTo>
                    <a:pt x="33812" y="5355"/>
                  </a:lnTo>
                  <a:lnTo>
                    <a:pt x="33455" y="357"/>
                  </a:lnTo>
                  <a:cubicBezTo>
                    <a:pt x="33455" y="153"/>
                    <a:pt x="33302" y="51"/>
                    <a:pt x="33149" y="0"/>
                  </a:cubicBezTo>
                  <a:close/>
                </a:path>
              </a:pathLst>
            </a:custGeom>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18" name="Google Shape;1718;p33"/>
            <p:cNvSpPr/>
            <p:nvPr/>
          </p:nvSpPr>
          <p:spPr>
            <a:xfrm>
              <a:off x="1031183" y="3985922"/>
              <a:ext cx="685667" cy="723390"/>
            </a:xfrm>
            <a:custGeom>
              <a:avLst/>
              <a:gdLst/>
              <a:ahLst/>
              <a:cxnLst/>
              <a:rect l="l" t="t" r="r" b="b"/>
              <a:pathLst>
                <a:path w="55129" h="58162" extrusionOk="0">
                  <a:moveTo>
                    <a:pt x="30191" y="1"/>
                  </a:moveTo>
                  <a:cubicBezTo>
                    <a:pt x="30157" y="1"/>
                    <a:pt x="30123" y="24"/>
                    <a:pt x="30089" y="24"/>
                  </a:cubicBezTo>
                  <a:lnTo>
                    <a:pt x="26978" y="2012"/>
                  </a:lnTo>
                  <a:lnTo>
                    <a:pt x="26927" y="2063"/>
                  </a:lnTo>
                  <a:lnTo>
                    <a:pt x="9180" y="13436"/>
                  </a:lnTo>
                  <a:lnTo>
                    <a:pt x="153" y="19199"/>
                  </a:lnTo>
                  <a:cubicBezTo>
                    <a:pt x="102" y="19250"/>
                    <a:pt x="51" y="19352"/>
                    <a:pt x="0" y="19454"/>
                  </a:cubicBezTo>
                  <a:cubicBezTo>
                    <a:pt x="0" y="19505"/>
                    <a:pt x="0" y="19607"/>
                    <a:pt x="51" y="19658"/>
                  </a:cubicBezTo>
                  <a:lnTo>
                    <a:pt x="6018" y="28990"/>
                  </a:lnTo>
                  <a:lnTo>
                    <a:pt x="11933" y="38221"/>
                  </a:lnTo>
                  <a:lnTo>
                    <a:pt x="16013" y="44596"/>
                  </a:lnTo>
                  <a:lnTo>
                    <a:pt x="24020" y="57090"/>
                  </a:lnTo>
                  <a:cubicBezTo>
                    <a:pt x="24224" y="57396"/>
                    <a:pt x="24377" y="57702"/>
                    <a:pt x="24581" y="57957"/>
                  </a:cubicBezTo>
                  <a:cubicBezTo>
                    <a:pt x="24632" y="58059"/>
                    <a:pt x="24734" y="58110"/>
                    <a:pt x="24887" y="58161"/>
                  </a:cubicBezTo>
                  <a:cubicBezTo>
                    <a:pt x="24938" y="58161"/>
                    <a:pt x="24989" y="58110"/>
                    <a:pt x="25040" y="58110"/>
                  </a:cubicBezTo>
                  <a:lnTo>
                    <a:pt x="37687" y="49950"/>
                  </a:lnTo>
                  <a:lnTo>
                    <a:pt x="43909" y="45973"/>
                  </a:lnTo>
                  <a:lnTo>
                    <a:pt x="48091" y="43321"/>
                  </a:lnTo>
                  <a:lnTo>
                    <a:pt x="54925" y="38935"/>
                  </a:lnTo>
                  <a:cubicBezTo>
                    <a:pt x="55027" y="38884"/>
                    <a:pt x="55078" y="38782"/>
                    <a:pt x="55078" y="38731"/>
                  </a:cubicBezTo>
                  <a:cubicBezTo>
                    <a:pt x="55129" y="38629"/>
                    <a:pt x="55078" y="38527"/>
                    <a:pt x="55078" y="38476"/>
                  </a:cubicBezTo>
                  <a:lnTo>
                    <a:pt x="43042" y="19658"/>
                  </a:lnTo>
                  <a:lnTo>
                    <a:pt x="37432" y="10937"/>
                  </a:lnTo>
                  <a:lnTo>
                    <a:pt x="31160" y="1095"/>
                  </a:lnTo>
                  <a:lnTo>
                    <a:pt x="30701" y="432"/>
                  </a:lnTo>
                  <a:lnTo>
                    <a:pt x="30548" y="177"/>
                  </a:lnTo>
                  <a:cubicBezTo>
                    <a:pt x="30446" y="75"/>
                    <a:pt x="30344" y="24"/>
                    <a:pt x="30242" y="24"/>
                  </a:cubicBezTo>
                  <a:cubicBezTo>
                    <a:pt x="30225" y="7"/>
                    <a:pt x="30208" y="1"/>
                    <a:pt x="301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19" name="Google Shape;1719;p33"/>
            <p:cNvSpPr/>
            <p:nvPr/>
          </p:nvSpPr>
          <p:spPr>
            <a:xfrm>
              <a:off x="2334633" y="4022998"/>
              <a:ext cx="444641" cy="548034"/>
            </a:xfrm>
            <a:custGeom>
              <a:avLst/>
              <a:gdLst/>
              <a:ahLst/>
              <a:cxnLst/>
              <a:rect l="l" t="t" r="r" b="b"/>
              <a:pathLst>
                <a:path w="35750" h="44063" extrusionOk="0">
                  <a:moveTo>
                    <a:pt x="3315" y="0"/>
                  </a:moveTo>
                  <a:cubicBezTo>
                    <a:pt x="3213" y="0"/>
                    <a:pt x="3162" y="0"/>
                    <a:pt x="3111" y="102"/>
                  </a:cubicBezTo>
                  <a:cubicBezTo>
                    <a:pt x="3060" y="153"/>
                    <a:pt x="3009" y="255"/>
                    <a:pt x="3009" y="306"/>
                  </a:cubicBezTo>
                  <a:lnTo>
                    <a:pt x="2499" y="7548"/>
                  </a:lnTo>
                  <a:lnTo>
                    <a:pt x="1785" y="17085"/>
                  </a:lnTo>
                  <a:lnTo>
                    <a:pt x="1173" y="25805"/>
                  </a:lnTo>
                  <a:lnTo>
                    <a:pt x="561" y="34118"/>
                  </a:lnTo>
                  <a:cubicBezTo>
                    <a:pt x="357" y="36566"/>
                    <a:pt x="204" y="38963"/>
                    <a:pt x="0" y="41411"/>
                  </a:cubicBezTo>
                  <a:cubicBezTo>
                    <a:pt x="0" y="41513"/>
                    <a:pt x="51" y="41564"/>
                    <a:pt x="102" y="41666"/>
                  </a:cubicBezTo>
                  <a:cubicBezTo>
                    <a:pt x="153" y="41717"/>
                    <a:pt x="255" y="41768"/>
                    <a:pt x="357" y="41768"/>
                  </a:cubicBezTo>
                  <a:lnTo>
                    <a:pt x="9282" y="42380"/>
                  </a:lnTo>
                  <a:lnTo>
                    <a:pt x="9486" y="42380"/>
                  </a:lnTo>
                  <a:lnTo>
                    <a:pt x="17238" y="42941"/>
                  </a:lnTo>
                  <a:lnTo>
                    <a:pt x="24377" y="43451"/>
                  </a:lnTo>
                  <a:lnTo>
                    <a:pt x="26774" y="43655"/>
                  </a:lnTo>
                  <a:lnTo>
                    <a:pt x="31313" y="43961"/>
                  </a:lnTo>
                  <a:lnTo>
                    <a:pt x="32486" y="44063"/>
                  </a:lnTo>
                  <a:cubicBezTo>
                    <a:pt x="32537" y="44063"/>
                    <a:pt x="32639" y="44012"/>
                    <a:pt x="32690" y="43961"/>
                  </a:cubicBezTo>
                  <a:cubicBezTo>
                    <a:pt x="32741" y="43910"/>
                    <a:pt x="32792" y="43808"/>
                    <a:pt x="32792" y="43706"/>
                  </a:cubicBezTo>
                  <a:lnTo>
                    <a:pt x="33149" y="38810"/>
                  </a:lnTo>
                  <a:cubicBezTo>
                    <a:pt x="33455" y="34832"/>
                    <a:pt x="33710" y="30803"/>
                    <a:pt x="34016" y="26825"/>
                  </a:cubicBezTo>
                  <a:lnTo>
                    <a:pt x="34067" y="25754"/>
                  </a:lnTo>
                  <a:lnTo>
                    <a:pt x="35291" y="9486"/>
                  </a:lnTo>
                  <a:lnTo>
                    <a:pt x="35291" y="9435"/>
                  </a:lnTo>
                  <a:cubicBezTo>
                    <a:pt x="35393" y="8058"/>
                    <a:pt x="35495" y="6681"/>
                    <a:pt x="35546" y="5355"/>
                  </a:cubicBezTo>
                  <a:lnTo>
                    <a:pt x="35750" y="2652"/>
                  </a:lnTo>
                  <a:cubicBezTo>
                    <a:pt x="35750" y="2550"/>
                    <a:pt x="35750" y="2499"/>
                    <a:pt x="35699" y="2448"/>
                  </a:cubicBezTo>
                  <a:cubicBezTo>
                    <a:pt x="35648" y="2397"/>
                    <a:pt x="35597" y="2397"/>
                    <a:pt x="35546" y="2346"/>
                  </a:cubicBezTo>
                  <a:lnTo>
                    <a:pt x="35444" y="2346"/>
                  </a:lnTo>
                  <a:lnTo>
                    <a:pt x="27131" y="1734"/>
                  </a:lnTo>
                  <a:lnTo>
                    <a:pt x="18564" y="1122"/>
                  </a:lnTo>
                  <a:lnTo>
                    <a:pt x="6987" y="255"/>
                  </a:lnTo>
                  <a:lnTo>
                    <a:pt x="336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20" name="Google Shape;1720;p33"/>
            <p:cNvSpPr/>
            <p:nvPr/>
          </p:nvSpPr>
          <p:spPr>
            <a:xfrm>
              <a:off x="2835715" y="3879644"/>
              <a:ext cx="579115" cy="672359"/>
            </a:xfrm>
            <a:custGeom>
              <a:avLst/>
              <a:gdLst/>
              <a:ahLst/>
              <a:cxnLst/>
              <a:rect l="l" t="t" r="r" b="b"/>
              <a:pathLst>
                <a:path w="46562" h="54059" extrusionOk="0">
                  <a:moveTo>
                    <a:pt x="35342" y="1"/>
                  </a:moveTo>
                  <a:lnTo>
                    <a:pt x="24480" y="2653"/>
                  </a:lnTo>
                  <a:lnTo>
                    <a:pt x="21216" y="3418"/>
                  </a:lnTo>
                  <a:lnTo>
                    <a:pt x="17748" y="4285"/>
                  </a:lnTo>
                  <a:lnTo>
                    <a:pt x="15453" y="4795"/>
                  </a:lnTo>
                  <a:lnTo>
                    <a:pt x="9435" y="6274"/>
                  </a:lnTo>
                  <a:lnTo>
                    <a:pt x="1480" y="8161"/>
                  </a:lnTo>
                  <a:lnTo>
                    <a:pt x="307" y="8467"/>
                  </a:lnTo>
                  <a:lnTo>
                    <a:pt x="205" y="8467"/>
                  </a:lnTo>
                  <a:cubicBezTo>
                    <a:pt x="103" y="8467"/>
                    <a:pt x="1" y="8620"/>
                    <a:pt x="1" y="8773"/>
                  </a:cubicBezTo>
                  <a:lnTo>
                    <a:pt x="1" y="8875"/>
                  </a:lnTo>
                  <a:cubicBezTo>
                    <a:pt x="358" y="10455"/>
                    <a:pt x="766" y="12036"/>
                    <a:pt x="1123" y="13668"/>
                  </a:cubicBezTo>
                  <a:cubicBezTo>
                    <a:pt x="1123" y="13770"/>
                    <a:pt x="1174" y="13872"/>
                    <a:pt x="1225" y="13974"/>
                  </a:cubicBezTo>
                  <a:cubicBezTo>
                    <a:pt x="2347" y="18768"/>
                    <a:pt x="3519" y="23613"/>
                    <a:pt x="4692" y="28407"/>
                  </a:cubicBezTo>
                  <a:lnTo>
                    <a:pt x="4743" y="28713"/>
                  </a:lnTo>
                  <a:lnTo>
                    <a:pt x="4845" y="29172"/>
                  </a:lnTo>
                  <a:lnTo>
                    <a:pt x="9690" y="49316"/>
                  </a:lnTo>
                  <a:lnTo>
                    <a:pt x="9690" y="49469"/>
                  </a:lnTo>
                  <a:lnTo>
                    <a:pt x="9792" y="49877"/>
                  </a:lnTo>
                  <a:lnTo>
                    <a:pt x="9894" y="50285"/>
                  </a:lnTo>
                  <a:cubicBezTo>
                    <a:pt x="10200" y="51458"/>
                    <a:pt x="10455" y="52631"/>
                    <a:pt x="10761" y="53804"/>
                  </a:cubicBezTo>
                  <a:cubicBezTo>
                    <a:pt x="10812" y="53957"/>
                    <a:pt x="10914" y="54059"/>
                    <a:pt x="11067" y="54059"/>
                  </a:cubicBezTo>
                  <a:lnTo>
                    <a:pt x="11169" y="54059"/>
                  </a:lnTo>
                  <a:lnTo>
                    <a:pt x="21369" y="51611"/>
                  </a:lnTo>
                  <a:lnTo>
                    <a:pt x="31568" y="49163"/>
                  </a:lnTo>
                  <a:lnTo>
                    <a:pt x="33455" y="48704"/>
                  </a:lnTo>
                  <a:lnTo>
                    <a:pt x="35852" y="48143"/>
                  </a:lnTo>
                  <a:lnTo>
                    <a:pt x="41054" y="46868"/>
                  </a:lnTo>
                  <a:lnTo>
                    <a:pt x="46307" y="45593"/>
                  </a:lnTo>
                  <a:cubicBezTo>
                    <a:pt x="46460" y="45542"/>
                    <a:pt x="46562" y="45389"/>
                    <a:pt x="46562" y="45236"/>
                  </a:cubicBezTo>
                  <a:cubicBezTo>
                    <a:pt x="46562" y="45236"/>
                    <a:pt x="46562" y="45185"/>
                    <a:pt x="46562" y="45185"/>
                  </a:cubicBezTo>
                  <a:lnTo>
                    <a:pt x="45338" y="40187"/>
                  </a:lnTo>
                  <a:lnTo>
                    <a:pt x="45185" y="39575"/>
                  </a:lnTo>
                  <a:lnTo>
                    <a:pt x="44930" y="38453"/>
                  </a:lnTo>
                  <a:lnTo>
                    <a:pt x="44828" y="38147"/>
                  </a:lnTo>
                  <a:lnTo>
                    <a:pt x="41717" y="25092"/>
                  </a:lnTo>
                  <a:lnTo>
                    <a:pt x="41360" y="23715"/>
                  </a:lnTo>
                  <a:lnTo>
                    <a:pt x="41054" y="22389"/>
                  </a:lnTo>
                  <a:lnTo>
                    <a:pt x="36923" y="5203"/>
                  </a:lnTo>
                  <a:lnTo>
                    <a:pt x="36821" y="4846"/>
                  </a:lnTo>
                  <a:lnTo>
                    <a:pt x="36719" y="4336"/>
                  </a:lnTo>
                  <a:lnTo>
                    <a:pt x="36617" y="3877"/>
                  </a:lnTo>
                  <a:lnTo>
                    <a:pt x="35852" y="868"/>
                  </a:lnTo>
                  <a:lnTo>
                    <a:pt x="35750" y="256"/>
                  </a:lnTo>
                  <a:cubicBezTo>
                    <a:pt x="35699" y="103"/>
                    <a:pt x="35546" y="1"/>
                    <a:pt x="353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21" name="Google Shape;1721;p33"/>
            <p:cNvSpPr/>
            <p:nvPr/>
          </p:nvSpPr>
          <p:spPr>
            <a:xfrm>
              <a:off x="1176428" y="4107362"/>
              <a:ext cx="258165" cy="202196"/>
            </a:xfrm>
            <a:custGeom>
              <a:avLst/>
              <a:gdLst/>
              <a:ahLst/>
              <a:cxnLst/>
              <a:rect l="l" t="t" r="r" b="b"/>
              <a:pathLst>
                <a:path w="20757" h="16257" extrusionOk="0">
                  <a:moveTo>
                    <a:pt x="20094" y="0"/>
                  </a:moveTo>
                  <a:cubicBezTo>
                    <a:pt x="19992" y="0"/>
                    <a:pt x="19941" y="0"/>
                    <a:pt x="19839" y="51"/>
                  </a:cubicBezTo>
                  <a:cubicBezTo>
                    <a:pt x="19431" y="153"/>
                    <a:pt x="19074" y="357"/>
                    <a:pt x="18717" y="612"/>
                  </a:cubicBezTo>
                  <a:cubicBezTo>
                    <a:pt x="18564" y="714"/>
                    <a:pt x="18411" y="867"/>
                    <a:pt x="18309" y="1020"/>
                  </a:cubicBezTo>
                  <a:cubicBezTo>
                    <a:pt x="18156" y="1173"/>
                    <a:pt x="18003" y="1377"/>
                    <a:pt x="17901" y="1530"/>
                  </a:cubicBezTo>
                  <a:cubicBezTo>
                    <a:pt x="17748" y="1836"/>
                    <a:pt x="17595" y="2142"/>
                    <a:pt x="17493" y="2448"/>
                  </a:cubicBezTo>
                  <a:cubicBezTo>
                    <a:pt x="17340" y="2754"/>
                    <a:pt x="17238" y="3060"/>
                    <a:pt x="17034" y="3315"/>
                  </a:cubicBezTo>
                  <a:cubicBezTo>
                    <a:pt x="16881" y="3570"/>
                    <a:pt x="16728" y="3774"/>
                    <a:pt x="16524" y="3978"/>
                  </a:cubicBezTo>
                  <a:cubicBezTo>
                    <a:pt x="16371" y="4080"/>
                    <a:pt x="16218" y="4233"/>
                    <a:pt x="16065" y="4335"/>
                  </a:cubicBezTo>
                  <a:cubicBezTo>
                    <a:pt x="15810" y="4437"/>
                    <a:pt x="15504" y="4539"/>
                    <a:pt x="15249" y="4641"/>
                  </a:cubicBezTo>
                  <a:cubicBezTo>
                    <a:pt x="14637" y="4743"/>
                    <a:pt x="14025" y="4794"/>
                    <a:pt x="13413" y="4896"/>
                  </a:cubicBezTo>
                  <a:cubicBezTo>
                    <a:pt x="12750" y="4947"/>
                    <a:pt x="12087" y="5151"/>
                    <a:pt x="11475" y="5406"/>
                  </a:cubicBezTo>
                  <a:cubicBezTo>
                    <a:pt x="11322" y="5508"/>
                    <a:pt x="11169" y="5610"/>
                    <a:pt x="11016" y="5712"/>
                  </a:cubicBezTo>
                  <a:cubicBezTo>
                    <a:pt x="10863" y="5814"/>
                    <a:pt x="10710" y="5967"/>
                    <a:pt x="10557" y="6120"/>
                  </a:cubicBezTo>
                  <a:cubicBezTo>
                    <a:pt x="10302" y="6375"/>
                    <a:pt x="10098" y="6732"/>
                    <a:pt x="9894" y="7038"/>
                  </a:cubicBezTo>
                  <a:cubicBezTo>
                    <a:pt x="9588" y="7701"/>
                    <a:pt x="9384" y="8313"/>
                    <a:pt x="9078" y="8925"/>
                  </a:cubicBezTo>
                  <a:cubicBezTo>
                    <a:pt x="8925" y="9129"/>
                    <a:pt x="8772" y="9333"/>
                    <a:pt x="8619" y="9486"/>
                  </a:cubicBezTo>
                  <a:cubicBezTo>
                    <a:pt x="8415" y="9690"/>
                    <a:pt x="8160" y="9843"/>
                    <a:pt x="7905" y="9996"/>
                  </a:cubicBezTo>
                  <a:cubicBezTo>
                    <a:pt x="7599" y="10149"/>
                    <a:pt x="7293" y="10251"/>
                    <a:pt x="6936" y="10353"/>
                  </a:cubicBezTo>
                  <a:cubicBezTo>
                    <a:pt x="6120" y="10557"/>
                    <a:pt x="5253" y="10557"/>
                    <a:pt x="4386" y="10710"/>
                  </a:cubicBezTo>
                  <a:cubicBezTo>
                    <a:pt x="3621" y="10863"/>
                    <a:pt x="2856" y="11067"/>
                    <a:pt x="2091" y="11373"/>
                  </a:cubicBezTo>
                  <a:cubicBezTo>
                    <a:pt x="1734" y="11526"/>
                    <a:pt x="1428" y="11730"/>
                    <a:pt x="1122" y="11985"/>
                  </a:cubicBezTo>
                  <a:cubicBezTo>
                    <a:pt x="969" y="12138"/>
                    <a:pt x="816" y="12291"/>
                    <a:pt x="663" y="12444"/>
                  </a:cubicBezTo>
                  <a:cubicBezTo>
                    <a:pt x="510" y="12597"/>
                    <a:pt x="408" y="12750"/>
                    <a:pt x="306" y="12954"/>
                  </a:cubicBezTo>
                  <a:cubicBezTo>
                    <a:pt x="204" y="13107"/>
                    <a:pt x="153" y="13311"/>
                    <a:pt x="102" y="13515"/>
                  </a:cubicBezTo>
                  <a:cubicBezTo>
                    <a:pt x="51" y="13719"/>
                    <a:pt x="0" y="13923"/>
                    <a:pt x="0" y="14127"/>
                  </a:cubicBezTo>
                  <a:cubicBezTo>
                    <a:pt x="0" y="14586"/>
                    <a:pt x="102" y="14993"/>
                    <a:pt x="255" y="15401"/>
                  </a:cubicBezTo>
                  <a:cubicBezTo>
                    <a:pt x="357" y="15554"/>
                    <a:pt x="408" y="15707"/>
                    <a:pt x="459" y="15809"/>
                  </a:cubicBezTo>
                  <a:lnTo>
                    <a:pt x="561" y="15962"/>
                  </a:lnTo>
                  <a:cubicBezTo>
                    <a:pt x="675" y="16152"/>
                    <a:pt x="901" y="16257"/>
                    <a:pt x="1114" y="16257"/>
                  </a:cubicBezTo>
                  <a:cubicBezTo>
                    <a:pt x="1188" y="16257"/>
                    <a:pt x="1261" y="16244"/>
                    <a:pt x="1326" y="16217"/>
                  </a:cubicBezTo>
                  <a:cubicBezTo>
                    <a:pt x="1530" y="16115"/>
                    <a:pt x="1632" y="16013"/>
                    <a:pt x="1734" y="15860"/>
                  </a:cubicBezTo>
                  <a:cubicBezTo>
                    <a:pt x="1785" y="15707"/>
                    <a:pt x="1785" y="15503"/>
                    <a:pt x="1734" y="15350"/>
                  </a:cubicBezTo>
                  <a:cubicBezTo>
                    <a:pt x="1581" y="15095"/>
                    <a:pt x="1479" y="14789"/>
                    <a:pt x="1377" y="14535"/>
                  </a:cubicBezTo>
                  <a:cubicBezTo>
                    <a:pt x="1377" y="14382"/>
                    <a:pt x="1326" y="14229"/>
                    <a:pt x="1326" y="14076"/>
                  </a:cubicBezTo>
                  <a:cubicBezTo>
                    <a:pt x="1326" y="13974"/>
                    <a:pt x="1377" y="13872"/>
                    <a:pt x="1377" y="13770"/>
                  </a:cubicBezTo>
                  <a:cubicBezTo>
                    <a:pt x="1428" y="13668"/>
                    <a:pt x="1479" y="13566"/>
                    <a:pt x="1530" y="13464"/>
                  </a:cubicBezTo>
                  <a:cubicBezTo>
                    <a:pt x="1632" y="13362"/>
                    <a:pt x="1683" y="13260"/>
                    <a:pt x="1785" y="13158"/>
                  </a:cubicBezTo>
                  <a:cubicBezTo>
                    <a:pt x="1989" y="13005"/>
                    <a:pt x="2193" y="12852"/>
                    <a:pt x="2397" y="12750"/>
                  </a:cubicBezTo>
                  <a:cubicBezTo>
                    <a:pt x="2907" y="12495"/>
                    <a:pt x="3417" y="12291"/>
                    <a:pt x="3927" y="12189"/>
                  </a:cubicBezTo>
                  <a:cubicBezTo>
                    <a:pt x="4488" y="12036"/>
                    <a:pt x="5049" y="11934"/>
                    <a:pt x="5559" y="11883"/>
                  </a:cubicBezTo>
                  <a:cubicBezTo>
                    <a:pt x="6426" y="11832"/>
                    <a:pt x="7242" y="11679"/>
                    <a:pt x="8058" y="11373"/>
                  </a:cubicBezTo>
                  <a:cubicBezTo>
                    <a:pt x="8466" y="11220"/>
                    <a:pt x="8874" y="10965"/>
                    <a:pt x="9180" y="10710"/>
                  </a:cubicBezTo>
                  <a:cubicBezTo>
                    <a:pt x="9384" y="10557"/>
                    <a:pt x="9588" y="10353"/>
                    <a:pt x="9792" y="10200"/>
                  </a:cubicBezTo>
                  <a:cubicBezTo>
                    <a:pt x="9945" y="9996"/>
                    <a:pt x="10098" y="9792"/>
                    <a:pt x="10200" y="9588"/>
                  </a:cubicBezTo>
                  <a:cubicBezTo>
                    <a:pt x="10659" y="8874"/>
                    <a:pt x="10863" y="8058"/>
                    <a:pt x="11271" y="7395"/>
                  </a:cubicBezTo>
                  <a:cubicBezTo>
                    <a:pt x="11373" y="7242"/>
                    <a:pt x="11475" y="7089"/>
                    <a:pt x="11628" y="6936"/>
                  </a:cubicBezTo>
                  <a:cubicBezTo>
                    <a:pt x="11730" y="6834"/>
                    <a:pt x="11883" y="6732"/>
                    <a:pt x="12036" y="6630"/>
                  </a:cubicBezTo>
                  <a:cubicBezTo>
                    <a:pt x="12291" y="6528"/>
                    <a:pt x="12546" y="6426"/>
                    <a:pt x="12801" y="6375"/>
                  </a:cubicBezTo>
                  <a:cubicBezTo>
                    <a:pt x="13464" y="6222"/>
                    <a:pt x="14076" y="6171"/>
                    <a:pt x="14739" y="6069"/>
                  </a:cubicBezTo>
                  <a:cubicBezTo>
                    <a:pt x="15096" y="6018"/>
                    <a:pt x="15453" y="5967"/>
                    <a:pt x="15810" y="5865"/>
                  </a:cubicBezTo>
                  <a:cubicBezTo>
                    <a:pt x="16218" y="5712"/>
                    <a:pt x="16575" y="5559"/>
                    <a:pt x="16881" y="5355"/>
                  </a:cubicBezTo>
                  <a:cubicBezTo>
                    <a:pt x="17238" y="5151"/>
                    <a:pt x="17544" y="4896"/>
                    <a:pt x="17748" y="4590"/>
                  </a:cubicBezTo>
                  <a:cubicBezTo>
                    <a:pt x="18003" y="4335"/>
                    <a:pt x="18207" y="4029"/>
                    <a:pt x="18411" y="3672"/>
                  </a:cubicBezTo>
                  <a:cubicBezTo>
                    <a:pt x="18666" y="3213"/>
                    <a:pt x="18870" y="2652"/>
                    <a:pt x="19125" y="2142"/>
                  </a:cubicBezTo>
                  <a:cubicBezTo>
                    <a:pt x="19227" y="2040"/>
                    <a:pt x="19329" y="1887"/>
                    <a:pt x="19431" y="1785"/>
                  </a:cubicBezTo>
                  <a:cubicBezTo>
                    <a:pt x="19584" y="1683"/>
                    <a:pt x="19686" y="1581"/>
                    <a:pt x="19788" y="1530"/>
                  </a:cubicBezTo>
                  <a:cubicBezTo>
                    <a:pt x="19992" y="1428"/>
                    <a:pt x="20145" y="1377"/>
                    <a:pt x="20349" y="1326"/>
                  </a:cubicBezTo>
                  <a:cubicBezTo>
                    <a:pt x="20502" y="1224"/>
                    <a:pt x="20655" y="1122"/>
                    <a:pt x="20706" y="969"/>
                  </a:cubicBezTo>
                  <a:cubicBezTo>
                    <a:pt x="20757" y="816"/>
                    <a:pt x="20757" y="612"/>
                    <a:pt x="20706" y="459"/>
                  </a:cubicBezTo>
                  <a:cubicBezTo>
                    <a:pt x="20655" y="255"/>
                    <a:pt x="20502" y="153"/>
                    <a:pt x="20349" y="51"/>
                  </a:cubicBezTo>
                  <a:cubicBezTo>
                    <a:pt x="20298" y="51"/>
                    <a:pt x="20196" y="0"/>
                    <a:pt x="200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22" name="Google Shape;1722;p33"/>
            <p:cNvSpPr/>
            <p:nvPr/>
          </p:nvSpPr>
          <p:spPr>
            <a:xfrm>
              <a:off x="1254449" y="4217720"/>
              <a:ext cx="225815" cy="177869"/>
            </a:xfrm>
            <a:custGeom>
              <a:avLst/>
              <a:gdLst/>
              <a:ahLst/>
              <a:cxnLst/>
              <a:rect l="l" t="t" r="r" b="b"/>
              <a:pathLst>
                <a:path w="18156" h="14301" extrusionOk="0">
                  <a:moveTo>
                    <a:pt x="17390" y="1"/>
                  </a:moveTo>
                  <a:cubicBezTo>
                    <a:pt x="17237" y="1"/>
                    <a:pt x="17135" y="52"/>
                    <a:pt x="17033" y="103"/>
                  </a:cubicBezTo>
                  <a:lnTo>
                    <a:pt x="16982" y="205"/>
                  </a:lnTo>
                  <a:cubicBezTo>
                    <a:pt x="16218" y="868"/>
                    <a:pt x="15453" y="1633"/>
                    <a:pt x="14790" y="2398"/>
                  </a:cubicBezTo>
                  <a:cubicBezTo>
                    <a:pt x="14382" y="2806"/>
                    <a:pt x="13872" y="3112"/>
                    <a:pt x="13311" y="3265"/>
                  </a:cubicBezTo>
                  <a:cubicBezTo>
                    <a:pt x="12903" y="3316"/>
                    <a:pt x="12495" y="3367"/>
                    <a:pt x="12087" y="3367"/>
                  </a:cubicBezTo>
                  <a:lnTo>
                    <a:pt x="10914" y="3367"/>
                  </a:lnTo>
                  <a:cubicBezTo>
                    <a:pt x="10812" y="3418"/>
                    <a:pt x="10659" y="3418"/>
                    <a:pt x="10557" y="3469"/>
                  </a:cubicBezTo>
                  <a:cubicBezTo>
                    <a:pt x="10404" y="3520"/>
                    <a:pt x="10302" y="3571"/>
                    <a:pt x="10200" y="3673"/>
                  </a:cubicBezTo>
                  <a:cubicBezTo>
                    <a:pt x="10047" y="3724"/>
                    <a:pt x="9945" y="3826"/>
                    <a:pt x="9894" y="3928"/>
                  </a:cubicBezTo>
                  <a:cubicBezTo>
                    <a:pt x="9792" y="3979"/>
                    <a:pt x="9741" y="4081"/>
                    <a:pt x="9639" y="4183"/>
                  </a:cubicBezTo>
                  <a:cubicBezTo>
                    <a:pt x="9282" y="4795"/>
                    <a:pt x="8976" y="5407"/>
                    <a:pt x="8823" y="6120"/>
                  </a:cubicBezTo>
                  <a:cubicBezTo>
                    <a:pt x="8670" y="6630"/>
                    <a:pt x="8415" y="7191"/>
                    <a:pt x="8160" y="7701"/>
                  </a:cubicBezTo>
                  <a:cubicBezTo>
                    <a:pt x="8007" y="7854"/>
                    <a:pt x="7905" y="8058"/>
                    <a:pt x="7752" y="8211"/>
                  </a:cubicBezTo>
                  <a:cubicBezTo>
                    <a:pt x="7599" y="8313"/>
                    <a:pt x="7446" y="8415"/>
                    <a:pt x="7344" y="8466"/>
                  </a:cubicBezTo>
                  <a:cubicBezTo>
                    <a:pt x="7089" y="8568"/>
                    <a:pt x="6885" y="8670"/>
                    <a:pt x="6630" y="8772"/>
                  </a:cubicBezTo>
                  <a:cubicBezTo>
                    <a:pt x="6324" y="8823"/>
                    <a:pt x="6018" y="8874"/>
                    <a:pt x="5763" y="8874"/>
                  </a:cubicBezTo>
                  <a:cubicBezTo>
                    <a:pt x="5355" y="8925"/>
                    <a:pt x="4947" y="8925"/>
                    <a:pt x="4539" y="8976"/>
                  </a:cubicBezTo>
                  <a:cubicBezTo>
                    <a:pt x="4131" y="8976"/>
                    <a:pt x="3723" y="9078"/>
                    <a:pt x="3315" y="9180"/>
                  </a:cubicBezTo>
                  <a:cubicBezTo>
                    <a:pt x="2958" y="9282"/>
                    <a:pt x="2550" y="9435"/>
                    <a:pt x="2244" y="9639"/>
                  </a:cubicBezTo>
                  <a:cubicBezTo>
                    <a:pt x="1887" y="9792"/>
                    <a:pt x="1632" y="9996"/>
                    <a:pt x="1326" y="10251"/>
                  </a:cubicBezTo>
                  <a:cubicBezTo>
                    <a:pt x="1071" y="10557"/>
                    <a:pt x="816" y="10863"/>
                    <a:pt x="663" y="11169"/>
                  </a:cubicBezTo>
                  <a:cubicBezTo>
                    <a:pt x="459" y="11526"/>
                    <a:pt x="306" y="11883"/>
                    <a:pt x="204" y="12291"/>
                  </a:cubicBezTo>
                  <a:cubicBezTo>
                    <a:pt x="102" y="12699"/>
                    <a:pt x="51" y="13107"/>
                    <a:pt x="0" y="13515"/>
                  </a:cubicBezTo>
                  <a:lnTo>
                    <a:pt x="0" y="13719"/>
                  </a:lnTo>
                  <a:cubicBezTo>
                    <a:pt x="0" y="13821"/>
                    <a:pt x="51" y="13923"/>
                    <a:pt x="153" y="14025"/>
                  </a:cubicBezTo>
                  <a:cubicBezTo>
                    <a:pt x="255" y="14178"/>
                    <a:pt x="408" y="14280"/>
                    <a:pt x="561" y="14280"/>
                  </a:cubicBezTo>
                  <a:cubicBezTo>
                    <a:pt x="616" y="14294"/>
                    <a:pt x="667" y="14300"/>
                    <a:pt x="715" y="14300"/>
                  </a:cubicBezTo>
                  <a:cubicBezTo>
                    <a:pt x="847" y="14300"/>
                    <a:pt x="959" y="14253"/>
                    <a:pt x="1071" y="14178"/>
                  </a:cubicBezTo>
                  <a:cubicBezTo>
                    <a:pt x="1224" y="14076"/>
                    <a:pt x="1326" y="13923"/>
                    <a:pt x="1326" y="13770"/>
                  </a:cubicBezTo>
                  <a:cubicBezTo>
                    <a:pt x="1377" y="13311"/>
                    <a:pt x="1428" y="12903"/>
                    <a:pt x="1530" y="12546"/>
                  </a:cubicBezTo>
                  <a:cubicBezTo>
                    <a:pt x="1632" y="12240"/>
                    <a:pt x="1734" y="11985"/>
                    <a:pt x="1887" y="11730"/>
                  </a:cubicBezTo>
                  <a:cubicBezTo>
                    <a:pt x="2040" y="11526"/>
                    <a:pt x="2193" y="11373"/>
                    <a:pt x="2346" y="11169"/>
                  </a:cubicBezTo>
                  <a:cubicBezTo>
                    <a:pt x="2550" y="11016"/>
                    <a:pt x="2703" y="10863"/>
                    <a:pt x="2958" y="10761"/>
                  </a:cubicBezTo>
                  <a:cubicBezTo>
                    <a:pt x="3213" y="10608"/>
                    <a:pt x="3519" y="10506"/>
                    <a:pt x="3825" y="10404"/>
                  </a:cubicBezTo>
                  <a:cubicBezTo>
                    <a:pt x="4233" y="10302"/>
                    <a:pt x="4641" y="10251"/>
                    <a:pt x="5049" y="10251"/>
                  </a:cubicBezTo>
                  <a:cubicBezTo>
                    <a:pt x="5508" y="10251"/>
                    <a:pt x="5967" y="10200"/>
                    <a:pt x="6375" y="10149"/>
                  </a:cubicBezTo>
                  <a:cubicBezTo>
                    <a:pt x="7140" y="10047"/>
                    <a:pt x="7803" y="9792"/>
                    <a:pt x="8415" y="9333"/>
                  </a:cubicBezTo>
                  <a:cubicBezTo>
                    <a:pt x="8976" y="8874"/>
                    <a:pt x="9435" y="8262"/>
                    <a:pt x="9690" y="7548"/>
                  </a:cubicBezTo>
                  <a:cubicBezTo>
                    <a:pt x="9894" y="7140"/>
                    <a:pt x="10047" y="6732"/>
                    <a:pt x="10149" y="6273"/>
                  </a:cubicBezTo>
                  <a:cubicBezTo>
                    <a:pt x="10251" y="5866"/>
                    <a:pt x="10455" y="5407"/>
                    <a:pt x="10659" y="4999"/>
                  </a:cubicBezTo>
                  <a:cubicBezTo>
                    <a:pt x="10710" y="4948"/>
                    <a:pt x="10761" y="4846"/>
                    <a:pt x="10863" y="4744"/>
                  </a:cubicBezTo>
                  <a:cubicBezTo>
                    <a:pt x="10863" y="4744"/>
                    <a:pt x="10914" y="4693"/>
                    <a:pt x="10965" y="4693"/>
                  </a:cubicBezTo>
                  <a:lnTo>
                    <a:pt x="11067" y="4642"/>
                  </a:lnTo>
                  <a:cubicBezTo>
                    <a:pt x="11220" y="4591"/>
                    <a:pt x="11424" y="4591"/>
                    <a:pt x="11577" y="4591"/>
                  </a:cubicBezTo>
                  <a:cubicBezTo>
                    <a:pt x="11849" y="4591"/>
                    <a:pt x="12098" y="4613"/>
                    <a:pt x="12355" y="4613"/>
                  </a:cubicBezTo>
                  <a:cubicBezTo>
                    <a:pt x="12483" y="4613"/>
                    <a:pt x="12614" y="4608"/>
                    <a:pt x="12750" y="4591"/>
                  </a:cubicBezTo>
                  <a:cubicBezTo>
                    <a:pt x="13005" y="4591"/>
                    <a:pt x="13209" y="4540"/>
                    <a:pt x="13464" y="4489"/>
                  </a:cubicBezTo>
                  <a:cubicBezTo>
                    <a:pt x="13770" y="4438"/>
                    <a:pt x="14076" y="4336"/>
                    <a:pt x="14433" y="4234"/>
                  </a:cubicBezTo>
                  <a:cubicBezTo>
                    <a:pt x="15708" y="3673"/>
                    <a:pt x="16472" y="2449"/>
                    <a:pt x="17441" y="1531"/>
                  </a:cubicBezTo>
                  <a:cubicBezTo>
                    <a:pt x="17543" y="1378"/>
                    <a:pt x="17696" y="1276"/>
                    <a:pt x="17798" y="1174"/>
                  </a:cubicBezTo>
                  <a:cubicBezTo>
                    <a:pt x="18104" y="970"/>
                    <a:pt x="18155" y="562"/>
                    <a:pt x="17951" y="256"/>
                  </a:cubicBezTo>
                  <a:cubicBezTo>
                    <a:pt x="17798" y="103"/>
                    <a:pt x="17594" y="1"/>
                    <a:pt x="173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23" name="Google Shape;1723;p33"/>
            <p:cNvSpPr/>
            <p:nvPr/>
          </p:nvSpPr>
          <p:spPr>
            <a:xfrm>
              <a:off x="1341337" y="4334433"/>
              <a:ext cx="195381" cy="156140"/>
            </a:xfrm>
            <a:custGeom>
              <a:avLst/>
              <a:gdLst/>
              <a:ahLst/>
              <a:cxnLst/>
              <a:rect l="l" t="t" r="r" b="b"/>
              <a:pathLst>
                <a:path w="15709" h="12554" extrusionOk="0">
                  <a:moveTo>
                    <a:pt x="14739" y="0"/>
                  </a:moveTo>
                  <a:cubicBezTo>
                    <a:pt x="14586" y="0"/>
                    <a:pt x="14433" y="102"/>
                    <a:pt x="14280" y="204"/>
                  </a:cubicBezTo>
                  <a:lnTo>
                    <a:pt x="14127" y="408"/>
                  </a:lnTo>
                  <a:cubicBezTo>
                    <a:pt x="13872" y="612"/>
                    <a:pt x="13617" y="816"/>
                    <a:pt x="13362" y="969"/>
                  </a:cubicBezTo>
                  <a:cubicBezTo>
                    <a:pt x="12342" y="1428"/>
                    <a:pt x="11271" y="1581"/>
                    <a:pt x="10251" y="2091"/>
                  </a:cubicBezTo>
                  <a:cubicBezTo>
                    <a:pt x="9996" y="2193"/>
                    <a:pt x="9690" y="2346"/>
                    <a:pt x="9435" y="2550"/>
                  </a:cubicBezTo>
                  <a:cubicBezTo>
                    <a:pt x="9181" y="2703"/>
                    <a:pt x="8926" y="2958"/>
                    <a:pt x="8722" y="3162"/>
                  </a:cubicBezTo>
                  <a:cubicBezTo>
                    <a:pt x="8467" y="3468"/>
                    <a:pt x="8263" y="3723"/>
                    <a:pt x="8110" y="4080"/>
                  </a:cubicBezTo>
                  <a:cubicBezTo>
                    <a:pt x="7957" y="4335"/>
                    <a:pt x="7804" y="4590"/>
                    <a:pt x="7651" y="4845"/>
                  </a:cubicBezTo>
                  <a:cubicBezTo>
                    <a:pt x="7447" y="5202"/>
                    <a:pt x="7192" y="5508"/>
                    <a:pt x="6937" y="5814"/>
                  </a:cubicBezTo>
                  <a:cubicBezTo>
                    <a:pt x="6784" y="5967"/>
                    <a:pt x="6580" y="6069"/>
                    <a:pt x="6376" y="6171"/>
                  </a:cubicBezTo>
                  <a:cubicBezTo>
                    <a:pt x="5815" y="6477"/>
                    <a:pt x="5203" y="6681"/>
                    <a:pt x="4591" y="6834"/>
                  </a:cubicBezTo>
                  <a:cubicBezTo>
                    <a:pt x="3826" y="7038"/>
                    <a:pt x="3061" y="7395"/>
                    <a:pt x="2398" y="7803"/>
                  </a:cubicBezTo>
                  <a:cubicBezTo>
                    <a:pt x="2041" y="8007"/>
                    <a:pt x="1735" y="8262"/>
                    <a:pt x="1480" y="8568"/>
                  </a:cubicBezTo>
                  <a:cubicBezTo>
                    <a:pt x="1225" y="8823"/>
                    <a:pt x="970" y="9129"/>
                    <a:pt x="766" y="9486"/>
                  </a:cubicBezTo>
                  <a:cubicBezTo>
                    <a:pt x="613" y="9792"/>
                    <a:pt x="460" y="10149"/>
                    <a:pt x="358" y="10506"/>
                  </a:cubicBezTo>
                  <a:cubicBezTo>
                    <a:pt x="205" y="10914"/>
                    <a:pt x="103" y="11322"/>
                    <a:pt x="52" y="11781"/>
                  </a:cubicBezTo>
                  <a:cubicBezTo>
                    <a:pt x="1" y="11985"/>
                    <a:pt x="52" y="12138"/>
                    <a:pt x="154" y="12291"/>
                  </a:cubicBezTo>
                  <a:cubicBezTo>
                    <a:pt x="256" y="12444"/>
                    <a:pt x="409" y="12546"/>
                    <a:pt x="613" y="12546"/>
                  </a:cubicBezTo>
                  <a:cubicBezTo>
                    <a:pt x="649" y="12551"/>
                    <a:pt x="685" y="12554"/>
                    <a:pt x="721" y="12554"/>
                  </a:cubicBezTo>
                  <a:cubicBezTo>
                    <a:pt x="1039" y="12554"/>
                    <a:pt x="1332" y="12352"/>
                    <a:pt x="1378" y="11985"/>
                  </a:cubicBezTo>
                  <a:cubicBezTo>
                    <a:pt x="1429" y="11679"/>
                    <a:pt x="1480" y="11373"/>
                    <a:pt x="1531" y="11067"/>
                  </a:cubicBezTo>
                  <a:cubicBezTo>
                    <a:pt x="1735" y="10404"/>
                    <a:pt x="2092" y="9792"/>
                    <a:pt x="2602" y="9333"/>
                  </a:cubicBezTo>
                  <a:cubicBezTo>
                    <a:pt x="2908" y="9078"/>
                    <a:pt x="3214" y="8874"/>
                    <a:pt x="3520" y="8721"/>
                  </a:cubicBezTo>
                  <a:cubicBezTo>
                    <a:pt x="3826" y="8568"/>
                    <a:pt x="4081" y="8466"/>
                    <a:pt x="4336" y="8364"/>
                  </a:cubicBezTo>
                  <a:cubicBezTo>
                    <a:pt x="4693" y="8211"/>
                    <a:pt x="5050" y="8109"/>
                    <a:pt x="5407" y="8007"/>
                  </a:cubicBezTo>
                  <a:cubicBezTo>
                    <a:pt x="5764" y="7905"/>
                    <a:pt x="6019" y="7854"/>
                    <a:pt x="6325" y="7701"/>
                  </a:cubicBezTo>
                  <a:cubicBezTo>
                    <a:pt x="6580" y="7599"/>
                    <a:pt x="6886" y="7497"/>
                    <a:pt x="7141" y="7344"/>
                  </a:cubicBezTo>
                  <a:cubicBezTo>
                    <a:pt x="7600" y="7038"/>
                    <a:pt x="8008" y="6732"/>
                    <a:pt x="8314" y="6273"/>
                  </a:cubicBezTo>
                  <a:cubicBezTo>
                    <a:pt x="8518" y="6018"/>
                    <a:pt x="8722" y="5712"/>
                    <a:pt x="8875" y="5457"/>
                  </a:cubicBezTo>
                  <a:cubicBezTo>
                    <a:pt x="9079" y="5151"/>
                    <a:pt x="9232" y="4794"/>
                    <a:pt x="9435" y="4539"/>
                  </a:cubicBezTo>
                  <a:cubicBezTo>
                    <a:pt x="9537" y="4284"/>
                    <a:pt x="9741" y="4080"/>
                    <a:pt x="9945" y="3876"/>
                  </a:cubicBezTo>
                  <a:cubicBezTo>
                    <a:pt x="10149" y="3723"/>
                    <a:pt x="10353" y="3570"/>
                    <a:pt x="10557" y="3468"/>
                  </a:cubicBezTo>
                  <a:cubicBezTo>
                    <a:pt x="11271" y="3111"/>
                    <a:pt x="12036" y="2856"/>
                    <a:pt x="12801" y="2652"/>
                  </a:cubicBezTo>
                  <a:cubicBezTo>
                    <a:pt x="13260" y="2499"/>
                    <a:pt x="13719" y="2295"/>
                    <a:pt x="14127" y="2040"/>
                  </a:cubicBezTo>
                  <a:cubicBezTo>
                    <a:pt x="14586" y="1785"/>
                    <a:pt x="14994" y="1479"/>
                    <a:pt x="15351" y="1071"/>
                  </a:cubicBezTo>
                  <a:cubicBezTo>
                    <a:pt x="15708" y="663"/>
                    <a:pt x="15402" y="0"/>
                    <a:pt x="14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24" name="Google Shape;1724;p33"/>
            <p:cNvSpPr/>
            <p:nvPr/>
          </p:nvSpPr>
          <p:spPr>
            <a:xfrm>
              <a:off x="2488124" y="4172049"/>
              <a:ext cx="187769" cy="33482"/>
            </a:xfrm>
            <a:custGeom>
              <a:avLst/>
              <a:gdLst/>
              <a:ahLst/>
              <a:cxnLst/>
              <a:rect l="l" t="t" r="r" b="b"/>
              <a:pathLst>
                <a:path w="15097" h="2692" extrusionOk="0">
                  <a:moveTo>
                    <a:pt x="14025" y="1"/>
                  </a:moveTo>
                  <a:cubicBezTo>
                    <a:pt x="13872" y="1"/>
                    <a:pt x="13668" y="1"/>
                    <a:pt x="13515" y="52"/>
                  </a:cubicBezTo>
                  <a:lnTo>
                    <a:pt x="13566" y="1"/>
                  </a:lnTo>
                  <a:lnTo>
                    <a:pt x="13566" y="1"/>
                  </a:lnTo>
                  <a:cubicBezTo>
                    <a:pt x="13260" y="52"/>
                    <a:pt x="13005" y="103"/>
                    <a:pt x="12750" y="205"/>
                  </a:cubicBezTo>
                  <a:cubicBezTo>
                    <a:pt x="12393" y="358"/>
                    <a:pt x="11985" y="511"/>
                    <a:pt x="11577" y="664"/>
                  </a:cubicBezTo>
                  <a:cubicBezTo>
                    <a:pt x="11373" y="715"/>
                    <a:pt x="11169" y="715"/>
                    <a:pt x="10965" y="766"/>
                  </a:cubicBezTo>
                  <a:cubicBezTo>
                    <a:pt x="10506" y="766"/>
                    <a:pt x="10047" y="664"/>
                    <a:pt x="9588" y="613"/>
                  </a:cubicBezTo>
                  <a:cubicBezTo>
                    <a:pt x="9333" y="562"/>
                    <a:pt x="9078" y="536"/>
                    <a:pt x="8830" y="536"/>
                  </a:cubicBezTo>
                  <a:cubicBezTo>
                    <a:pt x="8581" y="536"/>
                    <a:pt x="8339" y="562"/>
                    <a:pt x="8110" y="613"/>
                  </a:cubicBezTo>
                  <a:cubicBezTo>
                    <a:pt x="7855" y="664"/>
                    <a:pt x="7600" y="715"/>
                    <a:pt x="7345" y="817"/>
                  </a:cubicBezTo>
                  <a:lnTo>
                    <a:pt x="6784" y="970"/>
                  </a:lnTo>
                  <a:cubicBezTo>
                    <a:pt x="6478" y="1021"/>
                    <a:pt x="6172" y="1072"/>
                    <a:pt x="5917" y="1123"/>
                  </a:cubicBezTo>
                  <a:cubicBezTo>
                    <a:pt x="5611" y="1072"/>
                    <a:pt x="5305" y="1072"/>
                    <a:pt x="4999" y="970"/>
                  </a:cubicBezTo>
                  <a:cubicBezTo>
                    <a:pt x="4183" y="715"/>
                    <a:pt x="3316" y="511"/>
                    <a:pt x="2500" y="409"/>
                  </a:cubicBezTo>
                  <a:cubicBezTo>
                    <a:pt x="2418" y="400"/>
                    <a:pt x="2337" y="396"/>
                    <a:pt x="2256" y="396"/>
                  </a:cubicBezTo>
                  <a:cubicBezTo>
                    <a:pt x="1880" y="396"/>
                    <a:pt x="1510" y="487"/>
                    <a:pt x="1174" y="613"/>
                  </a:cubicBezTo>
                  <a:cubicBezTo>
                    <a:pt x="919" y="715"/>
                    <a:pt x="715" y="868"/>
                    <a:pt x="562" y="1021"/>
                  </a:cubicBezTo>
                  <a:cubicBezTo>
                    <a:pt x="460" y="1123"/>
                    <a:pt x="358" y="1225"/>
                    <a:pt x="307" y="1378"/>
                  </a:cubicBezTo>
                  <a:cubicBezTo>
                    <a:pt x="205" y="1480"/>
                    <a:pt x="103" y="1633"/>
                    <a:pt x="52" y="1786"/>
                  </a:cubicBezTo>
                  <a:cubicBezTo>
                    <a:pt x="1" y="1939"/>
                    <a:pt x="1" y="2092"/>
                    <a:pt x="52" y="2296"/>
                  </a:cubicBezTo>
                  <a:cubicBezTo>
                    <a:pt x="154" y="2449"/>
                    <a:pt x="256" y="2602"/>
                    <a:pt x="460" y="2653"/>
                  </a:cubicBezTo>
                  <a:cubicBezTo>
                    <a:pt x="536" y="2678"/>
                    <a:pt x="613" y="2691"/>
                    <a:pt x="696" y="2691"/>
                  </a:cubicBezTo>
                  <a:cubicBezTo>
                    <a:pt x="779" y="2691"/>
                    <a:pt x="868" y="2678"/>
                    <a:pt x="970" y="2653"/>
                  </a:cubicBezTo>
                  <a:lnTo>
                    <a:pt x="1123" y="2551"/>
                  </a:lnTo>
                  <a:cubicBezTo>
                    <a:pt x="1174" y="2449"/>
                    <a:pt x="1276" y="2347"/>
                    <a:pt x="1327" y="2245"/>
                  </a:cubicBezTo>
                  <a:cubicBezTo>
                    <a:pt x="1378" y="2194"/>
                    <a:pt x="1429" y="2092"/>
                    <a:pt x="1480" y="2041"/>
                  </a:cubicBezTo>
                  <a:cubicBezTo>
                    <a:pt x="1531" y="1990"/>
                    <a:pt x="1582" y="1939"/>
                    <a:pt x="1633" y="1888"/>
                  </a:cubicBezTo>
                  <a:cubicBezTo>
                    <a:pt x="1684" y="1888"/>
                    <a:pt x="1735" y="1837"/>
                    <a:pt x="1837" y="1786"/>
                  </a:cubicBezTo>
                  <a:cubicBezTo>
                    <a:pt x="1939" y="1786"/>
                    <a:pt x="2092" y="1786"/>
                    <a:pt x="2194" y="1735"/>
                  </a:cubicBezTo>
                  <a:cubicBezTo>
                    <a:pt x="2500" y="1786"/>
                    <a:pt x="2806" y="1786"/>
                    <a:pt x="3112" y="1888"/>
                  </a:cubicBezTo>
                  <a:cubicBezTo>
                    <a:pt x="3520" y="1990"/>
                    <a:pt x="3979" y="2143"/>
                    <a:pt x="4387" y="2245"/>
                  </a:cubicBezTo>
                  <a:cubicBezTo>
                    <a:pt x="4693" y="2296"/>
                    <a:pt x="4948" y="2347"/>
                    <a:pt x="5254" y="2398"/>
                  </a:cubicBezTo>
                  <a:cubicBezTo>
                    <a:pt x="5458" y="2449"/>
                    <a:pt x="5713" y="2449"/>
                    <a:pt x="5968" y="2449"/>
                  </a:cubicBezTo>
                  <a:cubicBezTo>
                    <a:pt x="6376" y="2449"/>
                    <a:pt x="6733" y="2347"/>
                    <a:pt x="7090" y="2245"/>
                  </a:cubicBezTo>
                  <a:lnTo>
                    <a:pt x="7855" y="2041"/>
                  </a:lnTo>
                  <a:cubicBezTo>
                    <a:pt x="8110" y="1990"/>
                    <a:pt x="8364" y="1888"/>
                    <a:pt x="8670" y="1888"/>
                  </a:cubicBezTo>
                  <a:cubicBezTo>
                    <a:pt x="9027" y="1888"/>
                    <a:pt x="9333" y="1939"/>
                    <a:pt x="9690" y="1990"/>
                  </a:cubicBezTo>
                  <a:cubicBezTo>
                    <a:pt x="10149" y="2092"/>
                    <a:pt x="10608" y="2143"/>
                    <a:pt x="11067" y="2143"/>
                  </a:cubicBezTo>
                  <a:cubicBezTo>
                    <a:pt x="11883" y="1990"/>
                    <a:pt x="12699" y="1786"/>
                    <a:pt x="13413" y="1429"/>
                  </a:cubicBezTo>
                  <a:cubicBezTo>
                    <a:pt x="13617" y="1378"/>
                    <a:pt x="13821" y="1327"/>
                    <a:pt x="14025" y="1327"/>
                  </a:cubicBezTo>
                  <a:lnTo>
                    <a:pt x="14127" y="1327"/>
                  </a:lnTo>
                  <a:cubicBezTo>
                    <a:pt x="14165" y="1340"/>
                    <a:pt x="14207" y="1346"/>
                    <a:pt x="14250" y="1346"/>
                  </a:cubicBezTo>
                  <a:cubicBezTo>
                    <a:pt x="14379" y="1346"/>
                    <a:pt x="14522" y="1289"/>
                    <a:pt x="14637" y="1174"/>
                  </a:cubicBezTo>
                  <a:cubicBezTo>
                    <a:pt x="15096" y="817"/>
                    <a:pt x="14841" y="52"/>
                    <a:pt x="142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25" name="Google Shape;1725;p33"/>
            <p:cNvSpPr/>
            <p:nvPr/>
          </p:nvSpPr>
          <p:spPr>
            <a:xfrm>
              <a:off x="2482415" y="4274173"/>
              <a:ext cx="189038" cy="34066"/>
            </a:xfrm>
            <a:custGeom>
              <a:avLst/>
              <a:gdLst/>
              <a:ahLst/>
              <a:cxnLst/>
              <a:rect l="l" t="t" r="r" b="b"/>
              <a:pathLst>
                <a:path w="15199" h="2739" extrusionOk="0">
                  <a:moveTo>
                    <a:pt x="2092" y="1"/>
                  </a:moveTo>
                  <a:cubicBezTo>
                    <a:pt x="1939" y="52"/>
                    <a:pt x="1735" y="52"/>
                    <a:pt x="1582" y="103"/>
                  </a:cubicBezTo>
                  <a:cubicBezTo>
                    <a:pt x="1480" y="154"/>
                    <a:pt x="1378" y="205"/>
                    <a:pt x="1276" y="256"/>
                  </a:cubicBezTo>
                  <a:cubicBezTo>
                    <a:pt x="1123" y="358"/>
                    <a:pt x="970" y="460"/>
                    <a:pt x="868" y="562"/>
                  </a:cubicBezTo>
                  <a:cubicBezTo>
                    <a:pt x="562" y="817"/>
                    <a:pt x="358" y="1072"/>
                    <a:pt x="154" y="1377"/>
                  </a:cubicBezTo>
                  <a:cubicBezTo>
                    <a:pt x="52" y="1530"/>
                    <a:pt x="1" y="1683"/>
                    <a:pt x="52" y="1887"/>
                  </a:cubicBezTo>
                  <a:cubicBezTo>
                    <a:pt x="98" y="2214"/>
                    <a:pt x="401" y="2455"/>
                    <a:pt x="725" y="2455"/>
                  </a:cubicBezTo>
                  <a:cubicBezTo>
                    <a:pt x="756" y="2455"/>
                    <a:pt x="786" y="2453"/>
                    <a:pt x="817" y="2448"/>
                  </a:cubicBezTo>
                  <a:cubicBezTo>
                    <a:pt x="1021" y="2397"/>
                    <a:pt x="1174" y="2295"/>
                    <a:pt x="1276" y="2142"/>
                  </a:cubicBezTo>
                  <a:cubicBezTo>
                    <a:pt x="1378" y="1989"/>
                    <a:pt x="1480" y="1836"/>
                    <a:pt x="1582" y="1683"/>
                  </a:cubicBezTo>
                  <a:cubicBezTo>
                    <a:pt x="1684" y="1632"/>
                    <a:pt x="1786" y="1530"/>
                    <a:pt x="1888" y="1479"/>
                  </a:cubicBezTo>
                  <a:lnTo>
                    <a:pt x="2092" y="1377"/>
                  </a:lnTo>
                  <a:cubicBezTo>
                    <a:pt x="2143" y="1377"/>
                    <a:pt x="2245" y="1327"/>
                    <a:pt x="2347" y="1327"/>
                  </a:cubicBezTo>
                  <a:cubicBezTo>
                    <a:pt x="2449" y="1327"/>
                    <a:pt x="2602" y="1377"/>
                    <a:pt x="2704" y="1377"/>
                  </a:cubicBezTo>
                  <a:cubicBezTo>
                    <a:pt x="3214" y="1530"/>
                    <a:pt x="3724" y="1734"/>
                    <a:pt x="4183" y="1989"/>
                  </a:cubicBezTo>
                  <a:cubicBezTo>
                    <a:pt x="4438" y="2091"/>
                    <a:pt x="4693" y="2244"/>
                    <a:pt x="4948" y="2346"/>
                  </a:cubicBezTo>
                  <a:cubicBezTo>
                    <a:pt x="5254" y="2499"/>
                    <a:pt x="5611" y="2601"/>
                    <a:pt x="5968" y="2652"/>
                  </a:cubicBezTo>
                  <a:cubicBezTo>
                    <a:pt x="6197" y="2710"/>
                    <a:pt x="6434" y="2739"/>
                    <a:pt x="6672" y="2739"/>
                  </a:cubicBezTo>
                  <a:cubicBezTo>
                    <a:pt x="7070" y="2739"/>
                    <a:pt x="7472" y="2659"/>
                    <a:pt x="7855" y="2499"/>
                  </a:cubicBezTo>
                  <a:cubicBezTo>
                    <a:pt x="8008" y="2397"/>
                    <a:pt x="8212" y="2295"/>
                    <a:pt x="8365" y="2244"/>
                  </a:cubicBezTo>
                  <a:lnTo>
                    <a:pt x="8823" y="1938"/>
                  </a:lnTo>
                  <a:cubicBezTo>
                    <a:pt x="9027" y="1836"/>
                    <a:pt x="9231" y="1734"/>
                    <a:pt x="9435" y="1683"/>
                  </a:cubicBezTo>
                  <a:cubicBezTo>
                    <a:pt x="9486" y="1632"/>
                    <a:pt x="9537" y="1632"/>
                    <a:pt x="9588" y="1632"/>
                  </a:cubicBezTo>
                  <a:cubicBezTo>
                    <a:pt x="9843" y="1632"/>
                    <a:pt x="10098" y="1683"/>
                    <a:pt x="10353" y="1734"/>
                  </a:cubicBezTo>
                  <a:cubicBezTo>
                    <a:pt x="10863" y="1836"/>
                    <a:pt x="11322" y="1938"/>
                    <a:pt x="11832" y="2040"/>
                  </a:cubicBezTo>
                  <a:cubicBezTo>
                    <a:pt x="11967" y="2055"/>
                    <a:pt x="12106" y="2062"/>
                    <a:pt x="12246" y="2062"/>
                  </a:cubicBezTo>
                  <a:cubicBezTo>
                    <a:pt x="12586" y="2062"/>
                    <a:pt x="12936" y="2026"/>
                    <a:pt x="13260" y="1989"/>
                  </a:cubicBezTo>
                  <a:cubicBezTo>
                    <a:pt x="13770" y="1836"/>
                    <a:pt x="14280" y="1632"/>
                    <a:pt x="14739" y="1377"/>
                  </a:cubicBezTo>
                  <a:cubicBezTo>
                    <a:pt x="14892" y="1327"/>
                    <a:pt x="14994" y="1174"/>
                    <a:pt x="15096" y="1021"/>
                  </a:cubicBezTo>
                  <a:cubicBezTo>
                    <a:pt x="15198" y="664"/>
                    <a:pt x="15045" y="256"/>
                    <a:pt x="14688" y="154"/>
                  </a:cubicBezTo>
                  <a:cubicBezTo>
                    <a:pt x="14612" y="103"/>
                    <a:pt x="14522" y="77"/>
                    <a:pt x="14433" y="77"/>
                  </a:cubicBezTo>
                  <a:cubicBezTo>
                    <a:pt x="14344" y="77"/>
                    <a:pt x="14255" y="103"/>
                    <a:pt x="14178" y="154"/>
                  </a:cubicBezTo>
                  <a:cubicBezTo>
                    <a:pt x="13872" y="307"/>
                    <a:pt x="13515" y="460"/>
                    <a:pt x="13209" y="613"/>
                  </a:cubicBezTo>
                  <a:cubicBezTo>
                    <a:pt x="12954" y="664"/>
                    <a:pt x="12750" y="664"/>
                    <a:pt x="12495" y="715"/>
                  </a:cubicBezTo>
                  <a:cubicBezTo>
                    <a:pt x="11883" y="664"/>
                    <a:pt x="11271" y="562"/>
                    <a:pt x="10659" y="409"/>
                  </a:cubicBezTo>
                  <a:cubicBezTo>
                    <a:pt x="10361" y="334"/>
                    <a:pt x="10062" y="287"/>
                    <a:pt x="9743" y="287"/>
                  </a:cubicBezTo>
                  <a:cubicBezTo>
                    <a:pt x="9627" y="287"/>
                    <a:pt x="9507" y="293"/>
                    <a:pt x="9384" y="307"/>
                  </a:cubicBezTo>
                  <a:cubicBezTo>
                    <a:pt x="9231" y="307"/>
                    <a:pt x="9027" y="358"/>
                    <a:pt x="8874" y="409"/>
                  </a:cubicBezTo>
                  <a:cubicBezTo>
                    <a:pt x="8670" y="511"/>
                    <a:pt x="8518" y="562"/>
                    <a:pt x="8365" y="664"/>
                  </a:cubicBezTo>
                  <a:lnTo>
                    <a:pt x="7753" y="1021"/>
                  </a:lnTo>
                  <a:cubicBezTo>
                    <a:pt x="7549" y="1174"/>
                    <a:pt x="7294" y="1276"/>
                    <a:pt x="7090" y="1327"/>
                  </a:cubicBezTo>
                  <a:cubicBezTo>
                    <a:pt x="6988" y="1377"/>
                    <a:pt x="6835" y="1377"/>
                    <a:pt x="6733" y="1377"/>
                  </a:cubicBezTo>
                  <a:cubicBezTo>
                    <a:pt x="6529" y="1377"/>
                    <a:pt x="6325" y="1377"/>
                    <a:pt x="6172" y="1327"/>
                  </a:cubicBezTo>
                  <a:cubicBezTo>
                    <a:pt x="5152" y="1072"/>
                    <a:pt x="4285" y="460"/>
                    <a:pt x="3316" y="154"/>
                  </a:cubicBezTo>
                  <a:cubicBezTo>
                    <a:pt x="3061" y="52"/>
                    <a:pt x="2806" y="1"/>
                    <a:pt x="25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26" name="Google Shape;1726;p33"/>
            <p:cNvSpPr/>
            <p:nvPr/>
          </p:nvSpPr>
          <p:spPr>
            <a:xfrm>
              <a:off x="2491296" y="4383910"/>
              <a:ext cx="166837" cy="37686"/>
            </a:xfrm>
            <a:custGeom>
              <a:avLst/>
              <a:gdLst/>
              <a:ahLst/>
              <a:cxnLst/>
              <a:rect l="l" t="t" r="r" b="b"/>
              <a:pathLst>
                <a:path w="13414" h="3030" extrusionOk="0">
                  <a:moveTo>
                    <a:pt x="10149" y="0"/>
                  </a:moveTo>
                  <a:cubicBezTo>
                    <a:pt x="9792" y="0"/>
                    <a:pt x="9435" y="102"/>
                    <a:pt x="9078" y="255"/>
                  </a:cubicBezTo>
                  <a:cubicBezTo>
                    <a:pt x="8772" y="408"/>
                    <a:pt x="8466" y="561"/>
                    <a:pt x="8211" y="765"/>
                  </a:cubicBezTo>
                  <a:cubicBezTo>
                    <a:pt x="8007" y="867"/>
                    <a:pt x="7855" y="969"/>
                    <a:pt x="7651" y="1020"/>
                  </a:cubicBezTo>
                  <a:cubicBezTo>
                    <a:pt x="7447" y="1071"/>
                    <a:pt x="7243" y="1122"/>
                    <a:pt x="7090" y="1122"/>
                  </a:cubicBezTo>
                  <a:cubicBezTo>
                    <a:pt x="6835" y="1122"/>
                    <a:pt x="6580" y="1071"/>
                    <a:pt x="6325" y="1020"/>
                  </a:cubicBezTo>
                  <a:cubicBezTo>
                    <a:pt x="5356" y="765"/>
                    <a:pt x="4438" y="204"/>
                    <a:pt x="3418" y="51"/>
                  </a:cubicBezTo>
                  <a:cubicBezTo>
                    <a:pt x="3273" y="25"/>
                    <a:pt x="3128" y="12"/>
                    <a:pt x="2984" y="12"/>
                  </a:cubicBezTo>
                  <a:cubicBezTo>
                    <a:pt x="2570" y="12"/>
                    <a:pt x="2164" y="117"/>
                    <a:pt x="1786" y="306"/>
                  </a:cubicBezTo>
                  <a:cubicBezTo>
                    <a:pt x="1123" y="714"/>
                    <a:pt x="562" y="1275"/>
                    <a:pt x="154" y="1938"/>
                  </a:cubicBezTo>
                  <a:cubicBezTo>
                    <a:pt x="52" y="2091"/>
                    <a:pt x="1" y="2295"/>
                    <a:pt x="52" y="2448"/>
                  </a:cubicBezTo>
                  <a:cubicBezTo>
                    <a:pt x="52" y="2652"/>
                    <a:pt x="154" y="2805"/>
                    <a:pt x="307" y="2907"/>
                  </a:cubicBezTo>
                  <a:cubicBezTo>
                    <a:pt x="429" y="2989"/>
                    <a:pt x="568" y="3029"/>
                    <a:pt x="703" y="3029"/>
                  </a:cubicBezTo>
                  <a:cubicBezTo>
                    <a:pt x="907" y="3029"/>
                    <a:pt x="1102" y="2938"/>
                    <a:pt x="1225" y="2754"/>
                  </a:cubicBezTo>
                  <a:cubicBezTo>
                    <a:pt x="1429" y="2448"/>
                    <a:pt x="1582" y="2193"/>
                    <a:pt x="1837" y="1989"/>
                  </a:cubicBezTo>
                  <a:cubicBezTo>
                    <a:pt x="1990" y="1785"/>
                    <a:pt x="2143" y="1683"/>
                    <a:pt x="2296" y="1530"/>
                  </a:cubicBezTo>
                  <a:cubicBezTo>
                    <a:pt x="2398" y="1479"/>
                    <a:pt x="2551" y="1428"/>
                    <a:pt x="2653" y="1377"/>
                  </a:cubicBezTo>
                  <a:cubicBezTo>
                    <a:pt x="2755" y="1377"/>
                    <a:pt x="2857" y="1377"/>
                    <a:pt x="2959" y="1326"/>
                  </a:cubicBezTo>
                  <a:cubicBezTo>
                    <a:pt x="3112" y="1377"/>
                    <a:pt x="3316" y="1377"/>
                    <a:pt x="3469" y="1377"/>
                  </a:cubicBezTo>
                  <a:cubicBezTo>
                    <a:pt x="3826" y="1530"/>
                    <a:pt x="4234" y="1632"/>
                    <a:pt x="4591" y="1836"/>
                  </a:cubicBezTo>
                  <a:cubicBezTo>
                    <a:pt x="4999" y="1989"/>
                    <a:pt x="5458" y="2193"/>
                    <a:pt x="5917" y="2295"/>
                  </a:cubicBezTo>
                  <a:cubicBezTo>
                    <a:pt x="6172" y="2346"/>
                    <a:pt x="6427" y="2397"/>
                    <a:pt x="6682" y="2448"/>
                  </a:cubicBezTo>
                  <a:lnTo>
                    <a:pt x="7600" y="2448"/>
                  </a:lnTo>
                  <a:cubicBezTo>
                    <a:pt x="7906" y="2397"/>
                    <a:pt x="8211" y="2295"/>
                    <a:pt x="8517" y="2142"/>
                  </a:cubicBezTo>
                  <a:cubicBezTo>
                    <a:pt x="8823" y="1989"/>
                    <a:pt x="9078" y="1836"/>
                    <a:pt x="9333" y="1632"/>
                  </a:cubicBezTo>
                  <a:cubicBezTo>
                    <a:pt x="9486" y="1530"/>
                    <a:pt x="9690" y="1479"/>
                    <a:pt x="9843" y="1428"/>
                  </a:cubicBezTo>
                  <a:lnTo>
                    <a:pt x="10098" y="1326"/>
                  </a:lnTo>
                  <a:cubicBezTo>
                    <a:pt x="10251" y="1326"/>
                    <a:pt x="10353" y="1326"/>
                    <a:pt x="10506" y="1377"/>
                  </a:cubicBezTo>
                  <a:cubicBezTo>
                    <a:pt x="11220" y="1632"/>
                    <a:pt x="11934" y="1836"/>
                    <a:pt x="12648" y="1989"/>
                  </a:cubicBezTo>
                  <a:cubicBezTo>
                    <a:pt x="12852" y="1989"/>
                    <a:pt x="13005" y="1938"/>
                    <a:pt x="13158" y="1836"/>
                  </a:cubicBezTo>
                  <a:cubicBezTo>
                    <a:pt x="13311" y="1683"/>
                    <a:pt x="13362" y="1530"/>
                    <a:pt x="13413" y="1377"/>
                  </a:cubicBezTo>
                  <a:cubicBezTo>
                    <a:pt x="13413" y="1020"/>
                    <a:pt x="13158" y="663"/>
                    <a:pt x="12801" y="612"/>
                  </a:cubicBezTo>
                  <a:cubicBezTo>
                    <a:pt x="12648" y="612"/>
                    <a:pt x="12495" y="612"/>
                    <a:pt x="12342" y="561"/>
                  </a:cubicBezTo>
                  <a:cubicBezTo>
                    <a:pt x="12036" y="510"/>
                    <a:pt x="11730" y="357"/>
                    <a:pt x="11373" y="255"/>
                  </a:cubicBezTo>
                  <a:cubicBezTo>
                    <a:pt x="11016" y="102"/>
                    <a:pt x="10608" y="51"/>
                    <a:pt x="102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27" name="Google Shape;1727;p33"/>
            <p:cNvSpPr/>
            <p:nvPr/>
          </p:nvSpPr>
          <p:spPr>
            <a:xfrm>
              <a:off x="2921347" y="4012849"/>
              <a:ext cx="324768" cy="242307"/>
            </a:xfrm>
            <a:custGeom>
              <a:avLst/>
              <a:gdLst/>
              <a:ahLst/>
              <a:cxnLst/>
              <a:rect l="l" t="t" r="r" b="b"/>
              <a:pathLst>
                <a:path w="26112" h="19482" extrusionOk="0">
                  <a:moveTo>
                    <a:pt x="21062" y="0"/>
                  </a:moveTo>
                  <a:cubicBezTo>
                    <a:pt x="20246" y="51"/>
                    <a:pt x="19430" y="153"/>
                    <a:pt x="18615" y="357"/>
                  </a:cubicBezTo>
                  <a:cubicBezTo>
                    <a:pt x="17952" y="459"/>
                    <a:pt x="17340" y="612"/>
                    <a:pt x="16728" y="765"/>
                  </a:cubicBezTo>
                  <a:lnTo>
                    <a:pt x="16218" y="918"/>
                  </a:lnTo>
                  <a:cubicBezTo>
                    <a:pt x="15963" y="969"/>
                    <a:pt x="15657" y="1071"/>
                    <a:pt x="15300" y="1122"/>
                  </a:cubicBezTo>
                  <a:cubicBezTo>
                    <a:pt x="14994" y="1173"/>
                    <a:pt x="14586" y="1224"/>
                    <a:pt x="14178" y="1275"/>
                  </a:cubicBezTo>
                  <a:lnTo>
                    <a:pt x="13923" y="1326"/>
                  </a:lnTo>
                  <a:cubicBezTo>
                    <a:pt x="13158" y="1428"/>
                    <a:pt x="12393" y="1530"/>
                    <a:pt x="11628" y="1632"/>
                  </a:cubicBezTo>
                  <a:lnTo>
                    <a:pt x="10200" y="1836"/>
                  </a:lnTo>
                  <a:cubicBezTo>
                    <a:pt x="7191" y="2244"/>
                    <a:pt x="3723" y="2754"/>
                    <a:pt x="561" y="4182"/>
                  </a:cubicBezTo>
                  <a:cubicBezTo>
                    <a:pt x="0" y="4437"/>
                    <a:pt x="0" y="5202"/>
                    <a:pt x="561" y="5406"/>
                  </a:cubicBezTo>
                  <a:cubicBezTo>
                    <a:pt x="561" y="5457"/>
                    <a:pt x="612" y="5457"/>
                    <a:pt x="612" y="5508"/>
                  </a:cubicBezTo>
                  <a:cubicBezTo>
                    <a:pt x="816" y="5712"/>
                    <a:pt x="969" y="5967"/>
                    <a:pt x="1122" y="6171"/>
                  </a:cubicBezTo>
                  <a:cubicBezTo>
                    <a:pt x="1377" y="6579"/>
                    <a:pt x="1530" y="6987"/>
                    <a:pt x="1683" y="7395"/>
                  </a:cubicBezTo>
                  <a:cubicBezTo>
                    <a:pt x="1887" y="8313"/>
                    <a:pt x="2040" y="9231"/>
                    <a:pt x="2040" y="10200"/>
                  </a:cubicBezTo>
                  <a:lnTo>
                    <a:pt x="2040" y="12138"/>
                  </a:lnTo>
                  <a:cubicBezTo>
                    <a:pt x="2040" y="12903"/>
                    <a:pt x="2040" y="13668"/>
                    <a:pt x="2091" y="14484"/>
                  </a:cubicBezTo>
                  <a:cubicBezTo>
                    <a:pt x="2091" y="15147"/>
                    <a:pt x="2193" y="15810"/>
                    <a:pt x="2346" y="16422"/>
                  </a:cubicBezTo>
                  <a:cubicBezTo>
                    <a:pt x="2397" y="16779"/>
                    <a:pt x="2499" y="17136"/>
                    <a:pt x="2601" y="17442"/>
                  </a:cubicBezTo>
                  <a:cubicBezTo>
                    <a:pt x="2652" y="17595"/>
                    <a:pt x="2703" y="17697"/>
                    <a:pt x="2754" y="17850"/>
                  </a:cubicBezTo>
                  <a:cubicBezTo>
                    <a:pt x="2805" y="17952"/>
                    <a:pt x="2856" y="18105"/>
                    <a:pt x="2907" y="18207"/>
                  </a:cubicBezTo>
                  <a:lnTo>
                    <a:pt x="2907" y="18360"/>
                  </a:lnTo>
                  <a:lnTo>
                    <a:pt x="3009" y="18615"/>
                  </a:lnTo>
                  <a:cubicBezTo>
                    <a:pt x="3060" y="18768"/>
                    <a:pt x="3162" y="18921"/>
                    <a:pt x="3315" y="19023"/>
                  </a:cubicBezTo>
                  <a:cubicBezTo>
                    <a:pt x="3468" y="19125"/>
                    <a:pt x="3621" y="19176"/>
                    <a:pt x="3774" y="19227"/>
                  </a:cubicBezTo>
                  <a:cubicBezTo>
                    <a:pt x="3978" y="19329"/>
                    <a:pt x="4233" y="19380"/>
                    <a:pt x="4437" y="19431"/>
                  </a:cubicBezTo>
                  <a:cubicBezTo>
                    <a:pt x="4692" y="19482"/>
                    <a:pt x="4947" y="19482"/>
                    <a:pt x="5151" y="19482"/>
                  </a:cubicBezTo>
                  <a:lnTo>
                    <a:pt x="5712" y="19482"/>
                  </a:lnTo>
                  <a:cubicBezTo>
                    <a:pt x="6171" y="19482"/>
                    <a:pt x="6630" y="19380"/>
                    <a:pt x="7089" y="19329"/>
                  </a:cubicBezTo>
                  <a:cubicBezTo>
                    <a:pt x="8058" y="19125"/>
                    <a:pt x="8976" y="18819"/>
                    <a:pt x="9894" y="18564"/>
                  </a:cubicBezTo>
                  <a:lnTo>
                    <a:pt x="10149" y="18513"/>
                  </a:lnTo>
                  <a:cubicBezTo>
                    <a:pt x="10863" y="18309"/>
                    <a:pt x="11577" y="18054"/>
                    <a:pt x="12342" y="17901"/>
                  </a:cubicBezTo>
                  <a:cubicBezTo>
                    <a:pt x="13413" y="17697"/>
                    <a:pt x="14484" y="17544"/>
                    <a:pt x="15555" y="17391"/>
                  </a:cubicBezTo>
                  <a:cubicBezTo>
                    <a:pt x="16575" y="17238"/>
                    <a:pt x="17544" y="17085"/>
                    <a:pt x="18513" y="16881"/>
                  </a:cubicBezTo>
                  <a:cubicBezTo>
                    <a:pt x="19583" y="16677"/>
                    <a:pt x="20654" y="16422"/>
                    <a:pt x="21725" y="16065"/>
                  </a:cubicBezTo>
                  <a:cubicBezTo>
                    <a:pt x="22235" y="15912"/>
                    <a:pt x="22694" y="15759"/>
                    <a:pt x="23204" y="15555"/>
                  </a:cubicBezTo>
                  <a:cubicBezTo>
                    <a:pt x="23408" y="15453"/>
                    <a:pt x="23612" y="15351"/>
                    <a:pt x="23867" y="15249"/>
                  </a:cubicBezTo>
                  <a:lnTo>
                    <a:pt x="24224" y="15096"/>
                  </a:lnTo>
                  <a:cubicBezTo>
                    <a:pt x="24326" y="15045"/>
                    <a:pt x="24377" y="15045"/>
                    <a:pt x="24428" y="14994"/>
                  </a:cubicBezTo>
                  <a:lnTo>
                    <a:pt x="24632" y="14943"/>
                  </a:lnTo>
                  <a:lnTo>
                    <a:pt x="24938" y="14892"/>
                  </a:lnTo>
                  <a:cubicBezTo>
                    <a:pt x="25091" y="14841"/>
                    <a:pt x="25244" y="14790"/>
                    <a:pt x="25346" y="14739"/>
                  </a:cubicBezTo>
                  <a:cubicBezTo>
                    <a:pt x="25550" y="14637"/>
                    <a:pt x="25703" y="14535"/>
                    <a:pt x="25805" y="14382"/>
                  </a:cubicBezTo>
                  <a:cubicBezTo>
                    <a:pt x="25907" y="14229"/>
                    <a:pt x="25958" y="14076"/>
                    <a:pt x="26009" y="13923"/>
                  </a:cubicBezTo>
                  <a:cubicBezTo>
                    <a:pt x="26060" y="13770"/>
                    <a:pt x="26060" y="13617"/>
                    <a:pt x="26111" y="13413"/>
                  </a:cubicBezTo>
                  <a:cubicBezTo>
                    <a:pt x="26111" y="13056"/>
                    <a:pt x="26111" y="12699"/>
                    <a:pt x="26060" y="12342"/>
                  </a:cubicBezTo>
                  <a:cubicBezTo>
                    <a:pt x="26009" y="11883"/>
                    <a:pt x="25907" y="11475"/>
                    <a:pt x="25856" y="11118"/>
                  </a:cubicBezTo>
                  <a:cubicBezTo>
                    <a:pt x="25703" y="10353"/>
                    <a:pt x="25499" y="9537"/>
                    <a:pt x="25346" y="8772"/>
                  </a:cubicBezTo>
                  <a:lnTo>
                    <a:pt x="25346" y="8721"/>
                  </a:lnTo>
                  <a:lnTo>
                    <a:pt x="25295" y="8568"/>
                  </a:lnTo>
                  <a:cubicBezTo>
                    <a:pt x="25142" y="8058"/>
                    <a:pt x="25040" y="7548"/>
                    <a:pt x="24989" y="7038"/>
                  </a:cubicBezTo>
                  <a:cubicBezTo>
                    <a:pt x="24938" y="6477"/>
                    <a:pt x="24938" y="5916"/>
                    <a:pt x="24887" y="5355"/>
                  </a:cubicBezTo>
                  <a:cubicBezTo>
                    <a:pt x="24887" y="5049"/>
                    <a:pt x="24887" y="4794"/>
                    <a:pt x="24887" y="4539"/>
                  </a:cubicBezTo>
                  <a:cubicBezTo>
                    <a:pt x="24887" y="3978"/>
                    <a:pt x="24836" y="3570"/>
                    <a:pt x="24785" y="3162"/>
                  </a:cubicBezTo>
                  <a:cubicBezTo>
                    <a:pt x="24734" y="2754"/>
                    <a:pt x="24683" y="2397"/>
                    <a:pt x="24581" y="1989"/>
                  </a:cubicBezTo>
                  <a:cubicBezTo>
                    <a:pt x="24479" y="1632"/>
                    <a:pt x="24326" y="1275"/>
                    <a:pt x="24122" y="918"/>
                  </a:cubicBezTo>
                  <a:cubicBezTo>
                    <a:pt x="24020" y="816"/>
                    <a:pt x="23918" y="663"/>
                    <a:pt x="23765" y="561"/>
                  </a:cubicBezTo>
                  <a:cubicBezTo>
                    <a:pt x="23612" y="459"/>
                    <a:pt x="23459" y="357"/>
                    <a:pt x="23306" y="306"/>
                  </a:cubicBezTo>
                  <a:cubicBezTo>
                    <a:pt x="23153" y="255"/>
                    <a:pt x="23051" y="204"/>
                    <a:pt x="22898" y="153"/>
                  </a:cubicBezTo>
                  <a:cubicBezTo>
                    <a:pt x="22694" y="102"/>
                    <a:pt x="22490" y="51"/>
                    <a:pt x="22235" y="51"/>
                  </a:cubicBezTo>
                  <a:cubicBezTo>
                    <a:pt x="22031" y="0"/>
                    <a:pt x="21827" y="0"/>
                    <a:pt x="2162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28" name="Google Shape;1728;p33"/>
            <p:cNvSpPr/>
            <p:nvPr/>
          </p:nvSpPr>
          <p:spPr>
            <a:xfrm>
              <a:off x="2976532" y="4234846"/>
              <a:ext cx="268314" cy="64078"/>
            </a:xfrm>
            <a:custGeom>
              <a:avLst/>
              <a:gdLst/>
              <a:ahLst/>
              <a:cxnLst/>
              <a:rect l="l" t="t" r="r" b="b"/>
              <a:pathLst>
                <a:path w="21573" h="5152" extrusionOk="0">
                  <a:moveTo>
                    <a:pt x="20705" y="1"/>
                  </a:moveTo>
                  <a:cubicBezTo>
                    <a:pt x="15503" y="1276"/>
                    <a:pt x="10149" y="1837"/>
                    <a:pt x="4896" y="2857"/>
                  </a:cubicBezTo>
                  <a:cubicBezTo>
                    <a:pt x="3468" y="3112"/>
                    <a:pt x="2040" y="3418"/>
                    <a:pt x="663" y="3826"/>
                  </a:cubicBezTo>
                  <a:lnTo>
                    <a:pt x="510" y="3826"/>
                  </a:lnTo>
                  <a:cubicBezTo>
                    <a:pt x="408" y="3877"/>
                    <a:pt x="306" y="3979"/>
                    <a:pt x="255" y="4081"/>
                  </a:cubicBezTo>
                  <a:cubicBezTo>
                    <a:pt x="0" y="4336"/>
                    <a:pt x="51" y="4794"/>
                    <a:pt x="357" y="4998"/>
                  </a:cubicBezTo>
                  <a:cubicBezTo>
                    <a:pt x="510" y="5100"/>
                    <a:pt x="714" y="5151"/>
                    <a:pt x="867" y="5151"/>
                  </a:cubicBezTo>
                  <a:cubicBezTo>
                    <a:pt x="6069" y="3724"/>
                    <a:pt x="11424" y="3163"/>
                    <a:pt x="16727" y="2194"/>
                  </a:cubicBezTo>
                  <a:cubicBezTo>
                    <a:pt x="18104" y="1939"/>
                    <a:pt x="19532" y="1684"/>
                    <a:pt x="20960" y="1327"/>
                  </a:cubicBezTo>
                  <a:cubicBezTo>
                    <a:pt x="21113" y="1276"/>
                    <a:pt x="21266" y="1174"/>
                    <a:pt x="21368" y="1072"/>
                  </a:cubicBezTo>
                  <a:cubicBezTo>
                    <a:pt x="21572" y="766"/>
                    <a:pt x="21521" y="358"/>
                    <a:pt x="21215" y="103"/>
                  </a:cubicBezTo>
                  <a:cubicBezTo>
                    <a:pt x="21113" y="52"/>
                    <a:pt x="20960" y="1"/>
                    <a:pt x="208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29" name="Google Shape;1729;p33"/>
            <p:cNvSpPr/>
            <p:nvPr/>
          </p:nvSpPr>
          <p:spPr>
            <a:xfrm>
              <a:off x="3093233" y="3879644"/>
              <a:ext cx="226450" cy="185232"/>
            </a:xfrm>
            <a:custGeom>
              <a:avLst/>
              <a:gdLst/>
              <a:ahLst/>
              <a:cxnLst/>
              <a:rect l="l" t="t" r="r" b="b"/>
              <a:pathLst>
                <a:path w="18207" h="14893" extrusionOk="0">
                  <a:moveTo>
                    <a:pt x="14688" y="1"/>
                  </a:moveTo>
                  <a:lnTo>
                    <a:pt x="3826" y="2653"/>
                  </a:lnTo>
                  <a:lnTo>
                    <a:pt x="562" y="3418"/>
                  </a:lnTo>
                  <a:lnTo>
                    <a:pt x="52" y="3520"/>
                  </a:lnTo>
                  <a:cubicBezTo>
                    <a:pt x="1" y="3724"/>
                    <a:pt x="1" y="3928"/>
                    <a:pt x="1" y="4132"/>
                  </a:cubicBezTo>
                  <a:cubicBezTo>
                    <a:pt x="1" y="4438"/>
                    <a:pt x="205" y="4693"/>
                    <a:pt x="511" y="4795"/>
                  </a:cubicBezTo>
                  <a:cubicBezTo>
                    <a:pt x="817" y="5458"/>
                    <a:pt x="1174" y="6172"/>
                    <a:pt x="1582" y="6784"/>
                  </a:cubicBezTo>
                  <a:cubicBezTo>
                    <a:pt x="2143" y="7651"/>
                    <a:pt x="2806" y="8518"/>
                    <a:pt x="3571" y="9232"/>
                  </a:cubicBezTo>
                  <a:cubicBezTo>
                    <a:pt x="4336" y="10047"/>
                    <a:pt x="5151" y="10710"/>
                    <a:pt x="6018" y="11373"/>
                  </a:cubicBezTo>
                  <a:cubicBezTo>
                    <a:pt x="6885" y="11985"/>
                    <a:pt x="7752" y="12546"/>
                    <a:pt x="8721" y="13005"/>
                  </a:cubicBezTo>
                  <a:cubicBezTo>
                    <a:pt x="9639" y="13515"/>
                    <a:pt x="10608" y="13923"/>
                    <a:pt x="11577" y="14229"/>
                  </a:cubicBezTo>
                  <a:cubicBezTo>
                    <a:pt x="12546" y="14586"/>
                    <a:pt x="13515" y="14790"/>
                    <a:pt x="14484" y="14892"/>
                  </a:cubicBezTo>
                  <a:lnTo>
                    <a:pt x="14994" y="14892"/>
                  </a:lnTo>
                  <a:cubicBezTo>
                    <a:pt x="15300" y="14892"/>
                    <a:pt x="15555" y="14892"/>
                    <a:pt x="15810" y="14841"/>
                  </a:cubicBezTo>
                  <a:cubicBezTo>
                    <a:pt x="16167" y="14790"/>
                    <a:pt x="16524" y="14688"/>
                    <a:pt x="16881" y="14535"/>
                  </a:cubicBezTo>
                  <a:cubicBezTo>
                    <a:pt x="17187" y="14382"/>
                    <a:pt x="17442" y="14229"/>
                    <a:pt x="17697" y="13974"/>
                  </a:cubicBezTo>
                  <a:cubicBezTo>
                    <a:pt x="17799" y="13872"/>
                    <a:pt x="17901" y="13719"/>
                    <a:pt x="18003" y="13566"/>
                  </a:cubicBezTo>
                  <a:cubicBezTo>
                    <a:pt x="18105" y="13464"/>
                    <a:pt x="18156" y="13362"/>
                    <a:pt x="18207" y="13260"/>
                  </a:cubicBezTo>
                  <a:lnTo>
                    <a:pt x="16269" y="5152"/>
                  </a:lnTo>
                  <a:lnTo>
                    <a:pt x="16218" y="4795"/>
                  </a:lnTo>
                  <a:lnTo>
                    <a:pt x="16065" y="4285"/>
                  </a:lnTo>
                  <a:lnTo>
                    <a:pt x="15963" y="3826"/>
                  </a:lnTo>
                  <a:lnTo>
                    <a:pt x="15249" y="817"/>
                  </a:lnTo>
                  <a:lnTo>
                    <a:pt x="15096" y="256"/>
                  </a:lnTo>
                  <a:cubicBezTo>
                    <a:pt x="14994" y="154"/>
                    <a:pt x="14892" y="103"/>
                    <a:pt x="14739" y="1"/>
                  </a:cubicBez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1731" name="Google Shape;1731;p33"/>
          <p:cNvSpPr txBox="1">
            <a:spLocks noGrp="1"/>
          </p:cNvSpPr>
          <p:nvPr>
            <p:ph type="subTitle" idx="1"/>
          </p:nvPr>
        </p:nvSpPr>
        <p:spPr>
          <a:xfrm>
            <a:off x="2769973" y="1664387"/>
            <a:ext cx="6341289" cy="19188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US" sz="3200" b="1" dirty="0">
                <a:solidFill>
                  <a:schemeClr val="accent4">
                    <a:lumMod val="25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25000"/>
                  </a:schemeClr>
                </a:solidFill>
                <a:latin typeface="Times New Roman" panose="02020603050405020304" pitchFamily="18" charset="0"/>
                <a:cs typeface="Times New Roman" panose="02020603050405020304" pitchFamily="18" charset="0"/>
              </a:rPr>
              <a:t>Nhắc</a:t>
            </a:r>
            <a:r>
              <a:rPr lang="en-US" sz="3200" b="1" dirty="0">
                <a:solidFill>
                  <a:schemeClr val="accent4">
                    <a:lumMod val="25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25000"/>
                  </a:schemeClr>
                </a:solidFill>
                <a:latin typeface="Times New Roman" panose="02020603050405020304" pitchFamily="18" charset="0"/>
                <a:cs typeface="Times New Roman" panose="02020603050405020304" pitchFamily="18" charset="0"/>
              </a:rPr>
              <a:t>lại các</a:t>
            </a:r>
            <a:r>
              <a:rPr lang="en-US" sz="3200" b="1" dirty="0">
                <a:solidFill>
                  <a:schemeClr val="accent4">
                    <a:lumMod val="25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25000"/>
                  </a:schemeClr>
                </a:solidFill>
                <a:latin typeface="Times New Roman" panose="02020603050405020304" pitchFamily="18" charset="0"/>
                <a:cs typeface="Times New Roman" panose="02020603050405020304" pitchFamily="18" charset="0"/>
              </a:rPr>
              <a:t>nội</a:t>
            </a:r>
            <a:r>
              <a:rPr lang="en-US" sz="3200" b="1" dirty="0">
                <a:solidFill>
                  <a:schemeClr val="accent4">
                    <a:lumMod val="25000"/>
                  </a:schemeClr>
                </a:solidFill>
                <a:latin typeface="Times New Roman" panose="02020603050405020304" pitchFamily="18" charset="0"/>
                <a:cs typeface="Times New Roman" panose="02020603050405020304" pitchFamily="18" charset="0"/>
              </a:rPr>
              <a:t> dung </a:t>
            </a:r>
            <a:r>
              <a:rPr lang="en-US" sz="3200" b="1" dirty="0" err="1">
                <a:solidFill>
                  <a:schemeClr val="accent4">
                    <a:lumMod val="25000"/>
                  </a:schemeClr>
                </a:solidFill>
                <a:latin typeface="Times New Roman" panose="02020603050405020304" pitchFamily="18" charset="0"/>
                <a:cs typeface="Times New Roman" panose="02020603050405020304" pitchFamily="18" charset="0"/>
              </a:rPr>
              <a:t>của</a:t>
            </a:r>
            <a:r>
              <a:rPr lang="en-US" sz="3200" b="1" dirty="0">
                <a:solidFill>
                  <a:schemeClr val="accent4">
                    <a:lumMod val="25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25000"/>
                  </a:schemeClr>
                </a:solidFill>
                <a:latin typeface="Times New Roman" panose="02020603050405020304" pitchFamily="18" charset="0"/>
                <a:cs typeface="Times New Roman" panose="02020603050405020304" pitchFamily="18" charset="0"/>
              </a:rPr>
              <a:t>tiết</a:t>
            </a:r>
            <a:r>
              <a:rPr lang="en-US" sz="3200" b="1" dirty="0">
                <a:solidFill>
                  <a:schemeClr val="accent4">
                    <a:lumMod val="25000"/>
                  </a:schemeClr>
                </a:solidFill>
                <a:latin typeface="Times New Roman" panose="02020603050405020304" pitchFamily="18" charset="0"/>
                <a:cs typeface="Times New Roman" panose="02020603050405020304" pitchFamily="18" charset="0"/>
              </a:rPr>
              <a:t> </a:t>
            </a:r>
            <a:r>
              <a:rPr lang="en-US" sz="3200" b="1" dirty="0" err="1">
                <a:solidFill>
                  <a:schemeClr val="accent4">
                    <a:lumMod val="25000"/>
                  </a:schemeClr>
                </a:solidFill>
                <a:latin typeface="Times New Roman" panose="02020603050405020304" pitchFamily="18" charset="0"/>
                <a:cs typeface="Times New Roman" panose="02020603050405020304" pitchFamily="18" charset="0"/>
              </a:rPr>
              <a:t>học</a:t>
            </a:r>
            <a:endParaRPr lang="en-US" sz="3200" b="1" dirty="0">
              <a:solidFill>
                <a:schemeClr val="accent4">
                  <a:lumMod val="25000"/>
                </a:schemeClr>
              </a:solidFill>
              <a:latin typeface="Times New Roman" panose="02020603050405020304" pitchFamily="18" charset="0"/>
              <a:cs typeface="Times New Roman" panose="02020603050405020304" pitchFamily="18" charset="0"/>
            </a:endParaRPr>
          </a:p>
        </p:txBody>
      </p:sp>
      <p:sp>
        <p:nvSpPr>
          <p:cNvPr id="1732" name="Google Shape;1732;p33"/>
          <p:cNvSpPr/>
          <p:nvPr/>
        </p:nvSpPr>
        <p:spPr>
          <a:xfrm rot="126817" flipH="1">
            <a:off x="763669" y="4429227"/>
            <a:ext cx="3221028" cy="114908"/>
          </a:xfrm>
          <a:custGeom>
            <a:avLst/>
            <a:gdLst/>
            <a:ahLst/>
            <a:cxnLst/>
            <a:rect l="l" t="t" r="r" b="b"/>
            <a:pathLst>
              <a:path w="997" h="391" extrusionOk="0">
                <a:moveTo>
                  <a:pt x="44" y="0"/>
                </a:moveTo>
                <a:cubicBezTo>
                  <a:pt x="13" y="0"/>
                  <a:pt x="0" y="46"/>
                  <a:pt x="31" y="63"/>
                </a:cubicBezTo>
                <a:lnTo>
                  <a:pt x="940" y="388"/>
                </a:lnTo>
                <a:cubicBezTo>
                  <a:pt x="944" y="390"/>
                  <a:pt x="949" y="391"/>
                  <a:pt x="953" y="391"/>
                </a:cubicBezTo>
                <a:cubicBezTo>
                  <a:pt x="984" y="391"/>
                  <a:pt x="997" y="344"/>
                  <a:pt x="961" y="330"/>
                </a:cubicBezTo>
                <a:lnTo>
                  <a:pt x="53" y="1"/>
                </a:lnTo>
                <a:cubicBezTo>
                  <a:pt x="50" y="1"/>
                  <a:pt x="47" y="0"/>
                  <a:pt x="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33" name="Google Shape;1733;p33"/>
          <p:cNvSpPr/>
          <p:nvPr/>
        </p:nvSpPr>
        <p:spPr>
          <a:xfrm>
            <a:off x="3341872" y="2833078"/>
            <a:ext cx="60906" cy="145780"/>
          </a:xfrm>
          <a:custGeom>
            <a:avLst/>
            <a:gdLst/>
            <a:ahLst/>
            <a:cxnLst/>
            <a:rect l="l" t="t" r="r" b="b"/>
            <a:pathLst>
              <a:path w="4897" h="11721" extrusionOk="0">
                <a:moveTo>
                  <a:pt x="4030" y="1"/>
                </a:moveTo>
                <a:lnTo>
                  <a:pt x="4030" y="52"/>
                </a:lnTo>
                <a:cubicBezTo>
                  <a:pt x="3826" y="103"/>
                  <a:pt x="3673" y="205"/>
                  <a:pt x="3622" y="358"/>
                </a:cubicBezTo>
                <a:cubicBezTo>
                  <a:pt x="3112" y="1734"/>
                  <a:pt x="2653" y="3162"/>
                  <a:pt x="2245" y="4590"/>
                </a:cubicBezTo>
                <a:cubicBezTo>
                  <a:pt x="1837" y="6018"/>
                  <a:pt x="1429" y="7344"/>
                  <a:pt x="970" y="8721"/>
                </a:cubicBezTo>
                <a:cubicBezTo>
                  <a:pt x="715" y="9384"/>
                  <a:pt x="409" y="10098"/>
                  <a:pt x="103" y="10761"/>
                </a:cubicBezTo>
                <a:cubicBezTo>
                  <a:pt x="1" y="10914"/>
                  <a:pt x="1" y="11067"/>
                  <a:pt x="52" y="11220"/>
                </a:cubicBezTo>
                <a:cubicBezTo>
                  <a:pt x="103" y="11424"/>
                  <a:pt x="205" y="11577"/>
                  <a:pt x="409" y="11628"/>
                </a:cubicBezTo>
                <a:cubicBezTo>
                  <a:pt x="505" y="11692"/>
                  <a:pt x="611" y="11721"/>
                  <a:pt x="718" y="11721"/>
                </a:cubicBezTo>
                <a:cubicBezTo>
                  <a:pt x="951" y="11721"/>
                  <a:pt x="1187" y="11583"/>
                  <a:pt x="1327" y="11373"/>
                </a:cubicBezTo>
                <a:cubicBezTo>
                  <a:pt x="2857" y="8109"/>
                  <a:pt x="3520" y="4590"/>
                  <a:pt x="4744" y="1224"/>
                </a:cubicBezTo>
                <a:lnTo>
                  <a:pt x="4795" y="969"/>
                </a:lnTo>
                <a:lnTo>
                  <a:pt x="4897" y="816"/>
                </a:lnTo>
                <a:cubicBezTo>
                  <a:pt x="4897" y="715"/>
                  <a:pt x="4897" y="613"/>
                  <a:pt x="4897" y="511"/>
                </a:cubicBezTo>
                <a:cubicBezTo>
                  <a:pt x="4795" y="307"/>
                  <a:pt x="4693" y="154"/>
                  <a:pt x="4540" y="103"/>
                </a:cubicBezTo>
                <a:cubicBezTo>
                  <a:pt x="4438" y="52"/>
                  <a:pt x="4336" y="1"/>
                  <a:pt x="42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1734" name="Google Shape;1734;p33"/>
          <p:cNvGrpSpPr/>
          <p:nvPr/>
        </p:nvGrpSpPr>
        <p:grpSpPr>
          <a:xfrm>
            <a:off x="1287433" y="2116342"/>
            <a:ext cx="2272654" cy="2537150"/>
            <a:chOff x="1287433" y="2116342"/>
            <a:chExt cx="2272654" cy="2537150"/>
          </a:xfrm>
        </p:grpSpPr>
        <p:sp>
          <p:nvSpPr>
            <p:cNvPr id="1735" name="Google Shape;1735;p33"/>
            <p:cNvSpPr/>
            <p:nvPr/>
          </p:nvSpPr>
          <p:spPr>
            <a:xfrm>
              <a:off x="1520847" y="2490561"/>
              <a:ext cx="1647882" cy="2162931"/>
            </a:xfrm>
            <a:custGeom>
              <a:avLst/>
              <a:gdLst/>
              <a:ahLst/>
              <a:cxnLst/>
              <a:rect l="l" t="t" r="r" b="b"/>
              <a:pathLst>
                <a:path w="132493" h="173904" extrusionOk="0">
                  <a:moveTo>
                    <a:pt x="25142" y="118826"/>
                  </a:moveTo>
                  <a:cubicBezTo>
                    <a:pt x="25244" y="119438"/>
                    <a:pt x="25397" y="120101"/>
                    <a:pt x="25499" y="120713"/>
                  </a:cubicBezTo>
                  <a:cubicBezTo>
                    <a:pt x="25652" y="120815"/>
                    <a:pt x="25703" y="120968"/>
                    <a:pt x="25703" y="121121"/>
                  </a:cubicBezTo>
                  <a:cubicBezTo>
                    <a:pt x="25703" y="121376"/>
                    <a:pt x="25703" y="121579"/>
                    <a:pt x="25652" y="121834"/>
                  </a:cubicBezTo>
                  <a:cubicBezTo>
                    <a:pt x="25856" y="123262"/>
                    <a:pt x="26060" y="124792"/>
                    <a:pt x="26162" y="126373"/>
                  </a:cubicBezTo>
                  <a:lnTo>
                    <a:pt x="26162" y="126424"/>
                  </a:lnTo>
                  <a:cubicBezTo>
                    <a:pt x="26366" y="128464"/>
                    <a:pt x="26468" y="130555"/>
                    <a:pt x="26468" y="132850"/>
                  </a:cubicBezTo>
                  <a:lnTo>
                    <a:pt x="26468" y="134482"/>
                  </a:lnTo>
                  <a:lnTo>
                    <a:pt x="26468" y="135757"/>
                  </a:lnTo>
                  <a:cubicBezTo>
                    <a:pt x="26468" y="136063"/>
                    <a:pt x="26468" y="136420"/>
                    <a:pt x="26417" y="136777"/>
                  </a:cubicBezTo>
                  <a:lnTo>
                    <a:pt x="26366" y="137542"/>
                  </a:lnTo>
                  <a:cubicBezTo>
                    <a:pt x="26366" y="137848"/>
                    <a:pt x="26417" y="138103"/>
                    <a:pt x="26417" y="138409"/>
                  </a:cubicBezTo>
                  <a:cubicBezTo>
                    <a:pt x="26417" y="138664"/>
                    <a:pt x="26468" y="138868"/>
                    <a:pt x="26519" y="139021"/>
                  </a:cubicBezTo>
                  <a:cubicBezTo>
                    <a:pt x="26621" y="139531"/>
                    <a:pt x="26672" y="140041"/>
                    <a:pt x="26774" y="140551"/>
                  </a:cubicBezTo>
                  <a:cubicBezTo>
                    <a:pt x="26876" y="141061"/>
                    <a:pt x="26978" y="141469"/>
                    <a:pt x="27029" y="141928"/>
                  </a:cubicBezTo>
                  <a:cubicBezTo>
                    <a:pt x="27080" y="142081"/>
                    <a:pt x="27029" y="142234"/>
                    <a:pt x="26978" y="142336"/>
                  </a:cubicBezTo>
                  <a:cubicBezTo>
                    <a:pt x="26876" y="142438"/>
                    <a:pt x="26774" y="142540"/>
                    <a:pt x="26672" y="142540"/>
                  </a:cubicBezTo>
                  <a:lnTo>
                    <a:pt x="26570" y="142540"/>
                  </a:lnTo>
                  <a:cubicBezTo>
                    <a:pt x="26315" y="142540"/>
                    <a:pt x="26111" y="142387"/>
                    <a:pt x="26060" y="142132"/>
                  </a:cubicBezTo>
                  <a:lnTo>
                    <a:pt x="26060" y="142183"/>
                  </a:lnTo>
                  <a:lnTo>
                    <a:pt x="26009" y="141979"/>
                  </a:lnTo>
                  <a:lnTo>
                    <a:pt x="25958" y="141724"/>
                  </a:lnTo>
                  <a:cubicBezTo>
                    <a:pt x="25907" y="141571"/>
                    <a:pt x="25856" y="141418"/>
                    <a:pt x="25805" y="141214"/>
                  </a:cubicBezTo>
                  <a:lnTo>
                    <a:pt x="25550" y="140245"/>
                  </a:lnTo>
                  <a:lnTo>
                    <a:pt x="25499" y="140092"/>
                  </a:lnTo>
                  <a:cubicBezTo>
                    <a:pt x="25346" y="139582"/>
                    <a:pt x="25193" y="139072"/>
                    <a:pt x="25091" y="138562"/>
                  </a:cubicBezTo>
                  <a:cubicBezTo>
                    <a:pt x="24836" y="137695"/>
                    <a:pt x="24683" y="136777"/>
                    <a:pt x="24479" y="135859"/>
                  </a:cubicBezTo>
                  <a:cubicBezTo>
                    <a:pt x="24377" y="135247"/>
                    <a:pt x="24224" y="134635"/>
                    <a:pt x="24122" y="134023"/>
                  </a:cubicBezTo>
                  <a:cubicBezTo>
                    <a:pt x="23918" y="132901"/>
                    <a:pt x="23765" y="131779"/>
                    <a:pt x="23612" y="130657"/>
                  </a:cubicBezTo>
                  <a:cubicBezTo>
                    <a:pt x="23510" y="129535"/>
                    <a:pt x="23459" y="128413"/>
                    <a:pt x="23510" y="127291"/>
                  </a:cubicBezTo>
                  <a:cubicBezTo>
                    <a:pt x="23561" y="126169"/>
                    <a:pt x="23663" y="125098"/>
                    <a:pt x="23918" y="124027"/>
                  </a:cubicBezTo>
                  <a:cubicBezTo>
                    <a:pt x="24020" y="123466"/>
                    <a:pt x="24173" y="122956"/>
                    <a:pt x="24326" y="122446"/>
                  </a:cubicBezTo>
                  <a:cubicBezTo>
                    <a:pt x="24377" y="122293"/>
                    <a:pt x="24479" y="122140"/>
                    <a:pt x="24530" y="121936"/>
                  </a:cubicBezTo>
                  <a:cubicBezTo>
                    <a:pt x="24581" y="121783"/>
                    <a:pt x="24581" y="121528"/>
                    <a:pt x="24632" y="121274"/>
                  </a:cubicBezTo>
                  <a:cubicBezTo>
                    <a:pt x="24785" y="120407"/>
                    <a:pt x="24938" y="119591"/>
                    <a:pt x="25142" y="118826"/>
                  </a:cubicBezTo>
                  <a:close/>
                  <a:moveTo>
                    <a:pt x="59821" y="1"/>
                  </a:moveTo>
                  <a:cubicBezTo>
                    <a:pt x="57679" y="52"/>
                    <a:pt x="55537" y="307"/>
                    <a:pt x="53395" y="715"/>
                  </a:cubicBezTo>
                  <a:cubicBezTo>
                    <a:pt x="51253" y="1123"/>
                    <a:pt x="49162" y="1684"/>
                    <a:pt x="47071" y="2449"/>
                  </a:cubicBezTo>
                  <a:cubicBezTo>
                    <a:pt x="42991" y="3928"/>
                    <a:pt x="39116" y="6018"/>
                    <a:pt x="35597" y="8670"/>
                  </a:cubicBezTo>
                  <a:cubicBezTo>
                    <a:pt x="32129" y="11271"/>
                    <a:pt x="29018" y="14331"/>
                    <a:pt x="26468" y="17850"/>
                  </a:cubicBezTo>
                  <a:cubicBezTo>
                    <a:pt x="25805" y="18666"/>
                    <a:pt x="25193" y="19584"/>
                    <a:pt x="24479" y="20757"/>
                  </a:cubicBezTo>
                  <a:cubicBezTo>
                    <a:pt x="23816" y="21726"/>
                    <a:pt x="23204" y="22797"/>
                    <a:pt x="22541" y="23919"/>
                  </a:cubicBezTo>
                  <a:cubicBezTo>
                    <a:pt x="21317" y="26061"/>
                    <a:pt x="20195" y="28254"/>
                    <a:pt x="19175" y="30548"/>
                  </a:cubicBezTo>
                  <a:cubicBezTo>
                    <a:pt x="17187" y="35087"/>
                    <a:pt x="15759" y="39830"/>
                    <a:pt x="14892" y="44675"/>
                  </a:cubicBezTo>
                  <a:cubicBezTo>
                    <a:pt x="14688" y="45644"/>
                    <a:pt x="14586" y="46613"/>
                    <a:pt x="14433" y="47633"/>
                  </a:cubicBezTo>
                  <a:cubicBezTo>
                    <a:pt x="14127" y="47174"/>
                    <a:pt x="13770" y="46766"/>
                    <a:pt x="13362" y="46409"/>
                  </a:cubicBezTo>
                  <a:cubicBezTo>
                    <a:pt x="12852" y="45950"/>
                    <a:pt x="12291" y="45593"/>
                    <a:pt x="11628" y="45338"/>
                  </a:cubicBezTo>
                  <a:cubicBezTo>
                    <a:pt x="11373" y="45185"/>
                    <a:pt x="11067" y="45083"/>
                    <a:pt x="10761" y="45032"/>
                  </a:cubicBezTo>
                  <a:cubicBezTo>
                    <a:pt x="10455" y="44930"/>
                    <a:pt x="10149" y="44879"/>
                    <a:pt x="9792" y="44879"/>
                  </a:cubicBezTo>
                  <a:lnTo>
                    <a:pt x="9333" y="44879"/>
                  </a:lnTo>
                  <a:cubicBezTo>
                    <a:pt x="8874" y="44879"/>
                    <a:pt x="8415" y="44930"/>
                    <a:pt x="8007" y="45032"/>
                  </a:cubicBezTo>
                  <a:cubicBezTo>
                    <a:pt x="7395" y="45134"/>
                    <a:pt x="6783" y="45338"/>
                    <a:pt x="6222" y="45644"/>
                  </a:cubicBezTo>
                  <a:cubicBezTo>
                    <a:pt x="5661" y="45950"/>
                    <a:pt x="5151" y="46256"/>
                    <a:pt x="4641" y="46664"/>
                  </a:cubicBezTo>
                  <a:cubicBezTo>
                    <a:pt x="3621" y="47531"/>
                    <a:pt x="2754" y="48602"/>
                    <a:pt x="2193" y="49826"/>
                  </a:cubicBezTo>
                  <a:cubicBezTo>
                    <a:pt x="1887" y="50438"/>
                    <a:pt x="1632" y="51050"/>
                    <a:pt x="1479" y="51712"/>
                  </a:cubicBezTo>
                  <a:cubicBezTo>
                    <a:pt x="1326" y="52426"/>
                    <a:pt x="1275" y="53089"/>
                    <a:pt x="1275" y="53803"/>
                  </a:cubicBezTo>
                  <a:cubicBezTo>
                    <a:pt x="1275" y="54466"/>
                    <a:pt x="1326" y="55129"/>
                    <a:pt x="1479" y="55792"/>
                  </a:cubicBezTo>
                  <a:cubicBezTo>
                    <a:pt x="1581" y="56404"/>
                    <a:pt x="1785" y="57016"/>
                    <a:pt x="1989" y="57628"/>
                  </a:cubicBezTo>
                  <a:cubicBezTo>
                    <a:pt x="2499" y="58852"/>
                    <a:pt x="3162" y="59974"/>
                    <a:pt x="3978" y="60994"/>
                  </a:cubicBezTo>
                  <a:cubicBezTo>
                    <a:pt x="4794" y="61963"/>
                    <a:pt x="5712" y="62779"/>
                    <a:pt x="6783" y="63442"/>
                  </a:cubicBezTo>
                  <a:cubicBezTo>
                    <a:pt x="7293" y="63748"/>
                    <a:pt x="7803" y="64054"/>
                    <a:pt x="8364" y="64258"/>
                  </a:cubicBezTo>
                  <a:cubicBezTo>
                    <a:pt x="8874" y="64462"/>
                    <a:pt x="9435" y="64615"/>
                    <a:pt x="9996" y="64666"/>
                  </a:cubicBezTo>
                  <a:cubicBezTo>
                    <a:pt x="10353" y="64717"/>
                    <a:pt x="10659" y="64768"/>
                    <a:pt x="11016" y="64768"/>
                  </a:cubicBezTo>
                  <a:cubicBezTo>
                    <a:pt x="11220" y="64768"/>
                    <a:pt x="11475" y="64768"/>
                    <a:pt x="11679" y="64717"/>
                  </a:cubicBezTo>
                  <a:cubicBezTo>
                    <a:pt x="12291" y="64666"/>
                    <a:pt x="12801" y="64513"/>
                    <a:pt x="13362" y="64309"/>
                  </a:cubicBezTo>
                  <a:cubicBezTo>
                    <a:pt x="13719" y="64105"/>
                    <a:pt x="14127" y="63901"/>
                    <a:pt x="14484" y="63697"/>
                  </a:cubicBezTo>
                  <a:cubicBezTo>
                    <a:pt x="14586" y="63595"/>
                    <a:pt x="14739" y="63493"/>
                    <a:pt x="14841" y="63391"/>
                  </a:cubicBezTo>
                  <a:cubicBezTo>
                    <a:pt x="14994" y="64105"/>
                    <a:pt x="15147" y="64819"/>
                    <a:pt x="15300" y="65533"/>
                  </a:cubicBezTo>
                  <a:cubicBezTo>
                    <a:pt x="15759" y="67471"/>
                    <a:pt x="16320" y="69409"/>
                    <a:pt x="17085" y="71245"/>
                  </a:cubicBezTo>
                  <a:cubicBezTo>
                    <a:pt x="17696" y="72877"/>
                    <a:pt x="18410" y="74407"/>
                    <a:pt x="19277" y="75885"/>
                  </a:cubicBezTo>
                  <a:cubicBezTo>
                    <a:pt x="20144" y="77364"/>
                    <a:pt x="21215" y="78792"/>
                    <a:pt x="22388" y="80067"/>
                  </a:cubicBezTo>
                  <a:cubicBezTo>
                    <a:pt x="23561" y="81342"/>
                    <a:pt x="24887" y="82464"/>
                    <a:pt x="26315" y="83382"/>
                  </a:cubicBezTo>
                  <a:cubicBezTo>
                    <a:pt x="26723" y="83637"/>
                    <a:pt x="27182" y="83892"/>
                    <a:pt x="27641" y="84096"/>
                  </a:cubicBezTo>
                  <a:cubicBezTo>
                    <a:pt x="27641" y="84147"/>
                    <a:pt x="27692" y="84198"/>
                    <a:pt x="27692" y="84198"/>
                  </a:cubicBezTo>
                  <a:cubicBezTo>
                    <a:pt x="28865" y="85065"/>
                    <a:pt x="30089" y="85779"/>
                    <a:pt x="31466" y="86238"/>
                  </a:cubicBezTo>
                  <a:cubicBezTo>
                    <a:pt x="32945" y="86799"/>
                    <a:pt x="34424" y="87207"/>
                    <a:pt x="35954" y="87513"/>
                  </a:cubicBezTo>
                  <a:cubicBezTo>
                    <a:pt x="37076" y="87819"/>
                    <a:pt x="38249" y="88023"/>
                    <a:pt x="39422" y="88227"/>
                  </a:cubicBezTo>
                  <a:lnTo>
                    <a:pt x="39524" y="88227"/>
                  </a:lnTo>
                  <a:cubicBezTo>
                    <a:pt x="39524" y="88941"/>
                    <a:pt x="39524" y="89604"/>
                    <a:pt x="39575" y="90114"/>
                  </a:cubicBezTo>
                  <a:lnTo>
                    <a:pt x="39575" y="90777"/>
                  </a:lnTo>
                  <a:cubicBezTo>
                    <a:pt x="39626" y="91491"/>
                    <a:pt x="39677" y="92256"/>
                    <a:pt x="39677" y="92970"/>
                  </a:cubicBezTo>
                  <a:lnTo>
                    <a:pt x="39677" y="93429"/>
                  </a:lnTo>
                  <a:cubicBezTo>
                    <a:pt x="37076" y="92460"/>
                    <a:pt x="34373" y="91746"/>
                    <a:pt x="31670" y="91185"/>
                  </a:cubicBezTo>
                  <a:cubicBezTo>
                    <a:pt x="29681" y="90828"/>
                    <a:pt x="27692" y="90624"/>
                    <a:pt x="25703" y="90624"/>
                  </a:cubicBezTo>
                  <a:cubicBezTo>
                    <a:pt x="24785" y="90624"/>
                    <a:pt x="23867" y="90675"/>
                    <a:pt x="22949" y="90777"/>
                  </a:cubicBezTo>
                  <a:cubicBezTo>
                    <a:pt x="21470" y="90930"/>
                    <a:pt x="19991" y="91236"/>
                    <a:pt x="18563" y="91746"/>
                  </a:cubicBezTo>
                  <a:cubicBezTo>
                    <a:pt x="17238" y="92154"/>
                    <a:pt x="15963" y="92715"/>
                    <a:pt x="14739" y="93378"/>
                  </a:cubicBezTo>
                  <a:cubicBezTo>
                    <a:pt x="12903" y="94449"/>
                    <a:pt x="11220" y="95724"/>
                    <a:pt x="9741" y="97305"/>
                  </a:cubicBezTo>
                  <a:cubicBezTo>
                    <a:pt x="8262" y="98834"/>
                    <a:pt x="6987" y="100517"/>
                    <a:pt x="5916" y="102404"/>
                  </a:cubicBezTo>
                  <a:cubicBezTo>
                    <a:pt x="4794" y="104291"/>
                    <a:pt x="3876" y="106280"/>
                    <a:pt x="3162" y="108371"/>
                  </a:cubicBezTo>
                  <a:cubicBezTo>
                    <a:pt x="2397" y="110462"/>
                    <a:pt x="1785" y="112655"/>
                    <a:pt x="1377" y="114848"/>
                  </a:cubicBezTo>
                  <a:cubicBezTo>
                    <a:pt x="918" y="117041"/>
                    <a:pt x="612" y="119234"/>
                    <a:pt x="459" y="121478"/>
                  </a:cubicBezTo>
                  <a:cubicBezTo>
                    <a:pt x="306" y="123568"/>
                    <a:pt x="255" y="125710"/>
                    <a:pt x="357" y="127852"/>
                  </a:cubicBezTo>
                  <a:cubicBezTo>
                    <a:pt x="306" y="128107"/>
                    <a:pt x="255" y="128413"/>
                    <a:pt x="204" y="128719"/>
                  </a:cubicBezTo>
                  <a:cubicBezTo>
                    <a:pt x="102" y="129637"/>
                    <a:pt x="0" y="130555"/>
                    <a:pt x="51" y="131524"/>
                  </a:cubicBezTo>
                  <a:cubicBezTo>
                    <a:pt x="102" y="133462"/>
                    <a:pt x="357" y="135451"/>
                    <a:pt x="867" y="137338"/>
                  </a:cubicBezTo>
                  <a:cubicBezTo>
                    <a:pt x="1377" y="139327"/>
                    <a:pt x="2040" y="141265"/>
                    <a:pt x="2907" y="143101"/>
                  </a:cubicBezTo>
                  <a:cubicBezTo>
                    <a:pt x="3774" y="144987"/>
                    <a:pt x="4743" y="146823"/>
                    <a:pt x="5916" y="148557"/>
                  </a:cubicBezTo>
                  <a:cubicBezTo>
                    <a:pt x="6987" y="150189"/>
                    <a:pt x="8160" y="151770"/>
                    <a:pt x="9486" y="153249"/>
                  </a:cubicBezTo>
                  <a:cubicBezTo>
                    <a:pt x="10098" y="153861"/>
                    <a:pt x="10761" y="154575"/>
                    <a:pt x="11424" y="155187"/>
                  </a:cubicBezTo>
                  <a:cubicBezTo>
                    <a:pt x="11730" y="155442"/>
                    <a:pt x="12036" y="155748"/>
                    <a:pt x="12342" y="156003"/>
                  </a:cubicBezTo>
                  <a:cubicBezTo>
                    <a:pt x="12699" y="156309"/>
                    <a:pt x="13158" y="156666"/>
                    <a:pt x="13566" y="156972"/>
                  </a:cubicBezTo>
                  <a:cubicBezTo>
                    <a:pt x="17187" y="159777"/>
                    <a:pt x="21062" y="162276"/>
                    <a:pt x="25142" y="164418"/>
                  </a:cubicBezTo>
                  <a:cubicBezTo>
                    <a:pt x="29222" y="166560"/>
                    <a:pt x="33506" y="168344"/>
                    <a:pt x="37943" y="169823"/>
                  </a:cubicBezTo>
                  <a:cubicBezTo>
                    <a:pt x="42328" y="171251"/>
                    <a:pt x="46867" y="172322"/>
                    <a:pt x="51406" y="172985"/>
                  </a:cubicBezTo>
                  <a:cubicBezTo>
                    <a:pt x="53650" y="173342"/>
                    <a:pt x="55996" y="173546"/>
                    <a:pt x="58291" y="173699"/>
                  </a:cubicBezTo>
                  <a:cubicBezTo>
                    <a:pt x="59413" y="173750"/>
                    <a:pt x="60586" y="173750"/>
                    <a:pt x="61759" y="173801"/>
                  </a:cubicBezTo>
                  <a:cubicBezTo>
                    <a:pt x="62575" y="173801"/>
                    <a:pt x="63390" y="173801"/>
                    <a:pt x="64155" y="173852"/>
                  </a:cubicBezTo>
                  <a:cubicBezTo>
                    <a:pt x="65481" y="173852"/>
                    <a:pt x="66654" y="173903"/>
                    <a:pt x="67878" y="173903"/>
                  </a:cubicBezTo>
                  <a:cubicBezTo>
                    <a:pt x="68592" y="173903"/>
                    <a:pt x="69255" y="173903"/>
                    <a:pt x="69867" y="173852"/>
                  </a:cubicBezTo>
                  <a:cubicBezTo>
                    <a:pt x="71703" y="173852"/>
                    <a:pt x="73590" y="173546"/>
                    <a:pt x="75375" y="173087"/>
                  </a:cubicBezTo>
                  <a:cubicBezTo>
                    <a:pt x="75783" y="172985"/>
                    <a:pt x="76140" y="172832"/>
                    <a:pt x="76548" y="172679"/>
                  </a:cubicBezTo>
                  <a:cubicBezTo>
                    <a:pt x="76854" y="172526"/>
                    <a:pt x="77211" y="172322"/>
                    <a:pt x="77517" y="172169"/>
                  </a:cubicBezTo>
                  <a:cubicBezTo>
                    <a:pt x="77721" y="172016"/>
                    <a:pt x="77925" y="171863"/>
                    <a:pt x="78180" y="171710"/>
                  </a:cubicBezTo>
                  <a:cubicBezTo>
                    <a:pt x="78333" y="171557"/>
                    <a:pt x="78486" y="171404"/>
                    <a:pt x="78690" y="171251"/>
                  </a:cubicBezTo>
                  <a:cubicBezTo>
                    <a:pt x="78792" y="171149"/>
                    <a:pt x="78894" y="171047"/>
                    <a:pt x="78996" y="170894"/>
                  </a:cubicBezTo>
                  <a:lnTo>
                    <a:pt x="79098" y="170690"/>
                  </a:lnTo>
                  <a:cubicBezTo>
                    <a:pt x="79098" y="170639"/>
                    <a:pt x="79098" y="170588"/>
                    <a:pt x="79149" y="170537"/>
                  </a:cubicBezTo>
                  <a:cubicBezTo>
                    <a:pt x="79149" y="170537"/>
                    <a:pt x="79149" y="170537"/>
                    <a:pt x="79149" y="170486"/>
                  </a:cubicBezTo>
                  <a:cubicBezTo>
                    <a:pt x="79149" y="170435"/>
                    <a:pt x="79149" y="170384"/>
                    <a:pt x="79149" y="170333"/>
                  </a:cubicBezTo>
                  <a:cubicBezTo>
                    <a:pt x="79098" y="170231"/>
                    <a:pt x="79098" y="170180"/>
                    <a:pt x="79098" y="170129"/>
                  </a:cubicBezTo>
                  <a:cubicBezTo>
                    <a:pt x="79047" y="170027"/>
                    <a:pt x="78996" y="169925"/>
                    <a:pt x="78945" y="169874"/>
                  </a:cubicBezTo>
                  <a:cubicBezTo>
                    <a:pt x="78894" y="169772"/>
                    <a:pt x="78792" y="169721"/>
                    <a:pt x="78741" y="169670"/>
                  </a:cubicBezTo>
                  <a:lnTo>
                    <a:pt x="80832" y="169670"/>
                  </a:lnTo>
                  <a:cubicBezTo>
                    <a:pt x="81393" y="169619"/>
                    <a:pt x="81954" y="169568"/>
                    <a:pt x="82413" y="169517"/>
                  </a:cubicBezTo>
                  <a:cubicBezTo>
                    <a:pt x="82872" y="169466"/>
                    <a:pt x="83331" y="169364"/>
                    <a:pt x="83790" y="169262"/>
                  </a:cubicBezTo>
                  <a:cubicBezTo>
                    <a:pt x="83943" y="169211"/>
                    <a:pt x="84096" y="169109"/>
                    <a:pt x="84249" y="169058"/>
                  </a:cubicBezTo>
                  <a:cubicBezTo>
                    <a:pt x="84351" y="169007"/>
                    <a:pt x="84402" y="168956"/>
                    <a:pt x="84504" y="168905"/>
                  </a:cubicBezTo>
                  <a:cubicBezTo>
                    <a:pt x="84555" y="168854"/>
                    <a:pt x="84606" y="168803"/>
                    <a:pt x="84708" y="168701"/>
                  </a:cubicBezTo>
                  <a:cubicBezTo>
                    <a:pt x="84810" y="168599"/>
                    <a:pt x="84861" y="168446"/>
                    <a:pt x="84912" y="168293"/>
                  </a:cubicBezTo>
                  <a:cubicBezTo>
                    <a:pt x="84912" y="168242"/>
                    <a:pt x="84912" y="168140"/>
                    <a:pt x="84912" y="168089"/>
                  </a:cubicBezTo>
                  <a:cubicBezTo>
                    <a:pt x="84861" y="167988"/>
                    <a:pt x="84861" y="167937"/>
                    <a:pt x="84810" y="167886"/>
                  </a:cubicBezTo>
                  <a:cubicBezTo>
                    <a:pt x="84708" y="167631"/>
                    <a:pt x="84504" y="167478"/>
                    <a:pt x="84249" y="167376"/>
                  </a:cubicBezTo>
                  <a:cubicBezTo>
                    <a:pt x="84351" y="167274"/>
                    <a:pt x="84453" y="167172"/>
                    <a:pt x="84453" y="167070"/>
                  </a:cubicBezTo>
                  <a:cubicBezTo>
                    <a:pt x="84504" y="166917"/>
                    <a:pt x="84504" y="166764"/>
                    <a:pt x="84453" y="166662"/>
                  </a:cubicBezTo>
                  <a:cubicBezTo>
                    <a:pt x="84402" y="166407"/>
                    <a:pt x="84300" y="166152"/>
                    <a:pt x="84096" y="165948"/>
                  </a:cubicBezTo>
                  <a:cubicBezTo>
                    <a:pt x="83994" y="165846"/>
                    <a:pt x="83892" y="165744"/>
                    <a:pt x="83790" y="165642"/>
                  </a:cubicBezTo>
                  <a:cubicBezTo>
                    <a:pt x="83841" y="165540"/>
                    <a:pt x="83892" y="165387"/>
                    <a:pt x="83841" y="165285"/>
                  </a:cubicBezTo>
                  <a:cubicBezTo>
                    <a:pt x="83637" y="164775"/>
                    <a:pt x="83280" y="164316"/>
                    <a:pt x="82923" y="163908"/>
                  </a:cubicBezTo>
                  <a:cubicBezTo>
                    <a:pt x="82515" y="163500"/>
                    <a:pt x="82107" y="163143"/>
                    <a:pt x="81597" y="162837"/>
                  </a:cubicBezTo>
                  <a:cubicBezTo>
                    <a:pt x="80526" y="162225"/>
                    <a:pt x="79302" y="161868"/>
                    <a:pt x="78078" y="161664"/>
                  </a:cubicBezTo>
                  <a:cubicBezTo>
                    <a:pt x="77823" y="161613"/>
                    <a:pt x="77517" y="161562"/>
                    <a:pt x="77211" y="161511"/>
                  </a:cubicBezTo>
                  <a:cubicBezTo>
                    <a:pt x="77211" y="161511"/>
                    <a:pt x="77160" y="161460"/>
                    <a:pt x="77160" y="161460"/>
                  </a:cubicBezTo>
                  <a:cubicBezTo>
                    <a:pt x="76038" y="160695"/>
                    <a:pt x="74712" y="160287"/>
                    <a:pt x="73335" y="160287"/>
                  </a:cubicBezTo>
                  <a:cubicBezTo>
                    <a:pt x="74253" y="154677"/>
                    <a:pt x="74865" y="149628"/>
                    <a:pt x="75171" y="144936"/>
                  </a:cubicBezTo>
                  <a:cubicBezTo>
                    <a:pt x="75528" y="139684"/>
                    <a:pt x="75477" y="134431"/>
                    <a:pt x="75018" y="129229"/>
                  </a:cubicBezTo>
                  <a:cubicBezTo>
                    <a:pt x="74610" y="125302"/>
                    <a:pt x="73947" y="121427"/>
                    <a:pt x="72876" y="117653"/>
                  </a:cubicBezTo>
                  <a:lnTo>
                    <a:pt x="73029" y="117653"/>
                  </a:lnTo>
                  <a:cubicBezTo>
                    <a:pt x="74916" y="117551"/>
                    <a:pt x="76752" y="117143"/>
                    <a:pt x="78435" y="116378"/>
                  </a:cubicBezTo>
                  <a:cubicBezTo>
                    <a:pt x="79353" y="116021"/>
                    <a:pt x="80271" y="115562"/>
                    <a:pt x="81495" y="114950"/>
                  </a:cubicBezTo>
                  <a:cubicBezTo>
                    <a:pt x="82413" y="114491"/>
                    <a:pt x="83280" y="113981"/>
                    <a:pt x="84198" y="113522"/>
                  </a:cubicBezTo>
                  <a:lnTo>
                    <a:pt x="84351" y="113420"/>
                  </a:lnTo>
                  <a:lnTo>
                    <a:pt x="85626" y="112706"/>
                  </a:lnTo>
                  <a:cubicBezTo>
                    <a:pt x="86135" y="112451"/>
                    <a:pt x="86645" y="112196"/>
                    <a:pt x="87053" y="111992"/>
                  </a:cubicBezTo>
                  <a:lnTo>
                    <a:pt x="87461" y="111737"/>
                  </a:lnTo>
                  <a:cubicBezTo>
                    <a:pt x="88379" y="111278"/>
                    <a:pt x="89399" y="110819"/>
                    <a:pt x="90317" y="110309"/>
                  </a:cubicBezTo>
                  <a:cubicBezTo>
                    <a:pt x="92918" y="108983"/>
                    <a:pt x="94958" y="107912"/>
                    <a:pt x="96845" y="106841"/>
                  </a:cubicBezTo>
                  <a:cubicBezTo>
                    <a:pt x="99089" y="105566"/>
                    <a:pt x="101129" y="104291"/>
                    <a:pt x="103016" y="102914"/>
                  </a:cubicBezTo>
                  <a:cubicBezTo>
                    <a:pt x="104036" y="102251"/>
                    <a:pt x="105005" y="101486"/>
                    <a:pt x="105974" y="100721"/>
                  </a:cubicBezTo>
                  <a:cubicBezTo>
                    <a:pt x="106943" y="99956"/>
                    <a:pt x="107759" y="99242"/>
                    <a:pt x="108727" y="98375"/>
                  </a:cubicBezTo>
                  <a:cubicBezTo>
                    <a:pt x="110257" y="96897"/>
                    <a:pt x="111787" y="95367"/>
                    <a:pt x="113368" y="93582"/>
                  </a:cubicBezTo>
                  <a:cubicBezTo>
                    <a:pt x="114847" y="91899"/>
                    <a:pt x="116326" y="90063"/>
                    <a:pt x="117754" y="88125"/>
                  </a:cubicBezTo>
                  <a:cubicBezTo>
                    <a:pt x="120559" y="84300"/>
                    <a:pt x="123058" y="80271"/>
                    <a:pt x="125200" y="75987"/>
                  </a:cubicBezTo>
                  <a:cubicBezTo>
                    <a:pt x="127291" y="71857"/>
                    <a:pt x="128974" y="67471"/>
                    <a:pt x="130249" y="62983"/>
                  </a:cubicBezTo>
                  <a:cubicBezTo>
                    <a:pt x="130708" y="61198"/>
                    <a:pt x="131167" y="59362"/>
                    <a:pt x="131523" y="57271"/>
                  </a:cubicBezTo>
                  <a:cubicBezTo>
                    <a:pt x="131829" y="55435"/>
                    <a:pt x="132084" y="53548"/>
                    <a:pt x="132237" y="51763"/>
                  </a:cubicBezTo>
                  <a:cubicBezTo>
                    <a:pt x="132441" y="49775"/>
                    <a:pt x="132492" y="47786"/>
                    <a:pt x="132390" y="45797"/>
                  </a:cubicBezTo>
                  <a:cubicBezTo>
                    <a:pt x="132339" y="44879"/>
                    <a:pt x="132237" y="43910"/>
                    <a:pt x="132084" y="42992"/>
                  </a:cubicBezTo>
                  <a:cubicBezTo>
                    <a:pt x="131931" y="42125"/>
                    <a:pt x="131727" y="41258"/>
                    <a:pt x="131422" y="40442"/>
                  </a:cubicBezTo>
                  <a:cubicBezTo>
                    <a:pt x="131218" y="39779"/>
                    <a:pt x="130963" y="39167"/>
                    <a:pt x="130606" y="38606"/>
                  </a:cubicBezTo>
                  <a:cubicBezTo>
                    <a:pt x="130606" y="38249"/>
                    <a:pt x="130606" y="37892"/>
                    <a:pt x="130555" y="37586"/>
                  </a:cubicBezTo>
                  <a:lnTo>
                    <a:pt x="130555" y="37382"/>
                  </a:lnTo>
                  <a:cubicBezTo>
                    <a:pt x="130555" y="36719"/>
                    <a:pt x="130555" y="36107"/>
                    <a:pt x="130504" y="35546"/>
                  </a:cubicBezTo>
                  <a:cubicBezTo>
                    <a:pt x="130504" y="34118"/>
                    <a:pt x="130351" y="32690"/>
                    <a:pt x="130096" y="31313"/>
                  </a:cubicBezTo>
                  <a:cubicBezTo>
                    <a:pt x="129994" y="30701"/>
                    <a:pt x="129841" y="30038"/>
                    <a:pt x="129637" y="29477"/>
                  </a:cubicBezTo>
                  <a:cubicBezTo>
                    <a:pt x="129484" y="28916"/>
                    <a:pt x="129229" y="28406"/>
                    <a:pt x="128923" y="27999"/>
                  </a:cubicBezTo>
                  <a:cubicBezTo>
                    <a:pt x="128770" y="27744"/>
                    <a:pt x="128566" y="27591"/>
                    <a:pt x="128362" y="27438"/>
                  </a:cubicBezTo>
                  <a:cubicBezTo>
                    <a:pt x="128107" y="27285"/>
                    <a:pt x="127852" y="27183"/>
                    <a:pt x="127597" y="27132"/>
                  </a:cubicBezTo>
                  <a:lnTo>
                    <a:pt x="127291" y="27132"/>
                  </a:lnTo>
                  <a:cubicBezTo>
                    <a:pt x="127138" y="27132"/>
                    <a:pt x="127036" y="27183"/>
                    <a:pt x="126934" y="27234"/>
                  </a:cubicBezTo>
                  <a:cubicBezTo>
                    <a:pt x="126730" y="27387"/>
                    <a:pt x="126577" y="27540"/>
                    <a:pt x="126424" y="27744"/>
                  </a:cubicBezTo>
                  <a:cubicBezTo>
                    <a:pt x="126322" y="27846"/>
                    <a:pt x="126220" y="27999"/>
                    <a:pt x="126169" y="28152"/>
                  </a:cubicBezTo>
                  <a:cubicBezTo>
                    <a:pt x="126067" y="28355"/>
                    <a:pt x="125965" y="28559"/>
                    <a:pt x="125863" y="28763"/>
                  </a:cubicBezTo>
                  <a:cubicBezTo>
                    <a:pt x="125812" y="28916"/>
                    <a:pt x="125761" y="29069"/>
                    <a:pt x="125710" y="29273"/>
                  </a:cubicBezTo>
                  <a:lnTo>
                    <a:pt x="125710" y="28916"/>
                  </a:lnTo>
                  <a:cubicBezTo>
                    <a:pt x="125812" y="27642"/>
                    <a:pt x="125608" y="26418"/>
                    <a:pt x="125047" y="25296"/>
                  </a:cubicBezTo>
                  <a:cubicBezTo>
                    <a:pt x="124996" y="25194"/>
                    <a:pt x="124945" y="25143"/>
                    <a:pt x="124894" y="25143"/>
                  </a:cubicBezTo>
                  <a:lnTo>
                    <a:pt x="124690" y="25143"/>
                  </a:lnTo>
                  <a:cubicBezTo>
                    <a:pt x="124639" y="25143"/>
                    <a:pt x="124588" y="25194"/>
                    <a:pt x="124537" y="25194"/>
                  </a:cubicBezTo>
                  <a:cubicBezTo>
                    <a:pt x="124027" y="25551"/>
                    <a:pt x="123568" y="26061"/>
                    <a:pt x="123262" y="26622"/>
                  </a:cubicBezTo>
                  <a:cubicBezTo>
                    <a:pt x="122905" y="27234"/>
                    <a:pt x="122599" y="27846"/>
                    <a:pt x="122395" y="28559"/>
                  </a:cubicBezTo>
                  <a:cubicBezTo>
                    <a:pt x="122038" y="29630"/>
                    <a:pt x="121783" y="30752"/>
                    <a:pt x="121579" y="31874"/>
                  </a:cubicBezTo>
                  <a:cubicBezTo>
                    <a:pt x="121528" y="31364"/>
                    <a:pt x="121477" y="30905"/>
                    <a:pt x="121426" y="30497"/>
                  </a:cubicBezTo>
                  <a:cubicBezTo>
                    <a:pt x="121375" y="29885"/>
                    <a:pt x="121324" y="29324"/>
                    <a:pt x="121171" y="28712"/>
                  </a:cubicBezTo>
                  <a:cubicBezTo>
                    <a:pt x="121120" y="28457"/>
                    <a:pt x="121018" y="28203"/>
                    <a:pt x="120916" y="27948"/>
                  </a:cubicBezTo>
                  <a:cubicBezTo>
                    <a:pt x="120865" y="27693"/>
                    <a:pt x="120763" y="27489"/>
                    <a:pt x="120610" y="27285"/>
                  </a:cubicBezTo>
                  <a:cubicBezTo>
                    <a:pt x="120508" y="27081"/>
                    <a:pt x="120355" y="26928"/>
                    <a:pt x="120151" y="26775"/>
                  </a:cubicBezTo>
                  <a:cubicBezTo>
                    <a:pt x="119998" y="26673"/>
                    <a:pt x="119794" y="26571"/>
                    <a:pt x="119539" y="26520"/>
                  </a:cubicBezTo>
                  <a:lnTo>
                    <a:pt x="119437" y="26520"/>
                  </a:lnTo>
                  <a:cubicBezTo>
                    <a:pt x="119233" y="26520"/>
                    <a:pt x="119080" y="26571"/>
                    <a:pt x="118927" y="26622"/>
                  </a:cubicBezTo>
                  <a:cubicBezTo>
                    <a:pt x="118876" y="26673"/>
                    <a:pt x="118774" y="26724"/>
                    <a:pt x="118672" y="26775"/>
                  </a:cubicBezTo>
                  <a:cubicBezTo>
                    <a:pt x="118621" y="26826"/>
                    <a:pt x="118570" y="26877"/>
                    <a:pt x="118468" y="26979"/>
                  </a:cubicBezTo>
                  <a:cubicBezTo>
                    <a:pt x="118417" y="27030"/>
                    <a:pt x="118366" y="27132"/>
                    <a:pt x="118264" y="27234"/>
                  </a:cubicBezTo>
                  <a:cubicBezTo>
                    <a:pt x="118213" y="27336"/>
                    <a:pt x="118162" y="27438"/>
                    <a:pt x="118111" y="27540"/>
                  </a:cubicBezTo>
                  <a:cubicBezTo>
                    <a:pt x="118009" y="27744"/>
                    <a:pt x="117907" y="27999"/>
                    <a:pt x="117856" y="28203"/>
                  </a:cubicBezTo>
                  <a:cubicBezTo>
                    <a:pt x="117754" y="28457"/>
                    <a:pt x="117703" y="28763"/>
                    <a:pt x="117652" y="29018"/>
                  </a:cubicBezTo>
                  <a:cubicBezTo>
                    <a:pt x="117550" y="28712"/>
                    <a:pt x="117448" y="28457"/>
                    <a:pt x="117295" y="28203"/>
                  </a:cubicBezTo>
                  <a:cubicBezTo>
                    <a:pt x="117142" y="28050"/>
                    <a:pt x="117040" y="27948"/>
                    <a:pt x="116836" y="27846"/>
                  </a:cubicBezTo>
                  <a:cubicBezTo>
                    <a:pt x="116768" y="27846"/>
                    <a:pt x="116700" y="27823"/>
                    <a:pt x="116632" y="27823"/>
                  </a:cubicBezTo>
                  <a:cubicBezTo>
                    <a:pt x="116598" y="27823"/>
                    <a:pt x="116564" y="27829"/>
                    <a:pt x="116530" y="27846"/>
                  </a:cubicBezTo>
                  <a:cubicBezTo>
                    <a:pt x="116513" y="27829"/>
                    <a:pt x="116490" y="27823"/>
                    <a:pt x="116464" y="27823"/>
                  </a:cubicBezTo>
                  <a:cubicBezTo>
                    <a:pt x="116411" y="27823"/>
                    <a:pt x="116343" y="27846"/>
                    <a:pt x="116275" y="27846"/>
                  </a:cubicBezTo>
                  <a:cubicBezTo>
                    <a:pt x="116020" y="27948"/>
                    <a:pt x="115816" y="28050"/>
                    <a:pt x="115612" y="28203"/>
                  </a:cubicBezTo>
                  <a:cubicBezTo>
                    <a:pt x="115459" y="28355"/>
                    <a:pt x="115255" y="28559"/>
                    <a:pt x="115102" y="28763"/>
                  </a:cubicBezTo>
                  <a:cubicBezTo>
                    <a:pt x="114949" y="28967"/>
                    <a:pt x="114847" y="29222"/>
                    <a:pt x="114745" y="29477"/>
                  </a:cubicBezTo>
                  <a:cubicBezTo>
                    <a:pt x="114643" y="29732"/>
                    <a:pt x="114541" y="29987"/>
                    <a:pt x="114490" y="30242"/>
                  </a:cubicBezTo>
                  <a:cubicBezTo>
                    <a:pt x="114337" y="30854"/>
                    <a:pt x="114286" y="31517"/>
                    <a:pt x="114235" y="32180"/>
                  </a:cubicBezTo>
                  <a:cubicBezTo>
                    <a:pt x="114235" y="33302"/>
                    <a:pt x="114286" y="34424"/>
                    <a:pt x="114388" y="35597"/>
                  </a:cubicBezTo>
                  <a:cubicBezTo>
                    <a:pt x="114388" y="35954"/>
                    <a:pt x="114439" y="36362"/>
                    <a:pt x="114490" y="36719"/>
                  </a:cubicBezTo>
                  <a:cubicBezTo>
                    <a:pt x="114541" y="37280"/>
                    <a:pt x="114592" y="37841"/>
                    <a:pt x="114643" y="38402"/>
                  </a:cubicBezTo>
                  <a:lnTo>
                    <a:pt x="114643" y="39218"/>
                  </a:lnTo>
                  <a:lnTo>
                    <a:pt x="114643" y="40799"/>
                  </a:lnTo>
                  <a:lnTo>
                    <a:pt x="114643" y="44012"/>
                  </a:lnTo>
                  <a:cubicBezTo>
                    <a:pt x="114643" y="45338"/>
                    <a:pt x="114541" y="46715"/>
                    <a:pt x="114490" y="47990"/>
                  </a:cubicBezTo>
                  <a:cubicBezTo>
                    <a:pt x="114439" y="48041"/>
                    <a:pt x="114388" y="48143"/>
                    <a:pt x="114388" y="48245"/>
                  </a:cubicBezTo>
                  <a:lnTo>
                    <a:pt x="114388" y="49214"/>
                  </a:lnTo>
                  <a:lnTo>
                    <a:pt x="114388" y="49775"/>
                  </a:lnTo>
                  <a:cubicBezTo>
                    <a:pt x="114388" y="49928"/>
                    <a:pt x="114388" y="50132"/>
                    <a:pt x="114337" y="50336"/>
                  </a:cubicBezTo>
                  <a:cubicBezTo>
                    <a:pt x="114184" y="52375"/>
                    <a:pt x="113980" y="54262"/>
                    <a:pt x="113623" y="56098"/>
                  </a:cubicBezTo>
                  <a:cubicBezTo>
                    <a:pt x="113317" y="57934"/>
                    <a:pt x="112807" y="59872"/>
                    <a:pt x="112246" y="61861"/>
                  </a:cubicBezTo>
                  <a:cubicBezTo>
                    <a:pt x="112246" y="61963"/>
                    <a:pt x="112195" y="62065"/>
                    <a:pt x="112144" y="62218"/>
                  </a:cubicBezTo>
                  <a:cubicBezTo>
                    <a:pt x="111430" y="64717"/>
                    <a:pt x="110512" y="67318"/>
                    <a:pt x="109390" y="70072"/>
                  </a:cubicBezTo>
                  <a:cubicBezTo>
                    <a:pt x="109339" y="70123"/>
                    <a:pt x="109339" y="70174"/>
                    <a:pt x="109339" y="70276"/>
                  </a:cubicBezTo>
                  <a:cubicBezTo>
                    <a:pt x="108524" y="72010"/>
                    <a:pt x="107555" y="73744"/>
                    <a:pt x="106535" y="75426"/>
                  </a:cubicBezTo>
                  <a:lnTo>
                    <a:pt x="106586" y="75375"/>
                  </a:lnTo>
                  <a:lnTo>
                    <a:pt x="106586" y="75375"/>
                  </a:lnTo>
                  <a:cubicBezTo>
                    <a:pt x="104189" y="79251"/>
                    <a:pt x="101333" y="82770"/>
                    <a:pt x="98018" y="85932"/>
                  </a:cubicBezTo>
                  <a:lnTo>
                    <a:pt x="98018" y="85983"/>
                  </a:lnTo>
                  <a:cubicBezTo>
                    <a:pt x="95060" y="88788"/>
                    <a:pt x="91745" y="91185"/>
                    <a:pt x="88175" y="93174"/>
                  </a:cubicBezTo>
                  <a:cubicBezTo>
                    <a:pt x="84912" y="94959"/>
                    <a:pt x="81444" y="96336"/>
                    <a:pt x="77823" y="97305"/>
                  </a:cubicBezTo>
                  <a:cubicBezTo>
                    <a:pt x="76038" y="97713"/>
                    <a:pt x="74253" y="98070"/>
                    <a:pt x="72417" y="98273"/>
                  </a:cubicBezTo>
                  <a:cubicBezTo>
                    <a:pt x="70836" y="98426"/>
                    <a:pt x="69255" y="98528"/>
                    <a:pt x="67674" y="98528"/>
                  </a:cubicBezTo>
                  <a:lnTo>
                    <a:pt x="66807" y="98528"/>
                  </a:lnTo>
                  <a:cubicBezTo>
                    <a:pt x="66297" y="98528"/>
                    <a:pt x="65736" y="98528"/>
                    <a:pt x="65175" y="98477"/>
                  </a:cubicBezTo>
                  <a:cubicBezTo>
                    <a:pt x="64614" y="98375"/>
                    <a:pt x="64206" y="98375"/>
                    <a:pt x="63594" y="98324"/>
                  </a:cubicBezTo>
                  <a:cubicBezTo>
                    <a:pt x="63085" y="98019"/>
                    <a:pt x="62575" y="97662"/>
                    <a:pt x="62116" y="97254"/>
                  </a:cubicBezTo>
                  <a:cubicBezTo>
                    <a:pt x="61555" y="96744"/>
                    <a:pt x="60994" y="96183"/>
                    <a:pt x="60586" y="95571"/>
                  </a:cubicBezTo>
                  <a:cubicBezTo>
                    <a:pt x="60178" y="94959"/>
                    <a:pt x="59872" y="94296"/>
                    <a:pt x="59617" y="93633"/>
                  </a:cubicBezTo>
                  <a:cubicBezTo>
                    <a:pt x="59362" y="92766"/>
                    <a:pt x="59158" y="91899"/>
                    <a:pt x="59056" y="90981"/>
                  </a:cubicBezTo>
                  <a:cubicBezTo>
                    <a:pt x="59005" y="90216"/>
                    <a:pt x="59005" y="89502"/>
                    <a:pt x="59056" y="88737"/>
                  </a:cubicBezTo>
                  <a:cubicBezTo>
                    <a:pt x="59872" y="88635"/>
                    <a:pt x="60688" y="88482"/>
                    <a:pt x="61555" y="88278"/>
                  </a:cubicBezTo>
                  <a:cubicBezTo>
                    <a:pt x="62983" y="87972"/>
                    <a:pt x="64359" y="87666"/>
                    <a:pt x="65787" y="87258"/>
                  </a:cubicBezTo>
                  <a:cubicBezTo>
                    <a:pt x="68643" y="86442"/>
                    <a:pt x="71397" y="85422"/>
                    <a:pt x="74049" y="84198"/>
                  </a:cubicBezTo>
                  <a:cubicBezTo>
                    <a:pt x="76752" y="82974"/>
                    <a:pt x="79251" y="81444"/>
                    <a:pt x="81546" y="79659"/>
                  </a:cubicBezTo>
                  <a:cubicBezTo>
                    <a:pt x="81903" y="79404"/>
                    <a:pt x="82260" y="79098"/>
                    <a:pt x="82617" y="78843"/>
                  </a:cubicBezTo>
                  <a:cubicBezTo>
                    <a:pt x="84810" y="77160"/>
                    <a:pt x="86696" y="75120"/>
                    <a:pt x="88277" y="72826"/>
                  </a:cubicBezTo>
                  <a:cubicBezTo>
                    <a:pt x="92816" y="66553"/>
                    <a:pt x="95927" y="59107"/>
                    <a:pt x="94958" y="51305"/>
                  </a:cubicBezTo>
                  <a:cubicBezTo>
                    <a:pt x="94448" y="47378"/>
                    <a:pt x="93275" y="43553"/>
                    <a:pt x="92306" y="39677"/>
                  </a:cubicBezTo>
                  <a:cubicBezTo>
                    <a:pt x="91031" y="34577"/>
                    <a:pt x="90164" y="29426"/>
                    <a:pt x="89246" y="24225"/>
                  </a:cubicBezTo>
                  <a:cubicBezTo>
                    <a:pt x="89042" y="22950"/>
                    <a:pt x="88787" y="21675"/>
                    <a:pt x="88430" y="20400"/>
                  </a:cubicBezTo>
                  <a:cubicBezTo>
                    <a:pt x="87971" y="19074"/>
                    <a:pt x="87410" y="17748"/>
                    <a:pt x="86747" y="16524"/>
                  </a:cubicBezTo>
                  <a:lnTo>
                    <a:pt x="85269" y="13209"/>
                  </a:lnTo>
                  <a:cubicBezTo>
                    <a:pt x="83586" y="9588"/>
                    <a:pt x="80475" y="7140"/>
                    <a:pt x="77211" y="4947"/>
                  </a:cubicBezTo>
                  <a:cubicBezTo>
                    <a:pt x="75528" y="3775"/>
                    <a:pt x="73692" y="2806"/>
                    <a:pt x="71856" y="2041"/>
                  </a:cubicBezTo>
                  <a:cubicBezTo>
                    <a:pt x="70989" y="1684"/>
                    <a:pt x="70122" y="1378"/>
                    <a:pt x="69306" y="1123"/>
                  </a:cubicBezTo>
                  <a:cubicBezTo>
                    <a:pt x="68337" y="817"/>
                    <a:pt x="67317" y="613"/>
                    <a:pt x="66348" y="460"/>
                  </a:cubicBezTo>
                  <a:cubicBezTo>
                    <a:pt x="64461" y="154"/>
                    <a:pt x="62524" y="1"/>
                    <a:pt x="60586" y="1"/>
                  </a:cubicBezTo>
                  <a:close/>
                </a:path>
              </a:pathLst>
            </a:custGeom>
            <a:solidFill>
              <a:srgbClr val="FFC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36" name="Google Shape;1736;p33"/>
            <p:cNvSpPr/>
            <p:nvPr/>
          </p:nvSpPr>
          <p:spPr>
            <a:xfrm>
              <a:off x="1779000" y="3254883"/>
              <a:ext cx="373610" cy="338101"/>
            </a:xfrm>
            <a:custGeom>
              <a:avLst/>
              <a:gdLst/>
              <a:ahLst/>
              <a:cxnLst/>
              <a:rect l="l" t="t" r="r" b="b"/>
              <a:pathLst>
                <a:path w="30039" h="27184" extrusionOk="0">
                  <a:moveTo>
                    <a:pt x="11628" y="0"/>
                  </a:moveTo>
                  <a:cubicBezTo>
                    <a:pt x="10914" y="0"/>
                    <a:pt x="10200" y="102"/>
                    <a:pt x="9486" y="204"/>
                  </a:cubicBezTo>
                  <a:cubicBezTo>
                    <a:pt x="8670" y="357"/>
                    <a:pt x="7854" y="561"/>
                    <a:pt x="7038" y="867"/>
                  </a:cubicBezTo>
                  <a:cubicBezTo>
                    <a:pt x="6171" y="1122"/>
                    <a:pt x="5355" y="1428"/>
                    <a:pt x="4590" y="1836"/>
                  </a:cubicBezTo>
                  <a:cubicBezTo>
                    <a:pt x="3825" y="2193"/>
                    <a:pt x="3111" y="2652"/>
                    <a:pt x="2448" y="3111"/>
                  </a:cubicBezTo>
                  <a:cubicBezTo>
                    <a:pt x="2091" y="3315"/>
                    <a:pt x="1836" y="3570"/>
                    <a:pt x="1530" y="3825"/>
                  </a:cubicBezTo>
                  <a:cubicBezTo>
                    <a:pt x="1224" y="4131"/>
                    <a:pt x="918" y="4437"/>
                    <a:pt x="663" y="4794"/>
                  </a:cubicBezTo>
                  <a:cubicBezTo>
                    <a:pt x="459" y="5151"/>
                    <a:pt x="255" y="5559"/>
                    <a:pt x="153" y="5967"/>
                  </a:cubicBezTo>
                  <a:cubicBezTo>
                    <a:pt x="51" y="6375"/>
                    <a:pt x="0" y="6834"/>
                    <a:pt x="0" y="7242"/>
                  </a:cubicBezTo>
                  <a:cubicBezTo>
                    <a:pt x="51" y="8160"/>
                    <a:pt x="204" y="9078"/>
                    <a:pt x="459" y="9945"/>
                  </a:cubicBezTo>
                  <a:cubicBezTo>
                    <a:pt x="765" y="11373"/>
                    <a:pt x="1224" y="13005"/>
                    <a:pt x="1734" y="14636"/>
                  </a:cubicBezTo>
                  <a:cubicBezTo>
                    <a:pt x="2142" y="15911"/>
                    <a:pt x="2652" y="17135"/>
                    <a:pt x="3315" y="18308"/>
                  </a:cubicBezTo>
                  <a:cubicBezTo>
                    <a:pt x="3927" y="19379"/>
                    <a:pt x="4692" y="20348"/>
                    <a:pt x="5559" y="21215"/>
                  </a:cubicBezTo>
                  <a:cubicBezTo>
                    <a:pt x="6069" y="21674"/>
                    <a:pt x="6528" y="22082"/>
                    <a:pt x="7089" y="22490"/>
                  </a:cubicBezTo>
                  <a:cubicBezTo>
                    <a:pt x="7650" y="22847"/>
                    <a:pt x="8262" y="23255"/>
                    <a:pt x="8874" y="23561"/>
                  </a:cubicBezTo>
                  <a:cubicBezTo>
                    <a:pt x="10353" y="24326"/>
                    <a:pt x="11883" y="24887"/>
                    <a:pt x="13464" y="25346"/>
                  </a:cubicBezTo>
                  <a:cubicBezTo>
                    <a:pt x="15453" y="25907"/>
                    <a:pt x="17442" y="26366"/>
                    <a:pt x="19482" y="26621"/>
                  </a:cubicBezTo>
                  <a:cubicBezTo>
                    <a:pt x="20654" y="26774"/>
                    <a:pt x="21878" y="26876"/>
                    <a:pt x="23051" y="26876"/>
                  </a:cubicBezTo>
                  <a:lnTo>
                    <a:pt x="23459" y="26876"/>
                  </a:lnTo>
                  <a:cubicBezTo>
                    <a:pt x="24479" y="26876"/>
                    <a:pt x="25499" y="26825"/>
                    <a:pt x="26519" y="26672"/>
                  </a:cubicBezTo>
                  <a:lnTo>
                    <a:pt x="26519" y="26672"/>
                  </a:lnTo>
                  <a:cubicBezTo>
                    <a:pt x="26468" y="26825"/>
                    <a:pt x="26468" y="27029"/>
                    <a:pt x="26621" y="27131"/>
                  </a:cubicBezTo>
                  <a:cubicBezTo>
                    <a:pt x="26675" y="27167"/>
                    <a:pt x="26736" y="27184"/>
                    <a:pt x="26796" y="27184"/>
                  </a:cubicBezTo>
                  <a:cubicBezTo>
                    <a:pt x="26906" y="27184"/>
                    <a:pt x="27014" y="27128"/>
                    <a:pt x="27080" y="27029"/>
                  </a:cubicBezTo>
                  <a:cubicBezTo>
                    <a:pt x="27998" y="25754"/>
                    <a:pt x="28763" y="24326"/>
                    <a:pt x="29222" y="22847"/>
                  </a:cubicBezTo>
                  <a:cubicBezTo>
                    <a:pt x="29681" y="21470"/>
                    <a:pt x="29936" y="19991"/>
                    <a:pt x="29987" y="18512"/>
                  </a:cubicBezTo>
                  <a:cubicBezTo>
                    <a:pt x="30038" y="15605"/>
                    <a:pt x="29324" y="12750"/>
                    <a:pt x="27947" y="10251"/>
                  </a:cubicBezTo>
                  <a:cubicBezTo>
                    <a:pt x="26519" y="7650"/>
                    <a:pt x="24581" y="5355"/>
                    <a:pt x="22184" y="3621"/>
                  </a:cubicBezTo>
                  <a:cubicBezTo>
                    <a:pt x="21011" y="2754"/>
                    <a:pt x="19685" y="1989"/>
                    <a:pt x="18309" y="1428"/>
                  </a:cubicBezTo>
                  <a:cubicBezTo>
                    <a:pt x="16932" y="816"/>
                    <a:pt x="15504" y="408"/>
                    <a:pt x="14025" y="204"/>
                  </a:cubicBezTo>
                  <a:cubicBezTo>
                    <a:pt x="13260" y="51"/>
                    <a:pt x="12546" y="0"/>
                    <a:pt x="11781" y="0"/>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37" name="Google Shape;1737;p33"/>
            <p:cNvSpPr/>
            <p:nvPr/>
          </p:nvSpPr>
          <p:spPr>
            <a:xfrm>
              <a:off x="2152598" y="2970089"/>
              <a:ext cx="83729" cy="74215"/>
            </a:xfrm>
            <a:custGeom>
              <a:avLst/>
              <a:gdLst/>
              <a:ahLst/>
              <a:cxnLst/>
              <a:rect l="l" t="t" r="r" b="b"/>
              <a:pathLst>
                <a:path w="6732" h="5967" extrusionOk="0">
                  <a:moveTo>
                    <a:pt x="3723" y="0"/>
                  </a:moveTo>
                  <a:cubicBezTo>
                    <a:pt x="3519" y="0"/>
                    <a:pt x="3264" y="0"/>
                    <a:pt x="3060" y="51"/>
                  </a:cubicBezTo>
                  <a:cubicBezTo>
                    <a:pt x="2805" y="102"/>
                    <a:pt x="2550" y="153"/>
                    <a:pt x="2346" y="255"/>
                  </a:cubicBezTo>
                  <a:cubicBezTo>
                    <a:pt x="2142" y="306"/>
                    <a:pt x="1989" y="408"/>
                    <a:pt x="1785" y="510"/>
                  </a:cubicBezTo>
                  <a:cubicBezTo>
                    <a:pt x="1581" y="612"/>
                    <a:pt x="1377" y="765"/>
                    <a:pt x="1224" y="918"/>
                  </a:cubicBezTo>
                  <a:cubicBezTo>
                    <a:pt x="1020" y="1071"/>
                    <a:pt x="816" y="1275"/>
                    <a:pt x="663" y="1479"/>
                  </a:cubicBezTo>
                  <a:cubicBezTo>
                    <a:pt x="408" y="1785"/>
                    <a:pt x="204" y="2142"/>
                    <a:pt x="102" y="2550"/>
                  </a:cubicBezTo>
                  <a:cubicBezTo>
                    <a:pt x="51" y="2805"/>
                    <a:pt x="0" y="3009"/>
                    <a:pt x="0" y="3264"/>
                  </a:cubicBezTo>
                  <a:cubicBezTo>
                    <a:pt x="0" y="3417"/>
                    <a:pt x="51" y="3570"/>
                    <a:pt x="51" y="3723"/>
                  </a:cubicBezTo>
                  <a:cubicBezTo>
                    <a:pt x="102" y="3876"/>
                    <a:pt x="153" y="4029"/>
                    <a:pt x="204" y="4182"/>
                  </a:cubicBezTo>
                  <a:cubicBezTo>
                    <a:pt x="357" y="4641"/>
                    <a:pt x="663" y="5049"/>
                    <a:pt x="1071" y="5355"/>
                  </a:cubicBezTo>
                  <a:cubicBezTo>
                    <a:pt x="1224" y="5508"/>
                    <a:pt x="1428" y="5610"/>
                    <a:pt x="1632" y="5712"/>
                  </a:cubicBezTo>
                  <a:cubicBezTo>
                    <a:pt x="1785" y="5763"/>
                    <a:pt x="1938" y="5814"/>
                    <a:pt x="2091" y="5865"/>
                  </a:cubicBezTo>
                  <a:cubicBezTo>
                    <a:pt x="2295" y="5916"/>
                    <a:pt x="2550" y="5916"/>
                    <a:pt x="2754" y="5967"/>
                  </a:cubicBezTo>
                  <a:cubicBezTo>
                    <a:pt x="3009" y="5967"/>
                    <a:pt x="3213" y="5916"/>
                    <a:pt x="3468" y="5865"/>
                  </a:cubicBezTo>
                  <a:cubicBezTo>
                    <a:pt x="3570" y="5865"/>
                    <a:pt x="3621" y="5865"/>
                    <a:pt x="3723" y="5814"/>
                  </a:cubicBezTo>
                  <a:cubicBezTo>
                    <a:pt x="3825" y="5839"/>
                    <a:pt x="3914" y="5852"/>
                    <a:pt x="4003" y="5852"/>
                  </a:cubicBezTo>
                  <a:cubicBezTo>
                    <a:pt x="4093" y="5852"/>
                    <a:pt x="4182" y="5839"/>
                    <a:pt x="4284" y="5814"/>
                  </a:cubicBezTo>
                  <a:cubicBezTo>
                    <a:pt x="4488" y="5814"/>
                    <a:pt x="4743" y="5712"/>
                    <a:pt x="4947" y="5610"/>
                  </a:cubicBezTo>
                  <a:cubicBezTo>
                    <a:pt x="5202" y="5508"/>
                    <a:pt x="5355" y="5406"/>
                    <a:pt x="5559" y="5253"/>
                  </a:cubicBezTo>
                  <a:cubicBezTo>
                    <a:pt x="5763" y="5100"/>
                    <a:pt x="5916" y="4896"/>
                    <a:pt x="6120" y="4743"/>
                  </a:cubicBezTo>
                  <a:cubicBezTo>
                    <a:pt x="6222" y="4539"/>
                    <a:pt x="6324" y="4335"/>
                    <a:pt x="6426" y="4131"/>
                  </a:cubicBezTo>
                  <a:cubicBezTo>
                    <a:pt x="6528" y="3927"/>
                    <a:pt x="6579" y="3774"/>
                    <a:pt x="6630" y="3621"/>
                  </a:cubicBezTo>
                  <a:cubicBezTo>
                    <a:pt x="6681" y="3366"/>
                    <a:pt x="6732" y="3111"/>
                    <a:pt x="6732" y="2907"/>
                  </a:cubicBezTo>
                  <a:cubicBezTo>
                    <a:pt x="6732" y="2652"/>
                    <a:pt x="6681" y="2397"/>
                    <a:pt x="6630" y="2142"/>
                  </a:cubicBezTo>
                  <a:cubicBezTo>
                    <a:pt x="6477" y="1632"/>
                    <a:pt x="6222" y="1173"/>
                    <a:pt x="5865" y="816"/>
                  </a:cubicBezTo>
                  <a:cubicBezTo>
                    <a:pt x="5661" y="663"/>
                    <a:pt x="5457" y="510"/>
                    <a:pt x="5253" y="357"/>
                  </a:cubicBezTo>
                  <a:cubicBezTo>
                    <a:pt x="4998" y="255"/>
                    <a:pt x="4794" y="153"/>
                    <a:pt x="4539" y="102"/>
                  </a:cubicBezTo>
                  <a:cubicBezTo>
                    <a:pt x="4284" y="0"/>
                    <a:pt x="4080" y="0"/>
                    <a:pt x="38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38" name="Google Shape;1738;p33"/>
            <p:cNvSpPr/>
            <p:nvPr/>
          </p:nvSpPr>
          <p:spPr>
            <a:xfrm>
              <a:off x="2599763" y="2919978"/>
              <a:ext cx="57101" cy="56466"/>
            </a:xfrm>
            <a:custGeom>
              <a:avLst/>
              <a:gdLst/>
              <a:ahLst/>
              <a:cxnLst/>
              <a:rect l="l" t="t" r="r" b="b"/>
              <a:pathLst>
                <a:path w="4591" h="4540" extrusionOk="0">
                  <a:moveTo>
                    <a:pt x="1428" y="0"/>
                  </a:moveTo>
                  <a:cubicBezTo>
                    <a:pt x="1275" y="0"/>
                    <a:pt x="1122" y="51"/>
                    <a:pt x="969" y="153"/>
                  </a:cubicBezTo>
                  <a:cubicBezTo>
                    <a:pt x="816" y="204"/>
                    <a:pt x="714" y="306"/>
                    <a:pt x="612" y="408"/>
                  </a:cubicBezTo>
                  <a:cubicBezTo>
                    <a:pt x="357" y="612"/>
                    <a:pt x="204" y="867"/>
                    <a:pt x="102" y="1173"/>
                  </a:cubicBezTo>
                  <a:cubicBezTo>
                    <a:pt x="51" y="1326"/>
                    <a:pt x="51" y="1479"/>
                    <a:pt x="0" y="1632"/>
                  </a:cubicBezTo>
                  <a:cubicBezTo>
                    <a:pt x="0" y="1836"/>
                    <a:pt x="0" y="1989"/>
                    <a:pt x="0" y="2193"/>
                  </a:cubicBezTo>
                  <a:cubicBezTo>
                    <a:pt x="51" y="2448"/>
                    <a:pt x="153" y="2754"/>
                    <a:pt x="255" y="3009"/>
                  </a:cubicBezTo>
                  <a:cubicBezTo>
                    <a:pt x="357" y="3264"/>
                    <a:pt x="510" y="3519"/>
                    <a:pt x="663" y="3723"/>
                  </a:cubicBezTo>
                  <a:cubicBezTo>
                    <a:pt x="714" y="3825"/>
                    <a:pt x="816" y="3876"/>
                    <a:pt x="867" y="3927"/>
                  </a:cubicBezTo>
                  <a:cubicBezTo>
                    <a:pt x="1020" y="4080"/>
                    <a:pt x="1122" y="4182"/>
                    <a:pt x="1275" y="4284"/>
                  </a:cubicBezTo>
                  <a:cubicBezTo>
                    <a:pt x="1581" y="4437"/>
                    <a:pt x="1887" y="4539"/>
                    <a:pt x="2193" y="4539"/>
                  </a:cubicBezTo>
                  <a:lnTo>
                    <a:pt x="2550" y="4539"/>
                  </a:lnTo>
                  <a:lnTo>
                    <a:pt x="2754" y="4488"/>
                  </a:lnTo>
                  <a:cubicBezTo>
                    <a:pt x="3162" y="4488"/>
                    <a:pt x="3570" y="4284"/>
                    <a:pt x="3825" y="3927"/>
                  </a:cubicBezTo>
                  <a:cubicBezTo>
                    <a:pt x="3876" y="3774"/>
                    <a:pt x="3978" y="3672"/>
                    <a:pt x="4029" y="3519"/>
                  </a:cubicBezTo>
                  <a:lnTo>
                    <a:pt x="4182" y="3315"/>
                  </a:lnTo>
                  <a:cubicBezTo>
                    <a:pt x="4386" y="3060"/>
                    <a:pt x="4539" y="2703"/>
                    <a:pt x="4539" y="2346"/>
                  </a:cubicBezTo>
                  <a:cubicBezTo>
                    <a:pt x="4590" y="2040"/>
                    <a:pt x="4488" y="1734"/>
                    <a:pt x="4335" y="1479"/>
                  </a:cubicBezTo>
                  <a:cubicBezTo>
                    <a:pt x="4284" y="1326"/>
                    <a:pt x="4233" y="1224"/>
                    <a:pt x="4131" y="1122"/>
                  </a:cubicBezTo>
                  <a:cubicBezTo>
                    <a:pt x="4080" y="1071"/>
                    <a:pt x="4080" y="969"/>
                    <a:pt x="4029" y="867"/>
                  </a:cubicBezTo>
                  <a:cubicBezTo>
                    <a:pt x="3927" y="663"/>
                    <a:pt x="3774" y="510"/>
                    <a:pt x="3621" y="408"/>
                  </a:cubicBezTo>
                  <a:cubicBezTo>
                    <a:pt x="3430" y="293"/>
                    <a:pt x="3210" y="236"/>
                    <a:pt x="3005" y="236"/>
                  </a:cubicBezTo>
                  <a:cubicBezTo>
                    <a:pt x="2936" y="236"/>
                    <a:pt x="2869" y="242"/>
                    <a:pt x="2805" y="255"/>
                  </a:cubicBezTo>
                  <a:lnTo>
                    <a:pt x="2754" y="255"/>
                  </a:lnTo>
                  <a:lnTo>
                    <a:pt x="2601" y="204"/>
                  </a:lnTo>
                  <a:cubicBezTo>
                    <a:pt x="2397" y="102"/>
                    <a:pt x="2193" y="51"/>
                    <a:pt x="1989" y="51"/>
                  </a:cubicBezTo>
                  <a:cubicBezTo>
                    <a:pt x="1964" y="26"/>
                    <a:pt x="1926" y="13"/>
                    <a:pt x="1881" y="13"/>
                  </a:cubicBezTo>
                  <a:cubicBezTo>
                    <a:pt x="1836" y="13"/>
                    <a:pt x="1785" y="26"/>
                    <a:pt x="1734" y="51"/>
                  </a:cubicBezTo>
                  <a:lnTo>
                    <a:pt x="1428" y="51"/>
                  </a:lnTo>
                  <a:lnTo>
                    <a:pt x="14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39" name="Google Shape;1739;p33"/>
            <p:cNvSpPr/>
            <p:nvPr/>
          </p:nvSpPr>
          <p:spPr>
            <a:xfrm>
              <a:off x="2058533" y="2871771"/>
              <a:ext cx="114363" cy="85707"/>
            </a:xfrm>
            <a:custGeom>
              <a:avLst/>
              <a:gdLst/>
              <a:ahLst/>
              <a:cxnLst/>
              <a:rect l="l" t="t" r="r" b="b"/>
              <a:pathLst>
                <a:path w="9195" h="6891" extrusionOk="0">
                  <a:moveTo>
                    <a:pt x="7104" y="0"/>
                  </a:moveTo>
                  <a:cubicBezTo>
                    <a:pt x="6645" y="51"/>
                    <a:pt x="6186" y="102"/>
                    <a:pt x="5727" y="255"/>
                  </a:cubicBezTo>
                  <a:cubicBezTo>
                    <a:pt x="4911" y="510"/>
                    <a:pt x="4146" y="918"/>
                    <a:pt x="3483" y="1479"/>
                  </a:cubicBezTo>
                  <a:cubicBezTo>
                    <a:pt x="3126" y="1734"/>
                    <a:pt x="2820" y="2040"/>
                    <a:pt x="2514" y="2295"/>
                  </a:cubicBezTo>
                  <a:cubicBezTo>
                    <a:pt x="2157" y="2652"/>
                    <a:pt x="1851" y="3009"/>
                    <a:pt x="1545" y="3417"/>
                  </a:cubicBezTo>
                  <a:cubicBezTo>
                    <a:pt x="1290" y="3774"/>
                    <a:pt x="1035" y="4182"/>
                    <a:pt x="831" y="4590"/>
                  </a:cubicBezTo>
                  <a:cubicBezTo>
                    <a:pt x="627" y="4947"/>
                    <a:pt x="474" y="5304"/>
                    <a:pt x="321" y="5661"/>
                  </a:cubicBezTo>
                  <a:cubicBezTo>
                    <a:pt x="1" y="6367"/>
                    <a:pt x="588" y="6891"/>
                    <a:pt x="1169" y="6891"/>
                  </a:cubicBezTo>
                  <a:cubicBezTo>
                    <a:pt x="1512" y="6891"/>
                    <a:pt x="1853" y="6708"/>
                    <a:pt x="2004" y="6273"/>
                  </a:cubicBezTo>
                  <a:cubicBezTo>
                    <a:pt x="2106" y="5967"/>
                    <a:pt x="2259" y="5661"/>
                    <a:pt x="2412" y="5355"/>
                  </a:cubicBezTo>
                  <a:cubicBezTo>
                    <a:pt x="2769" y="4743"/>
                    <a:pt x="3177" y="4182"/>
                    <a:pt x="3687" y="3621"/>
                  </a:cubicBezTo>
                  <a:cubicBezTo>
                    <a:pt x="4095" y="3162"/>
                    <a:pt x="4605" y="2754"/>
                    <a:pt x="5115" y="2448"/>
                  </a:cubicBezTo>
                  <a:cubicBezTo>
                    <a:pt x="5523" y="2193"/>
                    <a:pt x="5931" y="2040"/>
                    <a:pt x="6339" y="1887"/>
                  </a:cubicBezTo>
                  <a:cubicBezTo>
                    <a:pt x="6696" y="1785"/>
                    <a:pt x="7002" y="1734"/>
                    <a:pt x="7308" y="1734"/>
                  </a:cubicBezTo>
                  <a:cubicBezTo>
                    <a:pt x="7614" y="1734"/>
                    <a:pt x="7920" y="1785"/>
                    <a:pt x="8175" y="1836"/>
                  </a:cubicBezTo>
                  <a:cubicBezTo>
                    <a:pt x="8430" y="1836"/>
                    <a:pt x="8634" y="1785"/>
                    <a:pt x="8838" y="1632"/>
                  </a:cubicBezTo>
                  <a:cubicBezTo>
                    <a:pt x="9042" y="1479"/>
                    <a:pt x="9144" y="1275"/>
                    <a:pt x="9144" y="1071"/>
                  </a:cubicBezTo>
                  <a:cubicBezTo>
                    <a:pt x="9195" y="816"/>
                    <a:pt x="9093" y="612"/>
                    <a:pt x="8991" y="408"/>
                  </a:cubicBezTo>
                  <a:lnTo>
                    <a:pt x="8838" y="255"/>
                  </a:lnTo>
                  <a:cubicBezTo>
                    <a:pt x="8685" y="153"/>
                    <a:pt x="8532" y="102"/>
                    <a:pt x="8379" y="102"/>
                  </a:cubicBezTo>
                  <a:cubicBezTo>
                    <a:pt x="8073" y="0"/>
                    <a:pt x="7716" y="0"/>
                    <a:pt x="74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40" name="Google Shape;1740;p33"/>
            <p:cNvSpPr/>
            <p:nvPr/>
          </p:nvSpPr>
          <p:spPr>
            <a:xfrm>
              <a:off x="2575025" y="2840055"/>
              <a:ext cx="75732" cy="32238"/>
            </a:xfrm>
            <a:custGeom>
              <a:avLst/>
              <a:gdLst/>
              <a:ahLst/>
              <a:cxnLst/>
              <a:rect l="l" t="t" r="r" b="b"/>
              <a:pathLst>
                <a:path w="6089" h="2592" extrusionOk="0">
                  <a:moveTo>
                    <a:pt x="1734" y="1"/>
                  </a:moveTo>
                  <a:lnTo>
                    <a:pt x="1785" y="52"/>
                  </a:lnTo>
                  <a:cubicBezTo>
                    <a:pt x="1377" y="103"/>
                    <a:pt x="970" y="204"/>
                    <a:pt x="562" y="357"/>
                  </a:cubicBezTo>
                  <a:cubicBezTo>
                    <a:pt x="358" y="408"/>
                    <a:pt x="154" y="612"/>
                    <a:pt x="103" y="816"/>
                  </a:cubicBezTo>
                  <a:cubicBezTo>
                    <a:pt x="1" y="1020"/>
                    <a:pt x="1" y="1275"/>
                    <a:pt x="103" y="1479"/>
                  </a:cubicBezTo>
                  <a:cubicBezTo>
                    <a:pt x="154" y="1683"/>
                    <a:pt x="358" y="1887"/>
                    <a:pt x="562" y="1938"/>
                  </a:cubicBezTo>
                  <a:cubicBezTo>
                    <a:pt x="664" y="1989"/>
                    <a:pt x="778" y="2015"/>
                    <a:pt x="893" y="2015"/>
                  </a:cubicBezTo>
                  <a:cubicBezTo>
                    <a:pt x="1008" y="2015"/>
                    <a:pt x="1123" y="1989"/>
                    <a:pt x="1224" y="1938"/>
                  </a:cubicBezTo>
                  <a:lnTo>
                    <a:pt x="1428" y="1887"/>
                  </a:lnTo>
                  <a:cubicBezTo>
                    <a:pt x="1683" y="1836"/>
                    <a:pt x="1989" y="1785"/>
                    <a:pt x="2244" y="1785"/>
                  </a:cubicBezTo>
                  <a:cubicBezTo>
                    <a:pt x="2550" y="1785"/>
                    <a:pt x="2805" y="1785"/>
                    <a:pt x="3111" y="1836"/>
                  </a:cubicBezTo>
                  <a:cubicBezTo>
                    <a:pt x="3366" y="1938"/>
                    <a:pt x="3621" y="2040"/>
                    <a:pt x="3876" y="2142"/>
                  </a:cubicBezTo>
                  <a:cubicBezTo>
                    <a:pt x="4029" y="2244"/>
                    <a:pt x="4131" y="2295"/>
                    <a:pt x="4284" y="2397"/>
                  </a:cubicBezTo>
                  <a:cubicBezTo>
                    <a:pt x="4460" y="2534"/>
                    <a:pt x="4641" y="2592"/>
                    <a:pt x="4812" y="2592"/>
                  </a:cubicBezTo>
                  <a:cubicBezTo>
                    <a:pt x="5537" y="2592"/>
                    <a:pt x="6088" y="1547"/>
                    <a:pt x="5304" y="969"/>
                  </a:cubicBezTo>
                  <a:cubicBezTo>
                    <a:pt x="4947" y="714"/>
                    <a:pt x="4590" y="510"/>
                    <a:pt x="4182" y="357"/>
                  </a:cubicBezTo>
                  <a:cubicBezTo>
                    <a:pt x="3825" y="204"/>
                    <a:pt x="3417" y="103"/>
                    <a:pt x="30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41" name="Google Shape;1741;p33"/>
            <p:cNvSpPr/>
            <p:nvPr/>
          </p:nvSpPr>
          <p:spPr>
            <a:xfrm>
              <a:off x="2448312" y="3035411"/>
              <a:ext cx="109599" cy="95483"/>
            </a:xfrm>
            <a:custGeom>
              <a:avLst/>
              <a:gdLst/>
              <a:ahLst/>
              <a:cxnLst/>
              <a:rect l="l" t="t" r="r" b="b"/>
              <a:pathLst>
                <a:path w="8812" h="7677" extrusionOk="0">
                  <a:moveTo>
                    <a:pt x="4885" y="1"/>
                  </a:moveTo>
                  <a:cubicBezTo>
                    <a:pt x="4375" y="1"/>
                    <a:pt x="3916" y="103"/>
                    <a:pt x="3406" y="205"/>
                  </a:cubicBezTo>
                  <a:lnTo>
                    <a:pt x="3406" y="256"/>
                  </a:lnTo>
                  <a:cubicBezTo>
                    <a:pt x="2233" y="511"/>
                    <a:pt x="1213" y="1225"/>
                    <a:pt x="499" y="2143"/>
                  </a:cubicBezTo>
                  <a:cubicBezTo>
                    <a:pt x="0" y="2855"/>
                    <a:pt x="621" y="3567"/>
                    <a:pt x="1249" y="3567"/>
                  </a:cubicBezTo>
                  <a:cubicBezTo>
                    <a:pt x="1521" y="3567"/>
                    <a:pt x="1793" y="3435"/>
                    <a:pt x="1978" y="3112"/>
                  </a:cubicBezTo>
                  <a:lnTo>
                    <a:pt x="2131" y="2959"/>
                  </a:lnTo>
                  <a:cubicBezTo>
                    <a:pt x="2335" y="2755"/>
                    <a:pt x="2539" y="2551"/>
                    <a:pt x="2743" y="2398"/>
                  </a:cubicBezTo>
                  <a:cubicBezTo>
                    <a:pt x="3049" y="2245"/>
                    <a:pt x="3355" y="2092"/>
                    <a:pt x="3661" y="1990"/>
                  </a:cubicBezTo>
                  <a:cubicBezTo>
                    <a:pt x="3967" y="1888"/>
                    <a:pt x="4273" y="1786"/>
                    <a:pt x="4630" y="1786"/>
                  </a:cubicBezTo>
                  <a:cubicBezTo>
                    <a:pt x="4704" y="1771"/>
                    <a:pt x="4779" y="1765"/>
                    <a:pt x="4854" y="1765"/>
                  </a:cubicBezTo>
                  <a:cubicBezTo>
                    <a:pt x="5034" y="1765"/>
                    <a:pt x="5214" y="1801"/>
                    <a:pt x="5395" y="1837"/>
                  </a:cubicBezTo>
                  <a:cubicBezTo>
                    <a:pt x="5599" y="1837"/>
                    <a:pt x="5803" y="1939"/>
                    <a:pt x="5956" y="1990"/>
                  </a:cubicBezTo>
                  <a:cubicBezTo>
                    <a:pt x="6160" y="2092"/>
                    <a:pt x="6313" y="2245"/>
                    <a:pt x="6517" y="2347"/>
                  </a:cubicBezTo>
                  <a:cubicBezTo>
                    <a:pt x="6568" y="2449"/>
                    <a:pt x="6670" y="2551"/>
                    <a:pt x="6772" y="2653"/>
                  </a:cubicBezTo>
                  <a:cubicBezTo>
                    <a:pt x="6772" y="2704"/>
                    <a:pt x="6823" y="2806"/>
                    <a:pt x="6874" y="2857"/>
                  </a:cubicBezTo>
                  <a:cubicBezTo>
                    <a:pt x="6874" y="2959"/>
                    <a:pt x="6925" y="3061"/>
                    <a:pt x="6925" y="3112"/>
                  </a:cubicBezTo>
                  <a:cubicBezTo>
                    <a:pt x="6925" y="3265"/>
                    <a:pt x="6925" y="3367"/>
                    <a:pt x="6925" y="3520"/>
                  </a:cubicBezTo>
                  <a:cubicBezTo>
                    <a:pt x="6874" y="3724"/>
                    <a:pt x="6772" y="3979"/>
                    <a:pt x="6670" y="4183"/>
                  </a:cubicBezTo>
                  <a:cubicBezTo>
                    <a:pt x="6466" y="4642"/>
                    <a:pt x="6160" y="5050"/>
                    <a:pt x="5854" y="5407"/>
                  </a:cubicBezTo>
                  <a:cubicBezTo>
                    <a:pt x="5599" y="5662"/>
                    <a:pt x="5395" y="5917"/>
                    <a:pt x="5140" y="6121"/>
                  </a:cubicBezTo>
                  <a:cubicBezTo>
                    <a:pt x="4416" y="6724"/>
                    <a:pt x="4993" y="7676"/>
                    <a:pt x="5694" y="7676"/>
                  </a:cubicBezTo>
                  <a:cubicBezTo>
                    <a:pt x="5882" y="7676"/>
                    <a:pt x="6079" y="7608"/>
                    <a:pt x="6262" y="7447"/>
                  </a:cubicBezTo>
                  <a:cubicBezTo>
                    <a:pt x="6619" y="7141"/>
                    <a:pt x="6976" y="6784"/>
                    <a:pt x="7282" y="6427"/>
                  </a:cubicBezTo>
                  <a:cubicBezTo>
                    <a:pt x="7537" y="6121"/>
                    <a:pt x="7792" y="5764"/>
                    <a:pt x="8047" y="5407"/>
                  </a:cubicBezTo>
                  <a:cubicBezTo>
                    <a:pt x="8557" y="4591"/>
                    <a:pt x="8812" y="3622"/>
                    <a:pt x="8659" y="2653"/>
                  </a:cubicBezTo>
                  <a:cubicBezTo>
                    <a:pt x="8608" y="2398"/>
                    <a:pt x="8557" y="2194"/>
                    <a:pt x="8455" y="1990"/>
                  </a:cubicBezTo>
                  <a:cubicBezTo>
                    <a:pt x="8302" y="1735"/>
                    <a:pt x="8149" y="1531"/>
                    <a:pt x="7996" y="1327"/>
                  </a:cubicBezTo>
                  <a:cubicBezTo>
                    <a:pt x="7792" y="1123"/>
                    <a:pt x="7588" y="919"/>
                    <a:pt x="7384" y="766"/>
                  </a:cubicBezTo>
                  <a:cubicBezTo>
                    <a:pt x="7078" y="613"/>
                    <a:pt x="6823" y="460"/>
                    <a:pt x="6517" y="307"/>
                  </a:cubicBezTo>
                  <a:cubicBezTo>
                    <a:pt x="6313" y="256"/>
                    <a:pt x="6109" y="154"/>
                    <a:pt x="5905" y="154"/>
                  </a:cubicBezTo>
                  <a:cubicBezTo>
                    <a:pt x="5599" y="52"/>
                    <a:pt x="5293" y="52"/>
                    <a:pt x="49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42" name="Google Shape;1742;p33"/>
            <p:cNvSpPr/>
            <p:nvPr/>
          </p:nvSpPr>
          <p:spPr>
            <a:xfrm>
              <a:off x="2354931" y="3189549"/>
              <a:ext cx="212159" cy="53456"/>
            </a:xfrm>
            <a:custGeom>
              <a:avLst/>
              <a:gdLst/>
              <a:ahLst/>
              <a:cxnLst/>
              <a:rect l="l" t="t" r="r" b="b"/>
              <a:pathLst>
                <a:path w="17058" h="4298" extrusionOk="0">
                  <a:moveTo>
                    <a:pt x="714" y="0"/>
                  </a:moveTo>
                  <a:cubicBezTo>
                    <a:pt x="561" y="0"/>
                    <a:pt x="357" y="51"/>
                    <a:pt x="255" y="204"/>
                  </a:cubicBezTo>
                  <a:cubicBezTo>
                    <a:pt x="0" y="459"/>
                    <a:pt x="0" y="867"/>
                    <a:pt x="255" y="1122"/>
                  </a:cubicBezTo>
                  <a:cubicBezTo>
                    <a:pt x="1020" y="1836"/>
                    <a:pt x="1887" y="2397"/>
                    <a:pt x="2805" y="2856"/>
                  </a:cubicBezTo>
                  <a:cubicBezTo>
                    <a:pt x="3723" y="3315"/>
                    <a:pt x="4692" y="3621"/>
                    <a:pt x="5712" y="3876"/>
                  </a:cubicBezTo>
                  <a:cubicBezTo>
                    <a:pt x="6681" y="4131"/>
                    <a:pt x="7752" y="4284"/>
                    <a:pt x="8772" y="4284"/>
                  </a:cubicBezTo>
                  <a:cubicBezTo>
                    <a:pt x="8962" y="4293"/>
                    <a:pt x="9150" y="4297"/>
                    <a:pt x="9337" y="4297"/>
                  </a:cubicBezTo>
                  <a:cubicBezTo>
                    <a:pt x="10206" y="4297"/>
                    <a:pt x="11053" y="4206"/>
                    <a:pt x="11934" y="4080"/>
                  </a:cubicBezTo>
                  <a:cubicBezTo>
                    <a:pt x="13464" y="3825"/>
                    <a:pt x="14994" y="3264"/>
                    <a:pt x="16371" y="2499"/>
                  </a:cubicBezTo>
                  <a:cubicBezTo>
                    <a:pt x="17057" y="2113"/>
                    <a:pt x="16661" y="1222"/>
                    <a:pt x="16062" y="1222"/>
                  </a:cubicBezTo>
                  <a:cubicBezTo>
                    <a:pt x="15949" y="1222"/>
                    <a:pt x="15829" y="1253"/>
                    <a:pt x="15708" y="1326"/>
                  </a:cubicBezTo>
                  <a:cubicBezTo>
                    <a:pt x="15300" y="1581"/>
                    <a:pt x="14943" y="1734"/>
                    <a:pt x="14535" y="1938"/>
                  </a:cubicBezTo>
                  <a:cubicBezTo>
                    <a:pt x="13413" y="2346"/>
                    <a:pt x="12291" y="2652"/>
                    <a:pt x="11169" y="2805"/>
                  </a:cubicBezTo>
                  <a:cubicBezTo>
                    <a:pt x="10531" y="2907"/>
                    <a:pt x="9894" y="2958"/>
                    <a:pt x="9256" y="2958"/>
                  </a:cubicBezTo>
                  <a:cubicBezTo>
                    <a:pt x="8619" y="2958"/>
                    <a:pt x="7981" y="2907"/>
                    <a:pt x="7344" y="2805"/>
                  </a:cubicBezTo>
                  <a:cubicBezTo>
                    <a:pt x="6171" y="2652"/>
                    <a:pt x="5100" y="2397"/>
                    <a:pt x="4029" y="1938"/>
                  </a:cubicBezTo>
                  <a:cubicBezTo>
                    <a:pt x="3213" y="1581"/>
                    <a:pt x="2397" y="1122"/>
                    <a:pt x="1683" y="561"/>
                  </a:cubicBezTo>
                  <a:cubicBezTo>
                    <a:pt x="1530" y="459"/>
                    <a:pt x="1377" y="306"/>
                    <a:pt x="1173" y="204"/>
                  </a:cubicBezTo>
                  <a:cubicBezTo>
                    <a:pt x="1071" y="51"/>
                    <a:pt x="918" y="0"/>
                    <a:pt x="7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43" name="Google Shape;1743;p33"/>
            <p:cNvSpPr/>
            <p:nvPr/>
          </p:nvSpPr>
          <p:spPr>
            <a:xfrm>
              <a:off x="2609278" y="2767743"/>
              <a:ext cx="192831" cy="240653"/>
            </a:xfrm>
            <a:custGeom>
              <a:avLst/>
              <a:gdLst/>
              <a:ahLst/>
              <a:cxnLst/>
              <a:rect l="l" t="t" r="r" b="b"/>
              <a:pathLst>
                <a:path w="15504" h="19349" extrusionOk="0">
                  <a:moveTo>
                    <a:pt x="14790" y="1"/>
                  </a:moveTo>
                  <a:lnTo>
                    <a:pt x="14688" y="52"/>
                  </a:lnTo>
                  <a:lnTo>
                    <a:pt x="14535" y="52"/>
                  </a:lnTo>
                  <a:cubicBezTo>
                    <a:pt x="14433" y="103"/>
                    <a:pt x="14331" y="205"/>
                    <a:pt x="14280" y="307"/>
                  </a:cubicBezTo>
                  <a:cubicBezTo>
                    <a:pt x="10710" y="3979"/>
                    <a:pt x="7395" y="7905"/>
                    <a:pt x="4335" y="12036"/>
                  </a:cubicBezTo>
                  <a:cubicBezTo>
                    <a:pt x="2856" y="14025"/>
                    <a:pt x="1428" y="16116"/>
                    <a:pt x="153" y="18258"/>
                  </a:cubicBezTo>
                  <a:lnTo>
                    <a:pt x="51" y="18411"/>
                  </a:lnTo>
                  <a:cubicBezTo>
                    <a:pt x="0" y="18513"/>
                    <a:pt x="0" y="18615"/>
                    <a:pt x="0" y="18768"/>
                  </a:cubicBezTo>
                  <a:cubicBezTo>
                    <a:pt x="0" y="18921"/>
                    <a:pt x="102" y="19074"/>
                    <a:pt x="255" y="19227"/>
                  </a:cubicBezTo>
                  <a:cubicBezTo>
                    <a:pt x="330" y="19302"/>
                    <a:pt x="459" y="19349"/>
                    <a:pt x="603" y="19349"/>
                  </a:cubicBezTo>
                  <a:cubicBezTo>
                    <a:pt x="656" y="19349"/>
                    <a:pt x="711" y="19343"/>
                    <a:pt x="765" y="19329"/>
                  </a:cubicBezTo>
                  <a:cubicBezTo>
                    <a:pt x="918" y="19329"/>
                    <a:pt x="1071" y="19227"/>
                    <a:pt x="1173" y="19074"/>
                  </a:cubicBezTo>
                  <a:cubicBezTo>
                    <a:pt x="3927" y="14739"/>
                    <a:pt x="6936" y="10557"/>
                    <a:pt x="10251" y="6681"/>
                  </a:cubicBezTo>
                  <a:cubicBezTo>
                    <a:pt x="11883" y="4744"/>
                    <a:pt x="13566" y="2908"/>
                    <a:pt x="15300" y="1123"/>
                  </a:cubicBezTo>
                  <a:cubicBezTo>
                    <a:pt x="15453" y="970"/>
                    <a:pt x="15504" y="766"/>
                    <a:pt x="15453" y="613"/>
                  </a:cubicBezTo>
                  <a:cubicBezTo>
                    <a:pt x="15453" y="460"/>
                    <a:pt x="15351" y="256"/>
                    <a:pt x="15198" y="154"/>
                  </a:cubicBezTo>
                  <a:cubicBezTo>
                    <a:pt x="15096" y="52"/>
                    <a:pt x="14943" y="1"/>
                    <a:pt x="147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44" name="Google Shape;1744;p33"/>
            <p:cNvSpPr/>
            <p:nvPr/>
          </p:nvSpPr>
          <p:spPr>
            <a:xfrm>
              <a:off x="2680321" y="2887629"/>
              <a:ext cx="111639" cy="140183"/>
            </a:xfrm>
            <a:custGeom>
              <a:avLst/>
              <a:gdLst/>
              <a:ahLst/>
              <a:cxnLst/>
              <a:rect l="l" t="t" r="r" b="b"/>
              <a:pathLst>
                <a:path w="8976" h="11271" extrusionOk="0">
                  <a:moveTo>
                    <a:pt x="8211" y="0"/>
                  </a:moveTo>
                  <a:cubicBezTo>
                    <a:pt x="8007" y="0"/>
                    <a:pt x="7803" y="102"/>
                    <a:pt x="7701" y="255"/>
                  </a:cubicBezTo>
                  <a:cubicBezTo>
                    <a:pt x="5100" y="3468"/>
                    <a:pt x="2448" y="6681"/>
                    <a:pt x="204" y="10149"/>
                  </a:cubicBezTo>
                  <a:cubicBezTo>
                    <a:pt x="51" y="10302"/>
                    <a:pt x="0" y="10506"/>
                    <a:pt x="51" y="10659"/>
                  </a:cubicBezTo>
                  <a:cubicBezTo>
                    <a:pt x="51" y="10863"/>
                    <a:pt x="153" y="11016"/>
                    <a:pt x="306" y="11118"/>
                  </a:cubicBezTo>
                  <a:cubicBezTo>
                    <a:pt x="459" y="11220"/>
                    <a:pt x="612" y="11271"/>
                    <a:pt x="816" y="11271"/>
                  </a:cubicBezTo>
                  <a:cubicBezTo>
                    <a:pt x="969" y="11220"/>
                    <a:pt x="1122" y="11118"/>
                    <a:pt x="1224" y="11016"/>
                  </a:cubicBezTo>
                  <a:cubicBezTo>
                    <a:pt x="3519" y="7548"/>
                    <a:pt x="6171" y="4335"/>
                    <a:pt x="8772" y="1071"/>
                  </a:cubicBezTo>
                  <a:cubicBezTo>
                    <a:pt x="8976" y="765"/>
                    <a:pt x="8925" y="357"/>
                    <a:pt x="8619" y="102"/>
                  </a:cubicBezTo>
                  <a:cubicBezTo>
                    <a:pt x="8517" y="51"/>
                    <a:pt x="8364" y="0"/>
                    <a:pt x="82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45" name="Google Shape;1745;p33"/>
            <p:cNvSpPr/>
            <p:nvPr/>
          </p:nvSpPr>
          <p:spPr>
            <a:xfrm>
              <a:off x="2088532" y="2827369"/>
              <a:ext cx="209323" cy="267518"/>
            </a:xfrm>
            <a:custGeom>
              <a:avLst/>
              <a:gdLst/>
              <a:ahLst/>
              <a:cxnLst/>
              <a:rect l="l" t="t" r="r" b="b"/>
              <a:pathLst>
                <a:path w="16830" h="21509" extrusionOk="0">
                  <a:moveTo>
                    <a:pt x="15861" y="1"/>
                  </a:moveTo>
                  <a:cubicBezTo>
                    <a:pt x="15657" y="1"/>
                    <a:pt x="15504" y="103"/>
                    <a:pt x="15402" y="256"/>
                  </a:cubicBezTo>
                  <a:cubicBezTo>
                    <a:pt x="13668" y="2346"/>
                    <a:pt x="11883" y="4488"/>
                    <a:pt x="10200" y="6630"/>
                  </a:cubicBezTo>
                  <a:lnTo>
                    <a:pt x="7650" y="9843"/>
                  </a:lnTo>
                  <a:cubicBezTo>
                    <a:pt x="7191" y="10353"/>
                    <a:pt x="6783" y="10914"/>
                    <a:pt x="6375" y="11424"/>
                  </a:cubicBezTo>
                  <a:cubicBezTo>
                    <a:pt x="5916" y="11985"/>
                    <a:pt x="5610" y="12393"/>
                    <a:pt x="5202" y="12903"/>
                  </a:cubicBezTo>
                  <a:cubicBezTo>
                    <a:pt x="4233" y="14076"/>
                    <a:pt x="3162" y="15249"/>
                    <a:pt x="2244" y="16473"/>
                  </a:cubicBezTo>
                  <a:cubicBezTo>
                    <a:pt x="1785" y="17136"/>
                    <a:pt x="1326" y="17799"/>
                    <a:pt x="918" y="18513"/>
                  </a:cubicBezTo>
                  <a:cubicBezTo>
                    <a:pt x="561" y="19176"/>
                    <a:pt x="255" y="19839"/>
                    <a:pt x="51" y="20553"/>
                  </a:cubicBezTo>
                  <a:cubicBezTo>
                    <a:pt x="51" y="20604"/>
                    <a:pt x="51" y="20706"/>
                    <a:pt x="0" y="20757"/>
                  </a:cubicBezTo>
                  <a:cubicBezTo>
                    <a:pt x="0" y="20859"/>
                    <a:pt x="0" y="20961"/>
                    <a:pt x="51" y="21114"/>
                  </a:cubicBezTo>
                  <a:cubicBezTo>
                    <a:pt x="153" y="21267"/>
                    <a:pt x="255" y="21369"/>
                    <a:pt x="408" y="21471"/>
                  </a:cubicBezTo>
                  <a:cubicBezTo>
                    <a:pt x="510" y="21496"/>
                    <a:pt x="599" y="21509"/>
                    <a:pt x="682" y="21509"/>
                  </a:cubicBezTo>
                  <a:cubicBezTo>
                    <a:pt x="765" y="21509"/>
                    <a:pt x="842" y="21496"/>
                    <a:pt x="918" y="21471"/>
                  </a:cubicBezTo>
                  <a:cubicBezTo>
                    <a:pt x="1122" y="21369"/>
                    <a:pt x="1224" y="21267"/>
                    <a:pt x="1326" y="21114"/>
                  </a:cubicBezTo>
                  <a:cubicBezTo>
                    <a:pt x="1530" y="20298"/>
                    <a:pt x="1887" y="19584"/>
                    <a:pt x="2295" y="18870"/>
                  </a:cubicBezTo>
                  <a:cubicBezTo>
                    <a:pt x="3468" y="16932"/>
                    <a:pt x="4998" y="15249"/>
                    <a:pt x="6426" y="13515"/>
                  </a:cubicBezTo>
                  <a:cubicBezTo>
                    <a:pt x="6834" y="13005"/>
                    <a:pt x="7242" y="12495"/>
                    <a:pt x="7599" y="11985"/>
                  </a:cubicBezTo>
                  <a:cubicBezTo>
                    <a:pt x="8007" y="11526"/>
                    <a:pt x="8466" y="10914"/>
                    <a:pt x="8874" y="10404"/>
                  </a:cubicBezTo>
                  <a:cubicBezTo>
                    <a:pt x="9741" y="9333"/>
                    <a:pt x="10608" y="8262"/>
                    <a:pt x="11424" y="7191"/>
                  </a:cubicBezTo>
                  <a:cubicBezTo>
                    <a:pt x="13107" y="5151"/>
                    <a:pt x="14790" y="3111"/>
                    <a:pt x="16473" y="1072"/>
                  </a:cubicBezTo>
                  <a:cubicBezTo>
                    <a:pt x="16830" y="664"/>
                    <a:pt x="16473" y="1"/>
                    <a:pt x="159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46" name="Google Shape;1746;p33"/>
            <p:cNvSpPr/>
            <p:nvPr/>
          </p:nvSpPr>
          <p:spPr>
            <a:xfrm>
              <a:off x="2165906" y="2971992"/>
              <a:ext cx="120532" cy="155407"/>
            </a:xfrm>
            <a:custGeom>
              <a:avLst/>
              <a:gdLst/>
              <a:ahLst/>
              <a:cxnLst/>
              <a:rect l="l" t="t" r="r" b="b"/>
              <a:pathLst>
                <a:path w="9691" h="12495" extrusionOk="0">
                  <a:moveTo>
                    <a:pt x="8926" y="0"/>
                  </a:moveTo>
                  <a:cubicBezTo>
                    <a:pt x="8722" y="0"/>
                    <a:pt x="8518" y="102"/>
                    <a:pt x="8416" y="306"/>
                  </a:cubicBezTo>
                  <a:cubicBezTo>
                    <a:pt x="5560" y="3927"/>
                    <a:pt x="2704" y="7548"/>
                    <a:pt x="154" y="11424"/>
                  </a:cubicBezTo>
                  <a:cubicBezTo>
                    <a:pt x="52" y="11526"/>
                    <a:pt x="1" y="11730"/>
                    <a:pt x="1" y="11883"/>
                  </a:cubicBezTo>
                  <a:cubicBezTo>
                    <a:pt x="1" y="12087"/>
                    <a:pt x="103" y="12240"/>
                    <a:pt x="256" y="12342"/>
                  </a:cubicBezTo>
                  <a:cubicBezTo>
                    <a:pt x="409" y="12444"/>
                    <a:pt x="562" y="12495"/>
                    <a:pt x="766" y="12495"/>
                  </a:cubicBezTo>
                  <a:cubicBezTo>
                    <a:pt x="919" y="12444"/>
                    <a:pt x="1072" y="12342"/>
                    <a:pt x="1225" y="12240"/>
                  </a:cubicBezTo>
                  <a:cubicBezTo>
                    <a:pt x="3775" y="8364"/>
                    <a:pt x="6580" y="4743"/>
                    <a:pt x="9436" y="1122"/>
                  </a:cubicBezTo>
                  <a:cubicBezTo>
                    <a:pt x="9691" y="816"/>
                    <a:pt x="9640" y="408"/>
                    <a:pt x="9334" y="153"/>
                  </a:cubicBezTo>
                  <a:cubicBezTo>
                    <a:pt x="9232" y="51"/>
                    <a:pt x="9079" y="0"/>
                    <a:pt x="89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47" name="Google Shape;1747;p33"/>
            <p:cNvSpPr/>
            <p:nvPr/>
          </p:nvSpPr>
          <p:spPr>
            <a:xfrm>
              <a:off x="2305455" y="3655744"/>
              <a:ext cx="315253" cy="177620"/>
            </a:xfrm>
            <a:custGeom>
              <a:avLst/>
              <a:gdLst/>
              <a:ahLst/>
              <a:cxnLst/>
              <a:rect l="l" t="t" r="r" b="b"/>
              <a:pathLst>
                <a:path w="25347" h="14281" extrusionOk="0">
                  <a:moveTo>
                    <a:pt x="24479" y="1"/>
                  </a:moveTo>
                  <a:lnTo>
                    <a:pt x="23969" y="103"/>
                  </a:lnTo>
                  <a:cubicBezTo>
                    <a:pt x="21012" y="1582"/>
                    <a:pt x="17952" y="2755"/>
                    <a:pt x="14739" y="3571"/>
                  </a:cubicBezTo>
                  <a:cubicBezTo>
                    <a:pt x="12954" y="4030"/>
                    <a:pt x="11169" y="4336"/>
                    <a:pt x="9333" y="4590"/>
                  </a:cubicBezTo>
                  <a:cubicBezTo>
                    <a:pt x="7752" y="4743"/>
                    <a:pt x="6171" y="4845"/>
                    <a:pt x="4590" y="4845"/>
                  </a:cubicBezTo>
                  <a:lnTo>
                    <a:pt x="3723" y="4845"/>
                  </a:lnTo>
                  <a:cubicBezTo>
                    <a:pt x="3213" y="4845"/>
                    <a:pt x="2652" y="4845"/>
                    <a:pt x="2091" y="4743"/>
                  </a:cubicBezTo>
                  <a:cubicBezTo>
                    <a:pt x="1530" y="4692"/>
                    <a:pt x="1071" y="4692"/>
                    <a:pt x="510" y="4641"/>
                  </a:cubicBezTo>
                  <a:lnTo>
                    <a:pt x="408" y="4539"/>
                  </a:lnTo>
                  <a:cubicBezTo>
                    <a:pt x="306" y="4590"/>
                    <a:pt x="204" y="4692"/>
                    <a:pt x="102" y="4794"/>
                  </a:cubicBezTo>
                  <a:cubicBezTo>
                    <a:pt x="1" y="4998"/>
                    <a:pt x="1" y="5253"/>
                    <a:pt x="102" y="5457"/>
                  </a:cubicBezTo>
                  <a:cubicBezTo>
                    <a:pt x="765" y="7038"/>
                    <a:pt x="1530" y="8568"/>
                    <a:pt x="2397" y="10047"/>
                  </a:cubicBezTo>
                  <a:cubicBezTo>
                    <a:pt x="2907" y="10863"/>
                    <a:pt x="3417" y="11628"/>
                    <a:pt x="4029" y="12393"/>
                  </a:cubicBezTo>
                  <a:cubicBezTo>
                    <a:pt x="4539" y="13056"/>
                    <a:pt x="5151" y="13668"/>
                    <a:pt x="5814" y="14178"/>
                  </a:cubicBezTo>
                  <a:cubicBezTo>
                    <a:pt x="5916" y="14229"/>
                    <a:pt x="6069" y="14280"/>
                    <a:pt x="6171" y="14280"/>
                  </a:cubicBezTo>
                  <a:lnTo>
                    <a:pt x="6324" y="14280"/>
                  </a:lnTo>
                  <a:cubicBezTo>
                    <a:pt x="6477" y="14229"/>
                    <a:pt x="6579" y="14178"/>
                    <a:pt x="6681" y="14076"/>
                  </a:cubicBezTo>
                  <a:cubicBezTo>
                    <a:pt x="8517" y="13872"/>
                    <a:pt x="10302" y="13413"/>
                    <a:pt x="11985" y="12699"/>
                  </a:cubicBezTo>
                  <a:cubicBezTo>
                    <a:pt x="13974" y="11883"/>
                    <a:pt x="15861" y="10863"/>
                    <a:pt x="17595" y="9639"/>
                  </a:cubicBezTo>
                  <a:cubicBezTo>
                    <a:pt x="19227" y="8517"/>
                    <a:pt x="20757" y="7140"/>
                    <a:pt x="22134" y="5661"/>
                  </a:cubicBezTo>
                  <a:cubicBezTo>
                    <a:pt x="22797" y="4947"/>
                    <a:pt x="23357" y="4132"/>
                    <a:pt x="23918" y="3367"/>
                  </a:cubicBezTo>
                  <a:cubicBezTo>
                    <a:pt x="24428" y="2551"/>
                    <a:pt x="24887" y="1735"/>
                    <a:pt x="25244" y="868"/>
                  </a:cubicBezTo>
                  <a:cubicBezTo>
                    <a:pt x="25346" y="664"/>
                    <a:pt x="25295" y="409"/>
                    <a:pt x="25142" y="205"/>
                  </a:cubicBezTo>
                  <a:cubicBezTo>
                    <a:pt x="25040" y="154"/>
                    <a:pt x="24938" y="52"/>
                    <a:pt x="24836" y="52"/>
                  </a:cubicBezTo>
                  <a:cubicBezTo>
                    <a:pt x="24785" y="1"/>
                    <a:pt x="24683" y="1"/>
                    <a:pt x="24632"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48" name="Google Shape;1748;p33"/>
            <p:cNvSpPr/>
            <p:nvPr/>
          </p:nvSpPr>
          <p:spPr>
            <a:xfrm>
              <a:off x="1788515" y="3600558"/>
              <a:ext cx="674884" cy="891184"/>
            </a:xfrm>
            <a:custGeom>
              <a:avLst/>
              <a:gdLst/>
              <a:ahLst/>
              <a:cxnLst/>
              <a:rect l="l" t="t" r="r" b="b"/>
              <a:pathLst>
                <a:path w="54262" h="71653" extrusionOk="0">
                  <a:moveTo>
                    <a:pt x="3927" y="1"/>
                  </a:moveTo>
                  <a:cubicBezTo>
                    <a:pt x="3417" y="1"/>
                    <a:pt x="2907" y="1"/>
                    <a:pt x="2397" y="103"/>
                  </a:cubicBezTo>
                  <a:cubicBezTo>
                    <a:pt x="2193" y="154"/>
                    <a:pt x="1989" y="205"/>
                    <a:pt x="1785" y="256"/>
                  </a:cubicBezTo>
                  <a:cubicBezTo>
                    <a:pt x="1632" y="256"/>
                    <a:pt x="1479" y="307"/>
                    <a:pt x="1326" y="358"/>
                  </a:cubicBezTo>
                  <a:cubicBezTo>
                    <a:pt x="1173" y="409"/>
                    <a:pt x="1071" y="511"/>
                    <a:pt x="969" y="562"/>
                  </a:cubicBezTo>
                  <a:cubicBezTo>
                    <a:pt x="816" y="613"/>
                    <a:pt x="714" y="715"/>
                    <a:pt x="612" y="817"/>
                  </a:cubicBezTo>
                  <a:cubicBezTo>
                    <a:pt x="459" y="970"/>
                    <a:pt x="357" y="1174"/>
                    <a:pt x="255" y="1378"/>
                  </a:cubicBezTo>
                  <a:cubicBezTo>
                    <a:pt x="153" y="1633"/>
                    <a:pt x="102" y="1837"/>
                    <a:pt x="51" y="2092"/>
                  </a:cubicBezTo>
                  <a:cubicBezTo>
                    <a:pt x="0" y="2653"/>
                    <a:pt x="0" y="3214"/>
                    <a:pt x="153" y="3775"/>
                  </a:cubicBezTo>
                  <a:cubicBezTo>
                    <a:pt x="357" y="4897"/>
                    <a:pt x="663" y="5968"/>
                    <a:pt x="1071" y="7039"/>
                  </a:cubicBezTo>
                  <a:lnTo>
                    <a:pt x="1224" y="7498"/>
                  </a:lnTo>
                  <a:lnTo>
                    <a:pt x="1224" y="7549"/>
                  </a:lnTo>
                  <a:cubicBezTo>
                    <a:pt x="1377" y="8008"/>
                    <a:pt x="1530" y="8518"/>
                    <a:pt x="1632" y="8976"/>
                  </a:cubicBezTo>
                  <a:cubicBezTo>
                    <a:pt x="1632" y="9027"/>
                    <a:pt x="1632" y="9078"/>
                    <a:pt x="1632" y="9078"/>
                  </a:cubicBezTo>
                  <a:cubicBezTo>
                    <a:pt x="1632" y="9231"/>
                    <a:pt x="1734" y="9384"/>
                    <a:pt x="1734" y="9537"/>
                  </a:cubicBezTo>
                  <a:cubicBezTo>
                    <a:pt x="1734" y="9588"/>
                    <a:pt x="1734" y="9639"/>
                    <a:pt x="1734" y="9639"/>
                  </a:cubicBezTo>
                  <a:cubicBezTo>
                    <a:pt x="2397" y="12495"/>
                    <a:pt x="2856" y="15351"/>
                    <a:pt x="3111" y="18258"/>
                  </a:cubicBezTo>
                  <a:cubicBezTo>
                    <a:pt x="3264" y="19788"/>
                    <a:pt x="3366" y="21165"/>
                    <a:pt x="3366" y="22491"/>
                  </a:cubicBezTo>
                  <a:cubicBezTo>
                    <a:pt x="3366" y="23409"/>
                    <a:pt x="3366" y="24327"/>
                    <a:pt x="3315" y="25245"/>
                  </a:cubicBezTo>
                  <a:cubicBezTo>
                    <a:pt x="3315" y="25653"/>
                    <a:pt x="3315" y="26163"/>
                    <a:pt x="3315" y="26673"/>
                  </a:cubicBezTo>
                  <a:cubicBezTo>
                    <a:pt x="3315" y="27489"/>
                    <a:pt x="3315" y="28152"/>
                    <a:pt x="3315" y="28815"/>
                  </a:cubicBezTo>
                  <a:cubicBezTo>
                    <a:pt x="3315" y="29172"/>
                    <a:pt x="3366" y="29478"/>
                    <a:pt x="3417" y="29835"/>
                  </a:cubicBezTo>
                  <a:cubicBezTo>
                    <a:pt x="3417" y="30090"/>
                    <a:pt x="3519" y="30345"/>
                    <a:pt x="3519" y="30600"/>
                  </a:cubicBezTo>
                  <a:lnTo>
                    <a:pt x="3519" y="30651"/>
                  </a:lnTo>
                  <a:cubicBezTo>
                    <a:pt x="3519" y="30753"/>
                    <a:pt x="3570" y="30855"/>
                    <a:pt x="3570" y="30957"/>
                  </a:cubicBezTo>
                  <a:cubicBezTo>
                    <a:pt x="3825" y="32690"/>
                    <a:pt x="3978" y="33965"/>
                    <a:pt x="4131" y="35189"/>
                  </a:cubicBezTo>
                  <a:lnTo>
                    <a:pt x="4182" y="35801"/>
                  </a:lnTo>
                  <a:lnTo>
                    <a:pt x="4182" y="35699"/>
                  </a:lnTo>
                  <a:cubicBezTo>
                    <a:pt x="4233" y="36515"/>
                    <a:pt x="4284" y="37178"/>
                    <a:pt x="4335" y="37790"/>
                  </a:cubicBezTo>
                  <a:cubicBezTo>
                    <a:pt x="4386" y="38351"/>
                    <a:pt x="4386" y="38912"/>
                    <a:pt x="4386" y="39626"/>
                  </a:cubicBezTo>
                  <a:cubicBezTo>
                    <a:pt x="4386" y="40748"/>
                    <a:pt x="4386" y="41870"/>
                    <a:pt x="4335" y="42992"/>
                  </a:cubicBezTo>
                  <a:lnTo>
                    <a:pt x="4335" y="43043"/>
                  </a:lnTo>
                  <a:lnTo>
                    <a:pt x="4335" y="43502"/>
                  </a:lnTo>
                  <a:cubicBezTo>
                    <a:pt x="4233" y="46052"/>
                    <a:pt x="4335" y="48653"/>
                    <a:pt x="4590" y="51203"/>
                  </a:cubicBezTo>
                  <a:cubicBezTo>
                    <a:pt x="4692" y="51713"/>
                    <a:pt x="4743" y="52223"/>
                    <a:pt x="4896" y="52733"/>
                  </a:cubicBezTo>
                  <a:cubicBezTo>
                    <a:pt x="4794" y="52784"/>
                    <a:pt x="4794" y="52886"/>
                    <a:pt x="4794" y="52937"/>
                  </a:cubicBezTo>
                  <a:cubicBezTo>
                    <a:pt x="4794" y="53039"/>
                    <a:pt x="4845" y="53141"/>
                    <a:pt x="4896" y="53192"/>
                  </a:cubicBezTo>
                  <a:cubicBezTo>
                    <a:pt x="6426" y="55130"/>
                    <a:pt x="8211" y="56914"/>
                    <a:pt x="10098" y="58495"/>
                  </a:cubicBezTo>
                  <a:cubicBezTo>
                    <a:pt x="12036" y="60076"/>
                    <a:pt x="14076" y="61504"/>
                    <a:pt x="16269" y="62728"/>
                  </a:cubicBezTo>
                  <a:cubicBezTo>
                    <a:pt x="18411" y="63952"/>
                    <a:pt x="20654" y="64972"/>
                    <a:pt x="22949" y="65890"/>
                  </a:cubicBezTo>
                  <a:cubicBezTo>
                    <a:pt x="24020" y="66349"/>
                    <a:pt x="25040" y="66706"/>
                    <a:pt x="26213" y="67114"/>
                  </a:cubicBezTo>
                  <a:cubicBezTo>
                    <a:pt x="27386" y="67573"/>
                    <a:pt x="28457" y="67930"/>
                    <a:pt x="29528" y="68287"/>
                  </a:cubicBezTo>
                  <a:cubicBezTo>
                    <a:pt x="32129" y="69154"/>
                    <a:pt x="34475" y="69868"/>
                    <a:pt x="36719" y="70378"/>
                  </a:cubicBezTo>
                  <a:cubicBezTo>
                    <a:pt x="39167" y="70990"/>
                    <a:pt x="41615" y="71398"/>
                    <a:pt x="44164" y="71551"/>
                  </a:cubicBezTo>
                  <a:cubicBezTo>
                    <a:pt x="44776" y="71602"/>
                    <a:pt x="45439" y="71653"/>
                    <a:pt x="46051" y="71653"/>
                  </a:cubicBezTo>
                  <a:cubicBezTo>
                    <a:pt x="47887" y="71653"/>
                    <a:pt x="49672" y="71449"/>
                    <a:pt x="51406" y="70990"/>
                  </a:cubicBezTo>
                  <a:cubicBezTo>
                    <a:pt x="51508" y="71041"/>
                    <a:pt x="51559" y="71092"/>
                    <a:pt x="51661" y="71092"/>
                  </a:cubicBezTo>
                  <a:cubicBezTo>
                    <a:pt x="51814" y="71092"/>
                    <a:pt x="51916" y="70990"/>
                    <a:pt x="51967" y="70837"/>
                  </a:cubicBezTo>
                  <a:cubicBezTo>
                    <a:pt x="52120" y="70786"/>
                    <a:pt x="52171" y="70633"/>
                    <a:pt x="52120" y="70480"/>
                  </a:cubicBezTo>
                  <a:cubicBezTo>
                    <a:pt x="52885" y="68185"/>
                    <a:pt x="53344" y="65839"/>
                    <a:pt x="53548" y="63442"/>
                  </a:cubicBezTo>
                  <a:cubicBezTo>
                    <a:pt x="53701" y="61861"/>
                    <a:pt x="53803" y="60229"/>
                    <a:pt x="53854" y="58648"/>
                  </a:cubicBezTo>
                  <a:lnTo>
                    <a:pt x="53854" y="58597"/>
                  </a:lnTo>
                  <a:cubicBezTo>
                    <a:pt x="53905" y="57781"/>
                    <a:pt x="53956" y="56761"/>
                    <a:pt x="54058" y="55792"/>
                  </a:cubicBezTo>
                  <a:cubicBezTo>
                    <a:pt x="54058" y="55639"/>
                    <a:pt x="54058" y="55537"/>
                    <a:pt x="54058" y="55385"/>
                  </a:cubicBezTo>
                  <a:lnTo>
                    <a:pt x="54058" y="55232"/>
                  </a:lnTo>
                  <a:lnTo>
                    <a:pt x="54058" y="55130"/>
                  </a:lnTo>
                  <a:cubicBezTo>
                    <a:pt x="54058" y="54722"/>
                    <a:pt x="54160" y="54212"/>
                    <a:pt x="54160" y="53804"/>
                  </a:cubicBezTo>
                  <a:cubicBezTo>
                    <a:pt x="54211" y="53090"/>
                    <a:pt x="54211" y="52427"/>
                    <a:pt x="54262" y="51662"/>
                  </a:cubicBezTo>
                  <a:cubicBezTo>
                    <a:pt x="54262" y="50336"/>
                    <a:pt x="54262" y="48908"/>
                    <a:pt x="54211" y="47378"/>
                  </a:cubicBezTo>
                  <a:cubicBezTo>
                    <a:pt x="54058" y="44522"/>
                    <a:pt x="53803" y="41717"/>
                    <a:pt x="53548" y="38810"/>
                  </a:cubicBezTo>
                  <a:cubicBezTo>
                    <a:pt x="53548" y="38708"/>
                    <a:pt x="53548" y="38606"/>
                    <a:pt x="53497" y="38453"/>
                  </a:cubicBezTo>
                  <a:cubicBezTo>
                    <a:pt x="53497" y="38096"/>
                    <a:pt x="53446" y="37739"/>
                    <a:pt x="53446" y="37382"/>
                  </a:cubicBezTo>
                  <a:cubicBezTo>
                    <a:pt x="53395" y="36770"/>
                    <a:pt x="53344" y="36158"/>
                    <a:pt x="53344" y="35648"/>
                  </a:cubicBezTo>
                  <a:lnTo>
                    <a:pt x="53344" y="35444"/>
                  </a:lnTo>
                  <a:lnTo>
                    <a:pt x="53344" y="34934"/>
                  </a:lnTo>
                  <a:cubicBezTo>
                    <a:pt x="53293" y="34118"/>
                    <a:pt x="53242" y="33098"/>
                    <a:pt x="53140" y="32079"/>
                  </a:cubicBezTo>
                  <a:cubicBezTo>
                    <a:pt x="53038" y="31212"/>
                    <a:pt x="52885" y="30294"/>
                    <a:pt x="52630" y="29427"/>
                  </a:cubicBezTo>
                  <a:cubicBezTo>
                    <a:pt x="52528" y="29019"/>
                    <a:pt x="52375" y="28611"/>
                    <a:pt x="52222" y="28203"/>
                  </a:cubicBezTo>
                  <a:cubicBezTo>
                    <a:pt x="52069" y="27948"/>
                    <a:pt x="51916" y="27693"/>
                    <a:pt x="51763" y="27438"/>
                  </a:cubicBezTo>
                  <a:cubicBezTo>
                    <a:pt x="51712" y="27234"/>
                    <a:pt x="51610" y="27030"/>
                    <a:pt x="51559" y="26775"/>
                  </a:cubicBezTo>
                  <a:cubicBezTo>
                    <a:pt x="51253" y="25908"/>
                    <a:pt x="50896" y="24990"/>
                    <a:pt x="50437" y="23970"/>
                  </a:cubicBezTo>
                  <a:cubicBezTo>
                    <a:pt x="49621" y="22134"/>
                    <a:pt x="48703" y="20400"/>
                    <a:pt x="47632" y="18513"/>
                  </a:cubicBezTo>
                  <a:lnTo>
                    <a:pt x="47428" y="18105"/>
                  </a:lnTo>
                  <a:lnTo>
                    <a:pt x="47377" y="18054"/>
                  </a:lnTo>
                  <a:cubicBezTo>
                    <a:pt x="47020" y="17391"/>
                    <a:pt x="46663" y="16728"/>
                    <a:pt x="46357" y="16065"/>
                  </a:cubicBezTo>
                  <a:lnTo>
                    <a:pt x="45898" y="15249"/>
                  </a:lnTo>
                  <a:lnTo>
                    <a:pt x="45847" y="15147"/>
                  </a:lnTo>
                  <a:lnTo>
                    <a:pt x="45337" y="14178"/>
                  </a:lnTo>
                  <a:cubicBezTo>
                    <a:pt x="45337" y="14178"/>
                    <a:pt x="45337" y="14127"/>
                    <a:pt x="45337" y="14127"/>
                  </a:cubicBezTo>
                  <a:cubicBezTo>
                    <a:pt x="44929" y="13362"/>
                    <a:pt x="44470" y="12495"/>
                    <a:pt x="43909" y="11577"/>
                  </a:cubicBezTo>
                  <a:cubicBezTo>
                    <a:pt x="43501" y="10914"/>
                    <a:pt x="43042" y="10251"/>
                    <a:pt x="42583" y="9588"/>
                  </a:cubicBezTo>
                  <a:cubicBezTo>
                    <a:pt x="42073" y="8976"/>
                    <a:pt x="41513" y="8365"/>
                    <a:pt x="40952" y="7804"/>
                  </a:cubicBezTo>
                  <a:cubicBezTo>
                    <a:pt x="40187" y="7039"/>
                    <a:pt x="39320" y="6427"/>
                    <a:pt x="38402" y="5866"/>
                  </a:cubicBezTo>
                  <a:lnTo>
                    <a:pt x="38147" y="5866"/>
                  </a:lnTo>
                  <a:cubicBezTo>
                    <a:pt x="38045" y="5917"/>
                    <a:pt x="37943" y="6019"/>
                    <a:pt x="37943" y="6121"/>
                  </a:cubicBezTo>
                  <a:cubicBezTo>
                    <a:pt x="37535" y="8314"/>
                    <a:pt x="37229" y="10455"/>
                    <a:pt x="37076" y="12699"/>
                  </a:cubicBezTo>
                  <a:lnTo>
                    <a:pt x="37076" y="12954"/>
                  </a:lnTo>
                  <a:cubicBezTo>
                    <a:pt x="37076" y="13311"/>
                    <a:pt x="37025" y="13719"/>
                    <a:pt x="37025" y="14127"/>
                  </a:cubicBezTo>
                  <a:cubicBezTo>
                    <a:pt x="36974" y="14586"/>
                    <a:pt x="36872" y="14994"/>
                    <a:pt x="36821" y="15555"/>
                  </a:cubicBezTo>
                  <a:cubicBezTo>
                    <a:pt x="36668" y="16473"/>
                    <a:pt x="36464" y="17391"/>
                    <a:pt x="36260" y="18309"/>
                  </a:cubicBezTo>
                  <a:lnTo>
                    <a:pt x="36260" y="18360"/>
                  </a:lnTo>
                  <a:lnTo>
                    <a:pt x="36260" y="18462"/>
                  </a:lnTo>
                  <a:cubicBezTo>
                    <a:pt x="36005" y="19635"/>
                    <a:pt x="35750" y="20910"/>
                    <a:pt x="35597" y="22134"/>
                  </a:cubicBezTo>
                  <a:cubicBezTo>
                    <a:pt x="35444" y="23052"/>
                    <a:pt x="35393" y="24021"/>
                    <a:pt x="35393" y="24990"/>
                  </a:cubicBezTo>
                  <a:cubicBezTo>
                    <a:pt x="34016" y="23358"/>
                    <a:pt x="32486" y="21777"/>
                    <a:pt x="30956" y="20298"/>
                  </a:cubicBezTo>
                  <a:cubicBezTo>
                    <a:pt x="29834" y="19227"/>
                    <a:pt x="28712" y="18105"/>
                    <a:pt x="27692" y="16983"/>
                  </a:cubicBezTo>
                  <a:cubicBezTo>
                    <a:pt x="27335" y="16626"/>
                    <a:pt x="26978" y="16218"/>
                    <a:pt x="26672" y="15861"/>
                  </a:cubicBezTo>
                  <a:cubicBezTo>
                    <a:pt x="26315" y="15453"/>
                    <a:pt x="26009" y="15096"/>
                    <a:pt x="25754" y="14739"/>
                  </a:cubicBezTo>
                  <a:lnTo>
                    <a:pt x="25652" y="14637"/>
                  </a:lnTo>
                  <a:cubicBezTo>
                    <a:pt x="25040" y="13872"/>
                    <a:pt x="24326" y="13056"/>
                    <a:pt x="23612" y="12189"/>
                  </a:cubicBezTo>
                  <a:cubicBezTo>
                    <a:pt x="22235" y="10608"/>
                    <a:pt x="20807" y="8976"/>
                    <a:pt x="19328" y="7396"/>
                  </a:cubicBezTo>
                  <a:cubicBezTo>
                    <a:pt x="18564" y="6529"/>
                    <a:pt x="17748" y="5611"/>
                    <a:pt x="16881" y="4744"/>
                  </a:cubicBezTo>
                  <a:cubicBezTo>
                    <a:pt x="16830" y="4642"/>
                    <a:pt x="16779" y="4540"/>
                    <a:pt x="16728" y="4438"/>
                  </a:cubicBezTo>
                  <a:cubicBezTo>
                    <a:pt x="16524" y="4183"/>
                    <a:pt x="16320" y="3928"/>
                    <a:pt x="16065" y="3724"/>
                  </a:cubicBezTo>
                  <a:cubicBezTo>
                    <a:pt x="15810" y="3520"/>
                    <a:pt x="15504" y="3316"/>
                    <a:pt x="15198" y="3112"/>
                  </a:cubicBezTo>
                  <a:cubicBezTo>
                    <a:pt x="14892" y="2959"/>
                    <a:pt x="14586" y="2755"/>
                    <a:pt x="14229" y="2653"/>
                  </a:cubicBezTo>
                  <a:cubicBezTo>
                    <a:pt x="13770" y="2449"/>
                    <a:pt x="13260" y="2245"/>
                    <a:pt x="12801" y="2041"/>
                  </a:cubicBezTo>
                  <a:lnTo>
                    <a:pt x="12495" y="1939"/>
                  </a:lnTo>
                  <a:cubicBezTo>
                    <a:pt x="11730" y="1633"/>
                    <a:pt x="10965" y="1378"/>
                    <a:pt x="10200" y="1123"/>
                  </a:cubicBezTo>
                  <a:cubicBezTo>
                    <a:pt x="9333" y="868"/>
                    <a:pt x="8466" y="613"/>
                    <a:pt x="7650" y="460"/>
                  </a:cubicBezTo>
                  <a:cubicBezTo>
                    <a:pt x="6783" y="256"/>
                    <a:pt x="5916" y="103"/>
                    <a:pt x="4998" y="52"/>
                  </a:cubicBezTo>
                  <a:cubicBezTo>
                    <a:pt x="4692" y="52"/>
                    <a:pt x="4386" y="1"/>
                    <a:pt x="40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49" name="Google Shape;1749;p33"/>
            <p:cNvSpPr/>
            <p:nvPr/>
          </p:nvSpPr>
          <p:spPr>
            <a:xfrm>
              <a:off x="2221725" y="3901844"/>
              <a:ext cx="28631" cy="543929"/>
            </a:xfrm>
            <a:custGeom>
              <a:avLst/>
              <a:gdLst/>
              <a:ahLst/>
              <a:cxnLst/>
              <a:rect l="l" t="t" r="r" b="b"/>
              <a:pathLst>
                <a:path w="2302" h="43733" extrusionOk="0">
                  <a:moveTo>
                    <a:pt x="817" y="1"/>
                  </a:moveTo>
                  <a:cubicBezTo>
                    <a:pt x="613" y="1"/>
                    <a:pt x="460" y="103"/>
                    <a:pt x="358" y="256"/>
                  </a:cubicBezTo>
                  <a:lnTo>
                    <a:pt x="256" y="409"/>
                  </a:lnTo>
                  <a:cubicBezTo>
                    <a:pt x="256" y="511"/>
                    <a:pt x="205" y="613"/>
                    <a:pt x="256" y="766"/>
                  </a:cubicBezTo>
                  <a:cubicBezTo>
                    <a:pt x="256" y="2143"/>
                    <a:pt x="307" y="3520"/>
                    <a:pt x="307" y="4897"/>
                  </a:cubicBezTo>
                  <a:lnTo>
                    <a:pt x="307" y="5152"/>
                  </a:lnTo>
                  <a:lnTo>
                    <a:pt x="307" y="6937"/>
                  </a:lnTo>
                  <a:cubicBezTo>
                    <a:pt x="307" y="9741"/>
                    <a:pt x="256" y="12495"/>
                    <a:pt x="205" y="15300"/>
                  </a:cubicBezTo>
                  <a:cubicBezTo>
                    <a:pt x="103" y="19125"/>
                    <a:pt x="1" y="23001"/>
                    <a:pt x="52" y="26877"/>
                  </a:cubicBezTo>
                  <a:cubicBezTo>
                    <a:pt x="52" y="26928"/>
                    <a:pt x="52" y="26979"/>
                    <a:pt x="52" y="27030"/>
                  </a:cubicBezTo>
                  <a:cubicBezTo>
                    <a:pt x="52" y="28713"/>
                    <a:pt x="52" y="30396"/>
                    <a:pt x="103" y="32078"/>
                  </a:cubicBezTo>
                  <a:cubicBezTo>
                    <a:pt x="205" y="35750"/>
                    <a:pt x="460" y="39473"/>
                    <a:pt x="919" y="43196"/>
                  </a:cubicBezTo>
                  <a:cubicBezTo>
                    <a:pt x="987" y="43561"/>
                    <a:pt x="1280" y="43732"/>
                    <a:pt x="1574" y="43732"/>
                  </a:cubicBezTo>
                  <a:cubicBezTo>
                    <a:pt x="1937" y="43732"/>
                    <a:pt x="2301" y="43471"/>
                    <a:pt x="2245" y="42992"/>
                  </a:cubicBezTo>
                  <a:cubicBezTo>
                    <a:pt x="1939" y="40238"/>
                    <a:pt x="1684" y="37484"/>
                    <a:pt x="1582" y="34730"/>
                  </a:cubicBezTo>
                  <a:cubicBezTo>
                    <a:pt x="1480" y="33353"/>
                    <a:pt x="1429" y="31925"/>
                    <a:pt x="1429" y="30549"/>
                  </a:cubicBezTo>
                  <a:lnTo>
                    <a:pt x="1429" y="28458"/>
                  </a:lnTo>
                  <a:lnTo>
                    <a:pt x="1429" y="27489"/>
                  </a:lnTo>
                  <a:lnTo>
                    <a:pt x="1429" y="26979"/>
                  </a:lnTo>
                  <a:lnTo>
                    <a:pt x="1429" y="26418"/>
                  </a:lnTo>
                  <a:lnTo>
                    <a:pt x="1429" y="24327"/>
                  </a:lnTo>
                  <a:cubicBezTo>
                    <a:pt x="1429" y="22899"/>
                    <a:pt x="1429" y="21522"/>
                    <a:pt x="1480" y="20145"/>
                  </a:cubicBezTo>
                  <a:cubicBezTo>
                    <a:pt x="1531" y="17340"/>
                    <a:pt x="1582" y="14586"/>
                    <a:pt x="1633" y="11781"/>
                  </a:cubicBezTo>
                  <a:cubicBezTo>
                    <a:pt x="1633" y="9537"/>
                    <a:pt x="1684" y="7345"/>
                    <a:pt x="1684" y="5101"/>
                  </a:cubicBezTo>
                  <a:lnTo>
                    <a:pt x="1684" y="5050"/>
                  </a:lnTo>
                  <a:cubicBezTo>
                    <a:pt x="1684" y="3571"/>
                    <a:pt x="1633" y="2092"/>
                    <a:pt x="1582" y="613"/>
                  </a:cubicBezTo>
                  <a:cubicBezTo>
                    <a:pt x="1582" y="409"/>
                    <a:pt x="1480" y="256"/>
                    <a:pt x="1327" y="154"/>
                  </a:cubicBezTo>
                  <a:cubicBezTo>
                    <a:pt x="1225" y="52"/>
                    <a:pt x="1072" y="1"/>
                    <a:pt x="9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50" name="Google Shape;1750;p33"/>
            <p:cNvSpPr/>
            <p:nvPr/>
          </p:nvSpPr>
          <p:spPr>
            <a:xfrm>
              <a:off x="2262321" y="4233577"/>
              <a:ext cx="43146" cy="40397"/>
            </a:xfrm>
            <a:custGeom>
              <a:avLst/>
              <a:gdLst/>
              <a:ahLst/>
              <a:cxnLst/>
              <a:rect l="l" t="t" r="r" b="b"/>
              <a:pathLst>
                <a:path w="3469" h="3248" extrusionOk="0">
                  <a:moveTo>
                    <a:pt x="1684" y="1"/>
                  </a:moveTo>
                  <a:lnTo>
                    <a:pt x="1684" y="52"/>
                  </a:lnTo>
                  <a:cubicBezTo>
                    <a:pt x="1582" y="52"/>
                    <a:pt x="1531" y="52"/>
                    <a:pt x="1429" y="103"/>
                  </a:cubicBezTo>
                  <a:cubicBezTo>
                    <a:pt x="1327" y="154"/>
                    <a:pt x="1276" y="205"/>
                    <a:pt x="1174" y="256"/>
                  </a:cubicBezTo>
                  <a:cubicBezTo>
                    <a:pt x="1072" y="358"/>
                    <a:pt x="970" y="460"/>
                    <a:pt x="868" y="562"/>
                  </a:cubicBezTo>
                  <a:cubicBezTo>
                    <a:pt x="817" y="613"/>
                    <a:pt x="766" y="715"/>
                    <a:pt x="715" y="766"/>
                  </a:cubicBezTo>
                  <a:cubicBezTo>
                    <a:pt x="664" y="817"/>
                    <a:pt x="562" y="970"/>
                    <a:pt x="511" y="1072"/>
                  </a:cubicBezTo>
                  <a:cubicBezTo>
                    <a:pt x="154" y="1225"/>
                    <a:pt x="1" y="1633"/>
                    <a:pt x="205" y="1990"/>
                  </a:cubicBezTo>
                  <a:cubicBezTo>
                    <a:pt x="256" y="2143"/>
                    <a:pt x="307" y="2245"/>
                    <a:pt x="409" y="2296"/>
                  </a:cubicBezTo>
                  <a:lnTo>
                    <a:pt x="562" y="2449"/>
                  </a:lnTo>
                  <a:cubicBezTo>
                    <a:pt x="511" y="2653"/>
                    <a:pt x="562" y="2806"/>
                    <a:pt x="715" y="2959"/>
                  </a:cubicBezTo>
                  <a:cubicBezTo>
                    <a:pt x="817" y="3061"/>
                    <a:pt x="970" y="3163"/>
                    <a:pt x="1123" y="3214"/>
                  </a:cubicBezTo>
                  <a:cubicBezTo>
                    <a:pt x="1249" y="3235"/>
                    <a:pt x="1385" y="3247"/>
                    <a:pt x="1518" y="3247"/>
                  </a:cubicBezTo>
                  <a:cubicBezTo>
                    <a:pt x="1707" y="3247"/>
                    <a:pt x="1891" y="3222"/>
                    <a:pt x="2041" y="3163"/>
                  </a:cubicBezTo>
                  <a:cubicBezTo>
                    <a:pt x="2245" y="3112"/>
                    <a:pt x="2398" y="3061"/>
                    <a:pt x="2551" y="3010"/>
                  </a:cubicBezTo>
                  <a:cubicBezTo>
                    <a:pt x="2704" y="2908"/>
                    <a:pt x="2857" y="2806"/>
                    <a:pt x="2959" y="2704"/>
                  </a:cubicBezTo>
                  <a:cubicBezTo>
                    <a:pt x="3112" y="2551"/>
                    <a:pt x="3265" y="2398"/>
                    <a:pt x="3316" y="2245"/>
                  </a:cubicBezTo>
                  <a:cubicBezTo>
                    <a:pt x="3418" y="2092"/>
                    <a:pt x="3469" y="1939"/>
                    <a:pt x="3469" y="1786"/>
                  </a:cubicBezTo>
                  <a:cubicBezTo>
                    <a:pt x="3469" y="1327"/>
                    <a:pt x="3316" y="919"/>
                    <a:pt x="3061" y="613"/>
                  </a:cubicBezTo>
                  <a:cubicBezTo>
                    <a:pt x="2908" y="460"/>
                    <a:pt x="2755" y="358"/>
                    <a:pt x="2602" y="256"/>
                  </a:cubicBezTo>
                  <a:cubicBezTo>
                    <a:pt x="2551" y="205"/>
                    <a:pt x="2449" y="154"/>
                    <a:pt x="2347" y="103"/>
                  </a:cubicBezTo>
                  <a:cubicBezTo>
                    <a:pt x="2296" y="52"/>
                    <a:pt x="2194" y="52"/>
                    <a:pt x="20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51" name="Google Shape;1751;p33"/>
            <p:cNvSpPr/>
            <p:nvPr/>
          </p:nvSpPr>
          <p:spPr>
            <a:xfrm>
              <a:off x="2256613" y="4111802"/>
              <a:ext cx="43780" cy="39327"/>
            </a:xfrm>
            <a:custGeom>
              <a:avLst/>
              <a:gdLst/>
              <a:ahLst/>
              <a:cxnLst/>
              <a:rect l="l" t="t" r="r" b="b"/>
              <a:pathLst>
                <a:path w="3520" h="3162" extrusionOk="0">
                  <a:moveTo>
                    <a:pt x="2041" y="0"/>
                  </a:moveTo>
                  <a:lnTo>
                    <a:pt x="2041" y="51"/>
                  </a:lnTo>
                  <a:cubicBezTo>
                    <a:pt x="1837" y="102"/>
                    <a:pt x="1684" y="102"/>
                    <a:pt x="1480" y="153"/>
                  </a:cubicBezTo>
                  <a:cubicBezTo>
                    <a:pt x="1378" y="204"/>
                    <a:pt x="1225" y="255"/>
                    <a:pt x="1072" y="357"/>
                  </a:cubicBezTo>
                  <a:cubicBezTo>
                    <a:pt x="1021" y="408"/>
                    <a:pt x="970" y="459"/>
                    <a:pt x="919" y="561"/>
                  </a:cubicBezTo>
                  <a:cubicBezTo>
                    <a:pt x="868" y="612"/>
                    <a:pt x="817" y="714"/>
                    <a:pt x="817" y="867"/>
                  </a:cubicBezTo>
                  <a:lnTo>
                    <a:pt x="766" y="867"/>
                  </a:lnTo>
                  <a:cubicBezTo>
                    <a:pt x="613" y="969"/>
                    <a:pt x="511" y="1071"/>
                    <a:pt x="409" y="1224"/>
                  </a:cubicBezTo>
                  <a:cubicBezTo>
                    <a:pt x="307" y="1275"/>
                    <a:pt x="256" y="1377"/>
                    <a:pt x="205" y="1479"/>
                  </a:cubicBezTo>
                  <a:cubicBezTo>
                    <a:pt x="103" y="1632"/>
                    <a:pt x="52" y="1785"/>
                    <a:pt x="1" y="1989"/>
                  </a:cubicBezTo>
                  <a:cubicBezTo>
                    <a:pt x="1" y="2040"/>
                    <a:pt x="1" y="2142"/>
                    <a:pt x="1" y="2244"/>
                  </a:cubicBezTo>
                  <a:cubicBezTo>
                    <a:pt x="1" y="2397"/>
                    <a:pt x="52" y="2499"/>
                    <a:pt x="154" y="2652"/>
                  </a:cubicBezTo>
                  <a:cubicBezTo>
                    <a:pt x="256" y="2805"/>
                    <a:pt x="409" y="2907"/>
                    <a:pt x="613" y="3009"/>
                  </a:cubicBezTo>
                  <a:cubicBezTo>
                    <a:pt x="766" y="3060"/>
                    <a:pt x="970" y="3111"/>
                    <a:pt x="1123" y="3162"/>
                  </a:cubicBezTo>
                  <a:lnTo>
                    <a:pt x="1837" y="3162"/>
                  </a:lnTo>
                  <a:cubicBezTo>
                    <a:pt x="1990" y="3162"/>
                    <a:pt x="2143" y="3111"/>
                    <a:pt x="2296" y="3111"/>
                  </a:cubicBezTo>
                  <a:cubicBezTo>
                    <a:pt x="2449" y="3060"/>
                    <a:pt x="2551" y="2958"/>
                    <a:pt x="2704" y="2907"/>
                  </a:cubicBezTo>
                  <a:cubicBezTo>
                    <a:pt x="2806" y="2805"/>
                    <a:pt x="2857" y="2754"/>
                    <a:pt x="2959" y="2652"/>
                  </a:cubicBezTo>
                  <a:cubicBezTo>
                    <a:pt x="3010" y="2550"/>
                    <a:pt x="3112" y="2448"/>
                    <a:pt x="3163" y="2346"/>
                  </a:cubicBezTo>
                  <a:cubicBezTo>
                    <a:pt x="3265" y="2142"/>
                    <a:pt x="3316" y="1938"/>
                    <a:pt x="3367" y="1683"/>
                  </a:cubicBezTo>
                  <a:cubicBezTo>
                    <a:pt x="3367" y="1581"/>
                    <a:pt x="3418" y="1428"/>
                    <a:pt x="3418" y="1326"/>
                  </a:cubicBezTo>
                  <a:cubicBezTo>
                    <a:pt x="3418" y="1326"/>
                    <a:pt x="3418" y="1224"/>
                    <a:pt x="3469" y="1224"/>
                  </a:cubicBezTo>
                  <a:cubicBezTo>
                    <a:pt x="3520" y="1071"/>
                    <a:pt x="3520" y="918"/>
                    <a:pt x="3520" y="765"/>
                  </a:cubicBezTo>
                  <a:cubicBezTo>
                    <a:pt x="3469" y="612"/>
                    <a:pt x="3418" y="510"/>
                    <a:pt x="3367" y="357"/>
                  </a:cubicBezTo>
                  <a:cubicBezTo>
                    <a:pt x="3316" y="306"/>
                    <a:pt x="3214" y="255"/>
                    <a:pt x="3163" y="204"/>
                  </a:cubicBezTo>
                  <a:cubicBezTo>
                    <a:pt x="2959" y="51"/>
                    <a:pt x="2755" y="0"/>
                    <a:pt x="25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52" name="Google Shape;1752;p33"/>
            <p:cNvSpPr/>
            <p:nvPr/>
          </p:nvSpPr>
          <p:spPr>
            <a:xfrm>
              <a:off x="2124688" y="4232309"/>
              <a:ext cx="338076" cy="259434"/>
            </a:xfrm>
            <a:custGeom>
              <a:avLst/>
              <a:gdLst/>
              <a:ahLst/>
              <a:cxnLst/>
              <a:rect l="l" t="t" r="r" b="b"/>
              <a:pathLst>
                <a:path w="27182" h="20859" extrusionOk="0">
                  <a:moveTo>
                    <a:pt x="27080" y="1"/>
                  </a:moveTo>
                  <a:cubicBezTo>
                    <a:pt x="26927" y="1"/>
                    <a:pt x="26774" y="103"/>
                    <a:pt x="26621" y="205"/>
                  </a:cubicBezTo>
                  <a:cubicBezTo>
                    <a:pt x="25550" y="1429"/>
                    <a:pt x="24632" y="2704"/>
                    <a:pt x="23867" y="4132"/>
                  </a:cubicBezTo>
                  <a:cubicBezTo>
                    <a:pt x="23408" y="4896"/>
                    <a:pt x="22949" y="5712"/>
                    <a:pt x="22388" y="6426"/>
                  </a:cubicBezTo>
                  <a:cubicBezTo>
                    <a:pt x="21470" y="7701"/>
                    <a:pt x="20348" y="8823"/>
                    <a:pt x="19124" y="9843"/>
                  </a:cubicBezTo>
                  <a:cubicBezTo>
                    <a:pt x="17645" y="11016"/>
                    <a:pt x="16064" y="11985"/>
                    <a:pt x="14382" y="12750"/>
                  </a:cubicBezTo>
                  <a:cubicBezTo>
                    <a:pt x="13668" y="13056"/>
                    <a:pt x="12954" y="13311"/>
                    <a:pt x="12240" y="13566"/>
                  </a:cubicBezTo>
                  <a:cubicBezTo>
                    <a:pt x="11475" y="13821"/>
                    <a:pt x="10659" y="14025"/>
                    <a:pt x="9843" y="14127"/>
                  </a:cubicBezTo>
                  <a:cubicBezTo>
                    <a:pt x="8619" y="14331"/>
                    <a:pt x="7395" y="14382"/>
                    <a:pt x="6222" y="14484"/>
                  </a:cubicBezTo>
                  <a:cubicBezTo>
                    <a:pt x="4284" y="14535"/>
                    <a:pt x="2397" y="14790"/>
                    <a:pt x="510" y="15249"/>
                  </a:cubicBezTo>
                  <a:cubicBezTo>
                    <a:pt x="306" y="15300"/>
                    <a:pt x="204" y="15453"/>
                    <a:pt x="102" y="15606"/>
                  </a:cubicBezTo>
                  <a:cubicBezTo>
                    <a:pt x="0" y="15759"/>
                    <a:pt x="0" y="15912"/>
                    <a:pt x="51" y="16116"/>
                  </a:cubicBezTo>
                  <a:cubicBezTo>
                    <a:pt x="153" y="16371"/>
                    <a:pt x="306" y="16575"/>
                    <a:pt x="459" y="16830"/>
                  </a:cubicBezTo>
                  <a:cubicBezTo>
                    <a:pt x="1122" y="17034"/>
                    <a:pt x="1785" y="17289"/>
                    <a:pt x="2448" y="17493"/>
                  </a:cubicBezTo>
                  <a:cubicBezTo>
                    <a:pt x="5049" y="18411"/>
                    <a:pt x="7395" y="19074"/>
                    <a:pt x="9639" y="19584"/>
                  </a:cubicBezTo>
                  <a:cubicBezTo>
                    <a:pt x="12036" y="20196"/>
                    <a:pt x="14535" y="20604"/>
                    <a:pt x="17084" y="20808"/>
                  </a:cubicBezTo>
                  <a:cubicBezTo>
                    <a:pt x="17696" y="20808"/>
                    <a:pt x="18359" y="20859"/>
                    <a:pt x="18971" y="20859"/>
                  </a:cubicBezTo>
                  <a:cubicBezTo>
                    <a:pt x="20807" y="20859"/>
                    <a:pt x="22592" y="20655"/>
                    <a:pt x="24326" y="20196"/>
                  </a:cubicBezTo>
                  <a:cubicBezTo>
                    <a:pt x="24377" y="20247"/>
                    <a:pt x="24479" y="20298"/>
                    <a:pt x="24581" y="20298"/>
                  </a:cubicBezTo>
                  <a:cubicBezTo>
                    <a:pt x="24683" y="20298"/>
                    <a:pt x="24836" y="20196"/>
                    <a:pt x="24887" y="20043"/>
                  </a:cubicBezTo>
                  <a:cubicBezTo>
                    <a:pt x="24989" y="19992"/>
                    <a:pt x="25091" y="19839"/>
                    <a:pt x="25040" y="19686"/>
                  </a:cubicBezTo>
                  <a:cubicBezTo>
                    <a:pt x="25754" y="17442"/>
                    <a:pt x="26264" y="15045"/>
                    <a:pt x="26468" y="12699"/>
                  </a:cubicBezTo>
                  <a:cubicBezTo>
                    <a:pt x="26621" y="11067"/>
                    <a:pt x="26723" y="9435"/>
                    <a:pt x="26774" y="7854"/>
                  </a:cubicBezTo>
                  <a:lnTo>
                    <a:pt x="26774" y="7803"/>
                  </a:lnTo>
                  <a:cubicBezTo>
                    <a:pt x="26825" y="6987"/>
                    <a:pt x="26876" y="5967"/>
                    <a:pt x="26978" y="4998"/>
                  </a:cubicBezTo>
                  <a:cubicBezTo>
                    <a:pt x="26978" y="4845"/>
                    <a:pt x="26978" y="4743"/>
                    <a:pt x="26978" y="4591"/>
                  </a:cubicBezTo>
                  <a:lnTo>
                    <a:pt x="26978" y="4438"/>
                  </a:lnTo>
                  <a:lnTo>
                    <a:pt x="26978" y="4336"/>
                  </a:lnTo>
                  <a:cubicBezTo>
                    <a:pt x="26978" y="3928"/>
                    <a:pt x="27080" y="3418"/>
                    <a:pt x="27080" y="3010"/>
                  </a:cubicBezTo>
                  <a:cubicBezTo>
                    <a:pt x="27131" y="2296"/>
                    <a:pt x="27131" y="1633"/>
                    <a:pt x="27182" y="868"/>
                  </a:cubicBezTo>
                  <a:lnTo>
                    <a:pt x="27182" y="1"/>
                  </a:ln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53" name="Google Shape;1753;p33"/>
            <p:cNvSpPr/>
            <p:nvPr/>
          </p:nvSpPr>
          <p:spPr>
            <a:xfrm>
              <a:off x="2574391" y="3220630"/>
              <a:ext cx="123069" cy="190294"/>
            </a:xfrm>
            <a:custGeom>
              <a:avLst/>
              <a:gdLst/>
              <a:ahLst/>
              <a:cxnLst/>
              <a:rect l="l" t="t" r="r" b="b"/>
              <a:pathLst>
                <a:path w="9895" h="15300" extrusionOk="0">
                  <a:moveTo>
                    <a:pt x="7497" y="0"/>
                  </a:moveTo>
                  <a:cubicBezTo>
                    <a:pt x="7038" y="51"/>
                    <a:pt x="6630" y="102"/>
                    <a:pt x="6222" y="255"/>
                  </a:cubicBezTo>
                  <a:cubicBezTo>
                    <a:pt x="5763" y="408"/>
                    <a:pt x="5355" y="612"/>
                    <a:pt x="4998" y="867"/>
                  </a:cubicBezTo>
                  <a:cubicBezTo>
                    <a:pt x="4590" y="1122"/>
                    <a:pt x="4233" y="1377"/>
                    <a:pt x="3927" y="1683"/>
                  </a:cubicBezTo>
                  <a:cubicBezTo>
                    <a:pt x="3570" y="2040"/>
                    <a:pt x="3213" y="2397"/>
                    <a:pt x="2907" y="2805"/>
                  </a:cubicBezTo>
                  <a:cubicBezTo>
                    <a:pt x="2295" y="3570"/>
                    <a:pt x="1734" y="4488"/>
                    <a:pt x="1326" y="5406"/>
                  </a:cubicBezTo>
                  <a:cubicBezTo>
                    <a:pt x="919" y="6375"/>
                    <a:pt x="562" y="7344"/>
                    <a:pt x="307" y="8364"/>
                  </a:cubicBezTo>
                  <a:cubicBezTo>
                    <a:pt x="103" y="9282"/>
                    <a:pt x="1" y="10251"/>
                    <a:pt x="1" y="11220"/>
                  </a:cubicBezTo>
                  <a:cubicBezTo>
                    <a:pt x="1" y="11628"/>
                    <a:pt x="52" y="12036"/>
                    <a:pt x="154" y="12444"/>
                  </a:cubicBezTo>
                  <a:cubicBezTo>
                    <a:pt x="205" y="12801"/>
                    <a:pt x="358" y="13209"/>
                    <a:pt x="511" y="13566"/>
                  </a:cubicBezTo>
                  <a:cubicBezTo>
                    <a:pt x="664" y="13872"/>
                    <a:pt x="868" y="14178"/>
                    <a:pt x="1123" y="14433"/>
                  </a:cubicBezTo>
                  <a:cubicBezTo>
                    <a:pt x="1479" y="14892"/>
                    <a:pt x="1989" y="15147"/>
                    <a:pt x="2601" y="15300"/>
                  </a:cubicBezTo>
                  <a:lnTo>
                    <a:pt x="2703" y="15300"/>
                  </a:lnTo>
                  <a:cubicBezTo>
                    <a:pt x="3009" y="14892"/>
                    <a:pt x="3315" y="14535"/>
                    <a:pt x="3570" y="14127"/>
                  </a:cubicBezTo>
                  <a:cubicBezTo>
                    <a:pt x="6528" y="9996"/>
                    <a:pt x="8874" y="5406"/>
                    <a:pt x="9894" y="510"/>
                  </a:cubicBezTo>
                  <a:cubicBezTo>
                    <a:pt x="9792" y="459"/>
                    <a:pt x="9690" y="408"/>
                    <a:pt x="9588" y="357"/>
                  </a:cubicBezTo>
                  <a:cubicBezTo>
                    <a:pt x="9333" y="255"/>
                    <a:pt x="9078" y="204"/>
                    <a:pt x="8823" y="153"/>
                  </a:cubicBezTo>
                  <a:cubicBezTo>
                    <a:pt x="8466" y="51"/>
                    <a:pt x="8109" y="0"/>
                    <a:pt x="7701" y="0"/>
                  </a:cubicBezTo>
                  <a:close/>
                </a:path>
              </a:pathLst>
            </a:custGeom>
            <a:solidFill>
              <a:srgbClr val="FF3577">
                <a:alpha val="43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54" name="Google Shape;1754;p33"/>
            <p:cNvSpPr/>
            <p:nvPr/>
          </p:nvSpPr>
          <p:spPr>
            <a:xfrm>
              <a:off x="2785604" y="2464555"/>
              <a:ext cx="774483" cy="714223"/>
            </a:xfrm>
            <a:custGeom>
              <a:avLst/>
              <a:gdLst/>
              <a:ahLst/>
              <a:cxnLst/>
              <a:rect l="l" t="t" r="r" b="b"/>
              <a:pathLst>
                <a:path w="62270" h="57425" extrusionOk="0">
                  <a:moveTo>
                    <a:pt x="11424" y="1"/>
                  </a:moveTo>
                  <a:cubicBezTo>
                    <a:pt x="11322" y="52"/>
                    <a:pt x="11220" y="103"/>
                    <a:pt x="11169" y="205"/>
                  </a:cubicBezTo>
                  <a:cubicBezTo>
                    <a:pt x="11169" y="256"/>
                    <a:pt x="11169" y="307"/>
                    <a:pt x="11169" y="358"/>
                  </a:cubicBezTo>
                  <a:cubicBezTo>
                    <a:pt x="9486" y="5050"/>
                    <a:pt x="7905" y="9588"/>
                    <a:pt x="6529" y="13923"/>
                  </a:cubicBezTo>
                  <a:cubicBezTo>
                    <a:pt x="6529" y="13923"/>
                    <a:pt x="6529" y="13974"/>
                    <a:pt x="6529" y="13974"/>
                  </a:cubicBezTo>
                  <a:lnTo>
                    <a:pt x="6478" y="14127"/>
                  </a:lnTo>
                  <a:lnTo>
                    <a:pt x="6478" y="14229"/>
                  </a:lnTo>
                  <a:cubicBezTo>
                    <a:pt x="4897" y="19176"/>
                    <a:pt x="3469" y="23970"/>
                    <a:pt x="2347" y="28560"/>
                  </a:cubicBezTo>
                  <a:cubicBezTo>
                    <a:pt x="1480" y="31874"/>
                    <a:pt x="715" y="35189"/>
                    <a:pt x="103" y="38351"/>
                  </a:cubicBezTo>
                  <a:cubicBezTo>
                    <a:pt x="103" y="38402"/>
                    <a:pt x="103" y="38453"/>
                    <a:pt x="103" y="38504"/>
                  </a:cubicBezTo>
                  <a:lnTo>
                    <a:pt x="103" y="38555"/>
                  </a:lnTo>
                  <a:cubicBezTo>
                    <a:pt x="103" y="38708"/>
                    <a:pt x="52" y="38810"/>
                    <a:pt x="1" y="38963"/>
                  </a:cubicBezTo>
                  <a:cubicBezTo>
                    <a:pt x="1" y="39065"/>
                    <a:pt x="1" y="39167"/>
                    <a:pt x="52" y="39218"/>
                  </a:cubicBezTo>
                  <a:cubicBezTo>
                    <a:pt x="103" y="39269"/>
                    <a:pt x="205" y="39320"/>
                    <a:pt x="307" y="39371"/>
                  </a:cubicBezTo>
                  <a:lnTo>
                    <a:pt x="358" y="39371"/>
                  </a:lnTo>
                  <a:cubicBezTo>
                    <a:pt x="511" y="39371"/>
                    <a:pt x="664" y="39269"/>
                    <a:pt x="664" y="39065"/>
                  </a:cubicBezTo>
                  <a:lnTo>
                    <a:pt x="664" y="39014"/>
                  </a:lnTo>
                  <a:cubicBezTo>
                    <a:pt x="5662" y="41564"/>
                    <a:pt x="10761" y="43859"/>
                    <a:pt x="16014" y="45848"/>
                  </a:cubicBezTo>
                  <a:cubicBezTo>
                    <a:pt x="20910" y="47786"/>
                    <a:pt x="25959" y="49469"/>
                    <a:pt x="30803" y="51203"/>
                  </a:cubicBezTo>
                  <a:lnTo>
                    <a:pt x="32333" y="51764"/>
                  </a:lnTo>
                  <a:cubicBezTo>
                    <a:pt x="37586" y="53600"/>
                    <a:pt x="42788" y="55384"/>
                    <a:pt x="47888" y="57424"/>
                  </a:cubicBezTo>
                  <a:lnTo>
                    <a:pt x="47990" y="57424"/>
                  </a:lnTo>
                  <a:cubicBezTo>
                    <a:pt x="48092" y="57424"/>
                    <a:pt x="48194" y="57373"/>
                    <a:pt x="48296" y="57271"/>
                  </a:cubicBezTo>
                  <a:cubicBezTo>
                    <a:pt x="48296" y="57271"/>
                    <a:pt x="48347" y="57220"/>
                    <a:pt x="48347" y="57169"/>
                  </a:cubicBezTo>
                  <a:cubicBezTo>
                    <a:pt x="50285" y="51203"/>
                    <a:pt x="51764" y="46664"/>
                    <a:pt x="53191" y="42431"/>
                  </a:cubicBezTo>
                  <a:cubicBezTo>
                    <a:pt x="54976" y="37127"/>
                    <a:pt x="56659" y="32333"/>
                    <a:pt x="58291" y="27795"/>
                  </a:cubicBezTo>
                  <a:cubicBezTo>
                    <a:pt x="59566" y="24225"/>
                    <a:pt x="60892" y="20757"/>
                    <a:pt x="62218" y="17442"/>
                  </a:cubicBezTo>
                  <a:cubicBezTo>
                    <a:pt x="62269" y="17238"/>
                    <a:pt x="62218" y="17085"/>
                    <a:pt x="62065" y="16983"/>
                  </a:cubicBezTo>
                  <a:cubicBezTo>
                    <a:pt x="62014" y="16932"/>
                    <a:pt x="61963" y="16881"/>
                    <a:pt x="61912" y="16881"/>
                  </a:cubicBezTo>
                  <a:cubicBezTo>
                    <a:pt x="59158" y="15657"/>
                    <a:pt x="56302" y="14637"/>
                    <a:pt x="53395" y="13923"/>
                  </a:cubicBezTo>
                  <a:cubicBezTo>
                    <a:pt x="52376" y="13617"/>
                    <a:pt x="51407" y="13362"/>
                    <a:pt x="50438" y="13107"/>
                  </a:cubicBezTo>
                  <a:cubicBezTo>
                    <a:pt x="48551" y="12597"/>
                    <a:pt x="46562" y="12036"/>
                    <a:pt x="44624" y="11424"/>
                  </a:cubicBezTo>
                  <a:cubicBezTo>
                    <a:pt x="43910" y="11220"/>
                    <a:pt x="43145" y="10965"/>
                    <a:pt x="42431" y="10710"/>
                  </a:cubicBezTo>
                  <a:lnTo>
                    <a:pt x="42329" y="10659"/>
                  </a:lnTo>
                  <a:lnTo>
                    <a:pt x="39983" y="9894"/>
                  </a:lnTo>
                  <a:cubicBezTo>
                    <a:pt x="38606" y="9435"/>
                    <a:pt x="37178" y="8925"/>
                    <a:pt x="35291" y="8262"/>
                  </a:cubicBezTo>
                  <a:lnTo>
                    <a:pt x="31364" y="6835"/>
                  </a:lnTo>
                  <a:cubicBezTo>
                    <a:pt x="29580" y="6172"/>
                    <a:pt x="27744" y="5560"/>
                    <a:pt x="25959" y="4897"/>
                  </a:cubicBezTo>
                  <a:cubicBezTo>
                    <a:pt x="23664" y="4132"/>
                    <a:pt x="21318" y="3316"/>
                    <a:pt x="19074" y="2602"/>
                  </a:cubicBezTo>
                  <a:cubicBezTo>
                    <a:pt x="16677" y="1786"/>
                    <a:pt x="14229" y="970"/>
                    <a:pt x="11832" y="103"/>
                  </a:cubicBezTo>
                  <a:cubicBezTo>
                    <a:pt x="11781" y="52"/>
                    <a:pt x="11730" y="52"/>
                    <a:pt x="117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56" name="Google Shape;1756;p33"/>
            <p:cNvSpPr/>
            <p:nvPr/>
          </p:nvSpPr>
          <p:spPr>
            <a:xfrm>
              <a:off x="3241663" y="2740468"/>
              <a:ext cx="140183" cy="269583"/>
            </a:xfrm>
            <a:custGeom>
              <a:avLst/>
              <a:gdLst/>
              <a:ahLst/>
              <a:cxnLst/>
              <a:rect l="l" t="t" r="r" b="b"/>
              <a:pathLst>
                <a:path w="11271" h="21675" extrusionOk="0">
                  <a:moveTo>
                    <a:pt x="6885" y="1"/>
                  </a:moveTo>
                  <a:cubicBezTo>
                    <a:pt x="6897" y="1"/>
                    <a:pt x="6910" y="1"/>
                    <a:pt x="6922" y="1"/>
                  </a:cubicBezTo>
                  <a:lnTo>
                    <a:pt x="6922" y="1"/>
                  </a:lnTo>
                  <a:cubicBezTo>
                    <a:pt x="6927" y="1"/>
                    <a:pt x="6931" y="1"/>
                    <a:pt x="6936" y="1"/>
                  </a:cubicBezTo>
                  <a:close/>
                  <a:moveTo>
                    <a:pt x="6922" y="1"/>
                  </a:moveTo>
                  <a:cubicBezTo>
                    <a:pt x="6672" y="4"/>
                    <a:pt x="6424" y="107"/>
                    <a:pt x="6324" y="358"/>
                  </a:cubicBezTo>
                  <a:cubicBezTo>
                    <a:pt x="4182" y="4744"/>
                    <a:pt x="2907" y="9537"/>
                    <a:pt x="1632" y="14178"/>
                  </a:cubicBezTo>
                  <a:lnTo>
                    <a:pt x="1428" y="14943"/>
                  </a:lnTo>
                  <a:cubicBezTo>
                    <a:pt x="1020" y="16422"/>
                    <a:pt x="561" y="18156"/>
                    <a:pt x="51" y="19890"/>
                  </a:cubicBezTo>
                  <a:cubicBezTo>
                    <a:pt x="0" y="20043"/>
                    <a:pt x="51" y="20196"/>
                    <a:pt x="153" y="20349"/>
                  </a:cubicBezTo>
                  <a:cubicBezTo>
                    <a:pt x="204" y="20502"/>
                    <a:pt x="357" y="20604"/>
                    <a:pt x="561" y="20655"/>
                  </a:cubicBezTo>
                  <a:lnTo>
                    <a:pt x="765" y="20655"/>
                  </a:lnTo>
                  <a:lnTo>
                    <a:pt x="867" y="20706"/>
                  </a:lnTo>
                  <a:lnTo>
                    <a:pt x="1122" y="20808"/>
                  </a:lnTo>
                  <a:lnTo>
                    <a:pt x="1785" y="21063"/>
                  </a:lnTo>
                  <a:cubicBezTo>
                    <a:pt x="2040" y="21165"/>
                    <a:pt x="2346" y="21267"/>
                    <a:pt x="2601" y="21369"/>
                  </a:cubicBezTo>
                  <a:cubicBezTo>
                    <a:pt x="3111" y="21573"/>
                    <a:pt x="3621" y="21675"/>
                    <a:pt x="4182" y="21675"/>
                  </a:cubicBezTo>
                  <a:lnTo>
                    <a:pt x="4284" y="21675"/>
                  </a:lnTo>
                  <a:cubicBezTo>
                    <a:pt x="4386" y="21675"/>
                    <a:pt x="4437" y="21624"/>
                    <a:pt x="4539" y="21573"/>
                  </a:cubicBezTo>
                  <a:cubicBezTo>
                    <a:pt x="4794" y="21573"/>
                    <a:pt x="5049" y="21471"/>
                    <a:pt x="5151" y="21216"/>
                  </a:cubicBezTo>
                  <a:cubicBezTo>
                    <a:pt x="5712" y="20094"/>
                    <a:pt x="6120" y="18921"/>
                    <a:pt x="6375" y="17697"/>
                  </a:cubicBezTo>
                  <a:cubicBezTo>
                    <a:pt x="6426" y="17391"/>
                    <a:pt x="6528" y="17034"/>
                    <a:pt x="6579" y="16779"/>
                  </a:cubicBezTo>
                  <a:cubicBezTo>
                    <a:pt x="6681" y="16473"/>
                    <a:pt x="6732" y="16167"/>
                    <a:pt x="6783" y="15912"/>
                  </a:cubicBezTo>
                  <a:cubicBezTo>
                    <a:pt x="6885" y="15351"/>
                    <a:pt x="7038" y="14790"/>
                    <a:pt x="7242" y="14076"/>
                  </a:cubicBezTo>
                  <a:cubicBezTo>
                    <a:pt x="7650" y="12699"/>
                    <a:pt x="8109" y="11373"/>
                    <a:pt x="8517" y="10149"/>
                  </a:cubicBezTo>
                  <a:lnTo>
                    <a:pt x="8772" y="9384"/>
                  </a:lnTo>
                  <a:cubicBezTo>
                    <a:pt x="9129" y="8364"/>
                    <a:pt x="9486" y="7294"/>
                    <a:pt x="9894" y="6223"/>
                  </a:cubicBezTo>
                  <a:lnTo>
                    <a:pt x="10098" y="5713"/>
                  </a:lnTo>
                  <a:cubicBezTo>
                    <a:pt x="10506" y="4540"/>
                    <a:pt x="10914" y="3367"/>
                    <a:pt x="11271" y="2143"/>
                  </a:cubicBezTo>
                  <a:cubicBezTo>
                    <a:pt x="11271" y="1990"/>
                    <a:pt x="11271" y="1786"/>
                    <a:pt x="11169" y="1684"/>
                  </a:cubicBezTo>
                  <a:cubicBezTo>
                    <a:pt x="11067" y="1480"/>
                    <a:pt x="10914" y="1378"/>
                    <a:pt x="10761" y="1327"/>
                  </a:cubicBezTo>
                  <a:lnTo>
                    <a:pt x="10608" y="1327"/>
                  </a:lnTo>
                  <a:cubicBezTo>
                    <a:pt x="10353" y="1276"/>
                    <a:pt x="10098" y="1174"/>
                    <a:pt x="9843" y="1123"/>
                  </a:cubicBezTo>
                  <a:cubicBezTo>
                    <a:pt x="9486" y="970"/>
                    <a:pt x="9078" y="817"/>
                    <a:pt x="8721" y="664"/>
                  </a:cubicBezTo>
                  <a:cubicBezTo>
                    <a:pt x="8211" y="460"/>
                    <a:pt x="7701" y="256"/>
                    <a:pt x="7191" y="52"/>
                  </a:cubicBezTo>
                  <a:cubicBezTo>
                    <a:pt x="7101" y="7"/>
                    <a:pt x="7012" y="2"/>
                    <a:pt x="6922"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57" name="Google Shape;1757;p33"/>
            <p:cNvSpPr/>
            <p:nvPr/>
          </p:nvSpPr>
          <p:spPr>
            <a:xfrm>
              <a:off x="3017116" y="2911098"/>
              <a:ext cx="88182" cy="152235"/>
            </a:xfrm>
            <a:custGeom>
              <a:avLst/>
              <a:gdLst/>
              <a:ahLst/>
              <a:cxnLst/>
              <a:rect l="l" t="t" r="r" b="b"/>
              <a:pathLst>
                <a:path w="7090" h="12240" extrusionOk="0">
                  <a:moveTo>
                    <a:pt x="4999" y="0"/>
                  </a:moveTo>
                  <a:cubicBezTo>
                    <a:pt x="4540" y="0"/>
                    <a:pt x="4132" y="102"/>
                    <a:pt x="3673" y="204"/>
                  </a:cubicBezTo>
                  <a:cubicBezTo>
                    <a:pt x="3112" y="357"/>
                    <a:pt x="2551" y="612"/>
                    <a:pt x="2041" y="969"/>
                  </a:cubicBezTo>
                  <a:cubicBezTo>
                    <a:pt x="1888" y="1122"/>
                    <a:pt x="1684" y="1275"/>
                    <a:pt x="1531" y="1428"/>
                  </a:cubicBezTo>
                  <a:cubicBezTo>
                    <a:pt x="1225" y="1734"/>
                    <a:pt x="970" y="2040"/>
                    <a:pt x="817" y="2448"/>
                  </a:cubicBezTo>
                  <a:cubicBezTo>
                    <a:pt x="562" y="2856"/>
                    <a:pt x="409" y="3264"/>
                    <a:pt x="307" y="3723"/>
                  </a:cubicBezTo>
                  <a:cubicBezTo>
                    <a:pt x="103" y="4590"/>
                    <a:pt x="1" y="5457"/>
                    <a:pt x="52" y="6324"/>
                  </a:cubicBezTo>
                  <a:cubicBezTo>
                    <a:pt x="52" y="7293"/>
                    <a:pt x="154" y="8211"/>
                    <a:pt x="307" y="9129"/>
                  </a:cubicBezTo>
                  <a:cubicBezTo>
                    <a:pt x="409" y="9588"/>
                    <a:pt x="511" y="10098"/>
                    <a:pt x="664" y="10557"/>
                  </a:cubicBezTo>
                  <a:cubicBezTo>
                    <a:pt x="766" y="10863"/>
                    <a:pt x="919" y="11118"/>
                    <a:pt x="1072" y="11424"/>
                  </a:cubicBezTo>
                  <a:cubicBezTo>
                    <a:pt x="1837" y="11679"/>
                    <a:pt x="2602" y="11985"/>
                    <a:pt x="3367" y="12240"/>
                  </a:cubicBezTo>
                  <a:cubicBezTo>
                    <a:pt x="3724" y="12036"/>
                    <a:pt x="4030" y="11730"/>
                    <a:pt x="4285" y="11424"/>
                  </a:cubicBezTo>
                  <a:cubicBezTo>
                    <a:pt x="4438" y="11220"/>
                    <a:pt x="4591" y="11016"/>
                    <a:pt x="4744" y="10812"/>
                  </a:cubicBezTo>
                  <a:cubicBezTo>
                    <a:pt x="4897" y="10506"/>
                    <a:pt x="5050" y="10200"/>
                    <a:pt x="5203" y="9945"/>
                  </a:cubicBezTo>
                  <a:cubicBezTo>
                    <a:pt x="5407" y="9384"/>
                    <a:pt x="5560" y="8772"/>
                    <a:pt x="5611" y="8211"/>
                  </a:cubicBezTo>
                  <a:cubicBezTo>
                    <a:pt x="5662" y="7395"/>
                    <a:pt x="5611" y="6579"/>
                    <a:pt x="5458" y="5814"/>
                  </a:cubicBezTo>
                  <a:cubicBezTo>
                    <a:pt x="5356" y="5406"/>
                    <a:pt x="5254" y="4998"/>
                    <a:pt x="5101" y="4641"/>
                  </a:cubicBezTo>
                  <a:cubicBezTo>
                    <a:pt x="4999" y="4437"/>
                    <a:pt x="4948" y="4182"/>
                    <a:pt x="4897" y="3978"/>
                  </a:cubicBezTo>
                  <a:cubicBezTo>
                    <a:pt x="4795" y="3570"/>
                    <a:pt x="4744" y="3213"/>
                    <a:pt x="4744" y="2856"/>
                  </a:cubicBezTo>
                  <a:cubicBezTo>
                    <a:pt x="4744" y="2652"/>
                    <a:pt x="4795" y="2499"/>
                    <a:pt x="4795" y="2295"/>
                  </a:cubicBezTo>
                  <a:cubicBezTo>
                    <a:pt x="4846" y="2193"/>
                    <a:pt x="4897" y="2142"/>
                    <a:pt x="4948" y="2040"/>
                  </a:cubicBezTo>
                  <a:cubicBezTo>
                    <a:pt x="4948" y="1989"/>
                    <a:pt x="4999" y="1938"/>
                    <a:pt x="5050" y="1887"/>
                  </a:cubicBezTo>
                  <a:lnTo>
                    <a:pt x="5203" y="1734"/>
                  </a:lnTo>
                  <a:cubicBezTo>
                    <a:pt x="5305" y="1734"/>
                    <a:pt x="5407" y="1683"/>
                    <a:pt x="5509" y="1632"/>
                  </a:cubicBezTo>
                  <a:cubicBezTo>
                    <a:pt x="5713" y="1581"/>
                    <a:pt x="5917" y="1581"/>
                    <a:pt x="6121" y="1581"/>
                  </a:cubicBezTo>
                  <a:lnTo>
                    <a:pt x="6223" y="1581"/>
                  </a:lnTo>
                  <a:cubicBezTo>
                    <a:pt x="6427" y="1581"/>
                    <a:pt x="6580" y="1479"/>
                    <a:pt x="6682" y="1326"/>
                  </a:cubicBezTo>
                  <a:cubicBezTo>
                    <a:pt x="6733" y="1326"/>
                    <a:pt x="6784" y="1275"/>
                    <a:pt x="6784" y="1275"/>
                  </a:cubicBezTo>
                  <a:cubicBezTo>
                    <a:pt x="6937" y="1173"/>
                    <a:pt x="7039" y="1020"/>
                    <a:pt x="7039" y="816"/>
                  </a:cubicBezTo>
                  <a:cubicBezTo>
                    <a:pt x="7090" y="663"/>
                    <a:pt x="7039" y="459"/>
                    <a:pt x="6937" y="306"/>
                  </a:cubicBezTo>
                  <a:cubicBezTo>
                    <a:pt x="6835" y="153"/>
                    <a:pt x="6682" y="102"/>
                    <a:pt x="6478" y="51"/>
                  </a:cubicBezTo>
                  <a:cubicBezTo>
                    <a:pt x="6121" y="0"/>
                    <a:pt x="5764" y="0"/>
                    <a:pt x="5407"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58" name="Google Shape;1758;p33"/>
            <p:cNvSpPr/>
            <p:nvPr/>
          </p:nvSpPr>
          <p:spPr>
            <a:xfrm>
              <a:off x="3159202" y="3027799"/>
              <a:ext cx="273389" cy="150979"/>
            </a:xfrm>
            <a:custGeom>
              <a:avLst/>
              <a:gdLst/>
              <a:ahLst/>
              <a:cxnLst/>
              <a:rect l="l" t="t" r="r" b="b"/>
              <a:pathLst>
                <a:path w="21981" h="12139" extrusionOk="0">
                  <a:moveTo>
                    <a:pt x="663" y="1"/>
                  </a:moveTo>
                  <a:cubicBezTo>
                    <a:pt x="459" y="1"/>
                    <a:pt x="306" y="103"/>
                    <a:pt x="204" y="256"/>
                  </a:cubicBezTo>
                  <a:cubicBezTo>
                    <a:pt x="102" y="409"/>
                    <a:pt x="51" y="562"/>
                    <a:pt x="51" y="766"/>
                  </a:cubicBezTo>
                  <a:cubicBezTo>
                    <a:pt x="102" y="1123"/>
                    <a:pt x="153" y="1531"/>
                    <a:pt x="102" y="1939"/>
                  </a:cubicBezTo>
                  <a:cubicBezTo>
                    <a:pt x="102" y="2245"/>
                    <a:pt x="102" y="2551"/>
                    <a:pt x="102" y="2806"/>
                  </a:cubicBezTo>
                  <a:lnTo>
                    <a:pt x="51" y="3469"/>
                  </a:lnTo>
                  <a:cubicBezTo>
                    <a:pt x="0" y="3979"/>
                    <a:pt x="0" y="4540"/>
                    <a:pt x="51" y="5101"/>
                  </a:cubicBezTo>
                  <a:cubicBezTo>
                    <a:pt x="102" y="5305"/>
                    <a:pt x="153" y="5560"/>
                    <a:pt x="204" y="5764"/>
                  </a:cubicBezTo>
                  <a:lnTo>
                    <a:pt x="663" y="5917"/>
                  </a:lnTo>
                  <a:lnTo>
                    <a:pt x="2295" y="6478"/>
                  </a:lnTo>
                  <a:cubicBezTo>
                    <a:pt x="7548" y="8314"/>
                    <a:pt x="12750" y="10098"/>
                    <a:pt x="17850" y="12138"/>
                  </a:cubicBezTo>
                  <a:lnTo>
                    <a:pt x="17952" y="12138"/>
                  </a:lnTo>
                  <a:cubicBezTo>
                    <a:pt x="18054" y="12138"/>
                    <a:pt x="18156" y="12087"/>
                    <a:pt x="18258" y="11985"/>
                  </a:cubicBezTo>
                  <a:cubicBezTo>
                    <a:pt x="18258" y="11985"/>
                    <a:pt x="18309" y="11934"/>
                    <a:pt x="18309" y="11883"/>
                  </a:cubicBezTo>
                  <a:cubicBezTo>
                    <a:pt x="19737" y="7549"/>
                    <a:pt x="20910" y="3928"/>
                    <a:pt x="21981" y="664"/>
                  </a:cubicBezTo>
                  <a:cubicBezTo>
                    <a:pt x="21930" y="613"/>
                    <a:pt x="21828" y="562"/>
                    <a:pt x="21777" y="562"/>
                  </a:cubicBezTo>
                  <a:cubicBezTo>
                    <a:pt x="21675" y="511"/>
                    <a:pt x="21573" y="511"/>
                    <a:pt x="21471" y="511"/>
                  </a:cubicBezTo>
                  <a:lnTo>
                    <a:pt x="21420" y="511"/>
                  </a:lnTo>
                  <a:cubicBezTo>
                    <a:pt x="21318" y="511"/>
                    <a:pt x="21165" y="562"/>
                    <a:pt x="21114" y="664"/>
                  </a:cubicBezTo>
                  <a:lnTo>
                    <a:pt x="20808" y="817"/>
                  </a:lnTo>
                  <a:cubicBezTo>
                    <a:pt x="19890" y="1276"/>
                    <a:pt x="18921" y="1633"/>
                    <a:pt x="17952" y="1888"/>
                  </a:cubicBezTo>
                  <a:cubicBezTo>
                    <a:pt x="16269" y="2245"/>
                    <a:pt x="14535" y="2449"/>
                    <a:pt x="12852" y="2449"/>
                  </a:cubicBezTo>
                  <a:lnTo>
                    <a:pt x="12087" y="2449"/>
                  </a:lnTo>
                  <a:cubicBezTo>
                    <a:pt x="9384" y="2347"/>
                    <a:pt x="6732" y="1888"/>
                    <a:pt x="4131" y="1174"/>
                  </a:cubicBezTo>
                  <a:cubicBezTo>
                    <a:pt x="3162" y="868"/>
                    <a:pt x="2295" y="562"/>
                    <a:pt x="1377" y="154"/>
                  </a:cubicBezTo>
                  <a:cubicBezTo>
                    <a:pt x="1275" y="103"/>
                    <a:pt x="1224" y="103"/>
                    <a:pt x="1122" y="103"/>
                  </a:cubicBezTo>
                  <a:lnTo>
                    <a:pt x="1071" y="103"/>
                  </a:lnTo>
                  <a:cubicBezTo>
                    <a:pt x="969" y="52"/>
                    <a:pt x="867" y="1"/>
                    <a:pt x="714"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59" name="Google Shape;1759;p33"/>
            <p:cNvSpPr/>
            <p:nvPr/>
          </p:nvSpPr>
          <p:spPr>
            <a:xfrm>
              <a:off x="3246737" y="2574925"/>
              <a:ext cx="313350" cy="195368"/>
            </a:xfrm>
            <a:custGeom>
              <a:avLst/>
              <a:gdLst/>
              <a:ahLst/>
              <a:cxnLst/>
              <a:rect l="l" t="t" r="r" b="b"/>
              <a:pathLst>
                <a:path w="25194" h="15708" extrusionOk="0">
                  <a:moveTo>
                    <a:pt x="0" y="0"/>
                  </a:moveTo>
                  <a:lnTo>
                    <a:pt x="0" y="0"/>
                  </a:lnTo>
                  <a:cubicBezTo>
                    <a:pt x="969" y="1989"/>
                    <a:pt x="2244" y="3876"/>
                    <a:pt x="3723" y="5559"/>
                  </a:cubicBezTo>
                  <a:cubicBezTo>
                    <a:pt x="5253" y="7344"/>
                    <a:pt x="6936" y="8925"/>
                    <a:pt x="8823" y="10353"/>
                  </a:cubicBezTo>
                  <a:cubicBezTo>
                    <a:pt x="10659" y="11730"/>
                    <a:pt x="12597" y="12954"/>
                    <a:pt x="14586" y="14025"/>
                  </a:cubicBezTo>
                  <a:cubicBezTo>
                    <a:pt x="15249" y="14382"/>
                    <a:pt x="15962" y="14688"/>
                    <a:pt x="16676" y="14943"/>
                  </a:cubicBezTo>
                  <a:cubicBezTo>
                    <a:pt x="17339" y="15198"/>
                    <a:pt x="18002" y="15351"/>
                    <a:pt x="18716" y="15504"/>
                  </a:cubicBezTo>
                  <a:cubicBezTo>
                    <a:pt x="19379" y="15657"/>
                    <a:pt x="20042" y="15708"/>
                    <a:pt x="20756" y="15708"/>
                  </a:cubicBezTo>
                  <a:lnTo>
                    <a:pt x="20909" y="15708"/>
                  </a:lnTo>
                  <a:cubicBezTo>
                    <a:pt x="21266" y="15708"/>
                    <a:pt x="21572" y="15708"/>
                    <a:pt x="21878" y="15657"/>
                  </a:cubicBezTo>
                  <a:cubicBezTo>
                    <a:pt x="22082" y="15657"/>
                    <a:pt x="22235" y="15606"/>
                    <a:pt x="22439" y="15606"/>
                  </a:cubicBezTo>
                  <a:cubicBezTo>
                    <a:pt x="23306" y="13209"/>
                    <a:pt x="24224" y="10863"/>
                    <a:pt x="25091" y="8619"/>
                  </a:cubicBezTo>
                  <a:cubicBezTo>
                    <a:pt x="25193" y="8466"/>
                    <a:pt x="25091" y="8262"/>
                    <a:pt x="24938" y="8160"/>
                  </a:cubicBezTo>
                  <a:cubicBezTo>
                    <a:pt x="24938" y="8109"/>
                    <a:pt x="24887" y="8109"/>
                    <a:pt x="24785" y="8058"/>
                  </a:cubicBezTo>
                  <a:cubicBezTo>
                    <a:pt x="22082" y="6834"/>
                    <a:pt x="19226" y="5814"/>
                    <a:pt x="16319" y="5049"/>
                  </a:cubicBezTo>
                  <a:cubicBezTo>
                    <a:pt x="15300" y="4743"/>
                    <a:pt x="14331" y="4488"/>
                    <a:pt x="13362" y="4233"/>
                  </a:cubicBezTo>
                  <a:cubicBezTo>
                    <a:pt x="11475" y="3723"/>
                    <a:pt x="9486" y="3162"/>
                    <a:pt x="7548" y="2550"/>
                  </a:cubicBezTo>
                  <a:cubicBezTo>
                    <a:pt x="6834" y="2346"/>
                    <a:pt x="6069" y="2091"/>
                    <a:pt x="5355" y="1836"/>
                  </a:cubicBezTo>
                  <a:lnTo>
                    <a:pt x="5253" y="1785"/>
                  </a:lnTo>
                  <a:lnTo>
                    <a:pt x="2907" y="1020"/>
                  </a:lnTo>
                  <a:lnTo>
                    <a:pt x="0" y="0"/>
                  </a:lnTo>
                  <a:close/>
                </a:path>
              </a:pathLst>
            </a:custGeom>
            <a:solidFill>
              <a:srgbClr val="FFFFFF">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60" name="Google Shape;1760;p33"/>
            <p:cNvSpPr/>
            <p:nvPr/>
          </p:nvSpPr>
          <p:spPr>
            <a:xfrm>
              <a:off x="3027899" y="2920613"/>
              <a:ext cx="144636" cy="274657"/>
            </a:xfrm>
            <a:custGeom>
              <a:avLst/>
              <a:gdLst/>
              <a:ahLst/>
              <a:cxnLst/>
              <a:rect l="l" t="t" r="r" b="b"/>
              <a:pathLst>
                <a:path w="11629" h="22083" extrusionOk="0">
                  <a:moveTo>
                    <a:pt x="5968" y="0"/>
                  </a:moveTo>
                  <a:cubicBezTo>
                    <a:pt x="5764" y="0"/>
                    <a:pt x="5560" y="51"/>
                    <a:pt x="5356" y="51"/>
                  </a:cubicBezTo>
                  <a:cubicBezTo>
                    <a:pt x="4999" y="102"/>
                    <a:pt x="4591" y="204"/>
                    <a:pt x="4234" y="357"/>
                  </a:cubicBezTo>
                  <a:cubicBezTo>
                    <a:pt x="3928" y="459"/>
                    <a:pt x="3571" y="663"/>
                    <a:pt x="3316" y="867"/>
                  </a:cubicBezTo>
                  <a:cubicBezTo>
                    <a:pt x="3010" y="1173"/>
                    <a:pt x="2806" y="1530"/>
                    <a:pt x="2704" y="1887"/>
                  </a:cubicBezTo>
                  <a:cubicBezTo>
                    <a:pt x="2602" y="2244"/>
                    <a:pt x="2602" y="2601"/>
                    <a:pt x="2755" y="2907"/>
                  </a:cubicBezTo>
                  <a:cubicBezTo>
                    <a:pt x="2806" y="3060"/>
                    <a:pt x="2908" y="3213"/>
                    <a:pt x="2959" y="3315"/>
                  </a:cubicBezTo>
                  <a:cubicBezTo>
                    <a:pt x="3061" y="3468"/>
                    <a:pt x="3163" y="3621"/>
                    <a:pt x="3265" y="3723"/>
                  </a:cubicBezTo>
                  <a:cubicBezTo>
                    <a:pt x="3367" y="3825"/>
                    <a:pt x="3418" y="3927"/>
                    <a:pt x="3520" y="3978"/>
                  </a:cubicBezTo>
                  <a:cubicBezTo>
                    <a:pt x="3673" y="4182"/>
                    <a:pt x="3775" y="4335"/>
                    <a:pt x="3928" y="4539"/>
                  </a:cubicBezTo>
                  <a:lnTo>
                    <a:pt x="4132" y="4845"/>
                  </a:lnTo>
                  <a:cubicBezTo>
                    <a:pt x="4285" y="5151"/>
                    <a:pt x="4387" y="5457"/>
                    <a:pt x="4489" y="5814"/>
                  </a:cubicBezTo>
                  <a:cubicBezTo>
                    <a:pt x="4642" y="6426"/>
                    <a:pt x="4642" y="7140"/>
                    <a:pt x="4438" y="7803"/>
                  </a:cubicBezTo>
                  <a:cubicBezTo>
                    <a:pt x="4285" y="8262"/>
                    <a:pt x="4132" y="8670"/>
                    <a:pt x="3877" y="9078"/>
                  </a:cubicBezTo>
                  <a:cubicBezTo>
                    <a:pt x="3418" y="9792"/>
                    <a:pt x="2908" y="10455"/>
                    <a:pt x="2347" y="11118"/>
                  </a:cubicBezTo>
                  <a:cubicBezTo>
                    <a:pt x="2143" y="11322"/>
                    <a:pt x="1939" y="11577"/>
                    <a:pt x="1684" y="11832"/>
                  </a:cubicBezTo>
                  <a:cubicBezTo>
                    <a:pt x="1327" y="12291"/>
                    <a:pt x="970" y="12801"/>
                    <a:pt x="664" y="13311"/>
                  </a:cubicBezTo>
                  <a:cubicBezTo>
                    <a:pt x="358" y="13821"/>
                    <a:pt x="154" y="14382"/>
                    <a:pt x="1" y="14943"/>
                  </a:cubicBezTo>
                  <a:cubicBezTo>
                    <a:pt x="1" y="14994"/>
                    <a:pt x="1" y="15045"/>
                    <a:pt x="1" y="15096"/>
                  </a:cubicBezTo>
                  <a:lnTo>
                    <a:pt x="1" y="15300"/>
                  </a:lnTo>
                  <a:cubicBezTo>
                    <a:pt x="1" y="15504"/>
                    <a:pt x="1" y="15708"/>
                    <a:pt x="52" y="15861"/>
                  </a:cubicBezTo>
                  <a:cubicBezTo>
                    <a:pt x="52" y="16065"/>
                    <a:pt x="103" y="16320"/>
                    <a:pt x="154" y="16524"/>
                  </a:cubicBezTo>
                  <a:cubicBezTo>
                    <a:pt x="256" y="16881"/>
                    <a:pt x="358" y="17237"/>
                    <a:pt x="562" y="17594"/>
                  </a:cubicBezTo>
                  <a:cubicBezTo>
                    <a:pt x="664" y="17900"/>
                    <a:pt x="817" y="18206"/>
                    <a:pt x="1021" y="18512"/>
                  </a:cubicBezTo>
                  <a:cubicBezTo>
                    <a:pt x="1225" y="18818"/>
                    <a:pt x="1480" y="19073"/>
                    <a:pt x="1786" y="19379"/>
                  </a:cubicBezTo>
                  <a:cubicBezTo>
                    <a:pt x="2041" y="19634"/>
                    <a:pt x="2347" y="19889"/>
                    <a:pt x="2704" y="20144"/>
                  </a:cubicBezTo>
                  <a:cubicBezTo>
                    <a:pt x="3367" y="20654"/>
                    <a:pt x="4132" y="21113"/>
                    <a:pt x="4948" y="21419"/>
                  </a:cubicBezTo>
                  <a:cubicBezTo>
                    <a:pt x="5356" y="21572"/>
                    <a:pt x="5764" y="21725"/>
                    <a:pt x="6172" y="21827"/>
                  </a:cubicBezTo>
                  <a:cubicBezTo>
                    <a:pt x="6529" y="21929"/>
                    <a:pt x="6886" y="22031"/>
                    <a:pt x="7294" y="22082"/>
                  </a:cubicBezTo>
                  <a:lnTo>
                    <a:pt x="7702" y="22082"/>
                  </a:lnTo>
                  <a:cubicBezTo>
                    <a:pt x="8110" y="22082"/>
                    <a:pt x="8467" y="21980"/>
                    <a:pt x="8824" y="21878"/>
                  </a:cubicBezTo>
                  <a:cubicBezTo>
                    <a:pt x="9742" y="21419"/>
                    <a:pt x="10404" y="20654"/>
                    <a:pt x="10761" y="19736"/>
                  </a:cubicBezTo>
                  <a:cubicBezTo>
                    <a:pt x="10965" y="19175"/>
                    <a:pt x="11118" y="18614"/>
                    <a:pt x="11220" y="18104"/>
                  </a:cubicBezTo>
                  <a:cubicBezTo>
                    <a:pt x="11322" y="17492"/>
                    <a:pt x="11424" y="16932"/>
                    <a:pt x="11475" y="16371"/>
                  </a:cubicBezTo>
                  <a:cubicBezTo>
                    <a:pt x="11577" y="15249"/>
                    <a:pt x="11628" y="14076"/>
                    <a:pt x="11577" y="12954"/>
                  </a:cubicBezTo>
                  <a:lnTo>
                    <a:pt x="11577" y="12801"/>
                  </a:lnTo>
                  <a:cubicBezTo>
                    <a:pt x="11577" y="11934"/>
                    <a:pt x="11577" y="11016"/>
                    <a:pt x="11577" y="10098"/>
                  </a:cubicBezTo>
                  <a:cubicBezTo>
                    <a:pt x="11526" y="8874"/>
                    <a:pt x="11373" y="7599"/>
                    <a:pt x="11169" y="6375"/>
                  </a:cubicBezTo>
                  <a:cubicBezTo>
                    <a:pt x="10965" y="5049"/>
                    <a:pt x="10557" y="3825"/>
                    <a:pt x="9946" y="2652"/>
                  </a:cubicBezTo>
                  <a:cubicBezTo>
                    <a:pt x="9640" y="2142"/>
                    <a:pt x="9283" y="1683"/>
                    <a:pt x="8824" y="1224"/>
                  </a:cubicBezTo>
                  <a:cubicBezTo>
                    <a:pt x="8416" y="867"/>
                    <a:pt x="7906" y="510"/>
                    <a:pt x="7396" y="306"/>
                  </a:cubicBezTo>
                  <a:cubicBezTo>
                    <a:pt x="7090" y="204"/>
                    <a:pt x="6784" y="153"/>
                    <a:pt x="6478" y="102"/>
                  </a:cubicBezTo>
                  <a:lnTo>
                    <a:pt x="5968" y="102"/>
                  </a:lnTo>
                  <a:lnTo>
                    <a:pt x="5968" y="0"/>
                  </a:lnTo>
                  <a:close/>
                </a:path>
              </a:pathLst>
            </a:custGeom>
            <a:solidFill>
              <a:srgbClr val="FFC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61" name="Google Shape;1761;p33"/>
            <p:cNvSpPr/>
            <p:nvPr/>
          </p:nvSpPr>
          <p:spPr>
            <a:xfrm>
              <a:off x="2240755" y="3140072"/>
              <a:ext cx="492214" cy="535347"/>
            </a:xfrm>
            <a:custGeom>
              <a:avLst/>
              <a:gdLst/>
              <a:ahLst/>
              <a:cxnLst/>
              <a:rect l="l" t="t" r="r" b="b"/>
              <a:pathLst>
                <a:path w="39575" h="43043" extrusionOk="0">
                  <a:moveTo>
                    <a:pt x="37178" y="0"/>
                  </a:moveTo>
                  <a:cubicBezTo>
                    <a:pt x="37127" y="0"/>
                    <a:pt x="37076" y="51"/>
                    <a:pt x="37025" y="51"/>
                  </a:cubicBezTo>
                  <a:cubicBezTo>
                    <a:pt x="36974" y="102"/>
                    <a:pt x="36923" y="153"/>
                    <a:pt x="36872" y="255"/>
                  </a:cubicBezTo>
                  <a:lnTo>
                    <a:pt x="36821" y="255"/>
                  </a:lnTo>
                  <a:cubicBezTo>
                    <a:pt x="36770" y="357"/>
                    <a:pt x="36719" y="408"/>
                    <a:pt x="36719" y="510"/>
                  </a:cubicBezTo>
                  <a:lnTo>
                    <a:pt x="36668" y="969"/>
                  </a:lnTo>
                  <a:lnTo>
                    <a:pt x="36668" y="1122"/>
                  </a:lnTo>
                  <a:cubicBezTo>
                    <a:pt x="36566" y="1581"/>
                    <a:pt x="36515" y="2091"/>
                    <a:pt x="36464" y="2550"/>
                  </a:cubicBezTo>
                  <a:cubicBezTo>
                    <a:pt x="36413" y="3060"/>
                    <a:pt x="36311" y="3570"/>
                    <a:pt x="36209" y="4131"/>
                  </a:cubicBezTo>
                  <a:lnTo>
                    <a:pt x="36209" y="4182"/>
                  </a:lnTo>
                  <a:cubicBezTo>
                    <a:pt x="35546" y="7395"/>
                    <a:pt x="34475" y="10506"/>
                    <a:pt x="32996" y="13464"/>
                  </a:cubicBezTo>
                  <a:lnTo>
                    <a:pt x="32996" y="13515"/>
                  </a:lnTo>
                  <a:cubicBezTo>
                    <a:pt x="31466" y="16626"/>
                    <a:pt x="29528" y="19533"/>
                    <a:pt x="27234" y="22134"/>
                  </a:cubicBezTo>
                  <a:lnTo>
                    <a:pt x="27081" y="22338"/>
                  </a:lnTo>
                  <a:cubicBezTo>
                    <a:pt x="24735" y="24989"/>
                    <a:pt x="22134" y="27335"/>
                    <a:pt x="19227" y="29324"/>
                  </a:cubicBezTo>
                  <a:lnTo>
                    <a:pt x="18921" y="29579"/>
                  </a:lnTo>
                  <a:cubicBezTo>
                    <a:pt x="16116" y="31466"/>
                    <a:pt x="13056" y="32996"/>
                    <a:pt x="9843" y="34169"/>
                  </a:cubicBezTo>
                  <a:cubicBezTo>
                    <a:pt x="6936" y="35189"/>
                    <a:pt x="3877" y="35801"/>
                    <a:pt x="766" y="36056"/>
                  </a:cubicBezTo>
                  <a:lnTo>
                    <a:pt x="307" y="36056"/>
                  </a:lnTo>
                  <a:cubicBezTo>
                    <a:pt x="205" y="36056"/>
                    <a:pt x="154" y="36107"/>
                    <a:pt x="103" y="36158"/>
                  </a:cubicBezTo>
                  <a:cubicBezTo>
                    <a:pt x="52" y="36209"/>
                    <a:pt x="1" y="36311"/>
                    <a:pt x="1" y="36362"/>
                  </a:cubicBezTo>
                  <a:cubicBezTo>
                    <a:pt x="1" y="36464"/>
                    <a:pt x="52" y="36566"/>
                    <a:pt x="103" y="36617"/>
                  </a:cubicBezTo>
                  <a:lnTo>
                    <a:pt x="154" y="36668"/>
                  </a:lnTo>
                  <a:cubicBezTo>
                    <a:pt x="154" y="37688"/>
                    <a:pt x="358" y="38708"/>
                    <a:pt x="664" y="39677"/>
                  </a:cubicBezTo>
                  <a:cubicBezTo>
                    <a:pt x="970" y="40697"/>
                    <a:pt x="1429" y="41717"/>
                    <a:pt x="1939" y="42686"/>
                  </a:cubicBezTo>
                  <a:cubicBezTo>
                    <a:pt x="1939" y="42737"/>
                    <a:pt x="1990" y="42788"/>
                    <a:pt x="2041" y="42839"/>
                  </a:cubicBezTo>
                  <a:cubicBezTo>
                    <a:pt x="2092" y="42890"/>
                    <a:pt x="2143" y="42890"/>
                    <a:pt x="2194" y="42941"/>
                  </a:cubicBezTo>
                  <a:cubicBezTo>
                    <a:pt x="2245" y="42941"/>
                    <a:pt x="2347" y="42992"/>
                    <a:pt x="2398" y="42992"/>
                  </a:cubicBezTo>
                  <a:cubicBezTo>
                    <a:pt x="2500" y="43043"/>
                    <a:pt x="2551" y="43043"/>
                    <a:pt x="2653" y="43043"/>
                  </a:cubicBezTo>
                  <a:lnTo>
                    <a:pt x="3214" y="43043"/>
                  </a:lnTo>
                  <a:cubicBezTo>
                    <a:pt x="3622" y="43043"/>
                    <a:pt x="3979" y="42992"/>
                    <a:pt x="4387" y="42941"/>
                  </a:cubicBezTo>
                  <a:cubicBezTo>
                    <a:pt x="4744" y="42839"/>
                    <a:pt x="5152" y="42737"/>
                    <a:pt x="5508" y="42584"/>
                  </a:cubicBezTo>
                  <a:cubicBezTo>
                    <a:pt x="5814" y="42431"/>
                    <a:pt x="6120" y="42227"/>
                    <a:pt x="6375" y="41972"/>
                  </a:cubicBezTo>
                  <a:cubicBezTo>
                    <a:pt x="6477" y="41870"/>
                    <a:pt x="6579" y="41717"/>
                    <a:pt x="6681" y="41615"/>
                  </a:cubicBezTo>
                  <a:cubicBezTo>
                    <a:pt x="6732" y="41462"/>
                    <a:pt x="6834" y="41360"/>
                    <a:pt x="6885" y="41207"/>
                  </a:cubicBezTo>
                  <a:cubicBezTo>
                    <a:pt x="6987" y="40952"/>
                    <a:pt x="7038" y="40697"/>
                    <a:pt x="7140" y="40442"/>
                  </a:cubicBezTo>
                  <a:cubicBezTo>
                    <a:pt x="7191" y="40136"/>
                    <a:pt x="7242" y="39881"/>
                    <a:pt x="7293" y="39575"/>
                  </a:cubicBezTo>
                  <a:cubicBezTo>
                    <a:pt x="7344" y="39371"/>
                    <a:pt x="7395" y="39116"/>
                    <a:pt x="7446" y="38861"/>
                  </a:cubicBezTo>
                  <a:cubicBezTo>
                    <a:pt x="7497" y="38708"/>
                    <a:pt x="7548" y="38504"/>
                    <a:pt x="7599" y="38300"/>
                  </a:cubicBezTo>
                  <a:cubicBezTo>
                    <a:pt x="7701" y="38402"/>
                    <a:pt x="7803" y="38555"/>
                    <a:pt x="7854" y="38657"/>
                  </a:cubicBezTo>
                  <a:cubicBezTo>
                    <a:pt x="8109" y="39014"/>
                    <a:pt x="8262" y="39320"/>
                    <a:pt x="8466" y="39677"/>
                  </a:cubicBezTo>
                  <a:cubicBezTo>
                    <a:pt x="8466" y="39728"/>
                    <a:pt x="8517" y="39830"/>
                    <a:pt x="8517" y="39881"/>
                  </a:cubicBezTo>
                  <a:cubicBezTo>
                    <a:pt x="8619" y="40085"/>
                    <a:pt x="8772" y="40289"/>
                    <a:pt x="8874" y="40493"/>
                  </a:cubicBezTo>
                  <a:cubicBezTo>
                    <a:pt x="8976" y="40595"/>
                    <a:pt x="9027" y="40697"/>
                    <a:pt x="9129" y="40799"/>
                  </a:cubicBezTo>
                  <a:cubicBezTo>
                    <a:pt x="9231" y="40850"/>
                    <a:pt x="9384" y="40952"/>
                    <a:pt x="9486" y="41003"/>
                  </a:cubicBezTo>
                  <a:cubicBezTo>
                    <a:pt x="9843" y="41156"/>
                    <a:pt x="10149" y="41258"/>
                    <a:pt x="10506" y="41309"/>
                  </a:cubicBezTo>
                  <a:cubicBezTo>
                    <a:pt x="10914" y="41360"/>
                    <a:pt x="11322" y="41411"/>
                    <a:pt x="11781" y="41411"/>
                  </a:cubicBezTo>
                  <a:cubicBezTo>
                    <a:pt x="12189" y="41411"/>
                    <a:pt x="12648" y="41411"/>
                    <a:pt x="13056" y="41360"/>
                  </a:cubicBezTo>
                  <a:cubicBezTo>
                    <a:pt x="13872" y="41258"/>
                    <a:pt x="14739" y="41105"/>
                    <a:pt x="15555" y="41003"/>
                  </a:cubicBezTo>
                  <a:lnTo>
                    <a:pt x="15657" y="41003"/>
                  </a:lnTo>
                  <a:lnTo>
                    <a:pt x="16830" y="40799"/>
                  </a:lnTo>
                  <a:lnTo>
                    <a:pt x="17646" y="40697"/>
                  </a:lnTo>
                  <a:lnTo>
                    <a:pt x="18105" y="40646"/>
                  </a:lnTo>
                  <a:cubicBezTo>
                    <a:pt x="19176" y="40544"/>
                    <a:pt x="20196" y="40391"/>
                    <a:pt x="21216" y="40187"/>
                  </a:cubicBezTo>
                  <a:cubicBezTo>
                    <a:pt x="23256" y="39830"/>
                    <a:pt x="25296" y="39422"/>
                    <a:pt x="27285" y="38912"/>
                  </a:cubicBezTo>
                  <a:cubicBezTo>
                    <a:pt x="29885" y="38249"/>
                    <a:pt x="32486" y="37433"/>
                    <a:pt x="34985" y="36464"/>
                  </a:cubicBezTo>
                  <a:lnTo>
                    <a:pt x="35087" y="36464"/>
                  </a:lnTo>
                  <a:cubicBezTo>
                    <a:pt x="35189" y="36464"/>
                    <a:pt x="35342" y="36362"/>
                    <a:pt x="35393" y="36311"/>
                  </a:cubicBezTo>
                  <a:lnTo>
                    <a:pt x="35444" y="36311"/>
                  </a:lnTo>
                  <a:cubicBezTo>
                    <a:pt x="35495" y="36260"/>
                    <a:pt x="35597" y="36158"/>
                    <a:pt x="35597" y="36107"/>
                  </a:cubicBezTo>
                  <a:cubicBezTo>
                    <a:pt x="35597" y="36056"/>
                    <a:pt x="35597" y="35954"/>
                    <a:pt x="35597" y="35903"/>
                  </a:cubicBezTo>
                  <a:cubicBezTo>
                    <a:pt x="37229" y="33098"/>
                    <a:pt x="38249" y="29630"/>
                    <a:pt x="38810" y="25040"/>
                  </a:cubicBezTo>
                  <a:cubicBezTo>
                    <a:pt x="39014" y="23153"/>
                    <a:pt x="39116" y="21267"/>
                    <a:pt x="39269" y="19176"/>
                  </a:cubicBezTo>
                  <a:cubicBezTo>
                    <a:pt x="39269" y="18870"/>
                    <a:pt x="39269" y="18564"/>
                    <a:pt x="39320" y="18207"/>
                  </a:cubicBezTo>
                  <a:cubicBezTo>
                    <a:pt x="39422" y="16626"/>
                    <a:pt x="39473" y="14994"/>
                    <a:pt x="39524" y="13362"/>
                  </a:cubicBezTo>
                  <a:cubicBezTo>
                    <a:pt x="39575" y="11373"/>
                    <a:pt x="39524" y="9333"/>
                    <a:pt x="39320" y="7344"/>
                  </a:cubicBezTo>
                  <a:cubicBezTo>
                    <a:pt x="39116" y="5355"/>
                    <a:pt x="38708" y="3417"/>
                    <a:pt x="37994" y="1581"/>
                  </a:cubicBezTo>
                  <a:cubicBezTo>
                    <a:pt x="37841" y="1173"/>
                    <a:pt x="37637" y="714"/>
                    <a:pt x="37433" y="255"/>
                  </a:cubicBezTo>
                  <a:cubicBezTo>
                    <a:pt x="37382" y="153"/>
                    <a:pt x="37229" y="102"/>
                    <a:pt x="37127" y="102"/>
                  </a:cubicBezTo>
                  <a:lnTo>
                    <a:pt x="3717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62" name="Google Shape;1762;p33"/>
            <p:cNvSpPr/>
            <p:nvPr/>
          </p:nvSpPr>
          <p:spPr>
            <a:xfrm>
              <a:off x="2242023" y="3337331"/>
              <a:ext cx="489042" cy="338723"/>
            </a:xfrm>
            <a:custGeom>
              <a:avLst/>
              <a:gdLst/>
              <a:ahLst/>
              <a:cxnLst/>
              <a:rect l="l" t="t" r="r" b="b"/>
              <a:pathLst>
                <a:path w="39320" h="27234" extrusionOk="0">
                  <a:moveTo>
                    <a:pt x="39320" y="1"/>
                  </a:moveTo>
                  <a:lnTo>
                    <a:pt x="39320" y="1"/>
                  </a:lnTo>
                  <a:cubicBezTo>
                    <a:pt x="38606" y="664"/>
                    <a:pt x="37892" y="1276"/>
                    <a:pt x="37229" y="1888"/>
                  </a:cubicBezTo>
                  <a:cubicBezTo>
                    <a:pt x="36515" y="2551"/>
                    <a:pt x="35699" y="3265"/>
                    <a:pt x="34883" y="3928"/>
                  </a:cubicBezTo>
                  <a:cubicBezTo>
                    <a:pt x="33863" y="4795"/>
                    <a:pt x="32741" y="5509"/>
                    <a:pt x="31568" y="6121"/>
                  </a:cubicBezTo>
                  <a:cubicBezTo>
                    <a:pt x="30905" y="6427"/>
                    <a:pt x="30191" y="6682"/>
                    <a:pt x="29426" y="6783"/>
                  </a:cubicBezTo>
                  <a:cubicBezTo>
                    <a:pt x="28967" y="6885"/>
                    <a:pt x="28508" y="6936"/>
                    <a:pt x="28049" y="6936"/>
                  </a:cubicBezTo>
                  <a:lnTo>
                    <a:pt x="27336" y="6936"/>
                  </a:lnTo>
                  <a:cubicBezTo>
                    <a:pt x="27132" y="6936"/>
                    <a:pt x="26877" y="6834"/>
                    <a:pt x="26673" y="6834"/>
                  </a:cubicBezTo>
                  <a:cubicBezTo>
                    <a:pt x="24378" y="9384"/>
                    <a:pt x="21828" y="11628"/>
                    <a:pt x="19023" y="13617"/>
                  </a:cubicBezTo>
                  <a:lnTo>
                    <a:pt x="18717" y="13821"/>
                  </a:lnTo>
                  <a:cubicBezTo>
                    <a:pt x="15912" y="15657"/>
                    <a:pt x="12903" y="17187"/>
                    <a:pt x="9741" y="18309"/>
                  </a:cubicBezTo>
                  <a:cubicBezTo>
                    <a:pt x="6834" y="19329"/>
                    <a:pt x="3775" y="19941"/>
                    <a:pt x="664" y="20196"/>
                  </a:cubicBezTo>
                  <a:lnTo>
                    <a:pt x="307" y="20196"/>
                  </a:lnTo>
                  <a:cubicBezTo>
                    <a:pt x="205" y="20349"/>
                    <a:pt x="103" y="20502"/>
                    <a:pt x="1" y="20706"/>
                  </a:cubicBezTo>
                  <a:cubicBezTo>
                    <a:pt x="1" y="20757"/>
                    <a:pt x="1" y="20757"/>
                    <a:pt x="1" y="20808"/>
                  </a:cubicBezTo>
                  <a:lnTo>
                    <a:pt x="52" y="20859"/>
                  </a:lnTo>
                  <a:cubicBezTo>
                    <a:pt x="103" y="21879"/>
                    <a:pt x="256" y="22848"/>
                    <a:pt x="562" y="23817"/>
                  </a:cubicBezTo>
                  <a:cubicBezTo>
                    <a:pt x="919" y="24888"/>
                    <a:pt x="1327" y="25908"/>
                    <a:pt x="1837" y="26877"/>
                  </a:cubicBezTo>
                  <a:cubicBezTo>
                    <a:pt x="1888" y="26928"/>
                    <a:pt x="1939" y="26979"/>
                    <a:pt x="1990" y="26979"/>
                  </a:cubicBezTo>
                  <a:cubicBezTo>
                    <a:pt x="2041" y="27030"/>
                    <a:pt x="2092" y="27081"/>
                    <a:pt x="2143" y="27081"/>
                  </a:cubicBezTo>
                  <a:cubicBezTo>
                    <a:pt x="2194" y="27132"/>
                    <a:pt x="2245" y="27183"/>
                    <a:pt x="2347" y="27183"/>
                  </a:cubicBezTo>
                  <a:cubicBezTo>
                    <a:pt x="2398" y="27183"/>
                    <a:pt x="2500" y="27234"/>
                    <a:pt x="2602" y="27234"/>
                  </a:cubicBezTo>
                  <a:lnTo>
                    <a:pt x="3163" y="27234"/>
                  </a:lnTo>
                  <a:cubicBezTo>
                    <a:pt x="3520" y="27234"/>
                    <a:pt x="3928" y="27183"/>
                    <a:pt x="4285" y="27081"/>
                  </a:cubicBezTo>
                  <a:cubicBezTo>
                    <a:pt x="4693" y="27030"/>
                    <a:pt x="5050" y="26928"/>
                    <a:pt x="5406" y="26724"/>
                  </a:cubicBezTo>
                  <a:cubicBezTo>
                    <a:pt x="5763" y="26622"/>
                    <a:pt x="6018" y="26418"/>
                    <a:pt x="6273" y="26163"/>
                  </a:cubicBezTo>
                  <a:cubicBezTo>
                    <a:pt x="6426" y="26061"/>
                    <a:pt x="6528" y="25908"/>
                    <a:pt x="6579" y="25755"/>
                  </a:cubicBezTo>
                  <a:cubicBezTo>
                    <a:pt x="6681" y="25653"/>
                    <a:pt x="6732" y="25500"/>
                    <a:pt x="6783" y="25398"/>
                  </a:cubicBezTo>
                  <a:cubicBezTo>
                    <a:pt x="6885" y="25143"/>
                    <a:pt x="6987" y="24888"/>
                    <a:pt x="7038" y="24582"/>
                  </a:cubicBezTo>
                  <a:cubicBezTo>
                    <a:pt x="7089" y="24327"/>
                    <a:pt x="7191" y="24021"/>
                    <a:pt x="7242" y="23766"/>
                  </a:cubicBezTo>
                  <a:cubicBezTo>
                    <a:pt x="7242" y="23511"/>
                    <a:pt x="7293" y="23256"/>
                    <a:pt x="7344" y="23052"/>
                  </a:cubicBezTo>
                  <a:cubicBezTo>
                    <a:pt x="7395" y="22848"/>
                    <a:pt x="7446" y="22695"/>
                    <a:pt x="7548" y="22491"/>
                  </a:cubicBezTo>
                  <a:cubicBezTo>
                    <a:pt x="7650" y="22593"/>
                    <a:pt x="7701" y="22695"/>
                    <a:pt x="7803" y="22848"/>
                  </a:cubicBezTo>
                  <a:cubicBezTo>
                    <a:pt x="8007" y="23154"/>
                    <a:pt x="8211" y="23511"/>
                    <a:pt x="8364" y="23868"/>
                  </a:cubicBezTo>
                  <a:cubicBezTo>
                    <a:pt x="8415" y="23919"/>
                    <a:pt x="8415" y="23970"/>
                    <a:pt x="8466" y="24021"/>
                  </a:cubicBezTo>
                  <a:cubicBezTo>
                    <a:pt x="8568" y="24276"/>
                    <a:pt x="8670" y="24480"/>
                    <a:pt x="8823" y="24684"/>
                  </a:cubicBezTo>
                  <a:cubicBezTo>
                    <a:pt x="8874" y="24786"/>
                    <a:pt x="8976" y="24888"/>
                    <a:pt x="9078" y="24939"/>
                  </a:cubicBezTo>
                  <a:cubicBezTo>
                    <a:pt x="9180" y="25041"/>
                    <a:pt x="9282" y="25143"/>
                    <a:pt x="9435" y="25194"/>
                  </a:cubicBezTo>
                  <a:cubicBezTo>
                    <a:pt x="9741" y="25296"/>
                    <a:pt x="10098" y="25398"/>
                    <a:pt x="10455" y="25449"/>
                  </a:cubicBezTo>
                  <a:cubicBezTo>
                    <a:pt x="10863" y="25551"/>
                    <a:pt x="11271" y="25551"/>
                    <a:pt x="11679" y="25551"/>
                  </a:cubicBezTo>
                  <a:cubicBezTo>
                    <a:pt x="12087" y="25551"/>
                    <a:pt x="12546" y="25551"/>
                    <a:pt x="12954" y="25500"/>
                  </a:cubicBezTo>
                  <a:cubicBezTo>
                    <a:pt x="13770" y="25398"/>
                    <a:pt x="14637" y="25245"/>
                    <a:pt x="15453" y="25143"/>
                  </a:cubicBezTo>
                  <a:lnTo>
                    <a:pt x="15555" y="25143"/>
                  </a:lnTo>
                  <a:lnTo>
                    <a:pt x="16728" y="24939"/>
                  </a:lnTo>
                  <a:lnTo>
                    <a:pt x="17544" y="24837"/>
                  </a:lnTo>
                  <a:lnTo>
                    <a:pt x="18003" y="24786"/>
                  </a:lnTo>
                  <a:cubicBezTo>
                    <a:pt x="19074" y="24684"/>
                    <a:pt x="20094" y="24531"/>
                    <a:pt x="21114" y="24327"/>
                  </a:cubicBezTo>
                  <a:cubicBezTo>
                    <a:pt x="23154" y="23970"/>
                    <a:pt x="25194" y="23562"/>
                    <a:pt x="27183" y="23052"/>
                  </a:cubicBezTo>
                  <a:cubicBezTo>
                    <a:pt x="29783" y="22389"/>
                    <a:pt x="32384" y="21573"/>
                    <a:pt x="34883" y="20604"/>
                  </a:cubicBezTo>
                  <a:lnTo>
                    <a:pt x="34985" y="20604"/>
                  </a:lnTo>
                  <a:cubicBezTo>
                    <a:pt x="35087" y="20604"/>
                    <a:pt x="35240" y="20502"/>
                    <a:pt x="35291" y="20451"/>
                  </a:cubicBezTo>
                  <a:lnTo>
                    <a:pt x="35342" y="20451"/>
                  </a:lnTo>
                  <a:cubicBezTo>
                    <a:pt x="35393" y="20400"/>
                    <a:pt x="35495" y="20298"/>
                    <a:pt x="35495" y="20247"/>
                  </a:cubicBezTo>
                  <a:cubicBezTo>
                    <a:pt x="35495" y="20196"/>
                    <a:pt x="35495" y="20094"/>
                    <a:pt x="35495" y="20043"/>
                  </a:cubicBezTo>
                  <a:cubicBezTo>
                    <a:pt x="37127" y="17238"/>
                    <a:pt x="38147" y="13770"/>
                    <a:pt x="38708" y="9180"/>
                  </a:cubicBezTo>
                  <a:cubicBezTo>
                    <a:pt x="38912" y="7293"/>
                    <a:pt x="39014" y="5407"/>
                    <a:pt x="39167" y="3316"/>
                  </a:cubicBezTo>
                  <a:cubicBezTo>
                    <a:pt x="39167" y="3010"/>
                    <a:pt x="39167" y="2704"/>
                    <a:pt x="39218" y="2347"/>
                  </a:cubicBezTo>
                  <a:cubicBezTo>
                    <a:pt x="39269" y="1582"/>
                    <a:pt x="39269" y="817"/>
                    <a:pt x="39320" y="1"/>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63" name="Google Shape;1763;p33"/>
            <p:cNvSpPr/>
            <p:nvPr/>
          </p:nvSpPr>
          <p:spPr>
            <a:xfrm>
              <a:off x="1287433" y="2116976"/>
              <a:ext cx="1382117" cy="1621875"/>
            </a:xfrm>
            <a:custGeom>
              <a:avLst/>
              <a:gdLst/>
              <a:ahLst/>
              <a:cxnLst/>
              <a:rect l="l" t="t" r="r" b="b"/>
              <a:pathLst>
                <a:path w="111125" h="130402" extrusionOk="0">
                  <a:moveTo>
                    <a:pt x="56608" y="0"/>
                  </a:moveTo>
                  <a:cubicBezTo>
                    <a:pt x="55945" y="0"/>
                    <a:pt x="55231" y="102"/>
                    <a:pt x="54568" y="204"/>
                  </a:cubicBezTo>
                  <a:cubicBezTo>
                    <a:pt x="53854" y="357"/>
                    <a:pt x="53140" y="561"/>
                    <a:pt x="52426" y="816"/>
                  </a:cubicBezTo>
                  <a:cubicBezTo>
                    <a:pt x="51712" y="1020"/>
                    <a:pt x="50947" y="1326"/>
                    <a:pt x="50182" y="1632"/>
                  </a:cubicBezTo>
                  <a:cubicBezTo>
                    <a:pt x="48856" y="2244"/>
                    <a:pt x="47530" y="2907"/>
                    <a:pt x="46255" y="3672"/>
                  </a:cubicBezTo>
                  <a:cubicBezTo>
                    <a:pt x="45694" y="4029"/>
                    <a:pt x="45133" y="4386"/>
                    <a:pt x="44674" y="4743"/>
                  </a:cubicBezTo>
                  <a:cubicBezTo>
                    <a:pt x="44011" y="5202"/>
                    <a:pt x="43399" y="5712"/>
                    <a:pt x="42838" y="6273"/>
                  </a:cubicBezTo>
                  <a:cubicBezTo>
                    <a:pt x="41512" y="7548"/>
                    <a:pt x="40441" y="8976"/>
                    <a:pt x="39574" y="10557"/>
                  </a:cubicBezTo>
                  <a:cubicBezTo>
                    <a:pt x="38656" y="12137"/>
                    <a:pt x="37993" y="13820"/>
                    <a:pt x="37636" y="15554"/>
                  </a:cubicBezTo>
                  <a:cubicBezTo>
                    <a:pt x="37585" y="15962"/>
                    <a:pt x="37483" y="16319"/>
                    <a:pt x="37432" y="16727"/>
                  </a:cubicBezTo>
                  <a:cubicBezTo>
                    <a:pt x="37381" y="16625"/>
                    <a:pt x="37279" y="16523"/>
                    <a:pt x="37177" y="16421"/>
                  </a:cubicBezTo>
                  <a:cubicBezTo>
                    <a:pt x="36769" y="16013"/>
                    <a:pt x="36362" y="15707"/>
                    <a:pt x="35903" y="15452"/>
                  </a:cubicBezTo>
                  <a:cubicBezTo>
                    <a:pt x="34934" y="14942"/>
                    <a:pt x="33812" y="14636"/>
                    <a:pt x="32690" y="14636"/>
                  </a:cubicBezTo>
                  <a:lnTo>
                    <a:pt x="32333" y="14636"/>
                  </a:lnTo>
                  <a:cubicBezTo>
                    <a:pt x="31874" y="14636"/>
                    <a:pt x="31415" y="14636"/>
                    <a:pt x="30956" y="14738"/>
                  </a:cubicBezTo>
                  <a:cubicBezTo>
                    <a:pt x="30344" y="14789"/>
                    <a:pt x="29732" y="14891"/>
                    <a:pt x="29171" y="15044"/>
                  </a:cubicBezTo>
                  <a:cubicBezTo>
                    <a:pt x="27947" y="15401"/>
                    <a:pt x="26774" y="15860"/>
                    <a:pt x="25652" y="16472"/>
                  </a:cubicBezTo>
                  <a:cubicBezTo>
                    <a:pt x="24530" y="17033"/>
                    <a:pt x="23510" y="17747"/>
                    <a:pt x="22592" y="18563"/>
                  </a:cubicBezTo>
                  <a:cubicBezTo>
                    <a:pt x="22133" y="18971"/>
                    <a:pt x="21674" y="19379"/>
                    <a:pt x="21317" y="19838"/>
                  </a:cubicBezTo>
                  <a:cubicBezTo>
                    <a:pt x="20960" y="20246"/>
                    <a:pt x="20603" y="20705"/>
                    <a:pt x="20348" y="21164"/>
                  </a:cubicBezTo>
                  <a:cubicBezTo>
                    <a:pt x="19889" y="21929"/>
                    <a:pt x="19583" y="22745"/>
                    <a:pt x="19481" y="23663"/>
                  </a:cubicBezTo>
                  <a:cubicBezTo>
                    <a:pt x="19481" y="23714"/>
                    <a:pt x="19481" y="23816"/>
                    <a:pt x="19532" y="23867"/>
                  </a:cubicBezTo>
                  <a:lnTo>
                    <a:pt x="19481" y="24020"/>
                  </a:lnTo>
                  <a:cubicBezTo>
                    <a:pt x="19328" y="24173"/>
                    <a:pt x="19379" y="24377"/>
                    <a:pt x="19532" y="24479"/>
                  </a:cubicBezTo>
                  <a:cubicBezTo>
                    <a:pt x="19583" y="24530"/>
                    <a:pt x="19685" y="24530"/>
                    <a:pt x="19736" y="24530"/>
                  </a:cubicBezTo>
                  <a:cubicBezTo>
                    <a:pt x="19838" y="24530"/>
                    <a:pt x="19940" y="24479"/>
                    <a:pt x="19991" y="24377"/>
                  </a:cubicBezTo>
                  <a:cubicBezTo>
                    <a:pt x="20195" y="24122"/>
                    <a:pt x="20399" y="23867"/>
                    <a:pt x="20603" y="23612"/>
                  </a:cubicBezTo>
                  <a:cubicBezTo>
                    <a:pt x="21062" y="23102"/>
                    <a:pt x="21572" y="22643"/>
                    <a:pt x="22133" y="22286"/>
                  </a:cubicBezTo>
                  <a:cubicBezTo>
                    <a:pt x="22949" y="21776"/>
                    <a:pt x="23765" y="21368"/>
                    <a:pt x="24683" y="21062"/>
                  </a:cubicBezTo>
                  <a:cubicBezTo>
                    <a:pt x="25703" y="20705"/>
                    <a:pt x="26825" y="20501"/>
                    <a:pt x="27947" y="20450"/>
                  </a:cubicBezTo>
                  <a:lnTo>
                    <a:pt x="28865" y="20450"/>
                  </a:lnTo>
                  <a:cubicBezTo>
                    <a:pt x="29630" y="20450"/>
                    <a:pt x="30395" y="20501"/>
                    <a:pt x="31109" y="20654"/>
                  </a:cubicBezTo>
                  <a:cubicBezTo>
                    <a:pt x="31772" y="20756"/>
                    <a:pt x="32435" y="20960"/>
                    <a:pt x="33047" y="21215"/>
                  </a:cubicBezTo>
                  <a:cubicBezTo>
                    <a:pt x="32843" y="21266"/>
                    <a:pt x="32690" y="21317"/>
                    <a:pt x="32435" y="21368"/>
                  </a:cubicBezTo>
                  <a:cubicBezTo>
                    <a:pt x="31976" y="21470"/>
                    <a:pt x="31466" y="21674"/>
                    <a:pt x="31007" y="21827"/>
                  </a:cubicBezTo>
                  <a:cubicBezTo>
                    <a:pt x="29987" y="22235"/>
                    <a:pt x="29069" y="22745"/>
                    <a:pt x="28151" y="23306"/>
                  </a:cubicBezTo>
                  <a:cubicBezTo>
                    <a:pt x="27233" y="23867"/>
                    <a:pt x="26366" y="24530"/>
                    <a:pt x="25550" y="25193"/>
                  </a:cubicBezTo>
                  <a:cubicBezTo>
                    <a:pt x="24734" y="25856"/>
                    <a:pt x="23918" y="26621"/>
                    <a:pt x="23000" y="27539"/>
                  </a:cubicBezTo>
                  <a:cubicBezTo>
                    <a:pt x="21419" y="29120"/>
                    <a:pt x="19940" y="30752"/>
                    <a:pt x="18512" y="32537"/>
                  </a:cubicBezTo>
                  <a:cubicBezTo>
                    <a:pt x="17798" y="33404"/>
                    <a:pt x="17135" y="34271"/>
                    <a:pt x="16625" y="34934"/>
                  </a:cubicBezTo>
                  <a:cubicBezTo>
                    <a:pt x="15962" y="35800"/>
                    <a:pt x="15248" y="36718"/>
                    <a:pt x="14585" y="37636"/>
                  </a:cubicBezTo>
                  <a:cubicBezTo>
                    <a:pt x="11628" y="41767"/>
                    <a:pt x="9129" y="46204"/>
                    <a:pt x="7089" y="50896"/>
                  </a:cubicBezTo>
                  <a:cubicBezTo>
                    <a:pt x="4998" y="55639"/>
                    <a:pt x="3366" y="60534"/>
                    <a:pt x="2244" y="65634"/>
                  </a:cubicBezTo>
                  <a:cubicBezTo>
                    <a:pt x="1683" y="68082"/>
                    <a:pt x="1275" y="70581"/>
                    <a:pt x="969" y="73080"/>
                  </a:cubicBezTo>
                  <a:cubicBezTo>
                    <a:pt x="867" y="74304"/>
                    <a:pt x="765" y="75579"/>
                    <a:pt x="663" y="76854"/>
                  </a:cubicBezTo>
                  <a:cubicBezTo>
                    <a:pt x="663" y="77211"/>
                    <a:pt x="612" y="77466"/>
                    <a:pt x="612" y="77925"/>
                  </a:cubicBezTo>
                  <a:lnTo>
                    <a:pt x="561" y="78741"/>
                  </a:lnTo>
                  <a:lnTo>
                    <a:pt x="561" y="78792"/>
                  </a:lnTo>
                  <a:cubicBezTo>
                    <a:pt x="510" y="79557"/>
                    <a:pt x="459" y="80373"/>
                    <a:pt x="408" y="81189"/>
                  </a:cubicBezTo>
                  <a:cubicBezTo>
                    <a:pt x="306" y="82667"/>
                    <a:pt x="204" y="84095"/>
                    <a:pt x="153" y="85472"/>
                  </a:cubicBezTo>
                  <a:cubicBezTo>
                    <a:pt x="0" y="88736"/>
                    <a:pt x="51" y="92000"/>
                    <a:pt x="306" y="95213"/>
                  </a:cubicBezTo>
                  <a:cubicBezTo>
                    <a:pt x="408" y="96692"/>
                    <a:pt x="663" y="98171"/>
                    <a:pt x="969" y="99650"/>
                  </a:cubicBezTo>
                  <a:cubicBezTo>
                    <a:pt x="1122" y="100313"/>
                    <a:pt x="1275" y="100925"/>
                    <a:pt x="1479" y="101537"/>
                  </a:cubicBezTo>
                  <a:cubicBezTo>
                    <a:pt x="1683" y="102098"/>
                    <a:pt x="1938" y="102659"/>
                    <a:pt x="2193" y="103169"/>
                  </a:cubicBezTo>
                  <a:cubicBezTo>
                    <a:pt x="2499" y="103730"/>
                    <a:pt x="2856" y="104189"/>
                    <a:pt x="3315" y="104648"/>
                  </a:cubicBezTo>
                  <a:cubicBezTo>
                    <a:pt x="3774" y="105004"/>
                    <a:pt x="4335" y="105310"/>
                    <a:pt x="4896" y="105463"/>
                  </a:cubicBezTo>
                  <a:lnTo>
                    <a:pt x="4998" y="105463"/>
                  </a:lnTo>
                  <a:cubicBezTo>
                    <a:pt x="5049" y="105463"/>
                    <a:pt x="5100" y="105412"/>
                    <a:pt x="5151" y="105412"/>
                  </a:cubicBezTo>
                  <a:cubicBezTo>
                    <a:pt x="5253" y="105361"/>
                    <a:pt x="5355" y="105259"/>
                    <a:pt x="5355" y="105106"/>
                  </a:cubicBezTo>
                  <a:cubicBezTo>
                    <a:pt x="5355" y="104495"/>
                    <a:pt x="5406" y="103832"/>
                    <a:pt x="5406" y="103271"/>
                  </a:cubicBezTo>
                  <a:cubicBezTo>
                    <a:pt x="5457" y="101741"/>
                    <a:pt x="5508" y="100160"/>
                    <a:pt x="5610" y="98579"/>
                  </a:cubicBezTo>
                  <a:cubicBezTo>
                    <a:pt x="5610" y="98885"/>
                    <a:pt x="5661" y="99242"/>
                    <a:pt x="5712" y="99599"/>
                  </a:cubicBezTo>
                  <a:cubicBezTo>
                    <a:pt x="5865" y="101129"/>
                    <a:pt x="6120" y="102608"/>
                    <a:pt x="6426" y="104087"/>
                  </a:cubicBezTo>
                  <a:cubicBezTo>
                    <a:pt x="6732" y="105514"/>
                    <a:pt x="7140" y="106891"/>
                    <a:pt x="7599" y="108268"/>
                  </a:cubicBezTo>
                  <a:cubicBezTo>
                    <a:pt x="8109" y="109696"/>
                    <a:pt x="8721" y="111124"/>
                    <a:pt x="9435" y="112501"/>
                  </a:cubicBezTo>
                  <a:cubicBezTo>
                    <a:pt x="9486" y="112603"/>
                    <a:pt x="9588" y="112654"/>
                    <a:pt x="9690" y="112654"/>
                  </a:cubicBezTo>
                  <a:cubicBezTo>
                    <a:pt x="10863" y="113878"/>
                    <a:pt x="12189" y="114949"/>
                    <a:pt x="13667" y="115867"/>
                  </a:cubicBezTo>
                  <a:lnTo>
                    <a:pt x="14993" y="116734"/>
                  </a:lnTo>
                  <a:lnTo>
                    <a:pt x="15962" y="117346"/>
                  </a:lnTo>
                  <a:cubicBezTo>
                    <a:pt x="16472" y="117652"/>
                    <a:pt x="16982" y="118009"/>
                    <a:pt x="17390" y="118264"/>
                  </a:cubicBezTo>
                  <a:lnTo>
                    <a:pt x="17441" y="118315"/>
                  </a:lnTo>
                  <a:lnTo>
                    <a:pt x="18512" y="119029"/>
                  </a:lnTo>
                  <a:cubicBezTo>
                    <a:pt x="20399" y="120304"/>
                    <a:pt x="22184" y="121324"/>
                    <a:pt x="23867" y="122293"/>
                  </a:cubicBezTo>
                  <a:cubicBezTo>
                    <a:pt x="24836" y="122803"/>
                    <a:pt x="25805" y="123313"/>
                    <a:pt x="26723" y="123772"/>
                  </a:cubicBezTo>
                  <a:cubicBezTo>
                    <a:pt x="27437" y="124129"/>
                    <a:pt x="28253" y="124537"/>
                    <a:pt x="29171" y="124996"/>
                  </a:cubicBezTo>
                  <a:cubicBezTo>
                    <a:pt x="30956" y="125812"/>
                    <a:pt x="32741" y="126577"/>
                    <a:pt x="34526" y="127240"/>
                  </a:cubicBezTo>
                  <a:cubicBezTo>
                    <a:pt x="36362" y="127903"/>
                    <a:pt x="38248" y="128361"/>
                    <a:pt x="40186" y="128565"/>
                  </a:cubicBezTo>
                  <a:cubicBezTo>
                    <a:pt x="40696" y="128667"/>
                    <a:pt x="41257" y="128667"/>
                    <a:pt x="41818" y="128667"/>
                  </a:cubicBezTo>
                  <a:lnTo>
                    <a:pt x="42940" y="128667"/>
                  </a:lnTo>
                  <a:cubicBezTo>
                    <a:pt x="43042" y="128667"/>
                    <a:pt x="43093" y="128616"/>
                    <a:pt x="43195" y="128514"/>
                  </a:cubicBezTo>
                  <a:cubicBezTo>
                    <a:pt x="43246" y="128463"/>
                    <a:pt x="43246" y="128361"/>
                    <a:pt x="43246" y="128259"/>
                  </a:cubicBezTo>
                  <a:cubicBezTo>
                    <a:pt x="43195" y="128209"/>
                    <a:pt x="43144" y="128107"/>
                    <a:pt x="43093" y="128056"/>
                  </a:cubicBezTo>
                  <a:cubicBezTo>
                    <a:pt x="43042" y="128005"/>
                    <a:pt x="42940" y="128005"/>
                    <a:pt x="42889" y="128005"/>
                  </a:cubicBezTo>
                  <a:cubicBezTo>
                    <a:pt x="42583" y="127087"/>
                    <a:pt x="42277" y="126169"/>
                    <a:pt x="42124" y="125251"/>
                  </a:cubicBezTo>
                  <a:cubicBezTo>
                    <a:pt x="41971" y="124588"/>
                    <a:pt x="41869" y="123925"/>
                    <a:pt x="41767" y="123211"/>
                  </a:cubicBezTo>
                  <a:lnTo>
                    <a:pt x="41767" y="123211"/>
                  </a:lnTo>
                  <a:cubicBezTo>
                    <a:pt x="42430" y="124129"/>
                    <a:pt x="43042" y="125098"/>
                    <a:pt x="43654" y="126016"/>
                  </a:cubicBezTo>
                  <a:cubicBezTo>
                    <a:pt x="44317" y="127087"/>
                    <a:pt x="45082" y="128209"/>
                    <a:pt x="45847" y="129279"/>
                  </a:cubicBezTo>
                  <a:cubicBezTo>
                    <a:pt x="45949" y="129381"/>
                    <a:pt x="46000" y="129432"/>
                    <a:pt x="46102" y="129432"/>
                  </a:cubicBezTo>
                  <a:cubicBezTo>
                    <a:pt x="46153" y="129483"/>
                    <a:pt x="46204" y="129534"/>
                    <a:pt x="46306" y="129585"/>
                  </a:cubicBezTo>
                  <a:cubicBezTo>
                    <a:pt x="46867" y="129738"/>
                    <a:pt x="47428" y="129891"/>
                    <a:pt x="47989" y="129993"/>
                  </a:cubicBezTo>
                  <a:cubicBezTo>
                    <a:pt x="48601" y="130095"/>
                    <a:pt x="49264" y="130197"/>
                    <a:pt x="50029" y="130248"/>
                  </a:cubicBezTo>
                  <a:cubicBezTo>
                    <a:pt x="50794" y="130350"/>
                    <a:pt x="51661" y="130401"/>
                    <a:pt x="52477" y="130401"/>
                  </a:cubicBezTo>
                  <a:cubicBezTo>
                    <a:pt x="53191" y="130401"/>
                    <a:pt x="53905" y="130350"/>
                    <a:pt x="54619" y="130299"/>
                  </a:cubicBezTo>
                  <a:cubicBezTo>
                    <a:pt x="55486" y="130197"/>
                    <a:pt x="56353" y="130044"/>
                    <a:pt x="57220" y="129789"/>
                  </a:cubicBezTo>
                  <a:cubicBezTo>
                    <a:pt x="57577" y="129687"/>
                    <a:pt x="57934" y="129585"/>
                    <a:pt x="58291" y="129432"/>
                  </a:cubicBezTo>
                  <a:cubicBezTo>
                    <a:pt x="58546" y="129330"/>
                    <a:pt x="58750" y="129228"/>
                    <a:pt x="58954" y="129075"/>
                  </a:cubicBezTo>
                  <a:lnTo>
                    <a:pt x="59005" y="129075"/>
                  </a:lnTo>
                  <a:cubicBezTo>
                    <a:pt x="59107" y="129075"/>
                    <a:pt x="59208" y="129024"/>
                    <a:pt x="59259" y="128973"/>
                  </a:cubicBezTo>
                  <a:cubicBezTo>
                    <a:pt x="59259" y="128922"/>
                    <a:pt x="59310" y="128871"/>
                    <a:pt x="59310" y="128820"/>
                  </a:cubicBezTo>
                  <a:cubicBezTo>
                    <a:pt x="59463" y="128718"/>
                    <a:pt x="59463" y="128514"/>
                    <a:pt x="59361" y="128412"/>
                  </a:cubicBezTo>
                  <a:cubicBezTo>
                    <a:pt x="59361" y="128361"/>
                    <a:pt x="59310" y="128361"/>
                    <a:pt x="59310" y="128310"/>
                  </a:cubicBezTo>
                  <a:lnTo>
                    <a:pt x="59310" y="124078"/>
                  </a:lnTo>
                  <a:lnTo>
                    <a:pt x="59310" y="123313"/>
                  </a:lnTo>
                  <a:lnTo>
                    <a:pt x="59310" y="122344"/>
                  </a:lnTo>
                  <a:cubicBezTo>
                    <a:pt x="59310" y="122293"/>
                    <a:pt x="59310" y="122293"/>
                    <a:pt x="59310" y="122242"/>
                  </a:cubicBezTo>
                  <a:cubicBezTo>
                    <a:pt x="59310" y="121120"/>
                    <a:pt x="59361" y="119845"/>
                    <a:pt x="59361" y="118621"/>
                  </a:cubicBezTo>
                  <a:lnTo>
                    <a:pt x="59361" y="118570"/>
                  </a:lnTo>
                  <a:cubicBezTo>
                    <a:pt x="59361" y="118519"/>
                    <a:pt x="59361" y="118417"/>
                    <a:pt x="59361" y="118315"/>
                  </a:cubicBezTo>
                  <a:cubicBezTo>
                    <a:pt x="59310" y="118213"/>
                    <a:pt x="59259" y="118162"/>
                    <a:pt x="59157" y="118111"/>
                  </a:cubicBezTo>
                  <a:cubicBezTo>
                    <a:pt x="58138" y="117805"/>
                    <a:pt x="57067" y="117448"/>
                    <a:pt x="56047" y="117142"/>
                  </a:cubicBezTo>
                  <a:lnTo>
                    <a:pt x="55996" y="117142"/>
                  </a:lnTo>
                  <a:cubicBezTo>
                    <a:pt x="55384" y="116989"/>
                    <a:pt x="54670" y="116785"/>
                    <a:pt x="54007" y="116530"/>
                  </a:cubicBezTo>
                  <a:cubicBezTo>
                    <a:pt x="53038" y="116224"/>
                    <a:pt x="52171" y="115918"/>
                    <a:pt x="51406" y="115612"/>
                  </a:cubicBezTo>
                  <a:cubicBezTo>
                    <a:pt x="50692" y="115306"/>
                    <a:pt x="49978" y="115000"/>
                    <a:pt x="49315" y="114592"/>
                  </a:cubicBezTo>
                  <a:cubicBezTo>
                    <a:pt x="48550" y="114082"/>
                    <a:pt x="47836" y="113521"/>
                    <a:pt x="47173" y="112858"/>
                  </a:cubicBezTo>
                  <a:cubicBezTo>
                    <a:pt x="46510" y="112144"/>
                    <a:pt x="45898" y="111277"/>
                    <a:pt x="45439" y="110410"/>
                  </a:cubicBezTo>
                  <a:cubicBezTo>
                    <a:pt x="44776" y="109135"/>
                    <a:pt x="44266" y="107809"/>
                    <a:pt x="43909" y="106432"/>
                  </a:cubicBezTo>
                  <a:cubicBezTo>
                    <a:pt x="43654" y="105667"/>
                    <a:pt x="43450" y="104902"/>
                    <a:pt x="43246" y="104138"/>
                  </a:cubicBezTo>
                  <a:cubicBezTo>
                    <a:pt x="43042" y="103220"/>
                    <a:pt x="42787" y="102251"/>
                    <a:pt x="42532" y="101282"/>
                  </a:cubicBezTo>
                  <a:lnTo>
                    <a:pt x="42532" y="101333"/>
                  </a:lnTo>
                  <a:cubicBezTo>
                    <a:pt x="40951" y="94805"/>
                    <a:pt x="39931" y="88175"/>
                    <a:pt x="39370" y="81495"/>
                  </a:cubicBezTo>
                  <a:cubicBezTo>
                    <a:pt x="39064" y="78180"/>
                    <a:pt x="38962" y="74865"/>
                    <a:pt x="39064" y="71652"/>
                  </a:cubicBezTo>
                  <a:cubicBezTo>
                    <a:pt x="39064" y="70428"/>
                    <a:pt x="39115" y="69255"/>
                    <a:pt x="39217" y="68184"/>
                  </a:cubicBezTo>
                  <a:cubicBezTo>
                    <a:pt x="39268" y="66909"/>
                    <a:pt x="39370" y="65838"/>
                    <a:pt x="39472" y="64869"/>
                  </a:cubicBezTo>
                  <a:cubicBezTo>
                    <a:pt x="40747" y="63696"/>
                    <a:pt x="42022" y="62574"/>
                    <a:pt x="43399" y="61554"/>
                  </a:cubicBezTo>
                  <a:cubicBezTo>
                    <a:pt x="47989" y="58138"/>
                    <a:pt x="53038" y="55333"/>
                    <a:pt x="58342" y="53242"/>
                  </a:cubicBezTo>
                  <a:cubicBezTo>
                    <a:pt x="61554" y="51967"/>
                    <a:pt x="64869" y="50794"/>
                    <a:pt x="68184" y="49825"/>
                  </a:cubicBezTo>
                  <a:cubicBezTo>
                    <a:pt x="69816" y="49366"/>
                    <a:pt x="71499" y="48958"/>
                    <a:pt x="73182" y="48550"/>
                  </a:cubicBezTo>
                  <a:cubicBezTo>
                    <a:pt x="73947" y="48346"/>
                    <a:pt x="74763" y="48142"/>
                    <a:pt x="75630" y="47989"/>
                  </a:cubicBezTo>
                  <a:lnTo>
                    <a:pt x="76803" y="47734"/>
                  </a:lnTo>
                  <a:cubicBezTo>
                    <a:pt x="77160" y="47683"/>
                    <a:pt x="77517" y="47581"/>
                    <a:pt x="77874" y="47530"/>
                  </a:cubicBezTo>
                  <a:cubicBezTo>
                    <a:pt x="78537" y="47479"/>
                    <a:pt x="79200" y="47428"/>
                    <a:pt x="79761" y="47377"/>
                  </a:cubicBezTo>
                  <a:lnTo>
                    <a:pt x="81087" y="47326"/>
                  </a:lnTo>
                  <a:lnTo>
                    <a:pt x="81953" y="47326"/>
                  </a:lnTo>
                  <a:cubicBezTo>
                    <a:pt x="82769" y="47275"/>
                    <a:pt x="83483" y="47224"/>
                    <a:pt x="84095" y="47122"/>
                  </a:cubicBezTo>
                  <a:cubicBezTo>
                    <a:pt x="84758" y="47071"/>
                    <a:pt x="85472" y="46969"/>
                    <a:pt x="86084" y="46816"/>
                  </a:cubicBezTo>
                  <a:cubicBezTo>
                    <a:pt x="86696" y="46663"/>
                    <a:pt x="87257" y="46459"/>
                    <a:pt x="87767" y="46153"/>
                  </a:cubicBezTo>
                  <a:cubicBezTo>
                    <a:pt x="88073" y="46000"/>
                    <a:pt x="88277" y="45847"/>
                    <a:pt x="88532" y="45592"/>
                  </a:cubicBezTo>
                  <a:cubicBezTo>
                    <a:pt x="88736" y="45388"/>
                    <a:pt x="88940" y="45133"/>
                    <a:pt x="89093" y="44827"/>
                  </a:cubicBezTo>
                  <a:cubicBezTo>
                    <a:pt x="89246" y="44572"/>
                    <a:pt x="89399" y="44266"/>
                    <a:pt x="89501" y="44011"/>
                  </a:cubicBezTo>
                  <a:cubicBezTo>
                    <a:pt x="89603" y="43705"/>
                    <a:pt x="89705" y="43399"/>
                    <a:pt x="89858" y="42991"/>
                  </a:cubicBezTo>
                  <a:lnTo>
                    <a:pt x="90011" y="42481"/>
                  </a:lnTo>
                  <a:cubicBezTo>
                    <a:pt x="90062" y="42226"/>
                    <a:pt x="90164" y="41920"/>
                    <a:pt x="90266" y="41614"/>
                  </a:cubicBezTo>
                  <a:lnTo>
                    <a:pt x="90419" y="41971"/>
                  </a:lnTo>
                  <a:cubicBezTo>
                    <a:pt x="90521" y="42226"/>
                    <a:pt x="90623" y="42481"/>
                    <a:pt x="90674" y="42685"/>
                  </a:cubicBezTo>
                  <a:cubicBezTo>
                    <a:pt x="90725" y="42940"/>
                    <a:pt x="90725" y="43144"/>
                    <a:pt x="90776" y="43348"/>
                  </a:cubicBezTo>
                  <a:lnTo>
                    <a:pt x="90776" y="43501"/>
                  </a:lnTo>
                  <a:lnTo>
                    <a:pt x="90776" y="43603"/>
                  </a:lnTo>
                  <a:cubicBezTo>
                    <a:pt x="90827" y="43909"/>
                    <a:pt x="90878" y="44164"/>
                    <a:pt x="90929" y="44470"/>
                  </a:cubicBezTo>
                  <a:cubicBezTo>
                    <a:pt x="91031" y="44827"/>
                    <a:pt x="91235" y="45184"/>
                    <a:pt x="91490" y="45439"/>
                  </a:cubicBezTo>
                  <a:cubicBezTo>
                    <a:pt x="91898" y="45745"/>
                    <a:pt x="92357" y="45949"/>
                    <a:pt x="92867" y="46102"/>
                  </a:cubicBezTo>
                  <a:cubicBezTo>
                    <a:pt x="93173" y="46153"/>
                    <a:pt x="93428" y="46204"/>
                    <a:pt x="93683" y="46204"/>
                  </a:cubicBezTo>
                  <a:cubicBezTo>
                    <a:pt x="94040" y="46255"/>
                    <a:pt x="94397" y="46255"/>
                    <a:pt x="94754" y="46255"/>
                  </a:cubicBezTo>
                  <a:cubicBezTo>
                    <a:pt x="95417" y="46255"/>
                    <a:pt x="96131" y="46204"/>
                    <a:pt x="96743" y="46153"/>
                  </a:cubicBezTo>
                  <a:lnTo>
                    <a:pt x="97712" y="46051"/>
                  </a:lnTo>
                  <a:lnTo>
                    <a:pt x="98885" y="45949"/>
                  </a:lnTo>
                  <a:cubicBezTo>
                    <a:pt x="99497" y="45898"/>
                    <a:pt x="99956" y="45847"/>
                    <a:pt x="100466" y="45847"/>
                  </a:cubicBezTo>
                  <a:lnTo>
                    <a:pt x="100721" y="45847"/>
                  </a:lnTo>
                  <a:cubicBezTo>
                    <a:pt x="101078" y="45847"/>
                    <a:pt x="101435" y="45898"/>
                    <a:pt x="101792" y="45949"/>
                  </a:cubicBezTo>
                  <a:lnTo>
                    <a:pt x="101894" y="45949"/>
                  </a:lnTo>
                  <a:cubicBezTo>
                    <a:pt x="102251" y="45949"/>
                    <a:pt x="102710" y="46000"/>
                    <a:pt x="103220" y="46051"/>
                  </a:cubicBezTo>
                  <a:cubicBezTo>
                    <a:pt x="105412" y="46357"/>
                    <a:pt x="107554" y="46816"/>
                    <a:pt x="109696" y="47326"/>
                  </a:cubicBezTo>
                  <a:lnTo>
                    <a:pt x="109696" y="47377"/>
                  </a:lnTo>
                  <a:lnTo>
                    <a:pt x="110359" y="47530"/>
                  </a:lnTo>
                  <a:cubicBezTo>
                    <a:pt x="110818" y="46255"/>
                    <a:pt x="111073" y="44878"/>
                    <a:pt x="111073" y="43501"/>
                  </a:cubicBezTo>
                  <a:cubicBezTo>
                    <a:pt x="111124" y="41971"/>
                    <a:pt x="110971" y="40390"/>
                    <a:pt x="110716" y="38809"/>
                  </a:cubicBezTo>
                  <a:cubicBezTo>
                    <a:pt x="110461" y="37228"/>
                    <a:pt x="110104" y="35698"/>
                    <a:pt x="109645" y="34118"/>
                  </a:cubicBezTo>
                  <a:cubicBezTo>
                    <a:pt x="109237" y="32792"/>
                    <a:pt x="108778" y="31415"/>
                    <a:pt x="108268" y="30089"/>
                  </a:cubicBezTo>
                  <a:cubicBezTo>
                    <a:pt x="107707" y="28610"/>
                    <a:pt x="107044" y="27182"/>
                    <a:pt x="106330" y="25805"/>
                  </a:cubicBezTo>
                  <a:cubicBezTo>
                    <a:pt x="105565" y="24428"/>
                    <a:pt x="104699" y="23102"/>
                    <a:pt x="103781" y="21878"/>
                  </a:cubicBezTo>
                  <a:cubicBezTo>
                    <a:pt x="101894" y="19379"/>
                    <a:pt x="99650" y="17186"/>
                    <a:pt x="97151" y="15299"/>
                  </a:cubicBezTo>
                  <a:cubicBezTo>
                    <a:pt x="94499" y="13361"/>
                    <a:pt x="91643" y="11780"/>
                    <a:pt x="88634" y="10608"/>
                  </a:cubicBezTo>
                  <a:cubicBezTo>
                    <a:pt x="85319" y="9282"/>
                    <a:pt x="81801" y="8415"/>
                    <a:pt x="78282" y="8109"/>
                  </a:cubicBezTo>
                  <a:cubicBezTo>
                    <a:pt x="77109" y="7956"/>
                    <a:pt x="75936" y="7905"/>
                    <a:pt x="74763" y="7905"/>
                  </a:cubicBezTo>
                  <a:cubicBezTo>
                    <a:pt x="72519" y="7905"/>
                    <a:pt x="70224" y="8109"/>
                    <a:pt x="68031" y="8517"/>
                  </a:cubicBezTo>
                  <a:cubicBezTo>
                    <a:pt x="64614" y="9129"/>
                    <a:pt x="61299" y="10149"/>
                    <a:pt x="58189" y="11577"/>
                  </a:cubicBezTo>
                  <a:cubicBezTo>
                    <a:pt x="54466" y="13259"/>
                    <a:pt x="50947" y="15401"/>
                    <a:pt x="47785" y="17951"/>
                  </a:cubicBezTo>
                  <a:cubicBezTo>
                    <a:pt x="47887" y="16880"/>
                    <a:pt x="48040" y="15860"/>
                    <a:pt x="48244" y="14840"/>
                  </a:cubicBezTo>
                  <a:cubicBezTo>
                    <a:pt x="48703" y="12443"/>
                    <a:pt x="49417" y="10098"/>
                    <a:pt x="50488" y="7854"/>
                  </a:cubicBezTo>
                  <a:cubicBezTo>
                    <a:pt x="51100" y="6528"/>
                    <a:pt x="51916" y="5304"/>
                    <a:pt x="52834" y="4233"/>
                  </a:cubicBezTo>
                  <a:cubicBezTo>
                    <a:pt x="53548" y="3417"/>
                    <a:pt x="54313" y="2754"/>
                    <a:pt x="55231" y="2142"/>
                  </a:cubicBezTo>
                  <a:cubicBezTo>
                    <a:pt x="55996" y="1632"/>
                    <a:pt x="56812" y="1224"/>
                    <a:pt x="57730" y="918"/>
                  </a:cubicBezTo>
                  <a:lnTo>
                    <a:pt x="57934" y="867"/>
                  </a:lnTo>
                  <a:lnTo>
                    <a:pt x="58240" y="918"/>
                  </a:lnTo>
                  <a:lnTo>
                    <a:pt x="58342" y="918"/>
                  </a:lnTo>
                  <a:cubicBezTo>
                    <a:pt x="58444" y="918"/>
                    <a:pt x="58597" y="816"/>
                    <a:pt x="58648" y="714"/>
                  </a:cubicBezTo>
                  <a:cubicBezTo>
                    <a:pt x="58699" y="612"/>
                    <a:pt x="58648" y="459"/>
                    <a:pt x="58597" y="408"/>
                  </a:cubicBezTo>
                  <a:cubicBezTo>
                    <a:pt x="58597" y="357"/>
                    <a:pt x="58597" y="357"/>
                    <a:pt x="58597" y="306"/>
                  </a:cubicBezTo>
                  <a:cubicBezTo>
                    <a:pt x="58546" y="153"/>
                    <a:pt x="58444" y="51"/>
                    <a:pt x="58291" y="51"/>
                  </a:cubicBezTo>
                  <a:lnTo>
                    <a:pt x="58189" y="51"/>
                  </a:lnTo>
                  <a:lnTo>
                    <a:pt x="57934" y="102"/>
                  </a:lnTo>
                  <a:cubicBezTo>
                    <a:pt x="57475" y="51"/>
                    <a:pt x="57067" y="0"/>
                    <a:pt x="566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64" name="Google Shape;1764;p33"/>
            <p:cNvSpPr/>
            <p:nvPr/>
          </p:nvSpPr>
          <p:spPr>
            <a:xfrm>
              <a:off x="1532265" y="3032874"/>
              <a:ext cx="159847" cy="270851"/>
            </a:xfrm>
            <a:custGeom>
              <a:avLst/>
              <a:gdLst/>
              <a:ahLst/>
              <a:cxnLst/>
              <a:rect l="l" t="t" r="r" b="b"/>
              <a:pathLst>
                <a:path w="12852" h="21777" extrusionOk="0">
                  <a:moveTo>
                    <a:pt x="7548" y="1"/>
                  </a:moveTo>
                  <a:cubicBezTo>
                    <a:pt x="7089" y="1"/>
                    <a:pt x="6579" y="52"/>
                    <a:pt x="6120" y="256"/>
                  </a:cubicBezTo>
                  <a:cubicBezTo>
                    <a:pt x="5814" y="358"/>
                    <a:pt x="5559" y="460"/>
                    <a:pt x="5304" y="664"/>
                  </a:cubicBezTo>
                  <a:cubicBezTo>
                    <a:pt x="5049" y="817"/>
                    <a:pt x="4794" y="970"/>
                    <a:pt x="4539" y="1174"/>
                  </a:cubicBezTo>
                  <a:cubicBezTo>
                    <a:pt x="4080" y="1633"/>
                    <a:pt x="3621" y="2092"/>
                    <a:pt x="3213" y="2653"/>
                  </a:cubicBezTo>
                  <a:cubicBezTo>
                    <a:pt x="2805" y="3214"/>
                    <a:pt x="2448" y="3826"/>
                    <a:pt x="2142" y="4438"/>
                  </a:cubicBezTo>
                  <a:cubicBezTo>
                    <a:pt x="1836" y="5050"/>
                    <a:pt x="1530" y="5662"/>
                    <a:pt x="1326" y="6274"/>
                  </a:cubicBezTo>
                  <a:cubicBezTo>
                    <a:pt x="1071" y="6886"/>
                    <a:pt x="867" y="7447"/>
                    <a:pt x="663" y="8058"/>
                  </a:cubicBezTo>
                  <a:cubicBezTo>
                    <a:pt x="459" y="8721"/>
                    <a:pt x="306" y="9384"/>
                    <a:pt x="204" y="10098"/>
                  </a:cubicBezTo>
                  <a:cubicBezTo>
                    <a:pt x="51" y="10914"/>
                    <a:pt x="0" y="11781"/>
                    <a:pt x="0" y="12699"/>
                  </a:cubicBezTo>
                  <a:cubicBezTo>
                    <a:pt x="51" y="13515"/>
                    <a:pt x="204" y="14331"/>
                    <a:pt x="459" y="15147"/>
                  </a:cubicBezTo>
                  <a:cubicBezTo>
                    <a:pt x="714" y="15963"/>
                    <a:pt x="1071" y="16677"/>
                    <a:pt x="1530" y="17391"/>
                  </a:cubicBezTo>
                  <a:cubicBezTo>
                    <a:pt x="1989" y="18105"/>
                    <a:pt x="2601" y="18768"/>
                    <a:pt x="3315" y="19329"/>
                  </a:cubicBezTo>
                  <a:cubicBezTo>
                    <a:pt x="3825" y="19737"/>
                    <a:pt x="4386" y="20094"/>
                    <a:pt x="4998" y="20400"/>
                  </a:cubicBezTo>
                  <a:cubicBezTo>
                    <a:pt x="5661" y="20808"/>
                    <a:pt x="6375" y="21165"/>
                    <a:pt x="7140" y="21420"/>
                  </a:cubicBezTo>
                  <a:cubicBezTo>
                    <a:pt x="7752" y="21675"/>
                    <a:pt x="8466" y="21777"/>
                    <a:pt x="9129" y="21777"/>
                  </a:cubicBezTo>
                  <a:lnTo>
                    <a:pt x="9435" y="21777"/>
                  </a:lnTo>
                  <a:cubicBezTo>
                    <a:pt x="9792" y="21777"/>
                    <a:pt x="10098" y="21675"/>
                    <a:pt x="10455" y="21573"/>
                  </a:cubicBezTo>
                  <a:cubicBezTo>
                    <a:pt x="10710" y="21471"/>
                    <a:pt x="10914" y="21318"/>
                    <a:pt x="11118" y="21114"/>
                  </a:cubicBezTo>
                  <a:cubicBezTo>
                    <a:pt x="11271" y="20910"/>
                    <a:pt x="11424" y="20706"/>
                    <a:pt x="11526" y="20451"/>
                  </a:cubicBezTo>
                  <a:cubicBezTo>
                    <a:pt x="11679" y="20196"/>
                    <a:pt x="11730" y="19941"/>
                    <a:pt x="11832" y="19635"/>
                  </a:cubicBezTo>
                  <a:cubicBezTo>
                    <a:pt x="11934" y="19023"/>
                    <a:pt x="11985" y="18411"/>
                    <a:pt x="12036" y="17748"/>
                  </a:cubicBezTo>
                  <a:cubicBezTo>
                    <a:pt x="12036" y="16983"/>
                    <a:pt x="12036" y="16269"/>
                    <a:pt x="11985" y="15555"/>
                  </a:cubicBezTo>
                  <a:lnTo>
                    <a:pt x="11985" y="15249"/>
                  </a:lnTo>
                  <a:cubicBezTo>
                    <a:pt x="11985" y="14739"/>
                    <a:pt x="11934" y="14178"/>
                    <a:pt x="11934" y="13668"/>
                  </a:cubicBezTo>
                  <a:lnTo>
                    <a:pt x="11934" y="13107"/>
                  </a:lnTo>
                  <a:lnTo>
                    <a:pt x="11985" y="11883"/>
                  </a:lnTo>
                  <a:cubicBezTo>
                    <a:pt x="12036" y="11118"/>
                    <a:pt x="12138" y="10302"/>
                    <a:pt x="12240" y="9435"/>
                  </a:cubicBezTo>
                  <a:cubicBezTo>
                    <a:pt x="12342" y="8058"/>
                    <a:pt x="12546" y="6580"/>
                    <a:pt x="12699" y="5101"/>
                  </a:cubicBezTo>
                  <a:cubicBezTo>
                    <a:pt x="12801" y="4999"/>
                    <a:pt x="12852" y="4846"/>
                    <a:pt x="12801" y="4693"/>
                  </a:cubicBezTo>
                  <a:lnTo>
                    <a:pt x="12750" y="4642"/>
                  </a:lnTo>
                  <a:lnTo>
                    <a:pt x="12750" y="4591"/>
                  </a:lnTo>
                  <a:cubicBezTo>
                    <a:pt x="12801" y="4438"/>
                    <a:pt x="12699" y="4336"/>
                    <a:pt x="12597" y="4234"/>
                  </a:cubicBezTo>
                  <a:cubicBezTo>
                    <a:pt x="12342" y="3673"/>
                    <a:pt x="12087" y="3112"/>
                    <a:pt x="11730" y="2602"/>
                  </a:cubicBezTo>
                  <a:cubicBezTo>
                    <a:pt x="11322" y="1939"/>
                    <a:pt x="10812" y="1378"/>
                    <a:pt x="10200" y="868"/>
                  </a:cubicBezTo>
                  <a:cubicBezTo>
                    <a:pt x="9537" y="409"/>
                    <a:pt x="8772" y="103"/>
                    <a:pt x="7956" y="1"/>
                  </a:cubicBezTo>
                  <a:close/>
                </a:path>
              </a:pathLst>
            </a:custGeom>
            <a:solidFill>
              <a:srgbClr val="FFC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65" name="Google Shape;1765;p33"/>
            <p:cNvSpPr/>
            <p:nvPr/>
          </p:nvSpPr>
          <p:spPr>
            <a:xfrm>
              <a:off x="1576033" y="3091865"/>
              <a:ext cx="117348" cy="72958"/>
            </a:xfrm>
            <a:custGeom>
              <a:avLst/>
              <a:gdLst/>
              <a:ahLst/>
              <a:cxnLst/>
              <a:rect l="l" t="t" r="r" b="b"/>
              <a:pathLst>
                <a:path w="9435" h="5866" extrusionOk="0">
                  <a:moveTo>
                    <a:pt x="3366" y="1"/>
                  </a:moveTo>
                  <a:lnTo>
                    <a:pt x="3417" y="52"/>
                  </a:lnTo>
                  <a:cubicBezTo>
                    <a:pt x="3009" y="52"/>
                    <a:pt x="2601" y="154"/>
                    <a:pt x="2244" y="307"/>
                  </a:cubicBezTo>
                  <a:cubicBezTo>
                    <a:pt x="1836" y="460"/>
                    <a:pt x="1479" y="715"/>
                    <a:pt x="1173" y="970"/>
                  </a:cubicBezTo>
                  <a:cubicBezTo>
                    <a:pt x="765" y="1225"/>
                    <a:pt x="459" y="1582"/>
                    <a:pt x="204" y="1939"/>
                  </a:cubicBezTo>
                  <a:cubicBezTo>
                    <a:pt x="0" y="2245"/>
                    <a:pt x="51" y="2653"/>
                    <a:pt x="357" y="2857"/>
                  </a:cubicBezTo>
                  <a:cubicBezTo>
                    <a:pt x="469" y="2931"/>
                    <a:pt x="608" y="2979"/>
                    <a:pt x="735" y="2979"/>
                  </a:cubicBezTo>
                  <a:cubicBezTo>
                    <a:pt x="781" y="2979"/>
                    <a:pt x="826" y="2972"/>
                    <a:pt x="867" y="2959"/>
                  </a:cubicBezTo>
                  <a:cubicBezTo>
                    <a:pt x="1071" y="2908"/>
                    <a:pt x="1224" y="2806"/>
                    <a:pt x="1275" y="2704"/>
                  </a:cubicBezTo>
                  <a:lnTo>
                    <a:pt x="1479" y="2449"/>
                  </a:lnTo>
                  <a:cubicBezTo>
                    <a:pt x="1836" y="1990"/>
                    <a:pt x="2346" y="1684"/>
                    <a:pt x="2856" y="1480"/>
                  </a:cubicBezTo>
                  <a:cubicBezTo>
                    <a:pt x="3162" y="1378"/>
                    <a:pt x="3417" y="1327"/>
                    <a:pt x="3723" y="1327"/>
                  </a:cubicBezTo>
                  <a:cubicBezTo>
                    <a:pt x="3813" y="1312"/>
                    <a:pt x="3907" y="1305"/>
                    <a:pt x="4002" y="1305"/>
                  </a:cubicBezTo>
                  <a:cubicBezTo>
                    <a:pt x="4234" y="1305"/>
                    <a:pt x="4476" y="1342"/>
                    <a:pt x="4692" y="1378"/>
                  </a:cubicBezTo>
                  <a:cubicBezTo>
                    <a:pt x="5100" y="1429"/>
                    <a:pt x="5406" y="1582"/>
                    <a:pt x="5763" y="1735"/>
                  </a:cubicBezTo>
                  <a:cubicBezTo>
                    <a:pt x="6120" y="1888"/>
                    <a:pt x="6426" y="2092"/>
                    <a:pt x="6681" y="2347"/>
                  </a:cubicBezTo>
                  <a:cubicBezTo>
                    <a:pt x="6987" y="2602"/>
                    <a:pt x="7242" y="2857"/>
                    <a:pt x="7446" y="3163"/>
                  </a:cubicBezTo>
                  <a:cubicBezTo>
                    <a:pt x="7599" y="3468"/>
                    <a:pt x="7803" y="3774"/>
                    <a:pt x="7905" y="4080"/>
                  </a:cubicBezTo>
                  <a:cubicBezTo>
                    <a:pt x="8007" y="4386"/>
                    <a:pt x="8058" y="4743"/>
                    <a:pt x="8109" y="5049"/>
                  </a:cubicBezTo>
                  <a:lnTo>
                    <a:pt x="8109" y="5151"/>
                  </a:lnTo>
                  <a:lnTo>
                    <a:pt x="8109" y="5304"/>
                  </a:lnTo>
                  <a:cubicBezTo>
                    <a:pt x="8109" y="5406"/>
                    <a:pt x="8160" y="5508"/>
                    <a:pt x="8262" y="5610"/>
                  </a:cubicBezTo>
                  <a:cubicBezTo>
                    <a:pt x="8364" y="5763"/>
                    <a:pt x="8568" y="5814"/>
                    <a:pt x="8721" y="5865"/>
                  </a:cubicBezTo>
                  <a:cubicBezTo>
                    <a:pt x="8925" y="5865"/>
                    <a:pt x="9078" y="5814"/>
                    <a:pt x="9231" y="5661"/>
                  </a:cubicBezTo>
                  <a:cubicBezTo>
                    <a:pt x="9333" y="5559"/>
                    <a:pt x="9435" y="5406"/>
                    <a:pt x="9435" y="5202"/>
                  </a:cubicBezTo>
                  <a:cubicBezTo>
                    <a:pt x="9435" y="4743"/>
                    <a:pt x="9333" y="4335"/>
                    <a:pt x="9231" y="3876"/>
                  </a:cubicBezTo>
                  <a:cubicBezTo>
                    <a:pt x="9078" y="3468"/>
                    <a:pt x="8925" y="3061"/>
                    <a:pt x="8721" y="2704"/>
                  </a:cubicBezTo>
                  <a:cubicBezTo>
                    <a:pt x="8262" y="1990"/>
                    <a:pt x="7650" y="1378"/>
                    <a:pt x="6936" y="919"/>
                  </a:cubicBezTo>
                  <a:cubicBezTo>
                    <a:pt x="6273" y="460"/>
                    <a:pt x="5457" y="154"/>
                    <a:pt x="4641" y="52"/>
                  </a:cubicBezTo>
                  <a:cubicBezTo>
                    <a:pt x="4437" y="1"/>
                    <a:pt x="4233" y="1"/>
                    <a:pt x="4029" y="1"/>
                  </a:cubicBezTo>
                  <a:close/>
                </a:path>
              </a:pathLst>
            </a:custGeom>
            <a:solidFill>
              <a:srgbClr val="152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66" name="Google Shape;1766;p33"/>
            <p:cNvSpPr/>
            <p:nvPr/>
          </p:nvSpPr>
          <p:spPr>
            <a:xfrm>
              <a:off x="1607736" y="3102810"/>
              <a:ext cx="64078" cy="79525"/>
            </a:xfrm>
            <a:custGeom>
              <a:avLst/>
              <a:gdLst/>
              <a:ahLst/>
              <a:cxnLst/>
              <a:rect l="l" t="t" r="r" b="b"/>
              <a:pathLst>
                <a:path w="5152" h="6394" extrusionOk="0">
                  <a:moveTo>
                    <a:pt x="4208" y="0"/>
                  </a:moveTo>
                  <a:cubicBezTo>
                    <a:pt x="4183" y="0"/>
                    <a:pt x="4157" y="13"/>
                    <a:pt x="4132" y="39"/>
                  </a:cubicBezTo>
                  <a:cubicBezTo>
                    <a:pt x="3469" y="141"/>
                    <a:pt x="2806" y="345"/>
                    <a:pt x="2245" y="651"/>
                  </a:cubicBezTo>
                  <a:cubicBezTo>
                    <a:pt x="1633" y="1008"/>
                    <a:pt x="1123" y="1416"/>
                    <a:pt x="766" y="1926"/>
                  </a:cubicBezTo>
                  <a:cubicBezTo>
                    <a:pt x="358" y="2486"/>
                    <a:pt x="154" y="3098"/>
                    <a:pt x="52" y="3710"/>
                  </a:cubicBezTo>
                  <a:cubicBezTo>
                    <a:pt x="1" y="4118"/>
                    <a:pt x="1" y="4475"/>
                    <a:pt x="52" y="4832"/>
                  </a:cubicBezTo>
                  <a:cubicBezTo>
                    <a:pt x="103" y="5189"/>
                    <a:pt x="154" y="5546"/>
                    <a:pt x="307" y="5852"/>
                  </a:cubicBezTo>
                  <a:lnTo>
                    <a:pt x="358" y="6005"/>
                  </a:lnTo>
                  <a:cubicBezTo>
                    <a:pt x="479" y="6247"/>
                    <a:pt x="696" y="6394"/>
                    <a:pt x="907" y="6394"/>
                  </a:cubicBezTo>
                  <a:cubicBezTo>
                    <a:pt x="963" y="6394"/>
                    <a:pt x="1019" y="6384"/>
                    <a:pt x="1072" y="6362"/>
                  </a:cubicBezTo>
                  <a:cubicBezTo>
                    <a:pt x="1276" y="6362"/>
                    <a:pt x="1429" y="6260"/>
                    <a:pt x="1531" y="6107"/>
                  </a:cubicBezTo>
                  <a:cubicBezTo>
                    <a:pt x="1633" y="5954"/>
                    <a:pt x="1633" y="5750"/>
                    <a:pt x="1633" y="5597"/>
                  </a:cubicBezTo>
                  <a:cubicBezTo>
                    <a:pt x="1480" y="5240"/>
                    <a:pt x="1378" y="4832"/>
                    <a:pt x="1378" y="4475"/>
                  </a:cubicBezTo>
                  <a:cubicBezTo>
                    <a:pt x="1327" y="4220"/>
                    <a:pt x="1378" y="3965"/>
                    <a:pt x="1378" y="3710"/>
                  </a:cubicBezTo>
                  <a:cubicBezTo>
                    <a:pt x="1429" y="3506"/>
                    <a:pt x="1531" y="3302"/>
                    <a:pt x="1582" y="3098"/>
                  </a:cubicBezTo>
                  <a:cubicBezTo>
                    <a:pt x="1684" y="2894"/>
                    <a:pt x="1837" y="2741"/>
                    <a:pt x="1939" y="2537"/>
                  </a:cubicBezTo>
                  <a:cubicBezTo>
                    <a:pt x="2143" y="2384"/>
                    <a:pt x="2347" y="2181"/>
                    <a:pt x="2551" y="2028"/>
                  </a:cubicBezTo>
                  <a:cubicBezTo>
                    <a:pt x="2857" y="1875"/>
                    <a:pt x="3163" y="1671"/>
                    <a:pt x="3469" y="1569"/>
                  </a:cubicBezTo>
                  <a:cubicBezTo>
                    <a:pt x="3775" y="1467"/>
                    <a:pt x="4081" y="1416"/>
                    <a:pt x="4387" y="1365"/>
                  </a:cubicBezTo>
                  <a:cubicBezTo>
                    <a:pt x="4999" y="1212"/>
                    <a:pt x="5152" y="447"/>
                    <a:pt x="4642" y="141"/>
                  </a:cubicBezTo>
                  <a:cubicBezTo>
                    <a:pt x="4567" y="66"/>
                    <a:pt x="4465" y="19"/>
                    <a:pt x="4376" y="19"/>
                  </a:cubicBezTo>
                  <a:cubicBezTo>
                    <a:pt x="4343" y="19"/>
                    <a:pt x="4312" y="25"/>
                    <a:pt x="4285" y="39"/>
                  </a:cubicBezTo>
                  <a:cubicBezTo>
                    <a:pt x="4259" y="13"/>
                    <a:pt x="4234" y="0"/>
                    <a:pt x="4208" y="0"/>
                  </a:cubicBezTo>
                  <a:close/>
                </a:path>
              </a:pathLst>
            </a:custGeom>
            <a:solidFill>
              <a:srgbClr val="152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67" name="Google Shape;1767;p33"/>
            <p:cNvSpPr/>
            <p:nvPr/>
          </p:nvSpPr>
          <p:spPr>
            <a:xfrm>
              <a:off x="1615348" y="3233466"/>
              <a:ext cx="45683" cy="42984"/>
            </a:xfrm>
            <a:custGeom>
              <a:avLst/>
              <a:gdLst/>
              <a:ahLst/>
              <a:cxnLst/>
              <a:rect l="l" t="t" r="r" b="b"/>
              <a:pathLst>
                <a:path w="3673" h="3456" extrusionOk="0">
                  <a:moveTo>
                    <a:pt x="1575" y="1"/>
                  </a:moveTo>
                  <a:cubicBezTo>
                    <a:pt x="1531" y="1"/>
                    <a:pt x="1480" y="14"/>
                    <a:pt x="1429" y="39"/>
                  </a:cubicBezTo>
                  <a:lnTo>
                    <a:pt x="1480" y="39"/>
                  </a:lnTo>
                  <a:cubicBezTo>
                    <a:pt x="1327" y="39"/>
                    <a:pt x="1174" y="90"/>
                    <a:pt x="1021" y="192"/>
                  </a:cubicBezTo>
                  <a:lnTo>
                    <a:pt x="766" y="345"/>
                  </a:lnTo>
                  <a:cubicBezTo>
                    <a:pt x="664" y="447"/>
                    <a:pt x="562" y="498"/>
                    <a:pt x="511" y="600"/>
                  </a:cubicBezTo>
                  <a:cubicBezTo>
                    <a:pt x="409" y="702"/>
                    <a:pt x="307" y="855"/>
                    <a:pt x="205" y="1008"/>
                  </a:cubicBezTo>
                  <a:cubicBezTo>
                    <a:pt x="154" y="1161"/>
                    <a:pt x="103" y="1314"/>
                    <a:pt x="52" y="1467"/>
                  </a:cubicBezTo>
                  <a:cubicBezTo>
                    <a:pt x="1" y="1569"/>
                    <a:pt x="1" y="1722"/>
                    <a:pt x="1" y="1824"/>
                  </a:cubicBezTo>
                  <a:cubicBezTo>
                    <a:pt x="1" y="1926"/>
                    <a:pt x="1" y="2028"/>
                    <a:pt x="1" y="2130"/>
                  </a:cubicBezTo>
                  <a:cubicBezTo>
                    <a:pt x="1" y="2232"/>
                    <a:pt x="52" y="2334"/>
                    <a:pt x="103" y="2436"/>
                  </a:cubicBezTo>
                  <a:cubicBezTo>
                    <a:pt x="154" y="2589"/>
                    <a:pt x="205" y="2742"/>
                    <a:pt x="307" y="2844"/>
                  </a:cubicBezTo>
                  <a:cubicBezTo>
                    <a:pt x="460" y="2997"/>
                    <a:pt x="613" y="3150"/>
                    <a:pt x="817" y="3252"/>
                  </a:cubicBezTo>
                  <a:cubicBezTo>
                    <a:pt x="970" y="3303"/>
                    <a:pt x="1174" y="3354"/>
                    <a:pt x="1327" y="3405"/>
                  </a:cubicBezTo>
                  <a:lnTo>
                    <a:pt x="1837" y="3405"/>
                  </a:lnTo>
                  <a:cubicBezTo>
                    <a:pt x="1888" y="3405"/>
                    <a:pt x="1990" y="3405"/>
                    <a:pt x="2092" y="3456"/>
                  </a:cubicBezTo>
                  <a:cubicBezTo>
                    <a:pt x="2296" y="3456"/>
                    <a:pt x="2500" y="3405"/>
                    <a:pt x="2704" y="3354"/>
                  </a:cubicBezTo>
                  <a:cubicBezTo>
                    <a:pt x="2806" y="3303"/>
                    <a:pt x="2908" y="3252"/>
                    <a:pt x="3010" y="3201"/>
                  </a:cubicBezTo>
                  <a:lnTo>
                    <a:pt x="3112" y="3099"/>
                  </a:lnTo>
                  <a:cubicBezTo>
                    <a:pt x="3316" y="2946"/>
                    <a:pt x="3469" y="2742"/>
                    <a:pt x="3520" y="2538"/>
                  </a:cubicBezTo>
                  <a:cubicBezTo>
                    <a:pt x="3622" y="2385"/>
                    <a:pt x="3673" y="2181"/>
                    <a:pt x="3673" y="2028"/>
                  </a:cubicBezTo>
                  <a:cubicBezTo>
                    <a:pt x="3673" y="1773"/>
                    <a:pt x="3673" y="1518"/>
                    <a:pt x="3571" y="1314"/>
                  </a:cubicBezTo>
                  <a:cubicBezTo>
                    <a:pt x="3469" y="1110"/>
                    <a:pt x="3367" y="906"/>
                    <a:pt x="3214" y="753"/>
                  </a:cubicBezTo>
                  <a:cubicBezTo>
                    <a:pt x="3112" y="651"/>
                    <a:pt x="3010" y="549"/>
                    <a:pt x="2908" y="498"/>
                  </a:cubicBezTo>
                  <a:cubicBezTo>
                    <a:pt x="2806" y="396"/>
                    <a:pt x="2653" y="294"/>
                    <a:pt x="2551" y="243"/>
                  </a:cubicBezTo>
                  <a:cubicBezTo>
                    <a:pt x="2341" y="117"/>
                    <a:pt x="2097" y="26"/>
                    <a:pt x="1846" y="26"/>
                  </a:cubicBezTo>
                  <a:cubicBezTo>
                    <a:pt x="1792" y="26"/>
                    <a:pt x="1738" y="30"/>
                    <a:pt x="1684" y="39"/>
                  </a:cubicBezTo>
                  <a:cubicBezTo>
                    <a:pt x="1658" y="14"/>
                    <a:pt x="1620" y="1"/>
                    <a:pt x="15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68" name="Google Shape;1768;p33"/>
            <p:cNvSpPr/>
            <p:nvPr/>
          </p:nvSpPr>
          <p:spPr>
            <a:xfrm>
              <a:off x="1367978" y="3414245"/>
              <a:ext cx="659038" cy="324606"/>
            </a:xfrm>
            <a:custGeom>
              <a:avLst/>
              <a:gdLst/>
              <a:ahLst/>
              <a:cxnLst/>
              <a:rect l="l" t="t" r="r" b="b"/>
              <a:pathLst>
                <a:path w="52988" h="26099" extrusionOk="0">
                  <a:moveTo>
                    <a:pt x="377" y="0"/>
                  </a:moveTo>
                  <a:cubicBezTo>
                    <a:pt x="345" y="0"/>
                    <a:pt x="307" y="13"/>
                    <a:pt x="256" y="39"/>
                  </a:cubicBezTo>
                  <a:cubicBezTo>
                    <a:pt x="226" y="24"/>
                    <a:pt x="200" y="17"/>
                    <a:pt x="177" y="17"/>
                  </a:cubicBezTo>
                  <a:cubicBezTo>
                    <a:pt x="120" y="17"/>
                    <a:pt x="73" y="53"/>
                    <a:pt x="1" y="90"/>
                  </a:cubicBezTo>
                  <a:cubicBezTo>
                    <a:pt x="307" y="1415"/>
                    <a:pt x="664" y="2690"/>
                    <a:pt x="1123" y="3965"/>
                  </a:cubicBezTo>
                  <a:cubicBezTo>
                    <a:pt x="1633" y="5444"/>
                    <a:pt x="2245" y="6821"/>
                    <a:pt x="2908" y="8198"/>
                  </a:cubicBezTo>
                  <a:cubicBezTo>
                    <a:pt x="2959" y="8300"/>
                    <a:pt x="3112" y="8402"/>
                    <a:pt x="3214" y="8402"/>
                  </a:cubicBezTo>
                  <a:cubicBezTo>
                    <a:pt x="4387" y="9626"/>
                    <a:pt x="5713" y="10697"/>
                    <a:pt x="7140" y="11564"/>
                  </a:cubicBezTo>
                  <a:lnTo>
                    <a:pt x="8517" y="12431"/>
                  </a:lnTo>
                  <a:lnTo>
                    <a:pt x="9486" y="13043"/>
                  </a:lnTo>
                  <a:cubicBezTo>
                    <a:pt x="9945" y="13349"/>
                    <a:pt x="10455" y="13706"/>
                    <a:pt x="10863" y="13961"/>
                  </a:cubicBezTo>
                  <a:lnTo>
                    <a:pt x="10914" y="14012"/>
                  </a:lnTo>
                  <a:lnTo>
                    <a:pt x="11985" y="14726"/>
                  </a:lnTo>
                  <a:cubicBezTo>
                    <a:pt x="13923" y="16001"/>
                    <a:pt x="15708" y="17072"/>
                    <a:pt x="17391" y="17990"/>
                  </a:cubicBezTo>
                  <a:cubicBezTo>
                    <a:pt x="18309" y="18500"/>
                    <a:pt x="19278" y="19010"/>
                    <a:pt x="20196" y="19469"/>
                  </a:cubicBezTo>
                  <a:cubicBezTo>
                    <a:pt x="20961" y="19877"/>
                    <a:pt x="21777" y="20234"/>
                    <a:pt x="22695" y="20693"/>
                  </a:cubicBezTo>
                  <a:cubicBezTo>
                    <a:pt x="24429" y="21560"/>
                    <a:pt x="26214" y="22274"/>
                    <a:pt x="28050" y="22937"/>
                  </a:cubicBezTo>
                  <a:cubicBezTo>
                    <a:pt x="29886" y="23600"/>
                    <a:pt x="31772" y="24058"/>
                    <a:pt x="33710" y="24313"/>
                  </a:cubicBezTo>
                  <a:cubicBezTo>
                    <a:pt x="34220" y="24364"/>
                    <a:pt x="34781" y="24415"/>
                    <a:pt x="35342" y="24415"/>
                  </a:cubicBezTo>
                  <a:lnTo>
                    <a:pt x="36464" y="24415"/>
                  </a:lnTo>
                  <a:cubicBezTo>
                    <a:pt x="36566" y="24364"/>
                    <a:pt x="36617" y="24313"/>
                    <a:pt x="36668" y="24262"/>
                  </a:cubicBezTo>
                  <a:cubicBezTo>
                    <a:pt x="36719" y="24160"/>
                    <a:pt x="36770" y="24109"/>
                    <a:pt x="36719" y="24007"/>
                  </a:cubicBezTo>
                  <a:cubicBezTo>
                    <a:pt x="36719" y="23906"/>
                    <a:pt x="36668" y="23855"/>
                    <a:pt x="36617" y="23804"/>
                  </a:cubicBezTo>
                  <a:cubicBezTo>
                    <a:pt x="36566" y="23753"/>
                    <a:pt x="36464" y="23702"/>
                    <a:pt x="36413" y="23702"/>
                  </a:cubicBezTo>
                  <a:cubicBezTo>
                    <a:pt x="36056" y="22835"/>
                    <a:pt x="35801" y="21917"/>
                    <a:pt x="35648" y="20948"/>
                  </a:cubicBezTo>
                  <a:cubicBezTo>
                    <a:pt x="35495" y="20336"/>
                    <a:pt x="35393" y="19622"/>
                    <a:pt x="35291" y="18959"/>
                  </a:cubicBezTo>
                  <a:lnTo>
                    <a:pt x="35291" y="18959"/>
                  </a:lnTo>
                  <a:cubicBezTo>
                    <a:pt x="35903" y="19826"/>
                    <a:pt x="36566" y="20795"/>
                    <a:pt x="37127" y="21713"/>
                  </a:cubicBezTo>
                  <a:cubicBezTo>
                    <a:pt x="37841" y="22835"/>
                    <a:pt x="38555" y="23956"/>
                    <a:pt x="39371" y="25027"/>
                  </a:cubicBezTo>
                  <a:cubicBezTo>
                    <a:pt x="39422" y="25078"/>
                    <a:pt x="39524" y="25129"/>
                    <a:pt x="39626" y="25129"/>
                  </a:cubicBezTo>
                  <a:cubicBezTo>
                    <a:pt x="39677" y="25231"/>
                    <a:pt x="39728" y="25282"/>
                    <a:pt x="39830" y="25282"/>
                  </a:cubicBezTo>
                  <a:cubicBezTo>
                    <a:pt x="40391" y="25435"/>
                    <a:pt x="40952" y="25588"/>
                    <a:pt x="41513" y="25690"/>
                  </a:cubicBezTo>
                  <a:cubicBezTo>
                    <a:pt x="42125" y="25843"/>
                    <a:pt x="42788" y="25894"/>
                    <a:pt x="43553" y="25996"/>
                  </a:cubicBezTo>
                  <a:cubicBezTo>
                    <a:pt x="44318" y="26047"/>
                    <a:pt x="45185" y="26098"/>
                    <a:pt x="45950" y="26098"/>
                  </a:cubicBezTo>
                  <a:cubicBezTo>
                    <a:pt x="46664" y="26098"/>
                    <a:pt x="47429" y="26047"/>
                    <a:pt x="48143" y="25996"/>
                  </a:cubicBezTo>
                  <a:cubicBezTo>
                    <a:pt x="49010" y="25945"/>
                    <a:pt x="49877" y="25741"/>
                    <a:pt x="50693" y="25537"/>
                  </a:cubicBezTo>
                  <a:cubicBezTo>
                    <a:pt x="51101" y="25435"/>
                    <a:pt x="51458" y="25282"/>
                    <a:pt x="51815" y="25129"/>
                  </a:cubicBezTo>
                  <a:cubicBezTo>
                    <a:pt x="52019" y="25027"/>
                    <a:pt x="52223" y="24925"/>
                    <a:pt x="52478" y="24823"/>
                  </a:cubicBezTo>
                  <a:lnTo>
                    <a:pt x="52529" y="24823"/>
                  </a:lnTo>
                  <a:cubicBezTo>
                    <a:pt x="52631" y="24772"/>
                    <a:pt x="52681" y="24721"/>
                    <a:pt x="52783" y="24670"/>
                  </a:cubicBezTo>
                  <a:cubicBezTo>
                    <a:pt x="52783" y="24619"/>
                    <a:pt x="52834" y="24568"/>
                    <a:pt x="52834" y="24568"/>
                  </a:cubicBezTo>
                  <a:cubicBezTo>
                    <a:pt x="52936" y="24415"/>
                    <a:pt x="52987" y="24262"/>
                    <a:pt x="52885" y="24109"/>
                  </a:cubicBezTo>
                  <a:cubicBezTo>
                    <a:pt x="52885" y="24058"/>
                    <a:pt x="52834" y="24058"/>
                    <a:pt x="52834" y="24058"/>
                  </a:cubicBezTo>
                  <a:lnTo>
                    <a:pt x="52834" y="19775"/>
                  </a:lnTo>
                  <a:lnTo>
                    <a:pt x="52834" y="19061"/>
                  </a:lnTo>
                  <a:lnTo>
                    <a:pt x="52834" y="18041"/>
                  </a:lnTo>
                  <a:cubicBezTo>
                    <a:pt x="52834" y="18041"/>
                    <a:pt x="52834" y="17990"/>
                    <a:pt x="52834" y="17990"/>
                  </a:cubicBezTo>
                  <a:cubicBezTo>
                    <a:pt x="52834" y="16817"/>
                    <a:pt x="52885" y="15593"/>
                    <a:pt x="52885" y="14318"/>
                  </a:cubicBezTo>
                  <a:cubicBezTo>
                    <a:pt x="52885" y="14216"/>
                    <a:pt x="52885" y="14114"/>
                    <a:pt x="52885" y="14063"/>
                  </a:cubicBezTo>
                  <a:cubicBezTo>
                    <a:pt x="52834" y="14012"/>
                    <a:pt x="52834" y="13961"/>
                    <a:pt x="52783" y="13961"/>
                  </a:cubicBezTo>
                  <a:lnTo>
                    <a:pt x="52631" y="13808"/>
                  </a:lnTo>
                  <a:cubicBezTo>
                    <a:pt x="51611" y="13502"/>
                    <a:pt x="50591" y="13196"/>
                    <a:pt x="49571" y="12890"/>
                  </a:cubicBezTo>
                  <a:lnTo>
                    <a:pt x="49520" y="12890"/>
                  </a:lnTo>
                  <a:cubicBezTo>
                    <a:pt x="48908" y="12686"/>
                    <a:pt x="48194" y="12482"/>
                    <a:pt x="47531" y="12227"/>
                  </a:cubicBezTo>
                  <a:cubicBezTo>
                    <a:pt x="46511" y="11921"/>
                    <a:pt x="45695" y="11615"/>
                    <a:pt x="44930" y="11309"/>
                  </a:cubicBezTo>
                  <a:cubicBezTo>
                    <a:pt x="44165" y="11054"/>
                    <a:pt x="43502" y="10697"/>
                    <a:pt x="42839" y="10289"/>
                  </a:cubicBezTo>
                  <a:cubicBezTo>
                    <a:pt x="42023" y="9830"/>
                    <a:pt x="41309" y="9269"/>
                    <a:pt x="40697" y="8606"/>
                  </a:cubicBezTo>
                  <a:cubicBezTo>
                    <a:pt x="40034" y="7841"/>
                    <a:pt x="39473" y="7076"/>
                    <a:pt x="38963" y="6209"/>
                  </a:cubicBezTo>
                  <a:cubicBezTo>
                    <a:pt x="38759" y="5903"/>
                    <a:pt x="38504" y="5597"/>
                    <a:pt x="38300" y="5342"/>
                  </a:cubicBezTo>
                  <a:cubicBezTo>
                    <a:pt x="37994" y="4883"/>
                    <a:pt x="37790" y="4424"/>
                    <a:pt x="37637" y="3965"/>
                  </a:cubicBezTo>
                  <a:cubicBezTo>
                    <a:pt x="37504" y="3743"/>
                    <a:pt x="37293" y="3599"/>
                    <a:pt x="37073" y="3599"/>
                  </a:cubicBezTo>
                  <a:cubicBezTo>
                    <a:pt x="37040" y="3599"/>
                    <a:pt x="37007" y="3602"/>
                    <a:pt x="36974" y="3608"/>
                  </a:cubicBezTo>
                  <a:cubicBezTo>
                    <a:pt x="36872" y="3608"/>
                    <a:pt x="36770" y="3608"/>
                    <a:pt x="36668" y="3659"/>
                  </a:cubicBezTo>
                  <a:cubicBezTo>
                    <a:pt x="34730" y="4883"/>
                    <a:pt x="32690" y="5852"/>
                    <a:pt x="30497" y="6617"/>
                  </a:cubicBezTo>
                  <a:cubicBezTo>
                    <a:pt x="27387" y="7739"/>
                    <a:pt x="24123" y="8453"/>
                    <a:pt x="20859" y="8759"/>
                  </a:cubicBezTo>
                  <a:cubicBezTo>
                    <a:pt x="19941" y="8810"/>
                    <a:pt x="19074" y="8861"/>
                    <a:pt x="18207" y="8861"/>
                  </a:cubicBezTo>
                  <a:cubicBezTo>
                    <a:pt x="16575" y="8861"/>
                    <a:pt x="14943" y="8708"/>
                    <a:pt x="13311" y="8453"/>
                  </a:cubicBezTo>
                  <a:cubicBezTo>
                    <a:pt x="11526" y="8096"/>
                    <a:pt x="9792" y="7586"/>
                    <a:pt x="8109" y="6821"/>
                  </a:cubicBezTo>
                  <a:cubicBezTo>
                    <a:pt x="6784" y="6209"/>
                    <a:pt x="5560" y="5444"/>
                    <a:pt x="4438" y="4526"/>
                  </a:cubicBezTo>
                  <a:cubicBezTo>
                    <a:pt x="3367" y="3608"/>
                    <a:pt x="2398" y="2588"/>
                    <a:pt x="1582" y="1415"/>
                  </a:cubicBezTo>
                  <a:cubicBezTo>
                    <a:pt x="1327" y="1058"/>
                    <a:pt x="1072" y="701"/>
                    <a:pt x="868" y="345"/>
                  </a:cubicBezTo>
                  <a:cubicBezTo>
                    <a:pt x="766" y="192"/>
                    <a:pt x="664" y="90"/>
                    <a:pt x="460" y="39"/>
                  </a:cubicBezTo>
                  <a:cubicBezTo>
                    <a:pt x="434" y="13"/>
                    <a:pt x="409" y="0"/>
                    <a:pt x="3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69" name="Google Shape;1769;p33"/>
            <p:cNvSpPr/>
            <p:nvPr/>
          </p:nvSpPr>
          <p:spPr>
            <a:xfrm>
              <a:off x="2392355" y="2592686"/>
              <a:ext cx="194100" cy="98965"/>
            </a:xfrm>
            <a:custGeom>
              <a:avLst/>
              <a:gdLst/>
              <a:ahLst/>
              <a:cxnLst/>
              <a:rect l="l" t="t" r="r" b="b"/>
              <a:pathLst>
                <a:path w="15606" h="7957" extrusionOk="0">
                  <a:moveTo>
                    <a:pt x="2295" y="0"/>
                  </a:moveTo>
                  <a:cubicBezTo>
                    <a:pt x="2193" y="0"/>
                    <a:pt x="2142" y="51"/>
                    <a:pt x="2040" y="51"/>
                  </a:cubicBezTo>
                  <a:cubicBezTo>
                    <a:pt x="1938" y="102"/>
                    <a:pt x="1836" y="102"/>
                    <a:pt x="1785" y="204"/>
                  </a:cubicBezTo>
                  <a:cubicBezTo>
                    <a:pt x="1632" y="255"/>
                    <a:pt x="1479" y="357"/>
                    <a:pt x="1377" y="459"/>
                  </a:cubicBezTo>
                  <a:cubicBezTo>
                    <a:pt x="1275" y="561"/>
                    <a:pt x="1122" y="714"/>
                    <a:pt x="1071" y="918"/>
                  </a:cubicBezTo>
                  <a:cubicBezTo>
                    <a:pt x="816" y="1224"/>
                    <a:pt x="663" y="1632"/>
                    <a:pt x="510" y="1989"/>
                  </a:cubicBezTo>
                  <a:cubicBezTo>
                    <a:pt x="357" y="2499"/>
                    <a:pt x="204" y="3009"/>
                    <a:pt x="102" y="3570"/>
                  </a:cubicBezTo>
                  <a:cubicBezTo>
                    <a:pt x="0" y="3927"/>
                    <a:pt x="255" y="4284"/>
                    <a:pt x="612" y="4386"/>
                  </a:cubicBezTo>
                  <a:lnTo>
                    <a:pt x="714" y="4386"/>
                  </a:lnTo>
                  <a:lnTo>
                    <a:pt x="765" y="4488"/>
                  </a:lnTo>
                  <a:cubicBezTo>
                    <a:pt x="816" y="4641"/>
                    <a:pt x="867" y="4794"/>
                    <a:pt x="969" y="4947"/>
                  </a:cubicBezTo>
                  <a:cubicBezTo>
                    <a:pt x="969" y="4896"/>
                    <a:pt x="1020" y="4794"/>
                    <a:pt x="1020" y="4692"/>
                  </a:cubicBezTo>
                  <a:lnTo>
                    <a:pt x="1173" y="4182"/>
                  </a:lnTo>
                  <a:lnTo>
                    <a:pt x="1173" y="4131"/>
                  </a:lnTo>
                  <a:cubicBezTo>
                    <a:pt x="1275" y="3876"/>
                    <a:pt x="1377" y="3570"/>
                    <a:pt x="1479" y="3315"/>
                  </a:cubicBezTo>
                  <a:lnTo>
                    <a:pt x="1632" y="3672"/>
                  </a:lnTo>
                  <a:cubicBezTo>
                    <a:pt x="1683" y="3876"/>
                    <a:pt x="1785" y="4131"/>
                    <a:pt x="1836" y="4386"/>
                  </a:cubicBezTo>
                  <a:cubicBezTo>
                    <a:pt x="1887" y="4590"/>
                    <a:pt x="1938" y="4845"/>
                    <a:pt x="1938" y="5049"/>
                  </a:cubicBezTo>
                  <a:lnTo>
                    <a:pt x="1938" y="5202"/>
                  </a:lnTo>
                  <a:lnTo>
                    <a:pt x="1938" y="5253"/>
                  </a:lnTo>
                  <a:cubicBezTo>
                    <a:pt x="1989" y="5559"/>
                    <a:pt x="2040" y="5865"/>
                    <a:pt x="2091" y="6171"/>
                  </a:cubicBezTo>
                  <a:cubicBezTo>
                    <a:pt x="2193" y="6528"/>
                    <a:pt x="2397" y="6885"/>
                    <a:pt x="2703" y="7140"/>
                  </a:cubicBezTo>
                  <a:cubicBezTo>
                    <a:pt x="3111" y="7446"/>
                    <a:pt x="3570" y="7650"/>
                    <a:pt x="4080" y="7752"/>
                  </a:cubicBezTo>
                  <a:cubicBezTo>
                    <a:pt x="4335" y="7803"/>
                    <a:pt x="4590" y="7854"/>
                    <a:pt x="4896" y="7905"/>
                  </a:cubicBezTo>
                  <a:cubicBezTo>
                    <a:pt x="5253" y="7905"/>
                    <a:pt x="5559" y="7956"/>
                    <a:pt x="5916" y="7956"/>
                  </a:cubicBezTo>
                  <a:lnTo>
                    <a:pt x="5967" y="7956"/>
                  </a:lnTo>
                  <a:cubicBezTo>
                    <a:pt x="6579" y="7956"/>
                    <a:pt x="7293" y="7905"/>
                    <a:pt x="7905" y="7803"/>
                  </a:cubicBezTo>
                  <a:lnTo>
                    <a:pt x="8925" y="7752"/>
                  </a:lnTo>
                  <a:lnTo>
                    <a:pt x="10047" y="7599"/>
                  </a:lnTo>
                  <a:cubicBezTo>
                    <a:pt x="10710" y="7548"/>
                    <a:pt x="11169" y="7548"/>
                    <a:pt x="11628" y="7548"/>
                  </a:cubicBezTo>
                  <a:lnTo>
                    <a:pt x="11883" y="7548"/>
                  </a:lnTo>
                  <a:cubicBezTo>
                    <a:pt x="12291" y="7548"/>
                    <a:pt x="12648" y="7599"/>
                    <a:pt x="13005" y="7599"/>
                  </a:cubicBezTo>
                  <a:lnTo>
                    <a:pt x="13056" y="7599"/>
                  </a:lnTo>
                  <a:cubicBezTo>
                    <a:pt x="13362" y="7599"/>
                    <a:pt x="13719" y="7650"/>
                    <a:pt x="14127" y="7701"/>
                  </a:cubicBezTo>
                  <a:cubicBezTo>
                    <a:pt x="14331" y="7599"/>
                    <a:pt x="14535" y="7497"/>
                    <a:pt x="14688" y="7395"/>
                  </a:cubicBezTo>
                  <a:cubicBezTo>
                    <a:pt x="14943" y="7242"/>
                    <a:pt x="15147" y="7089"/>
                    <a:pt x="15351" y="6936"/>
                  </a:cubicBezTo>
                  <a:cubicBezTo>
                    <a:pt x="15453" y="6834"/>
                    <a:pt x="15504" y="6732"/>
                    <a:pt x="15504" y="6630"/>
                  </a:cubicBezTo>
                  <a:cubicBezTo>
                    <a:pt x="15606" y="6171"/>
                    <a:pt x="15300" y="5763"/>
                    <a:pt x="14892" y="5763"/>
                  </a:cubicBezTo>
                  <a:lnTo>
                    <a:pt x="14331" y="5763"/>
                  </a:lnTo>
                  <a:cubicBezTo>
                    <a:pt x="13719" y="5763"/>
                    <a:pt x="13107" y="5763"/>
                    <a:pt x="12495" y="5661"/>
                  </a:cubicBezTo>
                  <a:cubicBezTo>
                    <a:pt x="11271" y="5559"/>
                    <a:pt x="10098" y="5304"/>
                    <a:pt x="9027" y="4896"/>
                  </a:cubicBezTo>
                  <a:cubicBezTo>
                    <a:pt x="8364" y="4641"/>
                    <a:pt x="7752" y="4284"/>
                    <a:pt x="7191" y="3876"/>
                  </a:cubicBezTo>
                  <a:cubicBezTo>
                    <a:pt x="6528" y="3366"/>
                    <a:pt x="5916" y="2754"/>
                    <a:pt x="5355" y="2091"/>
                  </a:cubicBezTo>
                  <a:cubicBezTo>
                    <a:pt x="4998" y="1683"/>
                    <a:pt x="4641" y="1275"/>
                    <a:pt x="4233" y="867"/>
                  </a:cubicBezTo>
                  <a:cubicBezTo>
                    <a:pt x="4029" y="663"/>
                    <a:pt x="3774" y="408"/>
                    <a:pt x="3519" y="255"/>
                  </a:cubicBezTo>
                  <a:cubicBezTo>
                    <a:pt x="3417" y="204"/>
                    <a:pt x="3315" y="153"/>
                    <a:pt x="3213" y="102"/>
                  </a:cubicBezTo>
                  <a:cubicBezTo>
                    <a:pt x="3060" y="51"/>
                    <a:pt x="2907" y="0"/>
                    <a:pt x="2754"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70" name="Google Shape;1770;p33"/>
            <p:cNvSpPr/>
            <p:nvPr/>
          </p:nvSpPr>
          <p:spPr>
            <a:xfrm>
              <a:off x="1528459" y="2330727"/>
              <a:ext cx="204883" cy="91341"/>
            </a:xfrm>
            <a:custGeom>
              <a:avLst/>
              <a:gdLst/>
              <a:ahLst/>
              <a:cxnLst/>
              <a:rect l="l" t="t" r="r" b="b"/>
              <a:pathLst>
                <a:path w="16473" h="7344" extrusionOk="0">
                  <a:moveTo>
                    <a:pt x="10098" y="0"/>
                  </a:moveTo>
                  <a:cubicBezTo>
                    <a:pt x="9333" y="0"/>
                    <a:pt x="8517" y="102"/>
                    <a:pt x="7701" y="255"/>
                  </a:cubicBezTo>
                  <a:cubicBezTo>
                    <a:pt x="6834" y="408"/>
                    <a:pt x="6018" y="714"/>
                    <a:pt x="5151" y="1020"/>
                  </a:cubicBezTo>
                  <a:cubicBezTo>
                    <a:pt x="4386" y="1326"/>
                    <a:pt x="3621" y="1734"/>
                    <a:pt x="2907" y="2193"/>
                  </a:cubicBezTo>
                  <a:cubicBezTo>
                    <a:pt x="2397" y="2499"/>
                    <a:pt x="1989" y="2856"/>
                    <a:pt x="1581" y="3213"/>
                  </a:cubicBezTo>
                  <a:cubicBezTo>
                    <a:pt x="1479" y="3264"/>
                    <a:pt x="1428" y="3366"/>
                    <a:pt x="1377" y="3417"/>
                  </a:cubicBezTo>
                  <a:cubicBezTo>
                    <a:pt x="1224" y="3621"/>
                    <a:pt x="1122" y="3825"/>
                    <a:pt x="969" y="4029"/>
                  </a:cubicBezTo>
                  <a:cubicBezTo>
                    <a:pt x="510" y="4743"/>
                    <a:pt x="204" y="5610"/>
                    <a:pt x="102" y="6477"/>
                  </a:cubicBezTo>
                  <a:cubicBezTo>
                    <a:pt x="102" y="6579"/>
                    <a:pt x="102" y="6630"/>
                    <a:pt x="204" y="6732"/>
                  </a:cubicBezTo>
                  <a:lnTo>
                    <a:pt x="102" y="6834"/>
                  </a:lnTo>
                  <a:cubicBezTo>
                    <a:pt x="0" y="6987"/>
                    <a:pt x="51" y="7191"/>
                    <a:pt x="204" y="7293"/>
                  </a:cubicBezTo>
                  <a:cubicBezTo>
                    <a:pt x="255" y="7344"/>
                    <a:pt x="306" y="7344"/>
                    <a:pt x="357" y="7344"/>
                  </a:cubicBezTo>
                  <a:cubicBezTo>
                    <a:pt x="510" y="7344"/>
                    <a:pt x="612" y="7293"/>
                    <a:pt x="663" y="7191"/>
                  </a:cubicBezTo>
                  <a:cubicBezTo>
                    <a:pt x="816" y="6936"/>
                    <a:pt x="1020" y="6681"/>
                    <a:pt x="1224" y="6477"/>
                  </a:cubicBezTo>
                  <a:cubicBezTo>
                    <a:pt x="1683" y="5916"/>
                    <a:pt x="2193" y="5508"/>
                    <a:pt x="2805" y="5100"/>
                  </a:cubicBezTo>
                  <a:cubicBezTo>
                    <a:pt x="3570" y="4590"/>
                    <a:pt x="4386" y="4182"/>
                    <a:pt x="5304" y="3876"/>
                  </a:cubicBezTo>
                  <a:cubicBezTo>
                    <a:pt x="6324" y="3519"/>
                    <a:pt x="7446" y="3315"/>
                    <a:pt x="8568" y="3264"/>
                  </a:cubicBezTo>
                  <a:lnTo>
                    <a:pt x="9486" y="3264"/>
                  </a:lnTo>
                  <a:cubicBezTo>
                    <a:pt x="10251" y="3264"/>
                    <a:pt x="11016" y="3315"/>
                    <a:pt x="11730" y="3468"/>
                  </a:cubicBezTo>
                  <a:cubicBezTo>
                    <a:pt x="12393" y="3570"/>
                    <a:pt x="13056" y="3774"/>
                    <a:pt x="13668" y="4029"/>
                  </a:cubicBezTo>
                  <a:cubicBezTo>
                    <a:pt x="13464" y="4080"/>
                    <a:pt x="13311" y="4131"/>
                    <a:pt x="13056" y="4182"/>
                  </a:cubicBezTo>
                  <a:cubicBezTo>
                    <a:pt x="12597" y="4284"/>
                    <a:pt x="12087" y="4488"/>
                    <a:pt x="11628" y="4641"/>
                  </a:cubicBezTo>
                  <a:cubicBezTo>
                    <a:pt x="11475" y="4692"/>
                    <a:pt x="11322" y="4794"/>
                    <a:pt x="11220" y="4845"/>
                  </a:cubicBezTo>
                  <a:lnTo>
                    <a:pt x="11322" y="4845"/>
                  </a:lnTo>
                  <a:lnTo>
                    <a:pt x="11730" y="4794"/>
                  </a:lnTo>
                  <a:cubicBezTo>
                    <a:pt x="12444" y="4794"/>
                    <a:pt x="13209" y="4845"/>
                    <a:pt x="13923" y="4845"/>
                  </a:cubicBezTo>
                  <a:lnTo>
                    <a:pt x="14790" y="4845"/>
                  </a:lnTo>
                  <a:cubicBezTo>
                    <a:pt x="15045" y="4845"/>
                    <a:pt x="15300" y="4845"/>
                    <a:pt x="15555" y="4794"/>
                  </a:cubicBezTo>
                  <a:cubicBezTo>
                    <a:pt x="15657" y="4743"/>
                    <a:pt x="15759" y="4743"/>
                    <a:pt x="15861" y="4692"/>
                  </a:cubicBezTo>
                  <a:cubicBezTo>
                    <a:pt x="16014" y="4590"/>
                    <a:pt x="16116" y="4488"/>
                    <a:pt x="16218" y="4386"/>
                  </a:cubicBezTo>
                  <a:cubicBezTo>
                    <a:pt x="16269" y="4335"/>
                    <a:pt x="16269" y="4284"/>
                    <a:pt x="16320" y="4233"/>
                  </a:cubicBezTo>
                  <a:cubicBezTo>
                    <a:pt x="16320" y="4182"/>
                    <a:pt x="16320" y="4182"/>
                    <a:pt x="16320" y="4131"/>
                  </a:cubicBezTo>
                  <a:cubicBezTo>
                    <a:pt x="16320" y="4080"/>
                    <a:pt x="16371" y="4029"/>
                    <a:pt x="16371" y="3927"/>
                  </a:cubicBezTo>
                  <a:cubicBezTo>
                    <a:pt x="16422" y="3774"/>
                    <a:pt x="16473" y="3570"/>
                    <a:pt x="16473" y="3417"/>
                  </a:cubicBezTo>
                  <a:cubicBezTo>
                    <a:pt x="16473" y="3060"/>
                    <a:pt x="16371" y="2703"/>
                    <a:pt x="16218" y="2397"/>
                  </a:cubicBezTo>
                  <a:cubicBezTo>
                    <a:pt x="16116" y="2244"/>
                    <a:pt x="16014" y="2142"/>
                    <a:pt x="15912" y="1989"/>
                  </a:cubicBezTo>
                  <a:cubicBezTo>
                    <a:pt x="15759" y="1836"/>
                    <a:pt x="15606" y="1734"/>
                    <a:pt x="15453" y="1581"/>
                  </a:cubicBezTo>
                  <a:cubicBezTo>
                    <a:pt x="15198" y="1377"/>
                    <a:pt x="14943" y="1224"/>
                    <a:pt x="14637" y="1122"/>
                  </a:cubicBezTo>
                  <a:cubicBezTo>
                    <a:pt x="14331" y="918"/>
                    <a:pt x="13974" y="765"/>
                    <a:pt x="13617" y="663"/>
                  </a:cubicBezTo>
                  <a:cubicBezTo>
                    <a:pt x="13005" y="459"/>
                    <a:pt x="12342" y="306"/>
                    <a:pt x="11679" y="153"/>
                  </a:cubicBezTo>
                  <a:cubicBezTo>
                    <a:pt x="11475" y="102"/>
                    <a:pt x="11118" y="51"/>
                    <a:pt x="10812" y="51"/>
                  </a:cubicBezTo>
                  <a:cubicBezTo>
                    <a:pt x="10608" y="0"/>
                    <a:pt x="10353" y="0"/>
                    <a:pt x="10098"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71" name="Google Shape;1771;p33"/>
            <p:cNvSpPr/>
            <p:nvPr/>
          </p:nvSpPr>
          <p:spPr>
            <a:xfrm>
              <a:off x="1485326" y="2378300"/>
              <a:ext cx="896893" cy="1029452"/>
            </a:xfrm>
            <a:custGeom>
              <a:avLst/>
              <a:gdLst/>
              <a:ahLst/>
              <a:cxnLst/>
              <a:rect l="l" t="t" r="r" b="b"/>
              <a:pathLst>
                <a:path w="72112" h="82770" extrusionOk="0">
                  <a:moveTo>
                    <a:pt x="30395" y="0"/>
                  </a:moveTo>
                  <a:cubicBezTo>
                    <a:pt x="30242" y="0"/>
                    <a:pt x="30140" y="51"/>
                    <a:pt x="30038" y="102"/>
                  </a:cubicBezTo>
                  <a:cubicBezTo>
                    <a:pt x="26672" y="1938"/>
                    <a:pt x="23510" y="4131"/>
                    <a:pt x="20552" y="6579"/>
                  </a:cubicBezTo>
                  <a:cubicBezTo>
                    <a:pt x="17544" y="9027"/>
                    <a:pt x="14790" y="11832"/>
                    <a:pt x="12393" y="14840"/>
                  </a:cubicBezTo>
                  <a:cubicBezTo>
                    <a:pt x="11169" y="16370"/>
                    <a:pt x="10098" y="17951"/>
                    <a:pt x="9129" y="19583"/>
                  </a:cubicBezTo>
                  <a:cubicBezTo>
                    <a:pt x="8109" y="21266"/>
                    <a:pt x="7191" y="22949"/>
                    <a:pt x="6375" y="24734"/>
                  </a:cubicBezTo>
                  <a:cubicBezTo>
                    <a:pt x="4692" y="28304"/>
                    <a:pt x="3315" y="32027"/>
                    <a:pt x="2346" y="35801"/>
                  </a:cubicBezTo>
                  <a:cubicBezTo>
                    <a:pt x="1836" y="37636"/>
                    <a:pt x="1428" y="39574"/>
                    <a:pt x="1122" y="41563"/>
                  </a:cubicBezTo>
                  <a:cubicBezTo>
                    <a:pt x="867" y="43042"/>
                    <a:pt x="663" y="44572"/>
                    <a:pt x="459" y="46357"/>
                  </a:cubicBezTo>
                  <a:cubicBezTo>
                    <a:pt x="153" y="49213"/>
                    <a:pt x="0" y="52069"/>
                    <a:pt x="51" y="54925"/>
                  </a:cubicBezTo>
                  <a:cubicBezTo>
                    <a:pt x="51" y="57424"/>
                    <a:pt x="306" y="59923"/>
                    <a:pt x="867" y="62370"/>
                  </a:cubicBezTo>
                  <a:cubicBezTo>
                    <a:pt x="1122" y="63441"/>
                    <a:pt x="1428" y="64512"/>
                    <a:pt x="1887" y="65532"/>
                  </a:cubicBezTo>
                  <a:cubicBezTo>
                    <a:pt x="2295" y="66552"/>
                    <a:pt x="2856" y="67419"/>
                    <a:pt x="3570" y="68235"/>
                  </a:cubicBezTo>
                  <a:cubicBezTo>
                    <a:pt x="3621" y="68337"/>
                    <a:pt x="3672" y="68388"/>
                    <a:pt x="3825" y="68490"/>
                  </a:cubicBezTo>
                  <a:cubicBezTo>
                    <a:pt x="3876" y="68490"/>
                    <a:pt x="3978" y="68541"/>
                    <a:pt x="4131" y="68541"/>
                  </a:cubicBezTo>
                  <a:cubicBezTo>
                    <a:pt x="4386" y="68541"/>
                    <a:pt x="4590" y="68388"/>
                    <a:pt x="4692" y="68184"/>
                  </a:cubicBezTo>
                  <a:cubicBezTo>
                    <a:pt x="4998" y="67521"/>
                    <a:pt x="5202" y="66858"/>
                    <a:pt x="5355" y="66195"/>
                  </a:cubicBezTo>
                  <a:cubicBezTo>
                    <a:pt x="5508" y="65481"/>
                    <a:pt x="5661" y="64716"/>
                    <a:pt x="5814" y="64002"/>
                  </a:cubicBezTo>
                  <a:lnTo>
                    <a:pt x="5865" y="63849"/>
                  </a:lnTo>
                  <a:lnTo>
                    <a:pt x="5865" y="63645"/>
                  </a:lnTo>
                  <a:cubicBezTo>
                    <a:pt x="6120" y="62013"/>
                    <a:pt x="6528" y="60382"/>
                    <a:pt x="7038" y="58801"/>
                  </a:cubicBezTo>
                  <a:cubicBezTo>
                    <a:pt x="7293" y="57985"/>
                    <a:pt x="7650" y="57271"/>
                    <a:pt x="8109" y="56557"/>
                  </a:cubicBezTo>
                  <a:cubicBezTo>
                    <a:pt x="8364" y="56200"/>
                    <a:pt x="8619" y="55894"/>
                    <a:pt x="8925" y="55639"/>
                  </a:cubicBezTo>
                  <a:cubicBezTo>
                    <a:pt x="9333" y="55231"/>
                    <a:pt x="9894" y="54976"/>
                    <a:pt x="10455" y="54874"/>
                  </a:cubicBezTo>
                  <a:cubicBezTo>
                    <a:pt x="10710" y="54823"/>
                    <a:pt x="11016" y="54772"/>
                    <a:pt x="11271" y="54772"/>
                  </a:cubicBezTo>
                  <a:lnTo>
                    <a:pt x="11526" y="54772"/>
                  </a:lnTo>
                  <a:cubicBezTo>
                    <a:pt x="12087" y="54823"/>
                    <a:pt x="12648" y="54976"/>
                    <a:pt x="13209" y="55129"/>
                  </a:cubicBezTo>
                  <a:cubicBezTo>
                    <a:pt x="13821" y="55384"/>
                    <a:pt x="14382" y="55639"/>
                    <a:pt x="14892" y="55996"/>
                  </a:cubicBezTo>
                  <a:cubicBezTo>
                    <a:pt x="15504" y="56404"/>
                    <a:pt x="16065" y="56914"/>
                    <a:pt x="16575" y="57475"/>
                  </a:cubicBezTo>
                  <a:cubicBezTo>
                    <a:pt x="16269" y="58852"/>
                    <a:pt x="16014" y="60178"/>
                    <a:pt x="15861" y="61554"/>
                  </a:cubicBezTo>
                  <a:lnTo>
                    <a:pt x="15861" y="61248"/>
                  </a:lnTo>
                  <a:cubicBezTo>
                    <a:pt x="15861" y="61044"/>
                    <a:pt x="15810" y="60789"/>
                    <a:pt x="15759" y="60535"/>
                  </a:cubicBezTo>
                  <a:lnTo>
                    <a:pt x="15759" y="60433"/>
                  </a:lnTo>
                  <a:lnTo>
                    <a:pt x="15759" y="60382"/>
                  </a:lnTo>
                  <a:cubicBezTo>
                    <a:pt x="15759" y="60229"/>
                    <a:pt x="15708" y="60127"/>
                    <a:pt x="15657" y="60025"/>
                  </a:cubicBezTo>
                  <a:cubicBezTo>
                    <a:pt x="15504" y="59668"/>
                    <a:pt x="15300" y="59311"/>
                    <a:pt x="15045" y="59056"/>
                  </a:cubicBezTo>
                  <a:cubicBezTo>
                    <a:pt x="14790" y="58699"/>
                    <a:pt x="14484" y="58444"/>
                    <a:pt x="14178" y="58189"/>
                  </a:cubicBezTo>
                  <a:cubicBezTo>
                    <a:pt x="14076" y="58087"/>
                    <a:pt x="13923" y="58087"/>
                    <a:pt x="13821" y="58087"/>
                  </a:cubicBezTo>
                  <a:cubicBezTo>
                    <a:pt x="13719" y="58087"/>
                    <a:pt x="13617" y="58087"/>
                    <a:pt x="13515" y="58138"/>
                  </a:cubicBezTo>
                  <a:cubicBezTo>
                    <a:pt x="13158" y="58036"/>
                    <a:pt x="12750" y="57934"/>
                    <a:pt x="12393" y="57883"/>
                  </a:cubicBezTo>
                  <a:cubicBezTo>
                    <a:pt x="12189" y="57832"/>
                    <a:pt x="11985" y="57832"/>
                    <a:pt x="11730" y="57832"/>
                  </a:cubicBezTo>
                  <a:cubicBezTo>
                    <a:pt x="11526" y="57832"/>
                    <a:pt x="11271" y="57832"/>
                    <a:pt x="11016" y="57883"/>
                  </a:cubicBezTo>
                  <a:cubicBezTo>
                    <a:pt x="10608" y="57934"/>
                    <a:pt x="10251" y="58087"/>
                    <a:pt x="9894" y="58342"/>
                  </a:cubicBezTo>
                  <a:cubicBezTo>
                    <a:pt x="9690" y="58444"/>
                    <a:pt x="9537" y="58597"/>
                    <a:pt x="9333" y="58699"/>
                  </a:cubicBezTo>
                  <a:cubicBezTo>
                    <a:pt x="9180" y="58903"/>
                    <a:pt x="9027" y="59056"/>
                    <a:pt x="8874" y="59260"/>
                  </a:cubicBezTo>
                  <a:cubicBezTo>
                    <a:pt x="8619" y="59566"/>
                    <a:pt x="8415" y="59974"/>
                    <a:pt x="8211" y="60331"/>
                  </a:cubicBezTo>
                  <a:cubicBezTo>
                    <a:pt x="8058" y="60738"/>
                    <a:pt x="7905" y="61197"/>
                    <a:pt x="7854" y="61605"/>
                  </a:cubicBezTo>
                  <a:cubicBezTo>
                    <a:pt x="7701" y="62472"/>
                    <a:pt x="7701" y="63339"/>
                    <a:pt x="7854" y="64155"/>
                  </a:cubicBezTo>
                  <a:cubicBezTo>
                    <a:pt x="8007" y="65022"/>
                    <a:pt x="8364" y="65787"/>
                    <a:pt x="8874" y="66450"/>
                  </a:cubicBezTo>
                  <a:cubicBezTo>
                    <a:pt x="9027" y="66603"/>
                    <a:pt x="9180" y="66756"/>
                    <a:pt x="9333" y="66909"/>
                  </a:cubicBezTo>
                  <a:cubicBezTo>
                    <a:pt x="9486" y="67011"/>
                    <a:pt x="9639" y="67164"/>
                    <a:pt x="9843" y="67266"/>
                  </a:cubicBezTo>
                  <a:cubicBezTo>
                    <a:pt x="10149" y="67470"/>
                    <a:pt x="10455" y="67623"/>
                    <a:pt x="10812" y="67725"/>
                  </a:cubicBezTo>
                  <a:cubicBezTo>
                    <a:pt x="11016" y="67776"/>
                    <a:pt x="11169" y="67776"/>
                    <a:pt x="11373" y="67827"/>
                  </a:cubicBezTo>
                  <a:lnTo>
                    <a:pt x="11934" y="67827"/>
                  </a:lnTo>
                  <a:cubicBezTo>
                    <a:pt x="12240" y="67776"/>
                    <a:pt x="12546" y="67725"/>
                    <a:pt x="12852" y="67572"/>
                  </a:cubicBezTo>
                  <a:cubicBezTo>
                    <a:pt x="13158" y="67470"/>
                    <a:pt x="13464" y="67266"/>
                    <a:pt x="13719" y="67062"/>
                  </a:cubicBezTo>
                  <a:cubicBezTo>
                    <a:pt x="13974" y="66858"/>
                    <a:pt x="14178" y="66603"/>
                    <a:pt x="14433" y="66348"/>
                  </a:cubicBezTo>
                  <a:cubicBezTo>
                    <a:pt x="14841" y="65787"/>
                    <a:pt x="15198" y="65175"/>
                    <a:pt x="15453" y="64512"/>
                  </a:cubicBezTo>
                  <a:cubicBezTo>
                    <a:pt x="15504" y="64257"/>
                    <a:pt x="15606" y="64002"/>
                    <a:pt x="15657" y="63747"/>
                  </a:cubicBezTo>
                  <a:lnTo>
                    <a:pt x="15657" y="63747"/>
                  </a:lnTo>
                  <a:cubicBezTo>
                    <a:pt x="15504" y="65991"/>
                    <a:pt x="15504" y="68286"/>
                    <a:pt x="15657" y="70530"/>
                  </a:cubicBezTo>
                  <a:cubicBezTo>
                    <a:pt x="15759" y="72468"/>
                    <a:pt x="16014" y="74508"/>
                    <a:pt x="16320" y="76548"/>
                  </a:cubicBezTo>
                  <a:cubicBezTo>
                    <a:pt x="16626" y="78486"/>
                    <a:pt x="17034" y="80373"/>
                    <a:pt x="17544" y="82260"/>
                  </a:cubicBezTo>
                  <a:cubicBezTo>
                    <a:pt x="17595" y="82515"/>
                    <a:pt x="17850" y="82719"/>
                    <a:pt x="18156" y="82770"/>
                  </a:cubicBezTo>
                  <a:lnTo>
                    <a:pt x="18309" y="82770"/>
                  </a:lnTo>
                  <a:cubicBezTo>
                    <a:pt x="18666" y="82668"/>
                    <a:pt x="18921" y="82260"/>
                    <a:pt x="18819" y="81903"/>
                  </a:cubicBezTo>
                  <a:cubicBezTo>
                    <a:pt x="18156" y="79404"/>
                    <a:pt x="17646" y="76854"/>
                    <a:pt x="17340" y="74253"/>
                  </a:cubicBezTo>
                  <a:cubicBezTo>
                    <a:pt x="16779" y="69816"/>
                    <a:pt x="16779" y="65328"/>
                    <a:pt x="17340" y="60891"/>
                  </a:cubicBezTo>
                  <a:cubicBezTo>
                    <a:pt x="17442" y="60229"/>
                    <a:pt x="17544" y="59515"/>
                    <a:pt x="17697" y="58852"/>
                  </a:cubicBezTo>
                  <a:cubicBezTo>
                    <a:pt x="18462" y="60025"/>
                    <a:pt x="19176" y="61197"/>
                    <a:pt x="19788" y="62370"/>
                  </a:cubicBezTo>
                  <a:cubicBezTo>
                    <a:pt x="20298" y="63288"/>
                    <a:pt x="20807" y="64155"/>
                    <a:pt x="21368" y="65022"/>
                  </a:cubicBezTo>
                  <a:cubicBezTo>
                    <a:pt x="21470" y="65226"/>
                    <a:pt x="21674" y="65328"/>
                    <a:pt x="21929" y="65328"/>
                  </a:cubicBezTo>
                  <a:lnTo>
                    <a:pt x="21980" y="65328"/>
                  </a:lnTo>
                  <a:cubicBezTo>
                    <a:pt x="22082" y="65328"/>
                    <a:pt x="22184" y="65328"/>
                    <a:pt x="22286" y="65226"/>
                  </a:cubicBezTo>
                  <a:lnTo>
                    <a:pt x="22439" y="65124"/>
                  </a:lnTo>
                  <a:cubicBezTo>
                    <a:pt x="22490" y="65022"/>
                    <a:pt x="22541" y="64920"/>
                    <a:pt x="22592" y="64818"/>
                  </a:cubicBezTo>
                  <a:cubicBezTo>
                    <a:pt x="23102" y="62880"/>
                    <a:pt x="23306" y="60891"/>
                    <a:pt x="23204" y="58903"/>
                  </a:cubicBezTo>
                  <a:cubicBezTo>
                    <a:pt x="23204" y="58291"/>
                    <a:pt x="23204" y="57679"/>
                    <a:pt x="23153" y="57169"/>
                  </a:cubicBezTo>
                  <a:lnTo>
                    <a:pt x="23153" y="57118"/>
                  </a:lnTo>
                  <a:lnTo>
                    <a:pt x="23102" y="55894"/>
                  </a:lnTo>
                  <a:cubicBezTo>
                    <a:pt x="23102" y="54823"/>
                    <a:pt x="23102" y="53854"/>
                    <a:pt x="23153" y="52936"/>
                  </a:cubicBezTo>
                  <a:cubicBezTo>
                    <a:pt x="23153" y="52732"/>
                    <a:pt x="23153" y="52528"/>
                    <a:pt x="23204" y="52375"/>
                  </a:cubicBezTo>
                  <a:lnTo>
                    <a:pt x="23204" y="50641"/>
                  </a:lnTo>
                  <a:cubicBezTo>
                    <a:pt x="23255" y="49417"/>
                    <a:pt x="23306" y="48244"/>
                    <a:pt x="23357" y="47173"/>
                  </a:cubicBezTo>
                  <a:cubicBezTo>
                    <a:pt x="23357" y="46918"/>
                    <a:pt x="23408" y="46663"/>
                    <a:pt x="23408" y="46408"/>
                  </a:cubicBezTo>
                  <a:cubicBezTo>
                    <a:pt x="23357" y="45745"/>
                    <a:pt x="23255" y="45082"/>
                    <a:pt x="23051" y="44419"/>
                  </a:cubicBezTo>
                  <a:cubicBezTo>
                    <a:pt x="23051" y="44368"/>
                    <a:pt x="23000" y="44317"/>
                    <a:pt x="23000" y="44266"/>
                  </a:cubicBezTo>
                  <a:cubicBezTo>
                    <a:pt x="23051" y="44266"/>
                    <a:pt x="23102" y="44266"/>
                    <a:pt x="23153" y="44215"/>
                  </a:cubicBezTo>
                  <a:lnTo>
                    <a:pt x="23663" y="43909"/>
                  </a:lnTo>
                  <a:lnTo>
                    <a:pt x="23663" y="43858"/>
                  </a:lnTo>
                  <a:cubicBezTo>
                    <a:pt x="24887" y="42685"/>
                    <a:pt x="26213" y="41563"/>
                    <a:pt x="27590" y="40543"/>
                  </a:cubicBezTo>
                  <a:cubicBezTo>
                    <a:pt x="32180" y="37127"/>
                    <a:pt x="37178" y="34322"/>
                    <a:pt x="42533" y="32231"/>
                  </a:cubicBezTo>
                  <a:cubicBezTo>
                    <a:pt x="45745" y="30956"/>
                    <a:pt x="49009" y="29783"/>
                    <a:pt x="52375" y="28814"/>
                  </a:cubicBezTo>
                  <a:cubicBezTo>
                    <a:pt x="53956" y="28355"/>
                    <a:pt x="55639" y="27947"/>
                    <a:pt x="57373" y="27539"/>
                  </a:cubicBezTo>
                  <a:cubicBezTo>
                    <a:pt x="58138" y="27335"/>
                    <a:pt x="58954" y="27131"/>
                    <a:pt x="59821" y="26978"/>
                  </a:cubicBezTo>
                  <a:lnTo>
                    <a:pt x="60994" y="26723"/>
                  </a:lnTo>
                  <a:cubicBezTo>
                    <a:pt x="61300" y="26672"/>
                    <a:pt x="61657" y="26570"/>
                    <a:pt x="62014" y="26519"/>
                  </a:cubicBezTo>
                  <a:cubicBezTo>
                    <a:pt x="62677" y="26417"/>
                    <a:pt x="63340" y="26417"/>
                    <a:pt x="63952" y="26366"/>
                  </a:cubicBezTo>
                  <a:lnTo>
                    <a:pt x="64309" y="26366"/>
                  </a:lnTo>
                  <a:cubicBezTo>
                    <a:pt x="66195" y="26060"/>
                    <a:pt x="68082" y="25856"/>
                    <a:pt x="69969" y="25703"/>
                  </a:cubicBezTo>
                  <a:lnTo>
                    <a:pt x="70275" y="25805"/>
                  </a:lnTo>
                  <a:cubicBezTo>
                    <a:pt x="70836" y="25652"/>
                    <a:pt x="71397" y="25448"/>
                    <a:pt x="71958" y="25142"/>
                  </a:cubicBezTo>
                  <a:cubicBezTo>
                    <a:pt x="71958" y="25142"/>
                    <a:pt x="72009" y="25091"/>
                    <a:pt x="72060" y="25091"/>
                  </a:cubicBezTo>
                  <a:cubicBezTo>
                    <a:pt x="72060" y="24989"/>
                    <a:pt x="72111" y="24938"/>
                    <a:pt x="72111" y="24836"/>
                  </a:cubicBezTo>
                  <a:cubicBezTo>
                    <a:pt x="72111" y="24458"/>
                    <a:pt x="71805" y="24168"/>
                    <a:pt x="71435" y="24168"/>
                  </a:cubicBezTo>
                  <a:cubicBezTo>
                    <a:pt x="71406" y="24168"/>
                    <a:pt x="71376" y="24169"/>
                    <a:pt x="71346" y="24173"/>
                  </a:cubicBezTo>
                  <a:lnTo>
                    <a:pt x="71295" y="24173"/>
                  </a:lnTo>
                  <a:lnTo>
                    <a:pt x="70020" y="24275"/>
                  </a:lnTo>
                  <a:cubicBezTo>
                    <a:pt x="67215" y="23408"/>
                    <a:pt x="64258" y="23000"/>
                    <a:pt x="61300" y="23000"/>
                  </a:cubicBezTo>
                  <a:lnTo>
                    <a:pt x="60229" y="23000"/>
                  </a:lnTo>
                  <a:cubicBezTo>
                    <a:pt x="56710" y="23000"/>
                    <a:pt x="53242" y="23357"/>
                    <a:pt x="49825" y="24122"/>
                  </a:cubicBezTo>
                  <a:cubicBezTo>
                    <a:pt x="45847" y="24938"/>
                    <a:pt x="42023" y="26162"/>
                    <a:pt x="38351" y="27845"/>
                  </a:cubicBezTo>
                  <a:cubicBezTo>
                    <a:pt x="34832" y="29426"/>
                    <a:pt x="31568" y="31517"/>
                    <a:pt x="28661" y="34016"/>
                  </a:cubicBezTo>
                  <a:cubicBezTo>
                    <a:pt x="27335" y="35240"/>
                    <a:pt x="26111" y="36515"/>
                    <a:pt x="25040" y="37993"/>
                  </a:cubicBezTo>
                  <a:cubicBezTo>
                    <a:pt x="23969" y="39370"/>
                    <a:pt x="23102" y="40849"/>
                    <a:pt x="22490" y="42430"/>
                  </a:cubicBezTo>
                  <a:cubicBezTo>
                    <a:pt x="22439" y="42532"/>
                    <a:pt x="22388" y="42634"/>
                    <a:pt x="22388" y="42685"/>
                  </a:cubicBezTo>
                  <a:cubicBezTo>
                    <a:pt x="22388" y="42634"/>
                    <a:pt x="22337" y="42583"/>
                    <a:pt x="22286" y="42532"/>
                  </a:cubicBezTo>
                  <a:cubicBezTo>
                    <a:pt x="22082" y="41971"/>
                    <a:pt x="21827" y="41359"/>
                    <a:pt x="21674" y="40696"/>
                  </a:cubicBezTo>
                  <a:cubicBezTo>
                    <a:pt x="21266" y="39523"/>
                    <a:pt x="20960" y="38299"/>
                    <a:pt x="20705" y="37076"/>
                  </a:cubicBezTo>
                  <a:cubicBezTo>
                    <a:pt x="20552" y="36362"/>
                    <a:pt x="20451" y="35597"/>
                    <a:pt x="20349" y="34832"/>
                  </a:cubicBezTo>
                  <a:cubicBezTo>
                    <a:pt x="20349" y="34169"/>
                    <a:pt x="20400" y="33455"/>
                    <a:pt x="20451" y="32741"/>
                  </a:cubicBezTo>
                  <a:cubicBezTo>
                    <a:pt x="20858" y="27896"/>
                    <a:pt x="21929" y="23051"/>
                    <a:pt x="23612" y="18461"/>
                  </a:cubicBezTo>
                  <a:cubicBezTo>
                    <a:pt x="25346" y="13617"/>
                    <a:pt x="27488" y="8874"/>
                    <a:pt x="29579" y="4386"/>
                  </a:cubicBezTo>
                  <a:lnTo>
                    <a:pt x="30293" y="2856"/>
                  </a:lnTo>
                  <a:cubicBezTo>
                    <a:pt x="30548" y="2295"/>
                    <a:pt x="30854" y="1683"/>
                    <a:pt x="31109" y="1071"/>
                  </a:cubicBezTo>
                  <a:cubicBezTo>
                    <a:pt x="31262" y="816"/>
                    <a:pt x="31211" y="510"/>
                    <a:pt x="31007" y="306"/>
                  </a:cubicBezTo>
                  <a:cubicBezTo>
                    <a:pt x="30956" y="255"/>
                    <a:pt x="30905" y="204"/>
                    <a:pt x="30854" y="153"/>
                  </a:cubicBezTo>
                  <a:cubicBezTo>
                    <a:pt x="30803" y="51"/>
                    <a:pt x="30701" y="0"/>
                    <a:pt x="30548" y="0"/>
                  </a:cubicBezTo>
                  <a:close/>
                </a:path>
              </a:pathLst>
            </a:custGeom>
            <a:solidFill>
              <a:srgbClr val="431F5E">
                <a:alpha val="32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72" name="Google Shape;1772;p33"/>
            <p:cNvSpPr/>
            <p:nvPr/>
          </p:nvSpPr>
          <p:spPr>
            <a:xfrm>
              <a:off x="2137374" y="2215282"/>
              <a:ext cx="515049" cy="379319"/>
            </a:xfrm>
            <a:custGeom>
              <a:avLst/>
              <a:gdLst/>
              <a:ahLst/>
              <a:cxnLst/>
              <a:rect l="l" t="t" r="r" b="b"/>
              <a:pathLst>
                <a:path w="41411" h="30498" extrusionOk="0">
                  <a:moveTo>
                    <a:pt x="6426" y="1"/>
                  </a:moveTo>
                  <a:cubicBezTo>
                    <a:pt x="4284" y="1"/>
                    <a:pt x="2091" y="205"/>
                    <a:pt x="0" y="562"/>
                  </a:cubicBezTo>
                  <a:lnTo>
                    <a:pt x="0" y="664"/>
                  </a:lnTo>
                  <a:cubicBezTo>
                    <a:pt x="51" y="919"/>
                    <a:pt x="153" y="1174"/>
                    <a:pt x="306" y="1429"/>
                  </a:cubicBezTo>
                  <a:cubicBezTo>
                    <a:pt x="459" y="1684"/>
                    <a:pt x="612" y="1939"/>
                    <a:pt x="765" y="2194"/>
                  </a:cubicBezTo>
                  <a:lnTo>
                    <a:pt x="816" y="2296"/>
                  </a:lnTo>
                  <a:cubicBezTo>
                    <a:pt x="867" y="2449"/>
                    <a:pt x="918" y="2602"/>
                    <a:pt x="969" y="2755"/>
                  </a:cubicBezTo>
                  <a:cubicBezTo>
                    <a:pt x="1479" y="3978"/>
                    <a:pt x="2091" y="5100"/>
                    <a:pt x="2754" y="6222"/>
                  </a:cubicBezTo>
                  <a:cubicBezTo>
                    <a:pt x="3570" y="7497"/>
                    <a:pt x="4437" y="8721"/>
                    <a:pt x="5406" y="9894"/>
                  </a:cubicBezTo>
                  <a:cubicBezTo>
                    <a:pt x="6426" y="11169"/>
                    <a:pt x="7497" y="12444"/>
                    <a:pt x="8721" y="13719"/>
                  </a:cubicBezTo>
                  <a:cubicBezTo>
                    <a:pt x="9996" y="15045"/>
                    <a:pt x="11220" y="16269"/>
                    <a:pt x="12699" y="17646"/>
                  </a:cubicBezTo>
                  <a:cubicBezTo>
                    <a:pt x="14075" y="18921"/>
                    <a:pt x="15452" y="20145"/>
                    <a:pt x="16931" y="21267"/>
                  </a:cubicBezTo>
                  <a:cubicBezTo>
                    <a:pt x="19634" y="23511"/>
                    <a:pt x="22541" y="25500"/>
                    <a:pt x="25652" y="27233"/>
                  </a:cubicBezTo>
                  <a:cubicBezTo>
                    <a:pt x="27029" y="27998"/>
                    <a:pt x="28457" y="28712"/>
                    <a:pt x="29936" y="29273"/>
                  </a:cubicBezTo>
                  <a:cubicBezTo>
                    <a:pt x="31160" y="29783"/>
                    <a:pt x="32486" y="30140"/>
                    <a:pt x="33812" y="30344"/>
                  </a:cubicBezTo>
                  <a:cubicBezTo>
                    <a:pt x="34373" y="30446"/>
                    <a:pt x="34883" y="30497"/>
                    <a:pt x="35444" y="30497"/>
                  </a:cubicBezTo>
                  <a:lnTo>
                    <a:pt x="35495" y="30497"/>
                  </a:lnTo>
                  <a:cubicBezTo>
                    <a:pt x="36056" y="30497"/>
                    <a:pt x="36616" y="30446"/>
                    <a:pt x="37177" y="30344"/>
                  </a:cubicBezTo>
                  <a:cubicBezTo>
                    <a:pt x="38197" y="30089"/>
                    <a:pt x="39115" y="29630"/>
                    <a:pt x="39880" y="28916"/>
                  </a:cubicBezTo>
                  <a:cubicBezTo>
                    <a:pt x="40288" y="28559"/>
                    <a:pt x="40645" y="28100"/>
                    <a:pt x="40900" y="27641"/>
                  </a:cubicBezTo>
                  <a:cubicBezTo>
                    <a:pt x="41104" y="27284"/>
                    <a:pt x="41257" y="26928"/>
                    <a:pt x="41410" y="26520"/>
                  </a:cubicBezTo>
                  <a:cubicBezTo>
                    <a:pt x="41410" y="26367"/>
                    <a:pt x="41359" y="26265"/>
                    <a:pt x="41308" y="26112"/>
                  </a:cubicBezTo>
                  <a:cubicBezTo>
                    <a:pt x="40951" y="24786"/>
                    <a:pt x="40492" y="23409"/>
                    <a:pt x="39982" y="22083"/>
                  </a:cubicBezTo>
                  <a:cubicBezTo>
                    <a:pt x="39370" y="20604"/>
                    <a:pt x="38707" y="19176"/>
                    <a:pt x="37993" y="17799"/>
                  </a:cubicBezTo>
                  <a:cubicBezTo>
                    <a:pt x="37228" y="16422"/>
                    <a:pt x="36362" y="15096"/>
                    <a:pt x="35444" y="13872"/>
                  </a:cubicBezTo>
                  <a:cubicBezTo>
                    <a:pt x="33557" y="11373"/>
                    <a:pt x="31313" y="9231"/>
                    <a:pt x="28814" y="7395"/>
                  </a:cubicBezTo>
                  <a:cubicBezTo>
                    <a:pt x="26162" y="5457"/>
                    <a:pt x="23306" y="3876"/>
                    <a:pt x="20297" y="2704"/>
                  </a:cubicBezTo>
                  <a:cubicBezTo>
                    <a:pt x="16982" y="1378"/>
                    <a:pt x="13464" y="511"/>
                    <a:pt x="9945" y="205"/>
                  </a:cubicBezTo>
                  <a:cubicBezTo>
                    <a:pt x="8772" y="52"/>
                    <a:pt x="7599" y="1"/>
                    <a:pt x="64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73" name="Google Shape;1773;p33"/>
            <p:cNvSpPr/>
            <p:nvPr/>
          </p:nvSpPr>
          <p:spPr>
            <a:xfrm>
              <a:off x="1866535" y="2116342"/>
              <a:ext cx="150966" cy="113542"/>
            </a:xfrm>
            <a:custGeom>
              <a:avLst/>
              <a:gdLst/>
              <a:ahLst/>
              <a:cxnLst/>
              <a:rect l="l" t="t" r="r" b="b"/>
              <a:pathLst>
                <a:path w="12138" h="9129" extrusionOk="0">
                  <a:moveTo>
                    <a:pt x="10047" y="0"/>
                  </a:moveTo>
                  <a:cubicBezTo>
                    <a:pt x="9384" y="0"/>
                    <a:pt x="8670" y="102"/>
                    <a:pt x="8007" y="204"/>
                  </a:cubicBezTo>
                  <a:cubicBezTo>
                    <a:pt x="7293" y="357"/>
                    <a:pt x="6579" y="561"/>
                    <a:pt x="5865" y="816"/>
                  </a:cubicBezTo>
                  <a:cubicBezTo>
                    <a:pt x="5151" y="1071"/>
                    <a:pt x="4386" y="1326"/>
                    <a:pt x="3621" y="1632"/>
                  </a:cubicBezTo>
                  <a:cubicBezTo>
                    <a:pt x="2397" y="2193"/>
                    <a:pt x="1224" y="2805"/>
                    <a:pt x="51" y="3468"/>
                  </a:cubicBezTo>
                  <a:cubicBezTo>
                    <a:pt x="0" y="3876"/>
                    <a:pt x="0" y="4284"/>
                    <a:pt x="51" y="4743"/>
                  </a:cubicBezTo>
                  <a:cubicBezTo>
                    <a:pt x="51" y="5049"/>
                    <a:pt x="102" y="5355"/>
                    <a:pt x="204" y="5661"/>
                  </a:cubicBezTo>
                  <a:cubicBezTo>
                    <a:pt x="306" y="6018"/>
                    <a:pt x="459" y="6324"/>
                    <a:pt x="612" y="6630"/>
                  </a:cubicBezTo>
                  <a:cubicBezTo>
                    <a:pt x="765" y="6936"/>
                    <a:pt x="969" y="7242"/>
                    <a:pt x="1173" y="7497"/>
                  </a:cubicBezTo>
                  <a:cubicBezTo>
                    <a:pt x="1377" y="7803"/>
                    <a:pt x="1632" y="8007"/>
                    <a:pt x="1887" y="8262"/>
                  </a:cubicBezTo>
                  <a:cubicBezTo>
                    <a:pt x="2346" y="8619"/>
                    <a:pt x="2805" y="8925"/>
                    <a:pt x="3366" y="9129"/>
                  </a:cubicBezTo>
                  <a:cubicBezTo>
                    <a:pt x="3519" y="8721"/>
                    <a:pt x="3723" y="8262"/>
                    <a:pt x="3927" y="7854"/>
                  </a:cubicBezTo>
                  <a:cubicBezTo>
                    <a:pt x="4539" y="6579"/>
                    <a:pt x="5355" y="5355"/>
                    <a:pt x="6273" y="4233"/>
                  </a:cubicBezTo>
                  <a:cubicBezTo>
                    <a:pt x="6987" y="3468"/>
                    <a:pt x="7752" y="2754"/>
                    <a:pt x="8670" y="2142"/>
                  </a:cubicBezTo>
                  <a:cubicBezTo>
                    <a:pt x="9435" y="1632"/>
                    <a:pt x="10251" y="1224"/>
                    <a:pt x="11169" y="969"/>
                  </a:cubicBezTo>
                  <a:lnTo>
                    <a:pt x="11373" y="867"/>
                  </a:lnTo>
                  <a:lnTo>
                    <a:pt x="11679" y="969"/>
                  </a:lnTo>
                  <a:lnTo>
                    <a:pt x="11781" y="969"/>
                  </a:lnTo>
                  <a:cubicBezTo>
                    <a:pt x="11883" y="969"/>
                    <a:pt x="12036" y="867"/>
                    <a:pt x="12087" y="714"/>
                  </a:cubicBezTo>
                  <a:cubicBezTo>
                    <a:pt x="12138" y="612"/>
                    <a:pt x="12087" y="510"/>
                    <a:pt x="12036" y="408"/>
                  </a:cubicBezTo>
                  <a:cubicBezTo>
                    <a:pt x="12036" y="408"/>
                    <a:pt x="12036" y="357"/>
                    <a:pt x="12036" y="357"/>
                  </a:cubicBezTo>
                  <a:cubicBezTo>
                    <a:pt x="11985" y="204"/>
                    <a:pt x="11883" y="51"/>
                    <a:pt x="11730" y="51"/>
                  </a:cubicBezTo>
                  <a:lnTo>
                    <a:pt x="11628" y="51"/>
                  </a:lnTo>
                  <a:lnTo>
                    <a:pt x="11373" y="153"/>
                  </a:lnTo>
                  <a:cubicBezTo>
                    <a:pt x="10914" y="51"/>
                    <a:pt x="10506" y="0"/>
                    <a:pt x="100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74" name="Google Shape;1774;p33"/>
            <p:cNvSpPr/>
            <p:nvPr/>
          </p:nvSpPr>
          <p:spPr>
            <a:xfrm>
              <a:off x="1526597" y="2710021"/>
              <a:ext cx="1335514" cy="506816"/>
            </a:xfrm>
            <a:custGeom>
              <a:avLst/>
              <a:gdLst/>
              <a:ahLst/>
              <a:cxnLst/>
              <a:rect l="l" t="t" r="r" b="b"/>
              <a:pathLst>
                <a:path w="107378" h="40749" extrusionOk="0">
                  <a:moveTo>
                    <a:pt x="89936" y="1"/>
                  </a:moveTo>
                  <a:cubicBezTo>
                    <a:pt x="88100" y="1"/>
                    <a:pt x="86315" y="307"/>
                    <a:pt x="84632" y="817"/>
                  </a:cubicBezTo>
                  <a:cubicBezTo>
                    <a:pt x="83051" y="1327"/>
                    <a:pt x="81572" y="1990"/>
                    <a:pt x="80196" y="2908"/>
                  </a:cubicBezTo>
                  <a:cubicBezTo>
                    <a:pt x="80094" y="3010"/>
                    <a:pt x="79941" y="3112"/>
                    <a:pt x="79788" y="3214"/>
                  </a:cubicBezTo>
                  <a:cubicBezTo>
                    <a:pt x="79482" y="3418"/>
                    <a:pt x="79176" y="3673"/>
                    <a:pt x="78870" y="3877"/>
                  </a:cubicBezTo>
                  <a:cubicBezTo>
                    <a:pt x="78003" y="4591"/>
                    <a:pt x="77238" y="5356"/>
                    <a:pt x="76524" y="6223"/>
                  </a:cubicBezTo>
                  <a:cubicBezTo>
                    <a:pt x="76218" y="6529"/>
                    <a:pt x="75963" y="6937"/>
                    <a:pt x="75657" y="7294"/>
                  </a:cubicBezTo>
                  <a:cubicBezTo>
                    <a:pt x="74994" y="8212"/>
                    <a:pt x="74433" y="9130"/>
                    <a:pt x="73974" y="10150"/>
                  </a:cubicBezTo>
                  <a:cubicBezTo>
                    <a:pt x="73821" y="10456"/>
                    <a:pt x="73719" y="10761"/>
                    <a:pt x="73566" y="11067"/>
                  </a:cubicBezTo>
                  <a:cubicBezTo>
                    <a:pt x="73566" y="11118"/>
                    <a:pt x="73566" y="11169"/>
                    <a:pt x="73515" y="11220"/>
                  </a:cubicBezTo>
                  <a:cubicBezTo>
                    <a:pt x="73260" y="11934"/>
                    <a:pt x="73005" y="12648"/>
                    <a:pt x="72852" y="13362"/>
                  </a:cubicBezTo>
                  <a:cubicBezTo>
                    <a:pt x="72597" y="14382"/>
                    <a:pt x="72444" y="15453"/>
                    <a:pt x="72342" y="16575"/>
                  </a:cubicBezTo>
                  <a:cubicBezTo>
                    <a:pt x="72189" y="16473"/>
                    <a:pt x="71985" y="16473"/>
                    <a:pt x="71781" y="16473"/>
                  </a:cubicBezTo>
                  <a:lnTo>
                    <a:pt x="71373" y="16473"/>
                  </a:lnTo>
                  <a:cubicBezTo>
                    <a:pt x="71322" y="16456"/>
                    <a:pt x="71265" y="16451"/>
                    <a:pt x="71207" y="16451"/>
                  </a:cubicBezTo>
                  <a:cubicBezTo>
                    <a:pt x="71090" y="16451"/>
                    <a:pt x="70965" y="16473"/>
                    <a:pt x="70863" y="16473"/>
                  </a:cubicBezTo>
                  <a:cubicBezTo>
                    <a:pt x="70557" y="16524"/>
                    <a:pt x="70251" y="16575"/>
                    <a:pt x="69996" y="16677"/>
                  </a:cubicBezTo>
                  <a:cubicBezTo>
                    <a:pt x="69690" y="16779"/>
                    <a:pt x="69384" y="16881"/>
                    <a:pt x="69129" y="17034"/>
                  </a:cubicBezTo>
                  <a:cubicBezTo>
                    <a:pt x="68823" y="17187"/>
                    <a:pt x="68568" y="17340"/>
                    <a:pt x="68313" y="17493"/>
                  </a:cubicBezTo>
                  <a:cubicBezTo>
                    <a:pt x="67854" y="17850"/>
                    <a:pt x="67446" y="18207"/>
                    <a:pt x="67140" y="18666"/>
                  </a:cubicBezTo>
                  <a:cubicBezTo>
                    <a:pt x="66936" y="17850"/>
                    <a:pt x="66630" y="17085"/>
                    <a:pt x="66324" y="16320"/>
                  </a:cubicBezTo>
                  <a:cubicBezTo>
                    <a:pt x="65049" y="13311"/>
                    <a:pt x="62958" y="10761"/>
                    <a:pt x="60255" y="8875"/>
                  </a:cubicBezTo>
                  <a:cubicBezTo>
                    <a:pt x="59337" y="8212"/>
                    <a:pt x="58419" y="7702"/>
                    <a:pt x="57400" y="7243"/>
                  </a:cubicBezTo>
                  <a:cubicBezTo>
                    <a:pt x="56380" y="6784"/>
                    <a:pt x="55309" y="6427"/>
                    <a:pt x="54238" y="6172"/>
                  </a:cubicBezTo>
                  <a:cubicBezTo>
                    <a:pt x="52861" y="5815"/>
                    <a:pt x="51535" y="5662"/>
                    <a:pt x="50158" y="5662"/>
                  </a:cubicBezTo>
                  <a:cubicBezTo>
                    <a:pt x="49291" y="5662"/>
                    <a:pt x="48424" y="5713"/>
                    <a:pt x="47557" y="5866"/>
                  </a:cubicBezTo>
                  <a:cubicBezTo>
                    <a:pt x="45925" y="6070"/>
                    <a:pt x="44395" y="6529"/>
                    <a:pt x="42916" y="7243"/>
                  </a:cubicBezTo>
                  <a:lnTo>
                    <a:pt x="42865" y="7243"/>
                  </a:lnTo>
                  <a:cubicBezTo>
                    <a:pt x="42508" y="7396"/>
                    <a:pt x="42151" y="7600"/>
                    <a:pt x="41743" y="7753"/>
                  </a:cubicBezTo>
                  <a:lnTo>
                    <a:pt x="41335" y="8008"/>
                  </a:lnTo>
                  <a:lnTo>
                    <a:pt x="41182" y="8110"/>
                  </a:lnTo>
                  <a:cubicBezTo>
                    <a:pt x="40825" y="8314"/>
                    <a:pt x="40468" y="8569"/>
                    <a:pt x="40111" y="8824"/>
                  </a:cubicBezTo>
                  <a:cubicBezTo>
                    <a:pt x="39754" y="9028"/>
                    <a:pt x="39295" y="9385"/>
                    <a:pt x="38887" y="9742"/>
                  </a:cubicBezTo>
                  <a:lnTo>
                    <a:pt x="38734" y="9895"/>
                  </a:lnTo>
                  <a:cubicBezTo>
                    <a:pt x="37867" y="10609"/>
                    <a:pt x="37102" y="11373"/>
                    <a:pt x="36439" y="12240"/>
                  </a:cubicBezTo>
                  <a:cubicBezTo>
                    <a:pt x="35572" y="13311"/>
                    <a:pt x="34859" y="14433"/>
                    <a:pt x="34247" y="15657"/>
                  </a:cubicBezTo>
                  <a:lnTo>
                    <a:pt x="33992" y="16320"/>
                  </a:lnTo>
                  <a:cubicBezTo>
                    <a:pt x="33380" y="17646"/>
                    <a:pt x="32972" y="19074"/>
                    <a:pt x="32768" y="20502"/>
                  </a:cubicBezTo>
                  <a:cubicBezTo>
                    <a:pt x="32717" y="20757"/>
                    <a:pt x="32666" y="21063"/>
                    <a:pt x="32666" y="21318"/>
                  </a:cubicBezTo>
                  <a:cubicBezTo>
                    <a:pt x="32564" y="22032"/>
                    <a:pt x="32513" y="22746"/>
                    <a:pt x="32564" y="23460"/>
                  </a:cubicBezTo>
                  <a:lnTo>
                    <a:pt x="32564" y="24276"/>
                  </a:lnTo>
                  <a:lnTo>
                    <a:pt x="32564" y="24684"/>
                  </a:lnTo>
                  <a:lnTo>
                    <a:pt x="32564" y="24786"/>
                  </a:lnTo>
                  <a:cubicBezTo>
                    <a:pt x="31391" y="24786"/>
                    <a:pt x="30218" y="24735"/>
                    <a:pt x="29045" y="24684"/>
                  </a:cubicBezTo>
                  <a:cubicBezTo>
                    <a:pt x="24659" y="24480"/>
                    <a:pt x="20273" y="24021"/>
                    <a:pt x="15887" y="23868"/>
                  </a:cubicBezTo>
                  <a:lnTo>
                    <a:pt x="12572" y="23868"/>
                  </a:lnTo>
                  <a:cubicBezTo>
                    <a:pt x="11655" y="23868"/>
                    <a:pt x="10737" y="23919"/>
                    <a:pt x="9819" y="23970"/>
                  </a:cubicBezTo>
                  <a:cubicBezTo>
                    <a:pt x="8187" y="24021"/>
                    <a:pt x="6504" y="24225"/>
                    <a:pt x="4923" y="24633"/>
                  </a:cubicBezTo>
                  <a:cubicBezTo>
                    <a:pt x="4005" y="24837"/>
                    <a:pt x="3189" y="25194"/>
                    <a:pt x="2373" y="25653"/>
                  </a:cubicBezTo>
                  <a:cubicBezTo>
                    <a:pt x="1557" y="26112"/>
                    <a:pt x="843" y="26673"/>
                    <a:pt x="231" y="27387"/>
                  </a:cubicBezTo>
                  <a:cubicBezTo>
                    <a:pt x="1" y="27656"/>
                    <a:pt x="233" y="27953"/>
                    <a:pt x="492" y="27953"/>
                  </a:cubicBezTo>
                  <a:cubicBezTo>
                    <a:pt x="577" y="27953"/>
                    <a:pt x="665" y="27921"/>
                    <a:pt x="741" y="27846"/>
                  </a:cubicBezTo>
                  <a:cubicBezTo>
                    <a:pt x="894" y="27591"/>
                    <a:pt x="1149" y="27387"/>
                    <a:pt x="1353" y="27183"/>
                  </a:cubicBezTo>
                  <a:cubicBezTo>
                    <a:pt x="1863" y="26724"/>
                    <a:pt x="2475" y="26316"/>
                    <a:pt x="3087" y="26010"/>
                  </a:cubicBezTo>
                  <a:cubicBezTo>
                    <a:pt x="3954" y="25602"/>
                    <a:pt x="4923" y="25296"/>
                    <a:pt x="5841" y="25092"/>
                  </a:cubicBezTo>
                  <a:cubicBezTo>
                    <a:pt x="7473" y="24786"/>
                    <a:pt x="9054" y="24633"/>
                    <a:pt x="10686" y="24582"/>
                  </a:cubicBezTo>
                  <a:cubicBezTo>
                    <a:pt x="11706" y="24531"/>
                    <a:pt x="12725" y="24531"/>
                    <a:pt x="13745" y="24531"/>
                  </a:cubicBezTo>
                  <a:cubicBezTo>
                    <a:pt x="14816" y="24531"/>
                    <a:pt x="15938" y="24531"/>
                    <a:pt x="17060" y="24582"/>
                  </a:cubicBezTo>
                  <a:lnTo>
                    <a:pt x="17672" y="24582"/>
                  </a:lnTo>
                  <a:cubicBezTo>
                    <a:pt x="22058" y="24786"/>
                    <a:pt x="26444" y="25245"/>
                    <a:pt x="30830" y="25398"/>
                  </a:cubicBezTo>
                  <a:lnTo>
                    <a:pt x="32615" y="25398"/>
                  </a:lnTo>
                  <a:cubicBezTo>
                    <a:pt x="32768" y="26622"/>
                    <a:pt x="33074" y="27897"/>
                    <a:pt x="33482" y="29070"/>
                  </a:cubicBezTo>
                  <a:lnTo>
                    <a:pt x="33482" y="29121"/>
                  </a:lnTo>
                  <a:lnTo>
                    <a:pt x="33482" y="29172"/>
                  </a:lnTo>
                  <a:cubicBezTo>
                    <a:pt x="33992" y="30549"/>
                    <a:pt x="34706" y="31926"/>
                    <a:pt x="35521" y="33150"/>
                  </a:cubicBezTo>
                  <a:cubicBezTo>
                    <a:pt x="35674" y="33303"/>
                    <a:pt x="35776" y="33507"/>
                    <a:pt x="35929" y="33660"/>
                  </a:cubicBezTo>
                  <a:cubicBezTo>
                    <a:pt x="36184" y="34016"/>
                    <a:pt x="36439" y="34373"/>
                    <a:pt x="36745" y="34730"/>
                  </a:cubicBezTo>
                  <a:lnTo>
                    <a:pt x="36796" y="34781"/>
                  </a:lnTo>
                  <a:cubicBezTo>
                    <a:pt x="37255" y="35291"/>
                    <a:pt x="37765" y="35801"/>
                    <a:pt x="38275" y="36260"/>
                  </a:cubicBezTo>
                  <a:cubicBezTo>
                    <a:pt x="38479" y="36464"/>
                    <a:pt x="38734" y="36668"/>
                    <a:pt x="38938" y="36821"/>
                  </a:cubicBezTo>
                  <a:lnTo>
                    <a:pt x="39193" y="37025"/>
                  </a:lnTo>
                  <a:cubicBezTo>
                    <a:pt x="41794" y="39065"/>
                    <a:pt x="44956" y="40340"/>
                    <a:pt x="48322" y="40697"/>
                  </a:cubicBezTo>
                  <a:cubicBezTo>
                    <a:pt x="48883" y="40748"/>
                    <a:pt x="49444" y="40748"/>
                    <a:pt x="50005" y="40748"/>
                  </a:cubicBezTo>
                  <a:cubicBezTo>
                    <a:pt x="50566" y="40748"/>
                    <a:pt x="51127" y="40748"/>
                    <a:pt x="51739" y="40697"/>
                  </a:cubicBezTo>
                  <a:cubicBezTo>
                    <a:pt x="52861" y="40544"/>
                    <a:pt x="53983" y="40340"/>
                    <a:pt x="55054" y="40034"/>
                  </a:cubicBezTo>
                  <a:cubicBezTo>
                    <a:pt x="57145" y="39422"/>
                    <a:pt x="59133" y="38402"/>
                    <a:pt x="60867" y="37025"/>
                  </a:cubicBezTo>
                  <a:cubicBezTo>
                    <a:pt x="61734" y="36362"/>
                    <a:pt x="62499" y="35597"/>
                    <a:pt x="63264" y="34781"/>
                  </a:cubicBezTo>
                  <a:cubicBezTo>
                    <a:pt x="63978" y="33965"/>
                    <a:pt x="64590" y="33099"/>
                    <a:pt x="65151" y="32181"/>
                  </a:cubicBezTo>
                  <a:cubicBezTo>
                    <a:pt x="65712" y="31212"/>
                    <a:pt x="66171" y="30243"/>
                    <a:pt x="66579" y="29223"/>
                  </a:cubicBezTo>
                  <a:cubicBezTo>
                    <a:pt x="66936" y="28152"/>
                    <a:pt x="67191" y="27132"/>
                    <a:pt x="67395" y="26010"/>
                  </a:cubicBezTo>
                  <a:cubicBezTo>
                    <a:pt x="67752" y="23868"/>
                    <a:pt x="67701" y="21624"/>
                    <a:pt x="67242" y="19482"/>
                  </a:cubicBezTo>
                  <a:lnTo>
                    <a:pt x="67395" y="19227"/>
                  </a:lnTo>
                  <a:cubicBezTo>
                    <a:pt x="67905" y="18462"/>
                    <a:pt x="68619" y="17850"/>
                    <a:pt x="69486" y="17493"/>
                  </a:cubicBezTo>
                  <a:cubicBezTo>
                    <a:pt x="69843" y="17289"/>
                    <a:pt x="70200" y="17187"/>
                    <a:pt x="70608" y="17136"/>
                  </a:cubicBezTo>
                  <a:cubicBezTo>
                    <a:pt x="70824" y="17100"/>
                    <a:pt x="71041" y="17064"/>
                    <a:pt x="71257" y="17064"/>
                  </a:cubicBezTo>
                  <a:cubicBezTo>
                    <a:pt x="71347" y="17064"/>
                    <a:pt x="71436" y="17070"/>
                    <a:pt x="71526" y="17085"/>
                  </a:cubicBezTo>
                  <a:cubicBezTo>
                    <a:pt x="71730" y="17085"/>
                    <a:pt x="71985" y="17136"/>
                    <a:pt x="72240" y="17187"/>
                  </a:cubicBezTo>
                  <a:cubicBezTo>
                    <a:pt x="72240" y="17748"/>
                    <a:pt x="72240" y="18258"/>
                    <a:pt x="72240" y="18819"/>
                  </a:cubicBezTo>
                  <a:lnTo>
                    <a:pt x="72240" y="19227"/>
                  </a:lnTo>
                  <a:cubicBezTo>
                    <a:pt x="72240" y="19431"/>
                    <a:pt x="72291" y="19635"/>
                    <a:pt x="72342" y="19839"/>
                  </a:cubicBezTo>
                  <a:cubicBezTo>
                    <a:pt x="72648" y="22083"/>
                    <a:pt x="73362" y="24174"/>
                    <a:pt x="74433" y="26112"/>
                  </a:cubicBezTo>
                  <a:cubicBezTo>
                    <a:pt x="74943" y="27081"/>
                    <a:pt x="75555" y="27948"/>
                    <a:pt x="76269" y="28815"/>
                  </a:cubicBezTo>
                  <a:cubicBezTo>
                    <a:pt x="79125" y="32232"/>
                    <a:pt x="83153" y="34424"/>
                    <a:pt x="87590" y="34985"/>
                  </a:cubicBezTo>
                  <a:cubicBezTo>
                    <a:pt x="88304" y="35036"/>
                    <a:pt x="89018" y="35087"/>
                    <a:pt x="89732" y="35087"/>
                  </a:cubicBezTo>
                  <a:lnTo>
                    <a:pt x="90956" y="35087"/>
                  </a:lnTo>
                  <a:cubicBezTo>
                    <a:pt x="100187" y="34424"/>
                    <a:pt x="107326" y="26826"/>
                    <a:pt x="107326" y="17595"/>
                  </a:cubicBezTo>
                  <a:cubicBezTo>
                    <a:pt x="107377" y="16524"/>
                    <a:pt x="107326" y="15402"/>
                    <a:pt x="107173" y="14331"/>
                  </a:cubicBezTo>
                  <a:cubicBezTo>
                    <a:pt x="106969" y="13260"/>
                    <a:pt x="106663" y="12189"/>
                    <a:pt x="106255" y="11169"/>
                  </a:cubicBezTo>
                  <a:cubicBezTo>
                    <a:pt x="103807" y="4897"/>
                    <a:pt x="97943" y="562"/>
                    <a:pt x="91211" y="52"/>
                  </a:cubicBezTo>
                  <a:cubicBezTo>
                    <a:pt x="90803" y="52"/>
                    <a:pt x="90344" y="1"/>
                    <a:pt x="89936" y="1"/>
                  </a:cubicBezTo>
                  <a:close/>
                </a:path>
              </a:pathLst>
            </a:custGeom>
            <a:solidFill>
              <a:srgbClr val="A6F9FB">
                <a:alpha val="27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1775" name="Google Shape;1775;p33"/>
          <p:cNvGrpSpPr/>
          <p:nvPr/>
        </p:nvGrpSpPr>
        <p:grpSpPr>
          <a:xfrm rot="-1652480">
            <a:off x="1333273" y="2848453"/>
            <a:ext cx="2198629" cy="1775932"/>
            <a:chOff x="5388933" y="2164687"/>
            <a:chExt cx="2198573" cy="1775887"/>
          </a:xfrm>
        </p:grpSpPr>
        <p:grpSp>
          <p:nvGrpSpPr>
            <p:cNvPr id="1776" name="Google Shape;1776;p33"/>
            <p:cNvGrpSpPr/>
            <p:nvPr/>
          </p:nvGrpSpPr>
          <p:grpSpPr>
            <a:xfrm>
              <a:off x="7248413" y="3110827"/>
              <a:ext cx="339092" cy="829747"/>
              <a:chOff x="7248413" y="3110827"/>
              <a:chExt cx="339092" cy="829747"/>
            </a:xfrm>
          </p:grpSpPr>
          <p:sp>
            <p:nvSpPr>
              <p:cNvPr id="1777" name="Google Shape;1777;p33"/>
              <p:cNvSpPr/>
              <p:nvPr/>
            </p:nvSpPr>
            <p:spPr>
              <a:xfrm>
                <a:off x="7456623" y="3266096"/>
                <a:ext cx="21222" cy="14971"/>
              </a:xfrm>
              <a:custGeom>
                <a:avLst/>
                <a:gdLst/>
                <a:ahLst/>
                <a:cxnLst/>
                <a:rect l="l" t="t" r="r" b="b"/>
                <a:pathLst>
                  <a:path w="275" h="194" extrusionOk="0">
                    <a:moveTo>
                      <a:pt x="147" y="0"/>
                    </a:moveTo>
                    <a:cubicBezTo>
                      <a:pt x="144" y="0"/>
                      <a:pt x="140" y="0"/>
                      <a:pt x="136" y="1"/>
                    </a:cubicBezTo>
                    <a:cubicBezTo>
                      <a:pt x="1" y="12"/>
                      <a:pt x="25" y="193"/>
                      <a:pt x="129" y="193"/>
                    </a:cubicBezTo>
                    <a:cubicBezTo>
                      <a:pt x="135" y="193"/>
                      <a:pt x="141" y="193"/>
                      <a:pt x="148" y="191"/>
                    </a:cubicBezTo>
                    <a:cubicBezTo>
                      <a:pt x="275" y="180"/>
                      <a:pt x="267" y="0"/>
                      <a:pt x="1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78" name="Google Shape;1778;p33"/>
              <p:cNvSpPr/>
              <p:nvPr/>
            </p:nvSpPr>
            <p:spPr>
              <a:xfrm>
                <a:off x="7481395" y="3220179"/>
                <a:ext cx="35962" cy="26779"/>
              </a:xfrm>
              <a:custGeom>
                <a:avLst/>
                <a:gdLst/>
                <a:ahLst/>
                <a:cxnLst/>
                <a:rect l="l" t="t" r="r" b="b"/>
                <a:pathLst>
                  <a:path w="466" h="347" extrusionOk="0">
                    <a:moveTo>
                      <a:pt x="219" y="0"/>
                    </a:moveTo>
                    <a:cubicBezTo>
                      <a:pt x="215" y="0"/>
                      <a:pt x="212" y="0"/>
                      <a:pt x="208" y="1"/>
                    </a:cubicBezTo>
                    <a:cubicBezTo>
                      <a:pt x="0" y="12"/>
                      <a:pt x="16" y="347"/>
                      <a:pt x="222" y="347"/>
                    </a:cubicBezTo>
                    <a:cubicBezTo>
                      <a:pt x="229" y="347"/>
                      <a:pt x="236" y="347"/>
                      <a:pt x="243" y="346"/>
                    </a:cubicBezTo>
                    <a:cubicBezTo>
                      <a:pt x="466" y="334"/>
                      <a:pt x="435" y="0"/>
                      <a:pt x="2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79" name="Google Shape;1779;p33"/>
              <p:cNvSpPr/>
              <p:nvPr/>
            </p:nvSpPr>
            <p:spPr>
              <a:xfrm>
                <a:off x="7427529" y="3211922"/>
                <a:ext cx="25853" cy="22149"/>
              </a:xfrm>
              <a:custGeom>
                <a:avLst/>
                <a:gdLst/>
                <a:ahLst/>
                <a:cxnLst/>
                <a:rect l="l" t="t" r="r" b="b"/>
                <a:pathLst>
                  <a:path w="335" h="287" extrusionOk="0">
                    <a:moveTo>
                      <a:pt x="156" y="0"/>
                    </a:moveTo>
                    <a:cubicBezTo>
                      <a:pt x="132" y="0"/>
                      <a:pt x="108" y="24"/>
                      <a:pt x="96" y="24"/>
                    </a:cubicBezTo>
                    <a:cubicBezTo>
                      <a:pt x="72" y="36"/>
                      <a:pt x="60" y="36"/>
                      <a:pt x="48" y="48"/>
                    </a:cubicBezTo>
                    <a:cubicBezTo>
                      <a:pt x="37" y="60"/>
                      <a:pt x="37" y="84"/>
                      <a:pt x="13" y="96"/>
                    </a:cubicBezTo>
                    <a:cubicBezTo>
                      <a:pt x="1" y="108"/>
                      <a:pt x="1" y="143"/>
                      <a:pt x="13" y="155"/>
                    </a:cubicBezTo>
                    <a:cubicBezTo>
                      <a:pt x="13" y="167"/>
                      <a:pt x="13" y="179"/>
                      <a:pt x="37" y="203"/>
                    </a:cubicBezTo>
                    <a:cubicBezTo>
                      <a:pt x="48" y="227"/>
                      <a:pt x="60" y="238"/>
                      <a:pt x="72" y="262"/>
                    </a:cubicBezTo>
                    <a:cubicBezTo>
                      <a:pt x="96" y="262"/>
                      <a:pt x="96" y="274"/>
                      <a:pt x="108" y="274"/>
                    </a:cubicBezTo>
                    <a:cubicBezTo>
                      <a:pt x="144" y="286"/>
                      <a:pt x="156" y="286"/>
                      <a:pt x="179" y="286"/>
                    </a:cubicBezTo>
                    <a:cubicBezTo>
                      <a:pt x="191" y="286"/>
                      <a:pt x="227" y="274"/>
                      <a:pt x="239" y="274"/>
                    </a:cubicBezTo>
                    <a:cubicBezTo>
                      <a:pt x="251" y="262"/>
                      <a:pt x="275" y="262"/>
                      <a:pt x="287" y="238"/>
                    </a:cubicBezTo>
                    <a:cubicBezTo>
                      <a:pt x="299" y="227"/>
                      <a:pt x="299" y="215"/>
                      <a:pt x="310" y="203"/>
                    </a:cubicBezTo>
                    <a:cubicBezTo>
                      <a:pt x="334" y="179"/>
                      <a:pt x="334" y="155"/>
                      <a:pt x="310" y="143"/>
                    </a:cubicBezTo>
                    <a:cubicBezTo>
                      <a:pt x="310" y="108"/>
                      <a:pt x="310" y="96"/>
                      <a:pt x="299" y="96"/>
                    </a:cubicBezTo>
                    <a:cubicBezTo>
                      <a:pt x="287" y="60"/>
                      <a:pt x="275" y="48"/>
                      <a:pt x="251" y="36"/>
                    </a:cubicBezTo>
                    <a:cubicBezTo>
                      <a:pt x="239" y="36"/>
                      <a:pt x="239" y="24"/>
                      <a:pt x="227" y="24"/>
                    </a:cubicBezTo>
                    <a:cubicBezTo>
                      <a:pt x="191" y="0"/>
                      <a:pt x="179" y="0"/>
                      <a:pt x="1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80" name="Google Shape;1780;p33"/>
              <p:cNvSpPr/>
              <p:nvPr/>
            </p:nvSpPr>
            <p:spPr>
              <a:xfrm>
                <a:off x="7490038" y="3110827"/>
                <a:ext cx="15666" cy="17518"/>
              </a:xfrm>
              <a:custGeom>
                <a:avLst/>
                <a:gdLst/>
                <a:ahLst/>
                <a:cxnLst/>
                <a:rect l="l" t="t" r="r" b="b"/>
                <a:pathLst>
                  <a:path w="203" h="227" extrusionOk="0">
                    <a:moveTo>
                      <a:pt x="84" y="1"/>
                    </a:moveTo>
                    <a:cubicBezTo>
                      <a:pt x="72" y="1"/>
                      <a:pt x="60" y="1"/>
                      <a:pt x="36" y="24"/>
                    </a:cubicBezTo>
                    <a:cubicBezTo>
                      <a:pt x="24" y="24"/>
                      <a:pt x="12" y="36"/>
                      <a:pt x="12" y="48"/>
                    </a:cubicBezTo>
                    <a:cubicBezTo>
                      <a:pt x="0" y="60"/>
                      <a:pt x="0" y="84"/>
                      <a:pt x="0" y="84"/>
                    </a:cubicBezTo>
                    <a:lnTo>
                      <a:pt x="0" y="120"/>
                    </a:lnTo>
                    <a:lnTo>
                      <a:pt x="0" y="155"/>
                    </a:lnTo>
                    <a:cubicBezTo>
                      <a:pt x="0" y="167"/>
                      <a:pt x="12" y="179"/>
                      <a:pt x="24" y="203"/>
                    </a:cubicBezTo>
                    <a:cubicBezTo>
                      <a:pt x="36" y="203"/>
                      <a:pt x="36" y="215"/>
                      <a:pt x="60" y="215"/>
                    </a:cubicBezTo>
                    <a:cubicBezTo>
                      <a:pt x="72" y="227"/>
                      <a:pt x="84" y="227"/>
                      <a:pt x="120" y="227"/>
                    </a:cubicBezTo>
                    <a:cubicBezTo>
                      <a:pt x="131" y="227"/>
                      <a:pt x="143" y="227"/>
                      <a:pt x="155" y="215"/>
                    </a:cubicBezTo>
                    <a:cubicBezTo>
                      <a:pt x="179" y="215"/>
                      <a:pt x="191" y="203"/>
                      <a:pt x="191" y="179"/>
                    </a:cubicBezTo>
                    <a:cubicBezTo>
                      <a:pt x="203" y="167"/>
                      <a:pt x="203" y="155"/>
                      <a:pt x="203" y="155"/>
                    </a:cubicBezTo>
                    <a:lnTo>
                      <a:pt x="203" y="108"/>
                    </a:lnTo>
                    <a:lnTo>
                      <a:pt x="203" y="84"/>
                    </a:lnTo>
                    <a:cubicBezTo>
                      <a:pt x="203" y="60"/>
                      <a:pt x="191" y="48"/>
                      <a:pt x="179" y="36"/>
                    </a:cubicBezTo>
                    <a:cubicBezTo>
                      <a:pt x="155" y="36"/>
                      <a:pt x="155" y="24"/>
                      <a:pt x="143" y="24"/>
                    </a:cubicBezTo>
                    <a:cubicBezTo>
                      <a:pt x="131" y="1"/>
                      <a:pt x="120" y="1"/>
                      <a:pt x="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81" name="Google Shape;1781;p33"/>
              <p:cNvSpPr/>
              <p:nvPr/>
            </p:nvSpPr>
            <p:spPr>
              <a:xfrm>
                <a:off x="7513035" y="3448066"/>
                <a:ext cx="27628" cy="24850"/>
              </a:xfrm>
              <a:custGeom>
                <a:avLst/>
                <a:gdLst/>
                <a:ahLst/>
                <a:cxnLst/>
                <a:rect l="l" t="t" r="r" b="b"/>
                <a:pathLst>
                  <a:path w="358" h="322" extrusionOk="0">
                    <a:moveTo>
                      <a:pt x="203" y="0"/>
                    </a:moveTo>
                    <a:cubicBezTo>
                      <a:pt x="179" y="0"/>
                      <a:pt x="143" y="0"/>
                      <a:pt x="119" y="12"/>
                    </a:cubicBezTo>
                    <a:cubicBezTo>
                      <a:pt x="83" y="24"/>
                      <a:pt x="60" y="36"/>
                      <a:pt x="36" y="60"/>
                    </a:cubicBezTo>
                    <a:cubicBezTo>
                      <a:pt x="24" y="72"/>
                      <a:pt x="24" y="84"/>
                      <a:pt x="12" y="96"/>
                    </a:cubicBezTo>
                    <a:cubicBezTo>
                      <a:pt x="0" y="131"/>
                      <a:pt x="0" y="155"/>
                      <a:pt x="0" y="191"/>
                    </a:cubicBezTo>
                    <a:cubicBezTo>
                      <a:pt x="0" y="215"/>
                      <a:pt x="12" y="238"/>
                      <a:pt x="12" y="250"/>
                    </a:cubicBezTo>
                    <a:cubicBezTo>
                      <a:pt x="24" y="262"/>
                      <a:pt x="36" y="298"/>
                      <a:pt x="60" y="298"/>
                    </a:cubicBezTo>
                    <a:cubicBezTo>
                      <a:pt x="83" y="310"/>
                      <a:pt x="95" y="322"/>
                      <a:pt x="131" y="322"/>
                    </a:cubicBezTo>
                    <a:cubicBezTo>
                      <a:pt x="155" y="322"/>
                      <a:pt x="191" y="322"/>
                      <a:pt x="214" y="310"/>
                    </a:cubicBezTo>
                    <a:lnTo>
                      <a:pt x="238" y="310"/>
                    </a:lnTo>
                    <a:cubicBezTo>
                      <a:pt x="262" y="298"/>
                      <a:pt x="274" y="274"/>
                      <a:pt x="310" y="262"/>
                    </a:cubicBezTo>
                    <a:lnTo>
                      <a:pt x="310" y="250"/>
                    </a:lnTo>
                    <a:cubicBezTo>
                      <a:pt x="322" y="238"/>
                      <a:pt x="322" y="215"/>
                      <a:pt x="334" y="203"/>
                    </a:cubicBezTo>
                    <a:cubicBezTo>
                      <a:pt x="357" y="179"/>
                      <a:pt x="357" y="155"/>
                      <a:pt x="357" y="131"/>
                    </a:cubicBezTo>
                    <a:cubicBezTo>
                      <a:pt x="357" y="96"/>
                      <a:pt x="334" y="72"/>
                      <a:pt x="322" y="60"/>
                    </a:cubicBezTo>
                    <a:lnTo>
                      <a:pt x="298" y="24"/>
                    </a:lnTo>
                    <a:cubicBezTo>
                      <a:pt x="262" y="12"/>
                      <a:pt x="250" y="0"/>
                      <a:pt x="2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82" name="Google Shape;1782;p33"/>
              <p:cNvSpPr/>
              <p:nvPr/>
            </p:nvSpPr>
            <p:spPr>
              <a:xfrm>
                <a:off x="7569988" y="3381004"/>
                <a:ext cx="17518" cy="16592"/>
              </a:xfrm>
              <a:custGeom>
                <a:avLst/>
                <a:gdLst/>
                <a:ahLst/>
                <a:cxnLst/>
                <a:rect l="l" t="t" r="r" b="b"/>
                <a:pathLst>
                  <a:path w="227" h="215" extrusionOk="0">
                    <a:moveTo>
                      <a:pt x="96" y="0"/>
                    </a:moveTo>
                    <a:cubicBezTo>
                      <a:pt x="72" y="0"/>
                      <a:pt x="60" y="0"/>
                      <a:pt x="60" y="12"/>
                    </a:cubicBezTo>
                    <a:lnTo>
                      <a:pt x="48" y="36"/>
                    </a:lnTo>
                    <a:cubicBezTo>
                      <a:pt x="48" y="36"/>
                      <a:pt x="48" y="48"/>
                      <a:pt x="36" y="48"/>
                    </a:cubicBezTo>
                    <a:lnTo>
                      <a:pt x="12" y="60"/>
                    </a:lnTo>
                    <a:cubicBezTo>
                      <a:pt x="12" y="72"/>
                      <a:pt x="0" y="95"/>
                      <a:pt x="0" y="107"/>
                    </a:cubicBezTo>
                    <a:lnTo>
                      <a:pt x="0" y="131"/>
                    </a:lnTo>
                    <a:cubicBezTo>
                      <a:pt x="0" y="131"/>
                      <a:pt x="0" y="155"/>
                      <a:pt x="12" y="155"/>
                    </a:cubicBezTo>
                    <a:lnTo>
                      <a:pt x="36" y="167"/>
                    </a:lnTo>
                    <a:cubicBezTo>
                      <a:pt x="36" y="167"/>
                      <a:pt x="48" y="167"/>
                      <a:pt x="48" y="179"/>
                    </a:cubicBezTo>
                    <a:lnTo>
                      <a:pt x="60" y="191"/>
                    </a:lnTo>
                    <a:cubicBezTo>
                      <a:pt x="72" y="191"/>
                      <a:pt x="72" y="191"/>
                      <a:pt x="96" y="214"/>
                    </a:cubicBezTo>
                    <a:lnTo>
                      <a:pt x="155" y="214"/>
                    </a:lnTo>
                    <a:cubicBezTo>
                      <a:pt x="167" y="214"/>
                      <a:pt x="167" y="191"/>
                      <a:pt x="179" y="191"/>
                    </a:cubicBezTo>
                    <a:cubicBezTo>
                      <a:pt x="191" y="179"/>
                      <a:pt x="215" y="167"/>
                      <a:pt x="215" y="155"/>
                    </a:cubicBezTo>
                    <a:cubicBezTo>
                      <a:pt x="215" y="131"/>
                      <a:pt x="227" y="119"/>
                      <a:pt x="227" y="107"/>
                    </a:cubicBezTo>
                    <a:cubicBezTo>
                      <a:pt x="227" y="60"/>
                      <a:pt x="215" y="48"/>
                      <a:pt x="215" y="36"/>
                    </a:cubicBezTo>
                    <a:cubicBezTo>
                      <a:pt x="191" y="12"/>
                      <a:pt x="179" y="0"/>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83" name="Google Shape;1783;p33"/>
              <p:cNvSpPr/>
              <p:nvPr/>
            </p:nvSpPr>
            <p:spPr>
              <a:xfrm>
                <a:off x="7267706" y="3361711"/>
                <a:ext cx="26702" cy="24850"/>
              </a:xfrm>
              <a:custGeom>
                <a:avLst/>
                <a:gdLst/>
                <a:ahLst/>
                <a:cxnLst/>
                <a:rect l="l" t="t" r="r" b="b"/>
                <a:pathLst>
                  <a:path w="346" h="322" extrusionOk="0">
                    <a:moveTo>
                      <a:pt x="155" y="0"/>
                    </a:moveTo>
                    <a:cubicBezTo>
                      <a:pt x="143" y="0"/>
                      <a:pt x="119" y="0"/>
                      <a:pt x="107" y="12"/>
                    </a:cubicBezTo>
                    <a:lnTo>
                      <a:pt x="84" y="24"/>
                    </a:lnTo>
                    <a:lnTo>
                      <a:pt x="36" y="72"/>
                    </a:lnTo>
                    <a:cubicBezTo>
                      <a:pt x="24" y="83"/>
                      <a:pt x="24" y="107"/>
                      <a:pt x="24" y="119"/>
                    </a:cubicBezTo>
                    <a:cubicBezTo>
                      <a:pt x="24" y="131"/>
                      <a:pt x="0" y="143"/>
                      <a:pt x="24" y="167"/>
                    </a:cubicBezTo>
                    <a:lnTo>
                      <a:pt x="24" y="202"/>
                    </a:lnTo>
                    <a:cubicBezTo>
                      <a:pt x="24" y="226"/>
                      <a:pt x="24" y="238"/>
                      <a:pt x="36" y="250"/>
                    </a:cubicBezTo>
                    <a:cubicBezTo>
                      <a:pt x="48" y="262"/>
                      <a:pt x="48" y="286"/>
                      <a:pt x="84" y="298"/>
                    </a:cubicBezTo>
                    <a:cubicBezTo>
                      <a:pt x="95" y="298"/>
                      <a:pt x="107" y="310"/>
                      <a:pt x="107" y="310"/>
                    </a:cubicBezTo>
                    <a:lnTo>
                      <a:pt x="155" y="322"/>
                    </a:lnTo>
                    <a:lnTo>
                      <a:pt x="203" y="322"/>
                    </a:lnTo>
                    <a:cubicBezTo>
                      <a:pt x="214" y="322"/>
                      <a:pt x="226" y="322"/>
                      <a:pt x="238" y="310"/>
                    </a:cubicBezTo>
                    <a:lnTo>
                      <a:pt x="274" y="298"/>
                    </a:lnTo>
                    <a:lnTo>
                      <a:pt x="322" y="250"/>
                    </a:lnTo>
                    <a:cubicBezTo>
                      <a:pt x="334" y="238"/>
                      <a:pt x="334" y="226"/>
                      <a:pt x="334" y="202"/>
                    </a:cubicBezTo>
                    <a:cubicBezTo>
                      <a:pt x="345" y="191"/>
                      <a:pt x="345" y="167"/>
                      <a:pt x="345" y="143"/>
                    </a:cubicBezTo>
                    <a:lnTo>
                      <a:pt x="345" y="131"/>
                    </a:lnTo>
                    <a:cubicBezTo>
                      <a:pt x="322" y="107"/>
                      <a:pt x="298" y="83"/>
                      <a:pt x="298" y="72"/>
                    </a:cubicBezTo>
                    <a:cubicBezTo>
                      <a:pt x="286" y="60"/>
                      <a:pt x="286" y="48"/>
                      <a:pt x="274" y="24"/>
                    </a:cubicBezTo>
                    <a:lnTo>
                      <a:pt x="238" y="12"/>
                    </a:lnTo>
                    <a:cubicBezTo>
                      <a:pt x="214" y="0"/>
                      <a:pt x="203" y="0"/>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84" name="Google Shape;1784;p33"/>
              <p:cNvSpPr/>
              <p:nvPr/>
            </p:nvSpPr>
            <p:spPr>
              <a:xfrm>
                <a:off x="7308144" y="3918503"/>
                <a:ext cx="22071" cy="22071"/>
              </a:xfrm>
              <a:custGeom>
                <a:avLst/>
                <a:gdLst/>
                <a:ahLst/>
                <a:cxnLst/>
                <a:rect l="l" t="t" r="r" b="b"/>
                <a:pathLst>
                  <a:path w="286" h="286" extrusionOk="0">
                    <a:moveTo>
                      <a:pt x="107" y="0"/>
                    </a:moveTo>
                    <a:cubicBezTo>
                      <a:pt x="95" y="0"/>
                      <a:pt x="71" y="0"/>
                      <a:pt x="71" y="12"/>
                    </a:cubicBezTo>
                    <a:cubicBezTo>
                      <a:pt x="60" y="12"/>
                      <a:pt x="60" y="36"/>
                      <a:pt x="48" y="36"/>
                    </a:cubicBezTo>
                    <a:cubicBezTo>
                      <a:pt x="36" y="48"/>
                      <a:pt x="12" y="60"/>
                      <a:pt x="12" y="72"/>
                    </a:cubicBezTo>
                    <a:cubicBezTo>
                      <a:pt x="0" y="95"/>
                      <a:pt x="0" y="107"/>
                      <a:pt x="0" y="119"/>
                    </a:cubicBezTo>
                    <a:lnTo>
                      <a:pt x="0" y="131"/>
                    </a:lnTo>
                    <a:lnTo>
                      <a:pt x="0" y="167"/>
                    </a:lnTo>
                    <a:cubicBezTo>
                      <a:pt x="0" y="179"/>
                      <a:pt x="0" y="191"/>
                      <a:pt x="12" y="215"/>
                    </a:cubicBezTo>
                    <a:cubicBezTo>
                      <a:pt x="12" y="226"/>
                      <a:pt x="36" y="226"/>
                      <a:pt x="36" y="238"/>
                    </a:cubicBezTo>
                    <a:cubicBezTo>
                      <a:pt x="48" y="250"/>
                      <a:pt x="60" y="250"/>
                      <a:pt x="71" y="274"/>
                    </a:cubicBezTo>
                    <a:lnTo>
                      <a:pt x="95" y="274"/>
                    </a:lnTo>
                    <a:cubicBezTo>
                      <a:pt x="107" y="274"/>
                      <a:pt x="119" y="274"/>
                      <a:pt x="119" y="286"/>
                    </a:cubicBezTo>
                    <a:lnTo>
                      <a:pt x="179" y="286"/>
                    </a:lnTo>
                    <a:cubicBezTo>
                      <a:pt x="191" y="286"/>
                      <a:pt x="214" y="286"/>
                      <a:pt x="214" y="274"/>
                    </a:cubicBezTo>
                    <a:cubicBezTo>
                      <a:pt x="226" y="274"/>
                      <a:pt x="226" y="250"/>
                      <a:pt x="238" y="250"/>
                    </a:cubicBezTo>
                    <a:cubicBezTo>
                      <a:pt x="250" y="238"/>
                      <a:pt x="274" y="226"/>
                      <a:pt x="274" y="215"/>
                    </a:cubicBezTo>
                    <a:cubicBezTo>
                      <a:pt x="274" y="191"/>
                      <a:pt x="274" y="179"/>
                      <a:pt x="286" y="179"/>
                    </a:cubicBezTo>
                    <a:lnTo>
                      <a:pt x="286" y="131"/>
                    </a:lnTo>
                    <a:cubicBezTo>
                      <a:pt x="250" y="107"/>
                      <a:pt x="250" y="95"/>
                      <a:pt x="238" y="72"/>
                    </a:cubicBezTo>
                    <a:cubicBezTo>
                      <a:pt x="238" y="60"/>
                      <a:pt x="226" y="60"/>
                      <a:pt x="226" y="48"/>
                    </a:cubicBezTo>
                    <a:cubicBezTo>
                      <a:pt x="226" y="36"/>
                      <a:pt x="214" y="36"/>
                      <a:pt x="191" y="12"/>
                    </a:cubicBezTo>
                    <a:cubicBezTo>
                      <a:pt x="179" y="0"/>
                      <a:pt x="167" y="0"/>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85" name="Google Shape;1785;p33"/>
              <p:cNvSpPr/>
              <p:nvPr/>
            </p:nvSpPr>
            <p:spPr>
              <a:xfrm>
                <a:off x="7260607" y="3902837"/>
                <a:ext cx="19988" cy="14817"/>
              </a:xfrm>
              <a:custGeom>
                <a:avLst/>
                <a:gdLst/>
                <a:ahLst/>
                <a:cxnLst/>
                <a:rect l="l" t="t" r="r" b="b"/>
                <a:pathLst>
                  <a:path w="259" h="192" extrusionOk="0">
                    <a:moveTo>
                      <a:pt x="116" y="1"/>
                    </a:moveTo>
                    <a:cubicBezTo>
                      <a:pt x="1" y="12"/>
                      <a:pt x="8" y="192"/>
                      <a:pt x="117" y="192"/>
                    </a:cubicBezTo>
                    <a:cubicBezTo>
                      <a:pt x="121" y="192"/>
                      <a:pt x="124" y="192"/>
                      <a:pt x="128" y="191"/>
                    </a:cubicBezTo>
                    <a:cubicBezTo>
                      <a:pt x="259" y="191"/>
                      <a:pt x="247" y="1"/>
                      <a:pt x="1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86" name="Google Shape;1786;p33"/>
              <p:cNvSpPr/>
              <p:nvPr/>
            </p:nvSpPr>
            <p:spPr>
              <a:xfrm>
                <a:off x="7307218" y="3846810"/>
                <a:ext cx="14740" cy="17518"/>
              </a:xfrm>
              <a:custGeom>
                <a:avLst/>
                <a:gdLst/>
                <a:ahLst/>
                <a:cxnLst/>
                <a:rect l="l" t="t" r="r" b="b"/>
                <a:pathLst>
                  <a:path w="191" h="227" extrusionOk="0">
                    <a:moveTo>
                      <a:pt x="83" y="1"/>
                    </a:moveTo>
                    <a:cubicBezTo>
                      <a:pt x="72" y="1"/>
                      <a:pt x="60" y="1"/>
                      <a:pt x="48" y="24"/>
                    </a:cubicBezTo>
                    <a:cubicBezTo>
                      <a:pt x="24" y="24"/>
                      <a:pt x="24" y="36"/>
                      <a:pt x="12" y="48"/>
                    </a:cubicBezTo>
                    <a:cubicBezTo>
                      <a:pt x="0" y="72"/>
                      <a:pt x="0" y="72"/>
                      <a:pt x="0" y="84"/>
                    </a:cubicBezTo>
                    <a:lnTo>
                      <a:pt x="0" y="120"/>
                    </a:lnTo>
                    <a:lnTo>
                      <a:pt x="0" y="155"/>
                    </a:lnTo>
                    <a:cubicBezTo>
                      <a:pt x="0" y="167"/>
                      <a:pt x="12" y="179"/>
                      <a:pt x="24" y="203"/>
                    </a:cubicBezTo>
                    <a:lnTo>
                      <a:pt x="48" y="215"/>
                    </a:lnTo>
                    <a:cubicBezTo>
                      <a:pt x="60" y="227"/>
                      <a:pt x="72" y="227"/>
                      <a:pt x="83" y="227"/>
                    </a:cubicBezTo>
                    <a:cubicBezTo>
                      <a:pt x="107" y="227"/>
                      <a:pt x="119" y="227"/>
                      <a:pt x="131" y="215"/>
                    </a:cubicBezTo>
                    <a:cubicBezTo>
                      <a:pt x="143" y="215"/>
                      <a:pt x="143" y="203"/>
                      <a:pt x="167" y="191"/>
                    </a:cubicBezTo>
                    <a:cubicBezTo>
                      <a:pt x="179" y="167"/>
                      <a:pt x="179" y="167"/>
                      <a:pt x="179" y="155"/>
                    </a:cubicBezTo>
                    <a:lnTo>
                      <a:pt x="179" y="108"/>
                    </a:lnTo>
                    <a:cubicBezTo>
                      <a:pt x="191" y="96"/>
                      <a:pt x="179" y="96"/>
                      <a:pt x="179" y="84"/>
                    </a:cubicBezTo>
                    <a:cubicBezTo>
                      <a:pt x="179" y="72"/>
                      <a:pt x="167" y="48"/>
                      <a:pt x="143" y="36"/>
                    </a:cubicBezTo>
                    <a:lnTo>
                      <a:pt x="131" y="24"/>
                    </a:lnTo>
                    <a:cubicBezTo>
                      <a:pt x="119" y="1"/>
                      <a:pt x="107" y="1"/>
                      <a:pt x="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87" name="Google Shape;1787;p33"/>
              <p:cNvSpPr/>
              <p:nvPr/>
            </p:nvSpPr>
            <p:spPr>
              <a:xfrm>
                <a:off x="7248413" y="3780675"/>
                <a:ext cx="25776" cy="22149"/>
              </a:xfrm>
              <a:custGeom>
                <a:avLst/>
                <a:gdLst/>
                <a:ahLst/>
                <a:cxnLst/>
                <a:rect l="l" t="t" r="r" b="b"/>
                <a:pathLst>
                  <a:path w="334" h="287" extrusionOk="0">
                    <a:moveTo>
                      <a:pt x="155" y="0"/>
                    </a:moveTo>
                    <a:cubicBezTo>
                      <a:pt x="131" y="0"/>
                      <a:pt x="107" y="0"/>
                      <a:pt x="95" y="12"/>
                    </a:cubicBezTo>
                    <a:cubicBezTo>
                      <a:pt x="72" y="36"/>
                      <a:pt x="60" y="36"/>
                      <a:pt x="48" y="48"/>
                    </a:cubicBezTo>
                    <a:cubicBezTo>
                      <a:pt x="36" y="60"/>
                      <a:pt x="36" y="72"/>
                      <a:pt x="12" y="96"/>
                    </a:cubicBezTo>
                    <a:cubicBezTo>
                      <a:pt x="12" y="107"/>
                      <a:pt x="0" y="119"/>
                      <a:pt x="12" y="155"/>
                    </a:cubicBezTo>
                    <a:lnTo>
                      <a:pt x="36" y="191"/>
                    </a:lnTo>
                    <a:cubicBezTo>
                      <a:pt x="48" y="227"/>
                      <a:pt x="60" y="238"/>
                      <a:pt x="72" y="250"/>
                    </a:cubicBezTo>
                    <a:cubicBezTo>
                      <a:pt x="95" y="250"/>
                      <a:pt x="95" y="274"/>
                      <a:pt x="107" y="274"/>
                    </a:cubicBezTo>
                    <a:cubicBezTo>
                      <a:pt x="131" y="286"/>
                      <a:pt x="155" y="286"/>
                      <a:pt x="179" y="286"/>
                    </a:cubicBezTo>
                    <a:cubicBezTo>
                      <a:pt x="191" y="286"/>
                      <a:pt x="226" y="286"/>
                      <a:pt x="238" y="274"/>
                    </a:cubicBezTo>
                    <a:cubicBezTo>
                      <a:pt x="250" y="250"/>
                      <a:pt x="274" y="250"/>
                      <a:pt x="286" y="238"/>
                    </a:cubicBezTo>
                    <a:cubicBezTo>
                      <a:pt x="298" y="227"/>
                      <a:pt x="298" y="215"/>
                      <a:pt x="310" y="191"/>
                    </a:cubicBezTo>
                    <a:cubicBezTo>
                      <a:pt x="310" y="179"/>
                      <a:pt x="334" y="167"/>
                      <a:pt x="310" y="131"/>
                    </a:cubicBezTo>
                    <a:cubicBezTo>
                      <a:pt x="310" y="119"/>
                      <a:pt x="298" y="107"/>
                      <a:pt x="298" y="96"/>
                    </a:cubicBezTo>
                    <a:cubicBezTo>
                      <a:pt x="286" y="60"/>
                      <a:pt x="274" y="48"/>
                      <a:pt x="250" y="36"/>
                    </a:cubicBezTo>
                    <a:cubicBezTo>
                      <a:pt x="238" y="36"/>
                      <a:pt x="238" y="12"/>
                      <a:pt x="226" y="12"/>
                    </a:cubicBezTo>
                    <a:cubicBezTo>
                      <a:pt x="191" y="0"/>
                      <a:pt x="179" y="0"/>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1788" name="Google Shape;1788;p33"/>
            <p:cNvSpPr/>
            <p:nvPr/>
          </p:nvSpPr>
          <p:spPr>
            <a:xfrm>
              <a:off x="5486121" y="2598421"/>
              <a:ext cx="28554" cy="27628"/>
            </a:xfrm>
            <a:custGeom>
              <a:avLst/>
              <a:gdLst/>
              <a:ahLst/>
              <a:cxnLst/>
              <a:rect l="l" t="t" r="r" b="b"/>
              <a:pathLst>
                <a:path w="370" h="358" extrusionOk="0">
                  <a:moveTo>
                    <a:pt x="167" y="1"/>
                  </a:moveTo>
                  <a:cubicBezTo>
                    <a:pt x="108" y="1"/>
                    <a:pt x="48" y="48"/>
                    <a:pt x="36" y="108"/>
                  </a:cubicBezTo>
                  <a:cubicBezTo>
                    <a:pt x="0" y="167"/>
                    <a:pt x="12" y="227"/>
                    <a:pt x="48" y="286"/>
                  </a:cubicBezTo>
                  <a:cubicBezTo>
                    <a:pt x="60" y="310"/>
                    <a:pt x="96" y="334"/>
                    <a:pt x="120" y="346"/>
                  </a:cubicBezTo>
                  <a:cubicBezTo>
                    <a:pt x="155" y="358"/>
                    <a:pt x="179" y="358"/>
                    <a:pt x="215" y="358"/>
                  </a:cubicBezTo>
                  <a:lnTo>
                    <a:pt x="227" y="358"/>
                  </a:lnTo>
                  <a:cubicBezTo>
                    <a:pt x="250" y="358"/>
                    <a:pt x="286" y="346"/>
                    <a:pt x="298" y="334"/>
                  </a:cubicBezTo>
                  <a:cubicBezTo>
                    <a:pt x="334" y="310"/>
                    <a:pt x="346" y="286"/>
                    <a:pt x="358" y="274"/>
                  </a:cubicBezTo>
                  <a:cubicBezTo>
                    <a:pt x="370" y="239"/>
                    <a:pt x="370" y="215"/>
                    <a:pt x="370" y="179"/>
                  </a:cubicBezTo>
                  <a:cubicBezTo>
                    <a:pt x="358" y="132"/>
                    <a:pt x="358" y="108"/>
                    <a:pt x="334" y="72"/>
                  </a:cubicBezTo>
                  <a:cubicBezTo>
                    <a:pt x="298" y="48"/>
                    <a:pt x="286" y="36"/>
                    <a:pt x="250" y="13"/>
                  </a:cubicBezTo>
                  <a:cubicBezTo>
                    <a:pt x="227" y="1"/>
                    <a:pt x="191" y="1"/>
                    <a:pt x="1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89" name="Google Shape;1789;p33"/>
            <p:cNvSpPr/>
            <p:nvPr/>
          </p:nvSpPr>
          <p:spPr>
            <a:xfrm>
              <a:off x="5388933" y="2164687"/>
              <a:ext cx="13814" cy="14277"/>
            </a:xfrm>
            <a:custGeom>
              <a:avLst/>
              <a:gdLst/>
              <a:ahLst/>
              <a:cxnLst/>
              <a:rect l="l" t="t" r="r" b="b"/>
              <a:pathLst>
                <a:path w="179" h="185" extrusionOk="0">
                  <a:moveTo>
                    <a:pt x="84" y="0"/>
                  </a:moveTo>
                  <a:cubicBezTo>
                    <a:pt x="72" y="0"/>
                    <a:pt x="60" y="0"/>
                    <a:pt x="48" y="12"/>
                  </a:cubicBezTo>
                  <a:lnTo>
                    <a:pt x="12" y="48"/>
                  </a:lnTo>
                  <a:cubicBezTo>
                    <a:pt x="12" y="60"/>
                    <a:pt x="0" y="72"/>
                    <a:pt x="0" y="95"/>
                  </a:cubicBezTo>
                  <a:cubicBezTo>
                    <a:pt x="0" y="107"/>
                    <a:pt x="0" y="119"/>
                    <a:pt x="12" y="131"/>
                  </a:cubicBezTo>
                  <a:lnTo>
                    <a:pt x="12" y="155"/>
                  </a:lnTo>
                  <a:lnTo>
                    <a:pt x="48" y="179"/>
                  </a:lnTo>
                  <a:cubicBezTo>
                    <a:pt x="56" y="179"/>
                    <a:pt x="64" y="184"/>
                    <a:pt x="72" y="184"/>
                  </a:cubicBezTo>
                  <a:cubicBezTo>
                    <a:pt x="76" y="184"/>
                    <a:pt x="80" y="183"/>
                    <a:pt x="84" y="179"/>
                  </a:cubicBezTo>
                  <a:cubicBezTo>
                    <a:pt x="107" y="179"/>
                    <a:pt x="119" y="179"/>
                    <a:pt x="131" y="167"/>
                  </a:cubicBezTo>
                  <a:lnTo>
                    <a:pt x="167" y="131"/>
                  </a:lnTo>
                  <a:lnTo>
                    <a:pt x="167" y="119"/>
                  </a:lnTo>
                  <a:cubicBezTo>
                    <a:pt x="167" y="107"/>
                    <a:pt x="179" y="95"/>
                    <a:pt x="179" y="72"/>
                  </a:cubicBezTo>
                  <a:cubicBezTo>
                    <a:pt x="179" y="72"/>
                    <a:pt x="179" y="60"/>
                    <a:pt x="167" y="48"/>
                  </a:cubicBezTo>
                  <a:lnTo>
                    <a:pt x="131" y="12"/>
                  </a:lnTo>
                  <a:cubicBezTo>
                    <a:pt x="119" y="12"/>
                    <a:pt x="107" y="0"/>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90" name="Google Shape;1790;p33"/>
            <p:cNvSpPr/>
            <p:nvPr/>
          </p:nvSpPr>
          <p:spPr>
            <a:xfrm>
              <a:off x="5624152" y="2548691"/>
              <a:ext cx="11962" cy="10187"/>
            </a:xfrm>
            <a:custGeom>
              <a:avLst/>
              <a:gdLst/>
              <a:ahLst/>
              <a:cxnLst/>
              <a:rect l="l" t="t" r="r" b="b"/>
              <a:pathLst>
                <a:path w="155" h="132" extrusionOk="0">
                  <a:moveTo>
                    <a:pt x="48" y="1"/>
                  </a:moveTo>
                  <a:cubicBezTo>
                    <a:pt x="48" y="1"/>
                    <a:pt x="36" y="1"/>
                    <a:pt x="36" y="13"/>
                  </a:cubicBezTo>
                  <a:lnTo>
                    <a:pt x="12" y="25"/>
                  </a:lnTo>
                  <a:cubicBezTo>
                    <a:pt x="12" y="25"/>
                    <a:pt x="12" y="37"/>
                    <a:pt x="0" y="37"/>
                  </a:cubicBezTo>
                  <a:lnTo>
                    <a:pt x="0" y="61"/>
                  </a:lnTo>
                  <a:lnTo>
                    <a:pt x="0" y="84"/>
                  </a:lnTo>
                  <a:lnTo>
                    <a:pt x="0" y="96"/>
                  </a:lnTo>
                  <a:cubicBezTo>
                    <a:pt x="0" y="120"/>
                    <a:pt x="12" y="120"/>
                    <a:pt x="12" y="120"/>
                  </a:cubicBezTo>
                  <a:lnTo>
                    <a:pt x="36" y="120"/>
                  </a:lnTo>
                  <a:lnTo>
                    <a:pt x="48" y="132"/>
                  </a:lnTo>
                  <a:lnTo>
                    <a:pt x="72" y="132"/>
                  </a:lnTo>
                  <a:cubicBezTo>
                    <a:pt x="95" y="132"/>
                    <a:pt x="95" y="120"/>
                    <a:pt x="107" y="120"/>
                  </a:cubicBezTo>
                  <a:cubicBezTo>
                    <a:pt x="107" y="120"/>
                    <a:pt x="107" y="96"/>
                    <a:pt x="119" y="96"/>
                  </a:cubicBezTo>
                  <a:lnTo>
                    <a:pt x="119" y="84"/>
                  </a:lnTo>
                  <a:lnTo>
                    <a:pt x="119" y="61"/>
                  </a:lnTo>
                  <a:cubicBezTo>
                    <a:pt x="155" y="25"/>
                    <a:pt x="155" y="25"/>
                    <a:pt x="131" y="25"/>
                  </a:cubicBezTo>
                  <a:lnTo>
                    <a:pt x="1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1791" name="Google Shape;1791;p33"/>
          <p:cNvGrpSpPr/>
          <p:nvPr/>
        </p:nvGrpSpPr>
        <p:grpSpPr>
          <a:xfrm>
            <a:off x="831069" y="3669386"/>
            <a:ext cx="2982600" cy="747054"/>
            <a:chOff x="1176669" y="3655136"/>
            <a:chExt cx="2982600" cy="747054"/>
          </a:xfrm>
        </p:grpSpPr>
        <p:sp>
          <p:nvSpPr>
            <p:cNvPr id="1792" name="Google Shape;1792;p33"/>
            <p:cNvSpPr/>
            <p:nvPr/>
          </p:nvSpPr>
          <p:spPr>
            <a:xfrm>
              <a:off x="1306710" y="4248223"/>
              <a:ext cx="31852" cy="31310"/>
            </a:xfrm>
            <a:custGeom>
              <a:avLst/>
              <a:gdLst/>
              <a:ahLst/>
              <a:cxnLst/>
              <a:rect l="l" t="t" r="r" b="b"/>
              <a:pathLst>
                <a:path w="704" h="692" extrusionOk="0">
                  <a:moveTo>
                    <a:pt x="334" y="1"/>
                  </a:moveTo>
                  <a:cubicBezTo>
                    <a:pt x="299" y="1"/>
                    <a:pt x="251" y="13"/>
                    <a:pt x="203" y="37"/>
                  </a:cubicBezTo>
                  <a:cubicBezTo>
                    <a:pt x="156" y="49"/>
                    <a:pt x="132" y="72"/>
                    <a:pt x="96" y="108"/>
                  </a:cubicBezTo>
                  <a:cubicBezTo>
                    <a:pt x="72" y="132"/>
                    <a:pt x="37" y="180"/>
                    <a:pt x="25" y="215"/>
                  </a:cubicBezTo>
                  <a:cubicBezTo>
                    <a:pt x="13" y="251"/>
                    <a:pt x="1" y="299"/>
                    <a:pt x="1" y="346"/>
                  </a:cubicBezTo>
                  <a:cubicBezTo>
                    <a:pt x="1" y="370"/>
                    <a:pt x="13" y="406"/>
                    <a:pt x="13" y="430"/>
                  </a:cubicBezTo>
                  <a:cubicBezTo>
                    <a:pt x="25" y="489"/>
                    <a:pt x="61" y="537"/>
                    <a:pt x="96" y="584"/>
                  </a:cubicBezTo>
                  <a:cubicBezTo>
                    <a:pt x="132" y="596"/>
                    <a:pt x="144" y="608"/>
                    <a:pt x="180" y="644"/>
                  </a:cubicBezTo>
                  <a:cubicBezTo>
                    <a:pt x="239" y="668"/>
                    <a:pt x="299" y="692"/>
                    <a:pt x="358" y="692"/>
                  </a:cubicBezTo>
                  <a:cubicBezTo>
                    <a:pt x="394" y="692"/>
                    <a:pt x="442" y="668"/>
                    <a:pt x="489" y="656"/>
                  </a:cubicBezTo>
                  <a:cubicBezTo>
                    <a:pt x="537" y="644"/>
                    <a:pt x="561" y="608"/>
                    <a:pt x="596" y="584"/>
                  </a:cubicBezTo>
                  <a:cubicBezTo>
                    <a:pt x="620" y="549"/>
                    <a:pt x="656" y="513"/>
                    <a:pt x="668" y="477"/>
                  </a:cubicBezTo>
                  <a:cubicBezTo>
                    <a:pt x="680" y="430"/>
                    <a:pt x="703" y="394"/>
                    <a:pt x="703" y="346"/>
                  </a:cubicBezTo>
                  <a:cubicBezTo>
                    <a:pt x="680" y="311"/>
                    <a:pt x="680" y="287"/>
                    <a:pt x="680" y="251"/>
                  </a:cubicBezTo>
                  <a:cubicBezTo>
                    <a:pt x="668" y="191"/>
                    <a:pt x="644" y="156"/>
                    <a:pt x="596" y="108"/>
                  </a:cubicBezTo>
                  <a:cubicBezTo>
                    <a:pt x="561" y="96"/>
                    <a:pt x="549" y="72"/>
                    <a:pt x="513" y="49"/>
                  </a:cubicBezTo>
                  <a:cubicBezTo>
                    <a:pt x="453" y="13"/>
                    <a:pt x="406" y="1"/>
                    <a:pt x="3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93" name="Google Shape;1793;p33"/>
            <p:cNvSpPr/>
            <p:nvPr/>
          </p:nvSpPr>
          <p:spPr>
            <a:xfrm>
              <a:off x="1290015" y="4302652"/>
              <a:ext cx="18912" cy="14569"/>
            </a:xfrm>
            <a:custGeom>
              <a:avLst/>
              <a:gdLst/>
              <a:ahLst/>
              <a:cxnLst/>
              <a:rect l="l" t="t" r="r" b="b"/>
              <a:pathLst>
                <a:path w="418" h="322" extrusionOk="0">
                  <a:moveTo>
                    <a:pt x="203" y="1"/>
                  </a:moveTo>
                  <a:cubicBezTo>
                    <a:pt x="1" y="1"/>
                    <a:pt x="1" y="322"/>
                    <a:pt x="203" y="322"/>
                  </a:cubicBezTo>
                  <a:cubicBezTo>
                    <a:pt x="418" y="322"/>
                    <a:pt x="418"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94" name="Google Shape;1794;p33"/>
            <p:cNvSpPr/>
            <p:nvPr/>
          </p:nvSpPr>
          <p:spPr>
            <a:xfrm>
              <a:off x="1246399" y="4270347"/>
              <a:ext cx="20496" cy="21582"/>
            </a:xfrm>
            <a:custGeom>
              <a:avLst/>
              <a:gdLst/>
              <a:ahLst/>
              <a:cxnLst/>
              <a:rect l="l" t="t" r="r" b="b"/>
              <a:pathLst>
                <a:path w="453" h="477" extrusionOk="0">
                  <a:moveTo>
                    <a:pt x="215" y="0"/>
                  </a:moveTo>
                  <a:cubicBezTo>
                    <a:pt x="167" y="0"/>
                    <a:pt x="155" y="24"/>
                    <a:pt x="120" y="36"/>
                  </a:cubicBezTo>
                  <a:cubicBezTo>
                    <a:pt x="108" y="48"/>
                    <a:pt x="96" y="60"/>
                    <a:pt x="84" y="60"/>
                  </a:cubicBezTo>
                  <a:lnTo>
                    <a:pt x="60" y="83"/>
                  </a:lnTo>
                  <a:cubicBezTo>
                    <a:pt x="48" y="95"/>
                    <a:pt x="48" y="107"/>
                    <a:pt x="36" y="119"/>
                  </a:cubicBezTo>
                  <a:cubicBezTo>
                    <a:pt x="36" y="143"/>
                    <a:pt x="24" y="155"/>
                    <a:pt x="24" y="167"/>
                  </a:cubicBezTo>
                  <a:cubicBezTo>
                    <a:pt x="24" y="179"/>
                    <a:pt x="0" y="214"/>
                    <a:pt x="24" y="226"/>
                  </a:cubicBezTo>
                  <a:cubicBezTo>
                    <a:pt x="24" y="238"/>
                    <a:pt x="24" y="274"/>
                    <a:pt x="36" y="286"/>
                  </a:cubicBezTo>
                  <a:lnTo>
                    <a:pt x="36" y="298"/>
                  </a:lnTo>
                  <a:cubicBezTo>
                    <a:pt x="36" y="322"/>
                    <a:pt x="48" y="334"/>
                    <a:pt x="48" y="345"/>
                  </a:cubicBezTo>
                  <a:cubicBezTo>
                    <a:pt x="60" y="357"/>
                    <a:pt x="84" y="393"/>
                    <a:pt x="96" y="405"/>
                  </a:cubicBezTo>
                  <a:cubicBezTo>
                    <a:pt x="108" y="417"/>
                    <a:pt x="120" y="441"/>
                    <a:pt x="155" y="453"/>
                  </a:cubicBezTo>
                  <a:cubicBezTo>
                    <a:pt x="179" y="464"/>
                    <a:pt x="203" y="464"/>
                    <a:pt x="227" y="476"/>
                  </a:cubicBezTo>
                  <a:lnTo>
                    <a:pt x="298" y="476"/>
                  </a:lnTo>
                  <a:cubicBezTo>
                    <a:pt x="322" y="476"/>
                    <a:pt x="334" y="464"/>
                    <a:pt x="346" y="464"/>
                  </a:cubicBezTo>
                  <a:cubicBezTo>
                    <a:pt x="381" y="453"/>
                    <a:pt x="393" y="441"/>
                    <a:pt x="405" y="417"/>
                  </a:cubicBezTo>
                  <a:cubicBezTo>
                    <a:pt x="417" y="405"/>
                    <a:pt x="417" y="393"/>
                    <a:pt x="441" y="381"/>
                  </a:cubicBezTo>
                  <a:cubicBezTo>
                    <a:pt x="453" y="345"/>
                    <a:pt x="453" y="334"/>
                    <a:pt x="453" y="298"/>
                  </a:cubicBezTo>
                  <a:cubicBezTo>
                    <a:pt x="429" y="274"/>
                    <a:pt x="429" y="238"/>
                    <a:pt x="429" y="226"/>
                  </a:cubicBezTo>
                  <a:cubicBezTo>
                    <a:pt x="429" y="214"/>
                    <a:pt x="405" y="203"/>
                    <a:pt x="393" y="179"/>
                  </a:cubicBezTo>
                  <a:cubicBezTo>
                    <a:pt x="393" y="167"/>
                    <a:pt x="381" y="155"/>
                    <a:pt x="381" y="143"/>
                  </a:cubicBezTo>
                  <a:lnTo>
                    <a:pt x="381" y="119"/>
                  </a:lnTo>
                  <a:cubicBezTo>
                    <a:pt x="381" y="107"/>
                    <a:pt x="381" y="107"/>
                    <a:pt x="358" y="83"/>
                  </a:cubicBezTo>
                  <a:cubicBezTo>
                    <a:pt x="346" y="48"/>
                    <a:pt x="298" y="24"/>
                    <a:pt x="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1795" name="Google Shape;1795;p33"/>
            <p:cNvGrpSpPr/>
            <p:nvPr/>
          </p:nvGrpSpPr>
          <p:grpSpPr>
            <a:xfrm>
              <a:off x="1176669" y="3655136"/>
              <a:ext cx="2982600" cy="747054"/>
              <a:chOff x="1176669" y="3655136"/>
              <a:chExt cx="2982600" cy="747054"/>
            </a:xfrm>
          </p:grpSpPr>
          <p:sp>
            <p:nvSpPr>
              <p:cNvPr id="1796" name="Google Shape;1796;p33"/>
              <p:cNvSpPr/>
              <p:nvPr/>
            </p:nvSpPr>
            <p:spPr>
              <a:xfrm>
                <a:off x="4086651" y="3763996"/>
                <a:ext cx="24297" cy="18912"/>
              </a:xfrm>
              <a:custGeom>
                <a:avLst/>
                <a:gdLst/>
                <a:ahLst/>
                <a:cxnLst/>
                <a:rect l="l" t="t" r="r" b="b"/>
                <a:pathLst>
                  <a:path w="537" h="418" extrusionOk="0">
                    <a:moveTo>
                      <a:pt x="263" y="1"/>
                    </a:moveTo>
                    <a:cubicBezTo>
                      <a:pt x="1" y="1"/>
                      <a:pt x="1" y="418"/>
                      <a:pt x="263" y="418"/>
                    </a:cubicBezTo>
                    <a:cubicBezTo>
                      <a:pt x="536" y="418"/>
                      <a:pt x="536" y="1"/>
                      <a:pt x="2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97" name="Google Shape;1797;p33"/>
              <p:cNvSpPr/>
              <p:nvPr/>
            </p:nvSpPr>
            <p:spPr>
              <a:xfrm>
                <a:off x="3937979" y="3846973"/>
                <a:ext cx="19998" cy="19455"/>
              </a:xfrm>
              <a:custGeom>
                <a:avLst/>
                <a:gdLst/>
                <a:ahLst/>
                <a:cxnLst/>
                <a:rect l="l" t="t" r="r" b="b"/>
                <a:pathLst>
                  <a:path w="442" h="430" extrusionOk="0">
                    <a:moveTo>
                      <a:pt x="215" y="0"/>
                    </a:moveTo>
                    <a:cubicBezTo>
                      <a:pt x="191" y="0"/>
                      <a:pt x="155" y="0"/>
                      <a:pt x="132" y="12"/>
                    </a:cubicBezTo>
                    <a:cubicBezTo>
                      <a:pt x="96" y="24"/>
                      <a:pt x="84" y="36"/>
                      <a:pt x="60" y="60"/>
                    </a:cubicBezTo>
                    <a:cubicBezTo>
                      <a:pt x="36" y="72"/>
                      <a:pt x="24" y="96"/>
                      <a:pt x="12" y="131"/>
                    </a:cubicBezTo>
                    <a:cubicBezTo>
                      <a:pt x="1" y="155"/>
                      <a:pt x="1" y="191"/>
                      <a:pt x="1" y="215"/>
                    </a:cubicBezTo>
                    <a:cubicBezTo>
                      <a:pt x="1" y="239"/>
                      <a:pt x="1" y="262"/>
                      <a:pt x="12" y="274"/>
                    </a:cubicBezTo>
                    <a:cubicBezTo>
                      <a:pt x="24" y="310"/>
                      <a:pt x="36" y="358"/>
                      <a:pt x="72" y="369"/>
                    </a:cubicBezTo>
                    <a:cubicBezTo>
                      <a:pt x="84" y="381"/>
                      <a:pt x="96" y="393"/>
                      <a:pt x="120" y="393"/>
                    </a:cubicBezTo>
                    <a:cubicBezTo>
                      <a:pt x="143" y="417"/>
                      <a:pt x="191" y="429"/>
                      <a:pt x="215" y="429"/>
                    </a:cubicBezTo>
                    <a:cubicBezTo>
                      <a:pt x="251" y="429"/>
                      <a:pt x="274" y="429"/>
                      <a:pt x="310" y="417"/>
                    </a:cubicBezTo>
                    <a:cubicBezTo>
                      <a:pt x="334" y="393"/>
                      <a:pt x="358" y="381"/>
                      <a:pt x="382" y="369"/>
                    </a:cubicBezTo>
                    <a:cubicBezTo>
                      <a:pt x="393" y="358"/>
                      <a:pt x="417" y="322"/>
                      <a:pt x="429" y="298"/>
                    </a:cubicBezTo>
                    <a:cubicBezTo>
                      <a:pt x="441" y="262"/>
                      <a:pt x="441" y="239"/>
                      <a:pt x="441" y="203"/>
                    </a:cubicBezTo>
                    <a:cubicBezTo>
                      <a:pt x="441" y="191"/>
                      <a:pt x="441" y="179"/>
                      <a:pt x="429" y="143"/>
                    </a:cubicBezTo>
                    <a:cubicBezTo>
                      <a:pt x="417" y="119"/>
                      <a:pt x="393" y="72"/>
                      <a:pt x="370" y="60"/>
                    </a:cubicBezTo>
                    <a:cubicBezTo>
                      <a:pt x="358" y="36"/>
                      <a:pt x="334" y="24"/>
                      <a:pt x="322" y="24"/>
                    </a:cubicBezTo>
                    <a:cubicBezTo>
                      <a:pt x="298" y="12"/>
                      <a:pt x="251" y="0"/>
                      <a:pt x="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98" name="Google Shape;1798;p33"/>
              <p:cNvSpPr/>
              <p:nvPr/>
            </p:nvSpPr>
            <p:spPr>
              <a:xfrm>
                <a:off x="1176669" y="3697430"/>
                <a:ext cx="32350" cy="32350"/>
              </a:xfrm>
              <a:custGeom>
                <a:avLst/>
                <a:gdLst/>
                <a:ahLst/>
                <a:cxnLst/>
                <a:rect l="l" t="t" r="r" b="b"/>
                <a:pathLst>
                  <a:path w="715" h="715" extrusionOk="0">
                    <a:moveTo>
                      <a:pt x="358" y="0"/>
                    </a:moveTo>
                    <a:cubicBezTo>
                      <a:pt x="310" y="0"/>
                      <a:pt x="262" y="24"/>
                      <a:pt x="215" y="36"/>
                    </a:cubicBezTo>
                    <a:cubicBezTo>
                      <a:pt x="179" y="48"/>
                      <a:pt x="131" y="83"/>
                      <a:pt x="108" y="107"/>
                    </a:cubicBezTo>
                    <a:cubicBezTo>
                      <a:pt x="72" y="143"/>
                      <a:pt x="48" y="179"/>
                      <a:pt x="24" y="226"/>
                    </a:cubicBezTo>
                    <a:cubicBezTo>
                      <a:pt x="0" y="274"/>
                      <a:pt x="0" y="322"/>
                      <a:pt x="0" y="357"/>
                    </a:cubicBezTo>
                    <a:cubicBezTo>
                      <a:pt x="0" y="393"/>
                      <a:pt x="12" y="417"/>
                      <a:pt x="12" y="453"/>
                    </a:cubicBezTo>
                    <a:cubicBezTo>
                      <a:pt x="24" y="512"/>
                      <a:pt x="60" y="572"/>
                      <a:pt x="108" y="619"/>
                    </a:cubicBezTo>
                    <a:cubicBezTo>
                      <a:pt x="131" y="631"/>
                      <a:pt x="143" y="643"/>
                      <a:pt x="179" y="679"/>
                    </a:cubicBezTo>
                    <a:cubicBezTo>
                      <a:pt x="238" y="703"/>
                      <a:pt x="298" y="715"/>
                      <a:pt x="358" y="715"/>
                    </a:cubicBezTo>
                    <a:cubicBezTo>
                      <a:pt x="405" y="715"/>
                      <a:pt x="441" y="703"/>
                      <a:pt x="489" y="691"/>
                    </a:cubicBezTo>
                    <a:cubicBezTo>
                      <a:pt x="536" y="667"/>
                      <a:pt x="584" y="643"/>
                      <a:pt x="608" y="607"/>
                    </a:cubicBezTo>
                    <a:cubicBezTo>
                      <a:pt x="643" y="584"/>
                      <a:pt x="667" y="536"/>
                      <a:pt x="679" y="500"/>
                    </a:cubicBezTo>
                    <a:cubicBezTo>
                      <a:pt x="715" y="453"/>
                      <a:pt x="715" y="405"/>
                      <a:pt x="715" y="357"/>
                    </a:cubicBezTo>
                    <a:cubicBezTo>
                      <a:pt x="715" y="334"/>
                      <a:pt x="703" y="298"/>
                      <a:pt x="703" y="274"/>
                    </a:cubicBezTo>
                    <a:cubicBezTo>
                      <a:pt x="679" y="214"/>
                      <a:pt x="655" y="155"/>
                      <a:pt x="608" y="107"/>
                    </a:cubicBezTo>
                    <a:cubicBezTo>
                      <a:pt x="572" y="95"/>
                      <a:pt x="560" y="72"/>
                      <a:pt x="536" y="48"/>
                    </a:cubicBezTo>
                    <a:cubicBezTo>
                      <a:pt x="477" y="12"/>
                      <a:pt x="417" y="0"/>
                      <a:pt x="3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799" name="Google Shape;1799;p33"/>
              <p:cNvSpPr/>
              <p:nvPr/>
            </p:nvSpPr>
            <p:spPr>
              <a:xfrm>
                <a:off x="1225126" y="3679649"/>
                <a:ext cx="16741" cy="12442"/>
              </a:xfrm>
              <a:custGeom>
                <a:avLst/>
                <a:gdLst/>
                <a:ahLst/>
                <a:cxnLst/>
                <a:rect l="l" t="t" r="r" b="b"/>
                <a:pathLst>
                  <a:path w="370" h="275" extrusionOk="0">
                    <a:moveTo>
                      <a:pt x="191" y="0"/>
                    </a:moveTo>
                    <a:cubicBezTo>
                      <a:pt x="1" y="0"/>
                      <a:pt x="1" y="274"/>
                      <a:pt x="191" y="274"/>
                    </a:cubicBezTo>
                    <a:cubicBezTo>
                      <a:pt x="370" y="274"/>
                      <a:pt x="370" y="0"/>
                      <a:pt x="1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00" name="Google Shape;1800;p33"/>
              <p:cNvSpPr/>
              <p:nvPr/>
            </p:nvSpPr>
            <p:spPr>
              <a:xfrm>
                <a:off x="1183401" y="3655136"/>
                <a:ext cx="13528" cy="10814"/>
              </a:xfrm>
              <a:custGeom>
                <a:avLst/>
                <a:gdLst/>
                <a:ahLst/>
                <a:cxnLst/>
                <a:rect l="l" t="t" r="r" b="b"/>
                <a:pathLst>
                  <a:path w="299" h="239" extrusionOk="0">
                    <a:moveTo>
                      <a:pt x="155" y="0"/>
                    </a:moveTo>
                    <a:cubicBezTo>
                      <a:pt x="1" y="0"/>
                      <a:pt x="1" y="238"/>
                      <a:pt x="155" y="238"/>
                    </a:cubicBezTo>
                    <a:cubicBezTo>
                      <a:pt x="298" y="238"/>
                      <a:pt x="298" y="0"/>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01" name="Google Shape;1801;p33"/>
              <p:cNvSpPr/>
              <p:nvPr/>
            </p:nvSpPr>
            <p:spPr>
              <a:xfrm>
                <a:off x="1365980" y="4130272"/>
                <a:ext cx="24840" cy="21582"/>
              </a:xfrm>
              <a:custGeom>
                <a:avLst/>
                <a:gdLst/>
                <a:ahLst/>
                <a:cxnLst/>
                <a:rect l="l" t="t" r="r" b="b"/>
                <a:pathLst>
                  <a:path w="549" h="477" extrusionOk="0">
                    <a:moveTo>
                      <a:pt x="251" y="1"/>
                    </a:moveTo>
                    <a:cubicBezTo>
                      <a:pt x="203" y="1"/>
                      <a:pt x="167" y="24"/>
                      <a:pt x="120" y="36"/>
                    </a:cubicBezTo>
                    <a:cubicBezTo>
                      <a:pt x="72" y="60"/>
                      <a:pt x="48" y="96"/>
                      <a:pt x="24" y="120"/>
                    </a:cubicBezTo>
                    <a:lnTo>
                      <a:pt x="24" y="143"/>
                    </a:lnTo>
                    <a:cubicBezTo>
                      <a:pt x="13" y="167"/>
                      <a:pt x="1" y="215"/>
                      <a:pt x="1" y="239"/>
                    </a:cubicBezTo>
                    <a:cubicBezTo>
                      <a:pt x="1" y="274"/>
                      <a:pt x="1" y="298"/>
                      <a:pt x="13" y="322"/>
                    </a:cubicBezTo>
                    <a:cubicBezTo>
                      <a:pt x="13" y="334"/>
                      <a:pt x="13" y="334"/>
                      <a:pt x="24" y="346"/>
                    </a:cubicBezTo>
                    <a:lnTo>
                      <a:pt x="24" y="358"/>
                    </a:lnTo>
                    <a:cubicBezTo>
                      <a:pt x="60" y="405"/>
                      <a:pt x="84" y="441"/>
                      <a:pt x="120" y="453"/>
                    </a:cubicBezTo>
                    <a:cubicBezTo>
                      <a:pt x="167" y="477"/>
                      <a:pt x="203" y="477"/>
                      <a:pt x="251" y="477"/>
                    </a:cubicBezTo>
                    <a:lnTo>
                      <a:pt x="298" y="477"/>
                    </a:lnTo>
                    <a:cubicBezTo>
                      <a:pt x="322" y="477"/>
                      <a:pt x="358" y="477"/>
                      <a:pt x="405" y="465"/>
                    </a:cubicBezTo>
                    <a:cubicBezTo>
                      <a:pt x="429" y="453"/>
                      <a:pt x="465" y="441"/>
                      <a:pt x="477" y="417"/>
                    </a:cubicBezTo>
                    <a:cubicBezTo>
                      <a:pt x="501" y="393"/>
                      <a:pt x="525" y="382"/>
                      <a:pt x="525" y="346"/>
                    </a:cubicBezTo>
                    <a:cubicBezTo>
                      <a:pt x="536" y="322"/>
                      <a:pt x="548" y="286"/>
                      <a:pt x="536" y="239"/>
                    </a:cubicBezTo>
                    <a:lnTo>
                      <a:pt x="536" y="179"/>
                    </a:lnTo>
                    <a:cubicBezTo>
                      <a:pt x="525" y="143"/>
                      <a:pt x="501" y="108"/>
                      <a:pt x="477" y="84"/>
                    </a:cubicBezTo>
                    <a:lnTo>
                      <a:pt x="429" y="36"/>
                    </a:lnTo>
                    <a:cubicBezTo>
                      <a:pt x="382" y="1"/>
                      <a:pt x="358" y="1"/>
                      <a:pt x="2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02" name="Google Shape;1802;p33"/>
              <p:cNvSpPr/>
              <p:nvPr/>
            </p:nvSpPr>
            <p:spPr>
              <a:xfrm>
                <a:off x="1314809" y="4131357"/>
                <a:ext cx="18912" cy="14569"/>
              </a:xfrm>
              <a:custGeom>
                <a:avLst/>
                <a:gdLst/>
                <a:ahLst/>
                <a:cxnLst/>
                <a:rect l="l" t="t" r="r" b="b"/>
                <a:pathLst>
                  <a:path w="418" h="322" extrusionOk="0">
                    <a:moveTo>
                      <a:pt x="203" y="0"/>
                    </a:moveTo>
                    <a:cubicBezTo>
                      <a:pt x="1" y="0"/>
                      <a:pt x="1" y="322"/>
                      <a:pt x="203" y="322"/>
                    </a:cubicBezTo>
                    <a:cubicBezTo>
                      <a:pt x="417" y="322"/>
                      <a:pt x="417" y="0"/>
                      <a:pt x="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03" name="Google Shape;1803;p33"/>
              <p:cNvSpPr/>
              <p:nvPr/>
            </p:nvSpPr>
            <p:spPr>
              <a:xfrm>
                <a:off x="1334761" y="4061320"/>
                <a:ext cx="17781" cy="13528"/>
              </a:xfrm>
              <a:custGeom>
                <a:avLst/>
                <a:gdLst/>
                <a:ahLst/>
                <a:cxnLst/>
                <a:rect l="l" t="t" r="r" b="b"/>
                <a:pathLst>
                  <a:path w="393" h="299" extrusionOk="0">
                    <a:moveTo>
                      <a:pt x="203" y="1"/>
                    </a:moveTo>
                    <a:cubicBezTo>
                      <a:pt x="0" y="1"/>
                      <a:pt x="0" y="298"/>
                      <a:pt x="203" y="298"/>
                    </a:cubicBezTo>
                    <a:cubicBezTo>
                      <a:pt x="381" y="298"/>
                      <a:pt x="393"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04" name="Google Shape;1804;p33"/>
              <p:cNvSpPr/>
              <p:nvPr/>
            </p:nvSpPr>
            <p:spPr>
              <a:xfrm>
                <a:off x="1805572" y="4366220"/>
                <a:ext cx="24251" cy="24161"/>
              </a:xfrm>
              <a:custGeom>
                <a:avLst/>
                <a:gdLst/>
                <a:ahLst/>
                <a:cxnLst/>
                <a:rect l="l" t="t" r="r" b="b"/>
                <a:pathLst>
                  <a:path w="536" h="534" extrusionOk="0">
                    <a:moveTo>
                      <a:pt x="214" y="0"/>
                    </a:moveTo>
                    <a:cubicBezTo>
                      <a:pt x="179" y="0"/>
                      <a:pt x="167" y="0"/>
                      <a:pt x="155" y="12"/>
                    </a:cubicBezTo>
                    <a:cubicBezTo>
                      <a:pt x="131" y="12"/>
                      <a:pt x="131" y="24"/>
                      <a:pt x="119" y="24"/>
                    </a:cubicBezTo>
                    <a:lnTo>
                      <a:pt x="72" y="72"/>
                    </a:lnTo>
                    <a:cubicBezTo>
                      <a:pt x="60" y="84"/>
                      <a:pt x="48" y="108"/>
                      <a:pt x="48" y="120"/>
                    </a:cubicBezTo>
                    <a:cubicBezTo>
                      <a:pt x="24" y="131"/>
                      <a:pt x="24" y="167"/>
                      <a:pt x="12" y="179"/>
                    </a:cubicBezTo>
                    <a:cubicBezTo>
                      <a:pt x="0" y="203"/>
                      <a:pt x="0" y="250"/>
                      <a:pt x="12" y="286"/>
                    </a:cubicBezTo>
                    <a:lnTo>
                      <a:pt x="12" y="310"/>
                    </a:lnTo>
                    <a:lnTo>
                      <a:pt x="12" y="322"/>
                    </a:lnTo>
                    <a:cubicBezTo>
                      <a:pt x="24" y="370"/>
                      <a:pt x="48" y="417"/>
                      <a:pt x="84" y="441"/>
                    </a:cubicBezTo>
                    <a:cubicBezTo>
                      <a:pt x="119" y="477"/>
                      <a:pt x="167" y="501"/>
                      <a:pt x="203" y="524"/>
                    </a:cubicBezTo>
                    <a:cubicBezTo>
                      <a:pt x="226" y="530"/>
                      <a:pt x="250" y="533"/>
                      <a:pt x="274" y="533"/>
                    </a:cubicBezTo>
                    <a:cubicBezTo>
                      <a:pt x="298" y="533"/>
                      <a:pt x="322" y="530"/>
                      <a:pt x="345" y="524"/>
                    </a:cubicBezTo>
                    <a:cubicBezTo>
                      <a:pt x="381" y="501"/>
                      <a:pt x="429" y="489"/>
                      <a:pt x="465" y="441"/>
                    </a:cubicBezTo>
                    <a:cubicBezTo>
                      <a:pt x="488" y="417"/>
                      <a:pt x="524" y="370"/>
                      <a:pt x="536" y="322"/>
                    </a:cubicBezTo>
                    <a:cubicBezTo>
                      <a:pt x="536" y="286"/>
                      <a:pt x="536" y="239"/>
                      <a:pt x="524" y="191"/>
                    </a:cubicBezTo>
                    <a:cubicBezTo>
                      <a:pt x="512" y="143"/>
                      <a:pt x="488" y="108"/>
                      <a:pt x="453" y="72"/>
                    </a:cubicBezTo>
                    <a:cubicBezTo>
                      <a:pt x="417" y="48"/>
                      <a:pt x="369" y="12"/>
                      <a:pt x="3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05" name="Google Shape;1805;p33"/>
              <p:cNvSpPr/>
              <p:nvPr/>
            </p:nvSpPr>
            <p:spPr>
              <a:xfrm>
                <a:off x="1769467" y="4332287"/>
                <a:ext cx="17284" cy="18234"/>
              </a:xfrm>
              <a:custGeom>
                <a:avLst/>
                <a:gdLst/>
                <a:ahLst/>
                <a:cxnLst/>
                <a:rect l="l" t="t" r="r" b="b"/>
                <a:pathLst>
                  <a:path w="382" h="403" extrusionOk="0">
                    <a:moveTo>
                      <a:pt x="131" y="0"/>
                    </a:moveTo>
                    <a:lnTo>
                      <a:pt x="36" y="48"/>
                    </a:lnTo>
                    <a:cubicBezTo>
                      <a:pt x="12" y="84"/>
                      <a:pt x="0" y="96"/>
                      <a:pt x="0" y="143"/>
                    </a:cubicBezTo>
                    <a:lnTo>
                      <a:pt x="0" y="167"/>
                    </a:lnTo>
                    <a:lnTo>
                      <a:pt x="0" y="238"/>
                    </a:lnTo>
                    <a:lnTo>
                      <a:pt x="0" y="262"/>
                    </a:lnTo>
                    <a:lnTo>
                      <a:pt x="36" y="346"/>
                    </a:lnTo>
                    <a:cubicBezTo>
                      <a:pt x="72" y="381"/>
                      <a:pt x="96" y="393"/>
                      <a:pt x="131" y="393"/>
                    </a:cubicBezTo>
                    <a:cubicBezTo>
                      <a:pt x="143" y="399"/>
                      <a:pt x="161" y="402"/>
                      <a:pt x="181" y="402"/>
                    </a:cubicBezTo>
                    <a:cubicBezTo>
                      <a:pt x="200" y="402"/>
                      <a:pt x="221" y="399"/>
                      <a:pt x="239" y="393"/>
                    </a:cubicBezTo>
                    <a:lnTo>
                      <a:pt x="322" y="346"/>
                    </a:lnTo>
                    <a:cubicBezTo>
                      <a:pt x="358" y="322"/>
                      <a:pt x="370" y="286"/>
                      <a:pt x="370" y="262"/>
                    </a:cubicBezTo>
                    <a:cubicBezTo>
                      <a:pt x="381" y="215"/>
                      <a:pt x="381" y="167"/>
                      <a:pt x="370" y="143"/>
                    </a:cubicBezTo>
                    <a:lnTo>
                      <a:pt x="322" y="48"/>
                    </a:lnTo>
                    <a:cubicBezTo>
                      <a:pt x="298" y="24"/>
                      <a:pt x="262"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06" name="Google Shape;1806;p33"/>
              <p:cNvSpPr/>
              <p:nvPr/>
            </p:nvSpPr>
            <p:spPr>
              <a:xfrm>
                <a:off x="1809870" y="4303738"/>
                <a:ext cx="12442" cy="9728"/>
              </a:xfrm>
              <a:custGeom>
                <a:avLst/>
                <a:gdLst/>
                <a:ahLst/>
                <a:cxnLst/>
                <a:rect l="l" t="t" r="r" b="b"/>
                <a:pathLst>
                  <a:path w="275" h="215" extrusionOk="0">
                    <a:moveTo>
                      <a:pt x="143" y="0"/>
                    </a:moveTo>
                    <a:cubicBezTo>
                      <a:pt x="0" y="0"/>
                      <a:pt x="0" y="215"/>
                      <a:pt x="143" y="215"/>
                    </a:cubicBezTo>
                    <a:cubicBezTo>
                      <a:pt x="274" y="215"/>
                      <a:pt x="274" y="0"/>
                      <a:pt x="1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07" name="Google Shape;1807;p33"/>
              <p:cNvSpPr/>
              <p:nvPr/>
            </p:nvSpPr>
            <p:spPr>
              <a:xfrm>
                <a:off x="1819552" y="4264420"/>
                <a:ext cx="15157" cy="11356"/>
              </a:xfrm>
              <a:custGeom>
                <a:avLst/>
                <a:gdLst/>
                <a:ahLst/>
                <a:cxnLst/>
                <a:rect l="l" t="t" r="r" b="b"/>
                <a:pathLst>
                  <a:path w="335" h="251" extrusionOk="0">
                    <a:moveTo>
                      <a:pt x="167" y="0"/>
                    </a:moveTo>
                    <a:cubicBezTo>
                      <a:pt x="1" y="0"/>
                      <a:pt x="1" y="250"/>
                      <a:pt x="167" y="250"/>
                    </a:cubicBezTo>
                    <a:cubicBezTo>
                      <a:pt x="334" y="250"/>
                      <a:pt x="334" y="0"/>
                      <a:pt x="1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08" name="Google Shape;1808;p33"/>
              <p:cNvSpPr/>
              <p:nvPr/>
            </p:nvSpPr>
            <p:spPr>
              <a:xfrm>
                <a:off x="3127785" y="3922295"/>
                <a:ext cx="21582" cy="19953"/>
              </a:xfrm>
              <a:custGeom>
                <a:avLst/>
                <a:gdLst/>
                <a:ahLst/>
                <a:cxnLst/>
                <a:rect l="l" t="t" r="r" b="b"/>
                <a:pathLst>
                  <a:path w="477" h="441" extrusionOk="0">
                    <a:moveTo>
                      <a:pt x="239" y="0"/>
                    </a:moveTo>
                    <a:cubicBezTo>
                      <a:pt x="191" y="0"/>
                      <a:pt x="167" y="12"/>
                      <a:pt x="120" y="24"/>
                    </a:cubicBezTo>
                    <a:cubicBezTo>
                      <a:pt x="96" y="36"/>
                      <a:pt x="60" y="72"/>
                      <a:pt x="48" y="96"/>
                    </a:cubicBezTo>
                    <a:cubicBezTo>
                      <a:pt x="48" y="119"/>
                      <a:pt x="36" y="119"/>
                      <a:pt x="36" y="131"/>
                    </a:cubicBezTo>
                    <a:lnTo>
                      <a:pt x="36" y="143"/>
                    </a:lnTo>
                    <a:cubicBezTo>
                      <a:pt x="13" y="155"/>
                      <a:pt x="13" y="179"/>
                      <a:pt x="13" y="191"/>
                    </a:cubicBezTo>
                    <a:cubicBezTo>
                      <a:pt x="1" y="215"/>
                      <a:pt x="1" y="238"/>
                      <a:pt x="13" y="262"/>
                    </a:cubicBezTo>
                    <a:cubicBezTo>
                      <a:pt x="13" y="298"/>
                      <a:pt x="36" y="310"/>
                      <a:pt x="48" y="334"/>
                    </a:cubicBezTo>
                    <a:cubicBezTo>
                      <a:pt x="60" y="358"/>
                      <a:pt x="60" y="369"/>
                      <a:pt x="72" y="381"/>
                    </a:cubicBezTo>
                    <a:cubicBezTo>
                      <a:pt x="108" y="417"/>
                      <a:pt x="120" y="429"/>
                      <a:pt x="167" y="429"/>
                    </a:cubicBezTo>
                    <a:cubicBezTo>
                      <a:pt x="179" y="429"/>
                      <a:pt x="215" y="429"/>
                      <a:pt x="227" y="441"/>
                    </a:cubicBezTo>
                    <a:lnTo>
                      <a:pt x="275" y="441"/>
                    </a:lnTo>
                    <a:cubicBezTo>
                      <a:pt x="310" y="441"/>
                      <a:pt x="346" y="429"/>
                      <a:pt x="394" y="405"/>
                    </a:cubicBezTo>
                    <a:cubicBezTo>
                      <a:pt x="417" y="393"/>
                      <a:pt x="453" y="369"/>
                      <a:pt x="465" y="334"/>
                    </a:cubicBezTo>
                    <a:cubicBezTo>
                      <a:pt x="477" y="250"/>
                      <a:pt x="477" y="155"/>
                      <a:pt x="429" y="96"/>
                    </a:cubicBezTo>
                    <a:cubicBezTo>
                      <a:pt x="394" y="24"/>
                      <a:pt x="310" y="0"/>
                      <a:pt x="2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09" name="Google Shape;1809;p33"/>
              <p:cNvSpPr/>
              <p:nvPr/>
            </p:nvSpPr>
            <p:spPr>
              <a:xfrm>
                <a:off x="3105706" y="3890488"/>
                <a:ext cx="18912" cy="14614"/>
              </a:xfrm>
              <a:custGeom>
                <a:avLst/>
                <a:gdLst/>
                <a:ahLst/>
                <a:cxnLst/>
                <a:rect l="l" t="t" r="r" b="b"/>
                <a:pathLst>
                  <a:path w="418" h="323" extrusionOk="0">
                    <a:moveTo>
                      <a:pt x="203" y="1"/>
                    </a:moveTo>
                    <a:cubicBezTo>
                      <a:pt x="1" y="1"/>
                      <a:pt x="1" y="322"/>
                      <a:pt x="203" y="322"/>
                    </a:cubicBezTo>
                    <a:cubicBezTo>
                      <a:pt x="417" y="322"/>
                      <a:pt x="417"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10" name="Google Shape;1810;p33"/>
              <p:cNvSpPr/>
              <p:nvPr/>
            </p:nvSpPr>
            <p:spPr>
              <a:xfrm>
                <a:off x="4139316" y="4364999"/>
                <a:ext cx="19953" cy="15655"/>
              </a:xfrm>
              <a:custGeom>
                <a:avLst/>
                <a:gdLst/>
                <a:ahLst/>
                <a:cxnLst/>
                <a:rect l="l" t="t" r="r" b="b"/>
                <a:pathLst>
                  <a:path w="441" h="346" extrusionOk="0">
                    <a:moveTo>
                      <a:pt x="226" y="0"/>
                    </a:moveTo>
                    <a:cubicBezTo>
                      <a:pt x="0" y="0"/>
                      <a:pt x="0" y="346"/>
                      <a:pt x="226" y="346"/>
                    </a:cubicBezTo>
                    <a:cubicBezTo>
                      <a:pt x="230" y="346"/>
                      <a:pt x="233" y="346"/>
                      <a:pt x="237" y="346"/>
                    </a:cubicBezTo>
                    <a:cubicBezTo>
                      <a:pt x="441" y="346"/>
                      <a:pt x="437" y="0"/>
                      <a:pt x="2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11" name="Google Shape;1811;p33"/>
              <p:cNvSpPr/>
              <p:nvPr/>
            </p:nvSpPr>
            <p:spPr>
              <a:xfrm>
                <a:off x="4067106" y="4389250"/>
                <a:ext cx="16198" cy="12940"/>
              </a:xfrm>
              <a:custGeom>
                <a:avLst/>
                <a:gdLst/>
                <a:ahLst/>
                <a:cxnLst/>
                <a:rect l="l" t="t" r="r" b="b"/>
                <a:pathLst>
                  <a:path w="358" h="286" extrusionOk="0">
                    <a:moveTo>
                      <a:pt x="179" y="0"/>
                    </a:moveTo>
                    <a:cubicBezTo>
                      <a:pt x="1" y="0"/>
                      <a:pt x="1" y="286"/>
                      <a:pt x="179" y="286"/>
                    </a:cubicBezTo>
                    <a:cubicBezTo>
                      <a:pt x="358" y="286"/>
                      <a:pt x="358" y="0"/>
                      <a:pt x="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12" name="Google Shape;1812;p33"/>
              <p:cNvSpPr/>
              <p:nvPr/>
            </p:nvSpPr>
            <p:spPr>
              <a:xfrm>
                <a:off x="4056881" y="4316497"/>
                <a:ext cx="13528" cy="14071"/>
              </a:xfrm>
              <a:custGeom>
                <a:avLst/>
                <a:gdLst/>
                <a:ahLst/>
                <a:cxnLst/>
                <a:rect l="l" t="t" r="r" b="b"/>
                <a:pathLst>
                  <a:path w="299" h="311" extrusionOk="0">
                    <a:moveTo>
                      <a:pt x="143" y="1"/>
                    </a:moveTo>
                    <a:cubicBezTo>
                      <a:pt x="120" y="1"/>
                      <a:pt x="96" y="1"/>
                      <a:pt x="84" y="13"/>
                    </a:cubicBezTo>
                    <a:cubicBezTo>
                      <a:pt x="48" y="25"/>
                      <a:pt x="36" y="48"/>
                      <a:pt x="24" y="72"/>
                    </a:cubicBezTo>
                    <a:lnTo>
                      <a:pt x="24" y="84"/>
                    </a:lnTo>
                    <a:cubicBezTo>
                      <a:pt x="24" y="108"/>
                      <a:pt x="1" y="108"/>
                      <a:pt x="1" y="120"/>
                    </a:cubicBezTo>
                    <a:lnTo>
                      <a:pt x="1" y="191"/>
                    </a:lnTo>
                    <a:cubicBezTo>
                      <a:pt x="1" y="203"/>
                      <a:pt x="24" y="203"/>
                      <a:pt x="24" y="227"/>
                    </a:cubicBezTo>
                    <a:lnTo>
                      <a:pt x="24" y="239"/>
                    </a:lnTo>
                    <a:lnTo>
                      <a:pt x="48" y="263"/>
                    </a:lnTo>
                    <a:cubicBezTo>
                      <a:pt x="60" y="287"/>
                      <a:pt x="96" y="298"/>
                      <a:pt x="108" y="310"/>
                    </a:cubicBezTo>
                    <a:lnTo>
                      <a:pt x="155" y="310"/>
                    </a:lnTo>
                    <a:cubicBezTo>
                      <a:pt x="179" y="310"/>
                      <a:pt x="215" y="310"/>
                      <a:pt x="227" y="298"/>
                    </a:cubicBezTo>
                    <a:lnTo>
                      <a:pt x="262" y="263"/>
                    </a:lnTo>
                    <a:cubicBezTo>
                      <a:pt x="274" y="251"/>
                      <a:pt x="286" y="227"/>
                      <a:pt x="298" y="203"/>
                    </a:cubicBezTo>
                    <a:lnTo>
                      <a:pt x="298" y="144"/>
                    </a:lnTo>
                    <a:cubicBezTo>
                      <a:pt x="298" y="108"/>
                      <a:pt x="286" y="84"/>
                      <a:pt x="286" y="72"/>
                    </a:cubicBezTo>
                    <a:cubicBezTo>
                      <a:pt x="274" y="60"/>
                      <a:pt x="274" y="48"/>
                      <a:pt x="239" y="25"/>
                    </a:cubicBezTo>
                    <a:cubicBezTo>
                      <a:pt x="227" y="13"/>
                      <a:pt x="215" y="13"/>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grpSp>
        <p:nvGrpSpPr>
          <p:cNvPr id="1813" name="Google Shape;1813;p33"/>
          <p:cNvGrpSpPr/>
          <p:nvPr/>
        </p:nvGrpSpPr>
        <p:grpSpPr>
          <a:xfrm rot="10800000">
            <a:off x="1031184" y="1696600"/>
            <a:ext cx="2209227" cy="701963"/>
            <a:chOff x="676459" y="2747475"/>
            <a:chExt cx="2209227" cy="701963"/>
          </a:xfrm>
        </p:grpSpPr>
        <p:sp>
          <p:nvSpPr>
            <p:cNvPr id="1814" name="Google Shape;1814;p33"/>
            <p:cNvSpPr/>
            <p:nvPr/>
          </p:nvSpPr>
          <p:spPr>
            <a:xfrm>
              <a:off x="2189649" y="3418672"/>
              <a:ext cx="28595" cy="28323"/>
            </a:xfrm>
            <a:custGeom>
              <a:avLst/>
              <a:gdLst/>
              <a:ahLst/>
              <a:cxnLst/>
              <a:rect l="l" t="t" r="r" b="b"/>
              <a:pathLst>
                <a:path w="632" h="626" extrusionOk="0">
                  <a:moveTo>
                    <a:pt x="298" y="0"/>
                  </a:moveTo>
                  <a:cubicBezTo>
                    <a:pt x="250" y="0"/>
                    <a:pt x="215" y="0"/>
                    <a:pt x="179" y="36"/>
                  </a:cubicBezTo>
                  <a:cubicBezTo>
                    <a:pt x="143" y="36"/>
                    <a:pt x="131" y="48"/>
                    <a:pt x="119" y="72"/>
                  </a:cubicBezTo>
                  <a:cubicBezTo>
                    <a:pt x="84" y="96"/>
                    <a:pt x="60" y="119"/>
                    <a:pt x="36" y="167"/>
                  </a:cubicBezTo>
                  <a:cubicBezTo>
                    <a:pt x="24" y="191"/>
                    <a:pt x="24" y="215"/>
                    <a:pt x="12" y="239"/>
                  </a:cubicBezTo>
                  <a:cubicBezTo>
                    <a:pt x="12" y="274"/>
                    <a:pt x="12" y="298"/>
                    <a:pt x="0" y="310"/>
                  </a:cubicBezTo>
                  <a:cubicBezTo>
                    <a:pt x="0" y="358"/>
                    <a:pt x="0" y="393"/>
                    <a:pt x="12" y="417"/>
                  </a:cubicBezTo>
                  <a:cubicBezTo>
                    <a:pt x="12" y="429"/>
                    <a:pt x="24" y="465"/>
                    <a:pt x="36" y="477"/>
                  </a:cubicBezTo>
                  <a:cubicBezTo>
                    <a:pt x="60" y="489"/>
                    <a:pt x="72" y="524"/>
                    <a:pt x="84" y="536"/>
                  </a:cubicBezTo>
                  <a:cubicBezTo>
                    <a:pt x="131" y="584"/>
                    <a:pt x="179" y="596"/>
                    <a:pt x="215" y="608"/>
                  </a:cubicBezTo>
                  <a:cubicBezTo>
                    <a:pt x="238" y="620"/>
                    <a:pt x="268" y="625"/>
                    <a:pt x="298" y="625"/>
                  </a:cubicBezTo>
                  <a:cubicBezTo>
                    <a:pt x="328" y="625"/>
                    <a:pt x="358" y="620"/>
                    <a:pt x="381" y="608"/>
                  </a:cubicBezTo>
                  <a:cubicBezTo>
                    <a:pt x="417" y="608"/>
                    <a:pt x="441" y="596"/>
                    <a:pt x="477" y="584"/>
                  </a:cubicBezTo>
                  <a:cubicBezTo>
                    <a:pt x="500" y="572"/>
                    <a:pt x="536" y="536"/>
                    <a:pt x="548" y="512"/>
                  </a:cubicBezTo>
                  <a:cubicBezTo>
                    <a:pt x="572" y="477"/>
                    <a:pt x="596" y="453"/>
                    <a:pt x="596" y="405"/>
                  </a:cubicBezTo>
                  <a:cubicBezTo>
                    <a:pt x="631" y="346"/>
                    <a:pt x="631" y="286"/>
                    <a:pt x="619" y="239"/>
                  </a:cubicBezTo>
                  <a:lnTo>
                    <a:pt x="619" y="227"/>
                  </a:lnTo>
                  <a:cubicBezTo>
                    <a:pt x="619" y="215"/>
                    <a:pt x="608" y="191"/>
                    <a:pt x="608" y="179"/>
                  </a:cubicBezTo>
                  <a:cubicBezTo>
                    <a:pt x="608" y="155"/>
                    <a:pt x="596" y="131"/>
                    <a:pt x="560" y="108"/>
                  </a:cubicBezTo>
                  <a:cubicBezTo>
                    <a:pt x="560" y="96"/>
                    <a:pt x="548" y="72"/>
                    <a:pt x="536" y="72"/>
                  </a:cubicBezTo>
                  <a:cubicBezTo>
                    <a:pt x="512" y="60"/>
                    <a:pt x="488" y="48"/>
                    <a:pt x="477" y="36"/>
                  </a:cubicBezTo>
                  <a:cubicBezTo>
                    <a:pt x="441" y="12"/>
                    <a:pt x="393" y="0"/>
                    <a:pt x="3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15" name="Google Shape;1815;p33"/>
            <p:cNvSpPr/>
            <p:nvPr/>
          </p:nvSpPr>
          <p:spPr>
            <a:xfrm>
              <a:off x="2144405" y="3404646"/>
              <a:ext cx="24794" cy="19455"/>
            </a:xfrm>
            <a:custGeom>
              <a:avLst/>
              <a:gdLst/>
              <a:ahLst/>
              <a:cxnLst/>
              <a:rect l="l" t="t" r="r" b="b"/>
              <a:pathLst>
                <a:path w="548" h="430" extrusionOk="0">
                  <a:moveTo>
                    <a:pt x="286" y="1"/>
                  </a:moveTo>
                  <a:cubicBezTo>
                    <a:pt x="0" y="1"/>
                    <a:pt x="0" y="429"/>
                    <a:pt x="286" y="429"/>
                  </a:cubicBezTo>
                  <a:cubicBezTo>
                    <a:pt x="548" y="429"/>
                    <a:pt x="548" y="1"/>
                    <a:pt x="2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16" name="Google Shape;1816;p33"/>
            <p:cNvSpPr/>
            <p:nvPr/>
          </p:nvSpPr>
          <p:spPr>
            <a:xfrm>
              <a:off x="2178881" y="3370713"/>
              <a:ext cx="21582" cy="17284"/>
            </a:xfrm>
            <a:custGeom>
              <a:avLst/>
              <a:gdLst/>
              <a:ahLst/>
              <a:cxnLst/>
              <a:rect l="l" t="t" r="r" b="b"/>
              <a:pathLst>
                <a:path w="477" h="382" extrusionOk="0">
                  <a:moveTo>
                    <a:pt x="238" y="1"/>
                  </a:moveTo>
                  <a:cubicBezTo>
                    <a:pt x="0" y="1"/>
                    <a:pt x="0" y="382"/>
                    <a:pt x="238" y="382"/>
                  </a:cubicBezTo>
                  <a:cubicBezTo>
                    <a:pt x="476" y="382"/>
                    <a:pt x="476" y="1"/>
                    <a:pt x="2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17" name="Google Shape;1817;p33"/>
            <p:cNvSpPr/>
            <p:nvPr/>
          </p:nvSpPr>
          <p:spPr>
            <a:xfrm>
              <a:off x="2134135" y="3342164"/>
              <a:ext cx="21627" cy="16741"/>
            </a:xfrm>
            <a:custGeom>
              <a:avLst/>
              <a:gdLst/>
              <a:ahLst/>
              <a:cxnLst/>
              <a:rect l="l" t="t" r="r" b="b"/>
              <a:pathLst>
                <a:path w="478" h="370" extrusionOk="0">
                  <a:moveTo>
                    <a:pt x="239" y="1"/>
                  </a:moveTo>
                  <a:cubicBezTo>
                    <a:pt x="1" y="1"/>
                    <a:pt x="1" y="370"/>
                    <a:pt x="239" y="370"/>
                  </a:cubicBezTo>
                  <a:cubicBezTo>
                    <a:pt x="477" y="370"/>
                    <a:pt x="477" y="1"/>
                    <a:pt x="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18" name="Google Shape;1818;p33"/>
            <p:cNvSpPr/>
            <p:nvPr/>
          </p:nvSpPr>
          <p:spPr>
            <a:xfrm>
              <a:off x="2204173" y="3334653"/>
              <a:ext cx="21084" cy="19953"/>
            </a:xfrm>
            <a:custGeom>
              <a:avLst/>
              <a:gdLst/>
              <a:ahLst/>
              <a:cxnLst/>
              <a:rect l="l" t="t" r="r" b="b"/>
              <a:pathLst>
                <a:path w="466" h="441" extrusionOk="0">
                  <a:moveTo>
                    <a:pt x="227" y="0"/>
                  </a:moveTo>
                  <a:cubicBezTo>
                    <a:pt x="191" y="0"/>
                    <a:pt x="167" y="0"/>
                    <a:pt x="132" y="12"/>
                  </a:cubicBezTo>
                  <a:cubicBezTo>
                    <a:pt x="108" y="24"/>
                    <a:pt x="96" y="48"/>
                    <a:pt x="60" y="60"/>
                  </a:cubicBezTo>
                  <a:cubicBezTo>
                    <a:pt x="48" y="71"/>
                    <a:pt x="37" y="95"/>
                    <a:pt x="13" y="131"/>
                  </a:cubicBezTo>
                  <a:cubicBezTo>
                    <a:pt x="1" y="155"/>
                    <a:pt x="1" y="191"/>
                    <a:pt x="1" y="214"/>
                  </a:cubicBezTo>
                  <a:cubicBezTo>
                    <a:pt x="1" y="238"/>
                    <a:pt x="1" y="262"/>
                    <a:pt x="13" y="274"/>
                  </a:cubicBezTo>
                  <a:cubicBezTo>
                    <a:pt x="37" y="321"/>
                    <a:pt x="48" y="357"/>
                    <a:pt x="72" y="381"/>
                  </a:cubicBezTo>
                  <a:lnTo>
                    <a:pt x="120" y="417"/>
                  </a:lnTo>
                  <a:cubicBezTo>
                    <a:pt x="156" y="429"/>
                    <a:pt x="191" y="441"/>
                    <a:pt x="239" y="441"/>
                  </a:cubicBezTo>
                  <a:cubicBezTo>
                    <a:pt x="275" y="441"/>
                    <a:pt x="298" y="441"/>
                    <a:pt x="334" y="429"/>
                  </a:cubicBezTo>
                  <a:cubicBezTo>
                    <a:pt x="358" y="417"/>
                    <a:pt x="370" y="393"/>
                    <a:pt x="406" y="381"/>
                  </a:cubicBezTo>
                  <a:cubicBezTo>
                    <a:pt x="418" y="369"/>
                    <a:pt x="429" y="345"/>
                    <a:pt x="453" y="310"/>
                  </a:cubicBezTo>
                  <a:cubicBezTo>
                    <a:pt x="465" y="286"/>
                    <a:pt x="465" y="250"/>
                    <a:pt x="465" y="226"/>
                  </a:cubicBezTo>
                  <a:cubicBezTo>
                    <a:pt x="465" y="202"/>
                    <a:pt x="453" y="179"/>
                    <a:pt x="453" y="167"/>
                  </a:cubicBezTo>
                  <a:cubicBezTo>
                    <a:pt x="429" y="119"/>
                    <a:pt x="418" y="83"/>
                    <a:pt x="394" y="60"/>
                  </a:cubicBezTo>
                  <a:lnTo>
                    <a:pt x="346" y="24"/>
                  </a:lnTo>
                  <a:cubicBezTo>
                    <a:pt x="310" y="12"/>
                    <a:pt x="275"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19" name="Google Shape;1819;p33"/>
            <p:cNvSpPr/>
            <p:nvPr/>
          </p:nvSpPr>
          <p:spPr>
            <a:xfrm>
              <a:off x="1474249" y="3423513"/>
              <a:ext cx="24297" cy="25925"/>
            </a:xfrm>
            <a:custGeom>
              <a:avLst/>
              <a:gdLst/>
              <a:ahLst/>
              <a:cxnLst/>
              <a:rect l="l" t="t" r="r" b="b"/>
              <a:pathLst>
                <a:path w="537" h="573" extrusionOk="0">
                  <a:moveTo>
                    <a:pt x="275" y="1"/>
                  </a:moveTo>
                  <a:lnTo>
                    <a:pt x="215" y="12"/>
                  </a:lnTo>
                  <a:cubicBezTo>
                    <a:pt x="191" y="24"/>
                    <a:pt x="168" y="24"/>
                    <a:pt x="156" y="48"/>
                  </a:cubicBezTo>
                  <a:cubicBezTo>
                    <a:pt x="120" y="60"/>
                    <a:pt x="108" y="72"/>
                    <a:pt x="72" y="108"/>
                  </a:cubicBezTo>
                  <a:cubicBezTo>
                    <a:pt x="60" y="132"/>
                    <a:pt x="48" y="143"/>
                    <a:pt x="37" y="191"/>
                  </a:cubicBezTo>
                  <a:cubicBezTo>
                    <a:pt x="37" y="203"/>
                    <a:pt x="37" y="239"/>
                    <a:pt x="13" y="251"/>
                  </a:cubicBezTo>
                  <a:cubicBezTo>
                    <a:pt x="1" y="298"/>
                    <a:pt x="1" y="346"/>
                    <a:pt x="13" y="382"/>
                  </a:cubicBezTo>
                  <a:cubicBezTo>
                    <a:pt x="37" y="429"/>
                    <a:pt x="48" y="465"/>
                    <a:pt x="72" y="501"/>
                  </a:cubicBezTo>
                  <a:lnTo>
                    <a:pt x="120" y="548"/>
                  </a:lnTo>
                  <a:cubicBezTo>
                    <a:pt x="168" y="572"/>
                    <a:pt x="215" y="572"/>
                    <a:pt x="251" y="572"/>
                  </a:cubicBezTo>
                  <a:cubicBezTo>
                    <a:pt x="287" y="572"/>
                    <a:pt x="322" y="572"/>
                    <a:pt x="358" y="560"/>
                  </a:cubicBezTo>
                  <a:cubicBezTo>
                    <a:pt x="394" y="548"/>
                    <a:pt x="418" y="536"/>
                    <a:pt x="453" y="501"/>
                  </a:cubicBezTo>
                  <a:cubicBezTo>
                    <a:pt x="477" y="477"/>
                    <a:pt x="513" y="429"/>
                    <a:pt x="513" y="382"/>
                  </a:cubicBezTo>
                  <a:cubicBezTo>
                    <a:pt x="537" y="322"/>
                    <a:pt x="537" y="286"/>
                    <a:pt x="525" y="239"/>
                  </a:cubicBezTo>
                  <a:cubicBezTo>
                    <a:pt x="525" y="215"/>
                    <a:pt x="525" y="191"/>
                    <a:pt x="513" y="179"/>
                  </a:cubicBezTo>
                  <a:cubicBezTo>
                    <a:pt x="489" y="167"/>
                    <a:pt x="489" y="132"/>
                    <a:pt x="477" y="120"/>
                  </a:cubicBezTo>
                  <a:cubicBezTo>
                    <a:pt x="465" y="84"/>
                    <a:pt x="441" y="72"/>
                    <a:pt x="418" y="48"/>
                  </a:cubicBezTo>
                  <a:cubicBezTo>
                    <a:pt x="406" y="24"/>
                    <a:pt x="382" y="12"/>
                    <a:pt x="358" y="12"/>
                  </a:cubicBezTo>
                  <a:cubicBezTo>
                    <a:pt x="322" y="1"/>
                    <a:pt x="298" y="1"/>
                    <a:pt x="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20" name="Google Shape;1820;p33"/>
            <p:cNvSpPr/>
            <p:nvPr/>
          </p:nvSpPr>
          <p:spPr>
            <a:xfrm>
              <a:off x="1488275" y="3370713"/>
              <a:ext cx="16198" cy="12985"/>
            </a:xfrm>
            <a:custGeom>
              <a:avLst/>
              <a:gdLst/>
              <a:ahLst/>
              <a:cxnLst/>
              <a:rect l="l" t="t" r="r" b="b"/>
              <a:pathLst>
                <a:path w="358" h="287" extrusionOk="0">
                  <a:moveTo>
                    <a:pt x="179" y="1"/>
                  </a:moveTo>
                  <a:cubicBezTo>
                    <a:pt x="0" y="1"/>
                    <a:pt x="0" y="286"/>
                    <a:pt x="179" y="286"/>
                  </a:cubicBezTo>
                  <a:cubicBezTo>
                    <a:pt x="358" y="286"/>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21" name="Google Shape;1821;p33"/>
            <p:cNvSpPr/>
            <p:nvPr/>
          </p:nvSpPr>
          <p:spPr>
            <a:xfrm>
              <a:off x="1400999" y="3397678"/>
              <a:ext cx="20496" cy="16243"/>
            </a:xfrm>
            <a:custGeom>
              <a:avLst/>
              <a:gdLst/>
              <a:ahLst/>
              <a:cxnLst/>
              <a:rect l="l" t="t" r="r" b="b"/>
              <a:pathLst>
                <a:path w="453" h="359" extrusionOk="0">
                  <a:moveTo>
                    <a:pt x="239" y="0"/>
                  </a:moveTo>
                  <a:cubicBezTo>
                    <a:pt x="1" y="0"/>
                    <a:pt x="1" y="357"/>
                    <a:pt x="239" y="357"/>
                  </a:cubicBezTo>
                  <a:cubicBezTo>
                    <a:pt x="245" y="358"/>
                    <a:pt x="251" y="358"/>
                    <a:pt x="258" y="358"/>
                  </a:cubicBezTo>
                  <a:cubicBezTo>
                    <a:pt x="453" y="358"/>
                    <a:pt x="447" y="0"/>
                    <a:pt x="2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22" name="Google Shape;1822;p33"/>
            <p:cNvSpPr/>
            <p:nvPr/>
          </p:nvSpPr>
          <p:spPr>
            <a:xfrm>
              <a:off x="1372450" y="3309860"/>
              <a:ext cx="20496" cy="15112"/>
            </a:xfrm>
            <a:custGeom>
              <a:avLst/>
              <a:gdLst/>
              <a:ahLst/>
              <a:cxnLst/>
              <a:rect l="l" t="t" r="r" b="b"/>
              <a:pathLst>
                <a:path w="453" h="334" extrusionOk="0">
                  <a:moveTo>
                    <a:pt x="227" y="0"/>
                  </a:moveTo>
                  <a:cubicBezTo>
                    <a:pt x="1" y="0"/>
                    <a:pt x="1" y="334"/>
                    <a:pt x="227" y="334"/>
                  </a:cubicBezTo>
                  <a:cubicBezTo>
                    <a:pt x="453" y="334"/>
                    <a:pt x="453" y="0"/>
                    <a:pt x="2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23" name="Google Shape;1823;p33"/>
            <p:cNvSpPr/>
            <p:nvPr/>
          </p:nvSpPr>
          <p:spPr>
            <a:xfrm>
              <a:off x="938287" y="3030794"/>
              <a:ext cx="17781" cy="18369"/>
            </a:xfrm>
            <a:custGeom>
              <a:avLst/>
              <a:gdLst/>
              <a:ahLst/>
              <a:cxnLst/>
              <a:rect l="l" t="t" r="r" b="b"/>
              <a:pathLst>
                <a:path w="393" h="406" extrusionOk="0">
                  <a:moveTo>
                    <a:pt x="191" y="1"/>
                  </a:moveTo>
                  <a:cubicBezTo>
                    <a:pt x="167" y="1"/>
                    <a:pt x="131" y="1"/>
                    <a:pt x="119" y="13"/>
                  </a:cubicBezTo>
                  <a:cubicBezTo>
                    <a:pt x="95" y="25"/>
                    <a:pt x="72" y="25"/>
                    <a:pt x="60" y="60"/>
                  </a:cubicBezTo>
                  <a:cubicBezTo>
                    <a:pt x="48" y="72"/>
                    <a:pt x="36" y="108"/>
                    <a:pt x="12" y="120"/>
                  </a:cubicBezTo>
                  <a:cubicBezTo>
                    <a:pt x="0" y="144"/>
                    <a:pt x="0" y="168"/>
                    <a:pt x="0" y="191"/>
                  </a:cubicBezTo>
                  <a:lnTo>
                    <a:pt x="0" y="251"/>
                  </a:lnTo>
                  <a:lnTo>
                    <a:pt x="48" y="346"/>
                  </a:lnTo>
                  <a:cubicBezTo>
                    <a:pt x="60" y="358"/>
                    <a:pt x="72" y="358"/>
                    <a:pt x="95" y="370"/>
                  </a:cubicBezTo>
                  <a:cubicBezTo>
                    <a:pt x="119" y="382"/>
                    <a:pt x="155" y="406"/>
                    <a:pt x="191" y="406"/>
                  </a:cubicBezTo>
                  <a:cubicBezTo>
                    <a:pt x="226" y="406"/>
                    <a:pt x="250" y="406"/>
                    <a:pt x="274" y="382"/>
                  </a:cubicBezTo>
                  <a:cubicBezTo>
                    <a:pt x="298" y="370"/>
                    <a:pt x="310" y="370"/>
                    <a:pt x="333" y="346"/>
                  </a:cubicBezTo>
                  <a:cubicBezTo>
                    <a:pt x="345" y="322"/>
                    <a:pt x="357" y="299"/>
                    <a:pt x="369" y="287"/>
                  </a:cubicBezTo>
                  <a:cubicBezTo>
                    <a:pt x="393" y="251"/>
                    <a:pt x="393" y="239"/>
                    <a:pt x="393" y="215"/>
                  </a:cubicBezTo>
                  <a:lnTo>
                    <a:pt x="393" y="156"/>
                  </a:lnTo>
                  <a:lnTo>
                    <a:pt x="345" y="60"/>
                  </a:lnTo>
                  <a:cubicBezTo>
                    <a:pt x="333" y="49"/>
                    <a:pt x="310" y="49"/>
                    <a:pt x="298" y="25"/>
                  </a:cubicBezTo>
                  <a:cubicBezTo>
                    <a:pt x="274" y="13"/>
                    <a:pt x="238"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24" name="Google Shape;1824;p33"/>
            <p:cNvSpPr/>
            <p:nvPr/>
          </p:nvSpPr>
          <p:spPr>
            <a:xfrm>
              <a:off x="983531" y="3030794"/>
              <a:ext cx="17284" cy="13031"/>
            </a:xfrm>
            <a:custGeom>
              <a:avLst/>
              <a:gdLst/>
              <a:ahLst/>
              <a:cxnLst/>
              <a:rect l="l" t="t" r="r" b="b"/>
              <a:pathLst>
                <a:path w="382" h="288" extrusionOk="0">
                  <a:moveTo>
                    <a:pt x="191" y="1"/>
                  </a:moveTo>
                  <a:cubicBezTo>
                    <a:pt x="0" y="1"/>
                    <a:pt x="0" y="287"/>
                    <a:pt x="191" y="287"/>
                  </a:cubicBezTo>
                  <a:cubicBezTo>
                    <a:pt x="194" y="287"/>
                    <a:pt x="198" y="287"/>
                    <a:pt x="202" y="287"/>
                  </a:cubicBezTo>
                  <a:cubicBezTo>
                    <a:pt x="381" y="287"/>
                    <a:pt x="377" y="1"/>
                    <a:pt x="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25" name="Google Shape;1825;p33"/>
            <p:cNvSpPr/>
            <p:nvPr/>
          </p:nvSpPr>
          <p:spPr>
            <a:xfrm>
              <a:off x="961949" y="2988807"/>
              <a:ext cx="14614" cy="12442"/>
            </a:xfrm>
            <a:custGeom>
              <a:avLst/>
              <a:gdLst/>
              <a:ahLst/>
              <a:cxnLst/>
              <a:rect l="l" t="t" r="r" b="b"/>
              <a:pathLst>
                <a:path w="323" h="275" extrusionOk="0">
                  <a:moveTo>
                    <a:pt x="168" y="0"/>
                  </a:moveTo>
                  <a:cubicBezTo>
                    <a:pt x="1" y="0"/>
                    <a:pt x="1" y="274"/>
                    <a:pt x="168" y="274"/>
                  </a:cubicBezTo>
                  <a:cubicBezTo>
                    <a:pt x="322" y="274"/>
                    <a:pt x="322"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26" name="Google Shape;1826;p33"/>
            <p:cNvSpPr/>
            <p:nvPr/>
          </p:nvSpPr>
          <p:spPr>
            <a:xfrm>
              <a:off x="937744" y="2909630"/>
              <a:ext cx="5429" cy="4389"/>
            </a:xfrm>
            <a:custGeom>
              <a:avLst/>
              <a:gdLst/>
              <a:ahLst/>
              <a:cxnLst/>
              <a:rect l="l" t="t" r="r" b="b"/>
              <a:pathLst>
                <a:path w="120" h="97" extrusionOk="0">
                  <a:moveTo>
                    <a:pt x="60" y="0"/>
                  </a:moveTo>
                  <a:cubicBezTo>
                    <a:pt x="0" y="0"/>
                    <a:pt x="0" y="95"/>
                    <a:pt x="60" y="95"/>
                  </a:cubicBezTo>
                  <a:cubicBezTo>
                    <a:pt x="63" y="96"/>
                    <a:pt x="66" y="96"/>
                    <a:pt x="69" y="96"/>
                  </a:cubicBezTo>
                  <a:cubicBezTo>
                    <a:pt x="119" y="96"/>
                    <a:pt x="116" y="0"/>
                    <a:pt x="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27" name="Google Shape;1827;p33"/>
            <p:cNvSpPr/>
            <p:nvPr/>
          </p:nvSpPr>
          <p:spPr>
            <a:xfrm>
              <a:off x="813820" y="3132095"/>
              <a:ext cx="24840" cy="19410"/>
            </a:xfrm>
            <a:custGeom>
              <a:avLst/>
              <a:gdLst/>
              <a:ahLst/>
              <a:cxnLst/>
              <a:rect l="l" t="t" r="r" b="b"/>
              <a:pathLst>
                <a:path w="549" h="429" extrusionOk="0">
                  <a:moveTo>
                    <a:pt x="287" y="0"/>
                  </a:moveTo>
                  <a:cubicBezTo>
                    <a:pt x="1" y="0"/>
                    <a:pt x="1" y="429"/>
                    <a:pt x="287" y="429"/>
                  </a:cubicBezTo>
                  <a:cubicBezTo>
                    <a:pt x="548" y="429"/>
                    <a:pt x="548" y="0"/>
                    <a:pt x="2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28" name="Google Shape;1828;p33"/>
            <p:cNvSpPr/>
            <p:nvPr/>
          </p:nvSpPr>
          <p:spPr>
            <a:xfrm>
              <a:off x="676459" y="3060972"/>
              <a:ext cx="14071" cy="10814"/>
            </a:xfrm>
            <a:custGeom>
              <a:avLst/>
              <a:gdLst/>
              <a:ahLst/>
              <a:cxnLst/>
              <a:rect l="l" t="t" r="r" b="b"/>
              <a:pathLst>
                <a:path w="311" h="239" extrusionOk="0">
                  <a:moveTo>
                    <a:pt x="144" y="1"/>
                  </a:moveTo>
                  <a:cubicBezTo>
                    <a:pt x="1" y="1"/>
                    <a:pt x="1" y="239"/>
                    <a:pt x="144" y="239"/>
                  </a:cubicBezTo>
                  <a:cubicBezTo>
                    <a:pt x="310" y="239"/>
                    <a:pt x="310"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29" name="Google Shape;1829;p33"/>
            <p:cNvSpPr/>
            <p:nvPr/>
          </p:nvSpPr>
          <p:spPr>
            <a:xfrm>
              <a:off x="710392" y="2909087"/>
              <a:ext cx="22668" cy="17284"/>
            </a:xfrm>
            <a:custGeom>
              <a:avLst/>
              <a:gdLst/>
              <a:ahLst/>
              <a:cxnLst/>
              <a:rect l="l" t="t" r="r" b="b"/>
              <a:pathLst>
                <a:path w="501" h="382" extrusionOk="0">
                  <a:moveTo>
                    <a:pt x="263" y="0"/>
                  </a:moveTo>
                  <a:cubicBezTo>
                    <a:pt x="1" y="0"/>
                    <a:pt x="1" y="381"/>
                    <a:pt x="263" y="381"/>
                  </a:cubicBezTo>
                  <a:cubicBezTo>
                    <a:pt x="501" y="381"/>
                    <a:pt x="501"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30" name="Google Shape;1830;p33"/>
            <p:cNvSpPr/>
            <p:nvPr/>
          </p:nvSpPr>
          <p:spPr>
            <a:xfrm>
              <a:off x="2513914" y="3039435"/>
              <a:ext cx="18912" cy="15112"/>
            </a:xfrm>
            <a:custGeom>
              <a:avLst/>
              <a:gdLst/>
              <a:ahLst/>
              <a:cxnLst/>
              <a:rect l="l" t="t" r="r" b="b"/>
              <a:pathLst>
                <a:path w="418" h="334" extrusionOk="0">
                  <a:moveTo>
                    <a:pt x="215" y="0"/>
                  </a:moveTo>
                  <a:cubicBezTo>
                    <a:pt x="1" y="0"/>
                    <a:pt x="1" y="334"/>
                    <a:pt x="215" y="334"/>
                  </a:cubicBezTo>
                  <a:cubicBezTo>
                    <a:pt x="418" y="334"/>
                    <a:pt x="418" y="0"/>
                    <a:pt x="2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31" name="Google Shape;1831;p33"/>
            <p:cNvSpPr/>
            <p:nvPr/>
          </p:nvSpPr>
          <p:spPr>
            <a:xfrm>
              <a:off x="2870528" y="2926868"/>
              <a:ext cx="15157" cy="16741"/>
            </a:xfrm>
            <a:custGeom>
              <a:avLst/>
              <a:gdLst/>
              <a:ahLst/>
              <a:cxnLst/>
              <a:rect l="l" t="t" r="r" b="b"/>
              <a:pathLst>
                <a:path w="335" h="370" extrusionOk="0">
                  <a:moveTo>
                    <a:pt x="168" y="0"/>
                  </a:moveTo>
                  <a:cubicBezTo>
                    <a:pt x="156" y="0"/>
                    <a:pt x="144" y="0"/>
                    <a:pt x="144" y="24"/>
                  </a:cubicBezTo>
                  <a:cubicBezTo>
                    <a:pt x="120" y="24"/>
                    <a:pt x="108" y="36"/>
                    <a:pt x="96" y="48"/>
                  </a:cubicBezTo>
                  <a:cubicBezTo>
                    <a:pt x="96" y="48"/>
                    <a:pt x="96" y="60"/>
                    <a:pt x="84" y="60"/>
                  </a:cubicBezTo>
                  <a:cubicBezTo>
                    <a:pt x="84" y="60"/>
                    <a:pt x="84" y="83"/>
                    <a:pt x="60" y="83"/>
                  </a:cubicBezTo>
                  <a:lnTo>
                    <a:pt x="48" y="107"/>
                  </a:lnTo>
                  <a:cubicBezTo>
                    <a:pt x="37" y="131"/>
                    <a:pt x="25" y="155"/>
                    <a:pt x="1" y="179"/>
                  </a:cubicBezTo>
                  <a:lnTo>
                    <a:pt x="1" y="262"/>
                  </a:lnTo>
                  <a:cubicBezTo>
                    <a:pt x="1" y="274"/>
                    <a:pt x="25" y="286"/>
                    <a:pt x="25" y="286"/>
                  </a:cubicBezTo>
                  <a:cubicBezTo>
                    <a:pt x="37" y="321"/>
                    <a:pt x="48" y="333"/>
                    <a:pt x="84" y="345"/>
                  </a:cubicBezTo>
                  <a:cubicBezTo>
                    <a:pt x="96" y="369"/>
                    <a:pt x="108" y="369"/>
                    <a:pt x="144" y="369"/>
                  </a:cubicBezTo>
                  <a:lnTo>
                    <a:pt x="203" y="369"/>
                  </a:lnTo>
                  <a:cubicBezTo>
                    <a:pt x="227" y="369"/>
                    <a:pt x="239" y="345"/>
                    <a:pt x="275" y="321"/>
                  </a:cubicBezTo>
                  <a:cubicBezTo>
                    <a:pt x="287" y="310"/>
                    <a:pt x="298" y="274"/>
                    <a:pt x="322" y="250"/>
                  </a:cubicBezTo>
                  <a:cubicBezTo>
                    <a:pt x="322" y="214"/>
                    <a:pt x="334" y="191"/>
                    <a:pt x="334" y="143"/>
                  </a:cubicBezTo>
                  <a:cubicBezTo>
                    <a:pt x="310" y="143"/>
                    <a:pt x="310" y="131"/>
                    <a:pt x="310" y="107"/>
                  </a:cubicBezTo>
                  <a:cubicBezTo>
                    <a:pt x="310" y="95"/>
                    <a:pt x="287" y="95"/>
                    <a:pt x="287" y="83"/>
                  </a:cubicBezTo>
                  <a:cubicBezTo>
                    <a:pt x="287" y="60"/>
                    <a:pt x="275" y="60"/>
                    <a:pt x="275" y="48"/>
                  </a:cubicBezTo>
                  <a:cubicBezTo>
                    <a:pt x="263" y="36"/>
                    <a:pt x="239" y="24"/>
                    <a:pt x="227" y="24"/>
                  </a:cubicBezTo>
                  <a:cubicBezTo>
                    <a:pt x="215" y="24"/>
                    <a:pt x="215" y="0"/>
                    <a:pt x="2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32" name="Google Shape;1832;p33"/>
            <p:cNvSpPr/>
            <p:nvPr/>
          </p:nvSpPr>
          <p:spPr>
            <a:xfrm>
              <a:off x="2790265" y="2892890"/>
              <a:ext cx="16198" cy="12985"/>
            </a:xfrm>
            <a:custGeom>
              <a:avLst/>
              <a:gdLst/>
              <a:ahLst/>
              <a:cxnLst/>
              <a:rect l="l" t="t" r="r" b="b"/>
              <a:pathLst>
                <a:path w="358" h="287" extrusionOk="0">
                  <a:moveTo>
                    <a:pt x="179" y="1"/>
                  </a:moveTo>
                  <a:cubicBezTo>
                    <a:pt x="1" y="1"/>
                    <a:pt x="1" y="287"/>
                    <a:pt x="179" y="287"/>
                  </a:cubicBezTo>
                  <a:cubicBezTo>
                    <a:pt x="358" y="287"/>
                    <a:pt x="358" y="1"/>
                    <a:pt x="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33" name="Google Shape;1833;p33"/>
            <p:cNvSpPr/>
            <p:nvPr/>
          </p:nvSpPr>
          <p:spPr>
            <a:xfrm>
              <a:off x="2788682" y="2941391"/>
              <a:ext cx="12397" cy="10271"/>
            </a:xfrm>
            <a:custGeom>
              <a:avLst/>
              <a:gdLst/>
              <a:ahLst/>
              <a:cxnLst/>
              <a:rect l="l" t="t" r="r" b="b"/>
              <a:pathLst>
                <a:path w="274" h="227" extrusionOk="0">
                  <a:moveTo>
                    <a:pt x="131" y="0"/>
                  </a:moveTo>
                  <a:cubicBezTo>
                    <a:pt x="0" y="0"/>
                    <a:pt x="0" y="227"/>
                    <a:pt x="131" y="227"/>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34" name="Google Shape;1834;p33"/>
            <p:cNvSpPr/>
            <p:nvPr/>
          </p:nvSpPr>
          <p:spPr>
            <a:xfrm>
              <a:off x="2797278" y="2949988"/>
              <a:ext cx="10814" cy="8144"/>
            </a:xfrm>
            <a:custGeom>
              <a:avLst/>
              <a:gdLst/>
              <a:ahLst/>
              <a:cxnLst/>
              <a:rect l="l" t="t" r="r" b="b"/>
              <a:pathLst>
                <a:path w="239" h="180" extrusionOk="0">
                  <a:moveTo>
                    <a:pt x="120" y="1"/>
                  </a:moveTo>
                  <a:cubicBezTo>
                    <a:pt x="1" y="1"/>
                    <a:pt x="1" y="180"/>
                    <a:pt x="120" y="180"/>
                  </a:cubicBezTo>
                  <a:cubicBezTo>
                    <a:pt x="239" y="180"/>
                    <a:pt x="239" y="1"/>
                    <a:pt x="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35" name="Google Shape;1835;p33"/>
            <p:cNvSpPr/>
            <p:nvPr/>
          </p:nvSpPr>
          <p:spPr>
            <a:xfrm>
              <a:off x="2522556" y="2747475"/>
              <a:ext cx="14569" cy="14026"/>
            </a:xfrm>
            <a:custGeom>
              <a:avLst/>
              <a:gdLst/>
              <a:ahLst/>
              <a:cxnLst/>
              <a:rect l="l" t="t" r="r" b="b"/>
              <a:pathLst>
                <a:path w="322" h="310" extrusionOk="0">
                  <a:moveTo>
                    <a:pt x="155" y="0"/>
                  </a:moveTo>
                  <a:cubicBezTo>
                    <a:pt x="143" y="0"/>
                    <a:pt x="108" y="0"/>
                    <a:pt x="96" y="12"/>
                  </a:cubicBezTo>
                  <a:cubicBezTo>
                    <a:pt x="84" y="12"/>
                    <a:pt x="60" y="24"/>
                    <a:pt x="48" y="48"/>
                  </a:cubicBezTo>
                  <a:cubicBezTo>
                    <a:pt x="36" y="60"/>
                    <a:pt x="24" y="72"/>
                    <a:pt x="24" y="84"/>
                  </a:cubicBezTo>
                  <a:cubicBezTo>
                    <a:pt x="0" y="107"/>
                    <a:pt x="0" y="131"/>
                    <a:pt x="0" y="143"/>
                  </a:cubicBezTo>
                  <a:lnTo>
                    <a:pt x="0" y="191"/>
                  </a:lnTo>
                  <a:cubicBezTo>
                    <a:pt x="24" y="226"/>
                    <a:pt x="24" y="238"/>
                    <a:pt x="48" y="262"/>
                  </a:cubicBezTo>
                  <a:lnTo>
                    <a:pt x="84" y="298"/>
                  </a:lnTo>
                  <a:cubicBezTo>
                    <a:pt x="108" y="310"/>
                    <a:pt x="119" y="310"/>
                    <a:pt x="155" y="310"/>
                  </a:cubicBezTo>
                  <a:cubicBezTo>
                    <a:pt x="167" y="310"/>
                    <a:pt x="191" y="310"/>
                    <a:pt x="215" y="298"/>
                  </a:cubicBezTo>
                  <a:cubicBezTo>
                    <a:pt x="227" y="298"/>
                    <a:pt x="239" y="274"/>
                    <a:pt x="250" y="262"/>
                  </a:cubicBezTo>
                  <a:cubicBezTo>
                    <a:pt x="274" y="250"/>
                    <a:pt x="286" y="238"/>
                    <a:pt x="286" y="226"/>
                  </a:cubicBezTo>
                  <a:cubicBezTo>
                    <a:pt x="298" y="203"/>
                    <a:pt x="298" y="179"/>
                    <a:pt x="298" y="167"/>
                  </a:cubicBezTo>
                  <a:cubicBezTo>
                    <a:pt x="322" y="143"/>
                    <a:pt x="322" y="131"/>
                    <a:pt x="298" y="119"/>
                  </a:cubicBezTo>
                  <a:cubicBezTo>
                    <a:pt x="286" y="84"/>
                    <a:pt x="286" y="72"/>
                    <a:pt x="262" y="48"/>
                  </a:cubicBezTo>
                  <a:lnTo>
                    <a:pt x="227" y="12"/>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1836" name="Google Shape;1836;p33"/>
          <p:cNvGrpSpPr/>
          <p:nvPr/>
        </p:nvGrpSpPr>
        <p:grpSpPr>
          <a:xfrm>
            <a:off x="153825" y="3191911"/>
            <a:ext cx="1132346" cy="640125"/>
            <a:chOff x="75300" y="3702036"/>
            <a:chExt cx="1132346" cy="640125"/>
          </a:xfrm>
        </p:grpSpPr>
        <p:sp>
          <p:nvSpPr>
            <p:cNvPr id="1837" name="Google Shape;1837;p33"/>
            <p:cNvSpPr/>
            <p:nvPr/>
          </p:nvSpPr>
          <p:spPr>
            <a:xfrm>
              <a:off x="75300" y="3747280"/>
              <a:ext cx="1123750" cy="594881"/>
            </a:xfrm>
            <a:custGeom>
              <a:avLst/>
              <a:gdLst/>
              <a:ahLst/>
              <a:cxnLst/>
              <a:rect l="l" t="t" r="r" b="b"/>
              <a:pathLst>
                <a:path w="24837" h="13148" extrusionOk="0">
                  <a:moveTo>
                    <a:pt x="7585" y="0"/>
                  </a:moveTo>
                  <a:cubicBezTo>
                    <a:pt x="5299" y="310"/>
                    <a:pt x="0" y="2917"/>
                    <a:pt x="0" y="2917"/>
                  </a:cubicBezTo>
                  <a:cubicBezTo>
                    <a:pt x="2929" y="3155"/>
                    <a:pt x="7025" y="8858"/>
                    <a:pt x="7716" y="10871"/>
                  </a:cubicBezTo>
                  <a:cubicBezTo>
                    <a:pt x="8283" y="12460"/>
                    <a:pt x="8836" y="13148"/>
                    <a:pt x="9523" y="13148"/>
                  </a:cubicBezTo>
                  <a:cubicBezTo>
                    <a:pt x="9701" y="13148"/>
                    <a:pt x="9887" y="13102"/>
                    <a:pt x="10085" y="13014"/>
                  </a:cubicBezTo>
                  <a:cubicBezTo>
                    <a:pt x="16312" y="10180"/>
                    <a:pt x="20181" y="10394"/>
                    <a:pt x="21682" y="10132"/>
                  </a:cubicBezTo>
                  <a:cubicBezTo>
                    <a:pt x="21682" y="10132"/>
                    <a:pt x="23015" y="7596"/>
                    <a:pt x="24349" y="6584"/>
                  </a:cubicBezTo>
                  <a:cubicBezTo>
                    <a:pt x="24836" y="6202"/>
                    <a:pt x="23761" y="6016"/>
                    <a:pt x="22022" y="6016"/>
                  </a:cubicBezTo>
                  <a:cubicBezTo>
                    <a:pt x="19051" y="6016"/>
                    <a:pt x="14143" y="6560"/>
                    <a:pt x="11799" y="7596"/>
                  </a:cubicBezTo>
                  <a:cubicBezTo>
                    <a:pt x="11847" y="4179"/>
                    <a:pt x="7585" y="0"/>
                    <a:pt x="7585" y="0"/>
                  </a:cubicBezTo>
                  <a:close/>
                </a:path>
              </a:pathLst>
            </a:custGeo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38" name="Google Shape;1838;p33"/>
            <p:cNvSpPr/>
            <p:nvPr/>
          </p:nvSpPr>
          <p:spPr>
            <a:xfrm>
              <a:off x="83896" y="3702036"/>
              <a:ext cx="1123750" cy="596239"/>
            </a:xfrm>
            <a:custGeom>
              <a:avLst/>
              <a:gdLst/>
              <a:ahLst/>
              <a:cxnLst/>
              <a:rect l="l" t="t" r="r" b="b"/>
              <a:pathLst>
                <a:path w="24837" h="13178" extrusionOk="0">
                  <a:moveTo>
                    <a:pt x="7621" y="0"/>
                  </a:moveTo>
                  <a:cubicBezTo>
                    <a:pt x="5299" y="345"/>
                    <a:pt x="1" y="2953"/>
                    <a:pt x="1" y="2953"/>
                  </a:cubicBezTo>
                  <a:cubicBezTo>
                    <a:pt x="2930" y="3191"/>
                    <a:pt x="7014" y="8894"/>
                    <a:pt x="7728" y="10894"/>
                  </a:cubicBezTo>
                  <a:cubicBezTo>
                    <a:pt x="8275" y="12487"/>
                    <a:pt x="8829" y="13177"/>
                    <a:pt x="9514" y="13177"/>
                  </a:cubicBezTo>
                  <a:cubicBezTo>
                    <a:pt x="9695" y="13177"/>
                    <a:pt x="9884" y="13129"/>
                    <a:pt x="10085" y="13037"/>
                  </a:cubicBezTo>
                  <a:cubicBezTo>
                    <a:pt x="16312" y="10216"/>
                    <a:pt x="20170" y="10418"/>
                    <a:pt x="21682" y="10168"/>
                  </a:cubicBezTo>
                  <a:cubicBezTo>
                    <a:pt x="21682" y="10168"/>
                    <a:pt x="23016" y="7620"/>
                    <a:pt x="24349" y="6596"/>
                  </a:cubicBezTo>
                  <a:cubicBezTo>
                    <a:pt x="24836" y="6223"/>
                    <a:pt x="23776" y="6041"/>
                    <a:pt x="22055" y="6041"/>
                  </a:cubicBezTo>
                  <a:cubicBezTo>
                    <a:pt x="19110" y="6041"/>
                    <a:pt x="14231" y="6574"/>
                    <a:pt x="11871" y="7596"/>
                  </a:cubicBezTo>
                  <a:cubicBezTo>
                    <a:pt x="11859" y="7596"/>
                    <a:pt x="11848" y="7608"/>
                    <a:pt x="11824" y="7608"/>
                  </a:cubicBezTo>
                  <a:lnTo>
                    <a:pt x="11824" y="7525"/>
                  </a:lnTo>
                  <a:cubicBezTo>
                    <a:pt x="11812" y="4132"/>
                    <a:pt x="7621" y="0"/>
                    <a:pt x="7621" y="0"/>
                  </a:cubicBezTo>
                  <a:close/>
                </a:path>
              </a:pathLst>
            </a:custGeo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39" name="Google Shape;1839;p33"/>
            <p:cNvSpPr/>
            <p:nvPr/>
          </p:nvSpPr>
          <p:spPr>
            <a:xfrm>
              <a:off x="504757" y="4043539"/>
              <a:ext cx="115194" cy="225456"/>
            </a:xfrm>
            <a:custGeom>
              <a:avLst/>
              <a:gdLst/>
              <a:ahLst/>
              <a:cxnLst/>
              <a:rect l="l" t="t" r="r" b="b"/>
              <a:pathLst>
                <a:path w="2546" h="4983" extrusionOk="0">
                  <a:moveTo>
                    <a:pt x="2498" y="1"/>
                  </a:moveTo>
                  <a:cubicBezTo>
                    <a:pt x="2438" y="96"/>
                    <a:pt x="2391" y="179"/>
                    <a:pt x="2331" y="274"/>
                  </a:cubicBezTo>
                  <a:cubicBezTo>
                    <a:pt x="2212" y="465"/>
                    <a:pt x="2105" y="644"/>
                    <a:pt x="1986" y="834"/>
                  </a:cubicBezTo>
                  <a:cubicBezTo>
                    <a:pt x="1236" y="2144"/>
                    <a:pt x="569" y="3525"/>
                    <a:pt x="9" y="4954"/>
                  </a:cubicBezTo>
                  <a:cubicBezTo>
                    <a:pt x="1" y="4971"/>
                    <a:pt x="24" y="4982"/>
                    <a:pt x="37" y="4982"/>
                  </a:cubicBezTo>
                  <a:cubicBezTo>
                    <a:pt x="42" y="4982"/>
                    <a:pt x="45" y="4981"/>
                    <a:pt x="45" y="4977"/>
                  </a:cubicBezTo>
                  <a:cubicBezTo>
                    <a:pt x="212" y="4573"/>
                    <a:pt x="390" y="4168"/>
                    <a:pt x="569" y="3787"/>
                  </a:cubicBezTo>
                  <a:cubicBezTo>
                    <a:pt x="879" y="3084"/>
                    <a:pt x="1212" y="2394"/>
                    <a:pt x="1593" y="1727"/>
                  </a:cubicBezTo>
                  <a:cubicBezTo>
                    <a:pt x="1772" y="1382"/>
                    <a:pt x="1962" y="1060"/>
                    <a:pt x="2153" y="727"/>
                  </a:cubicBezTo>
                  <a:cubicBezTo>
                    <a:pt x="2248" y="572"/>
                    <a:pt x="2331" y="405"/>
                    <a:pt x="2438" y="239"/>
                  </a:cubicBezTo>
                  <a:cubicBezTo>
                    <a:pt x="2462" y="179"/>
                    <a:pt x="2510" y="120"/>
                    <a:pt x="2546" y="72"/>
                  </a:cubicBezTo>
                  <a:cubicBezTo>
                    <a:pt x="2522" y="72"/>
                    <a:pt x="2510" y="96"/>
                    <a:pt x="2498" y="96"/>
                  </a:cubicBezTo>
                  <a:lnTo>
                    <a:pt x="2498" y="1"/>
                  </a:lnTo>
                  <a:close/>
                </a:path>
              </a:pathLst>
            </a:custGeo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40" name="Google Shape;1840;p33"/>
            <p:cNvSpPr/>
            <p:nvPr/>
          </p:nvSpPr>
          <p:spPr>
            <a:xfrm>
              <a:off x="139999" y="3814513"/>
              <a:ext cx="364675" cy="456432"/>
            </a:xfrm>
            <a:custGeom>
              <a:avLst/>
              <a:gdLst/>
              <a:ahLst/>
              <a:cxnLst/>
              <a:rect l="l" t="t" r="r" b="b"/>
              <a:pathLst>
                <a:path w="8060" h="10088" extrusionOk="0">
                  <a:moveTo>
                    <a:pt x="27" y="1"/>
                  </a:moveTo>
                  <a:cubicBezTo>
                    <a:pt x="9" y="1"/>
                    <a:pt x="0" y="40"/>
                    <a:pt x="11" y="50"/>
                  </a:cubicBezTo>
                  <a:cubicBezTo>
                    <a:pt x="844" y="419"/>
                    <a:pt x="1642" y="848"/>
                    <a:pt x="2368" y="1419"/>
                  </a:cubicBezTo>
                  <a:cubicBezTo>
                    <a:pt x="3714" y="2431"/>
                    <a:pt x="4797" y="3741"/>
                    <a:pt x="5690" y="5170"/>
                  </a:cubicBezTo>
                  <a:cubicBezTo>
                    <a:pt x="6166" y="5920"/>
                    <a:pt x="6595" y="6741"/>
                    <a:pt x="6976" y="7563"/>
                  </a:cubicBezTo>
                  <a:cubicBezTo>
                    <a:pt x="7345" y="8384"/>
                    <a:pt x="7655" y="9230"/>
                    <a:pt x="8012" y="10063"/>
                  </a:cubicBezTo>
                  <a:cubicBezTo>
                    <a:pt x="8012" y="10075"/>
                    <a:pt x="8012" y="10087"/>
                    <a:pt x="8024" y="10087"/>
                  </a:cubicBezTo>
                  <a:lnTo>
                    <a:pt x="8048" y="10087"/>
                  </a:lnTo>
                  <a:cubicBezTo>
                    <a:pt x="8060" y="10087"/>
                    <a:pt x="8060" y="10087"/>
                    <a:pt x="8060" y="10075"/>
                  </a:cubicBezTo>
                  <a:cubicBezTo>
                    <a:pt x="7917" y="9575"/>
                    <a:pt x="7702" y="9075"/>
                    <a:pt x="7512" y="8599"/>
                  </a:cubicBezTo>
                  <a:cubicBezTo>
                    <a:pt x="7321" y="8146"/>
                    <a:pt x="7119" y="7682"/>
                    <a:pt x="6893" y="7218"/>
                  </a:cubicBezTo>
                  <a:cubicBezTo>
                    <a:pt x="6143" y="5610"/>
                    <a:pt x="5202" y="4098"/>
                    <a:pt x="4000" y="2789"/>
                  </a:cubicBezTo>
                  <a:cubicBezTo>
                    <a:pt x="3452" y="2193"/>
                    <a:pt x="2833" y="1657"/>
                    <a:pt x="2178" y="1181"/>
                  </a:cubicBezTo>
                  <a:cubicBezTo>
                    <a:pt x="1523" y="705"/>
                    <a:pt x="809" y="276"/>
                    <a:pt x="35" y="2"/>
                  </a:cubicBezTo>
                  <a:cubicBezTo>
                    <a:pt x="32" y="1"/>
                    <a:pt x="30" y="1"/>
                    <a:pt x="27" y="1"/>
                  </a:cubicBezTo>
                  <a:close/>
                </a:path>
              </a:pathLst>
            </a:custGeo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41" name="Google Shape;1841;p33"/>
            <p:cNvSpPr/>
            <p:nvPr/>
          </p:nvSpPr>
          <p:spPr>
            <a:xfrm>
              <a:off x="442140" y="4153391"/>
              <a:ext cx="44023" cy="105557"/>
            </a:xfrm>
            <a:custGeom>
              <a:avLst/>
              <a:gdLst/>
              <a:ahLst/>
              <a:cxnLst/>
              <a:rect l="l" t="t" r="r" b="b"/>
              <a:pathLst>
                <a:path w="973" h="2333" extrusionOk="0">
                  <a:moveTo>
                    <a:pt x="35" y="0"/>
                  </a:moveTo>
                  <a:cubicBezTo>
                    <a:pt x="19" y="0"/>
                    <a:pt x="0" y="11"/>
                    <a:pt x="0" y="25"/>
                  </a:cubicBezTo>
                  <a:cubicBezTo>
                    <a:pt x="143" y="418"/>
                    <a:pt x="322" y="787"/>
                    <a:pt x="477" y="1156"/>
                  </a:cubicBezTo>
                  <a:cubicBezTo>
                    <a:pt x="620" y="1525"/>
                    <a:pt x="774" y="1918"/>
                    <a:pt x="905" y="2311"/>
                  </a:cubicBezTo>
                  <a:cubicBezTo>
                    <a:pt x="910" y="2325"/>
                    <a:pt x="922" y="2332"/>
                    <a:pt x="934" y="2332"/>
                  </a:cubicBezTo>
                  <a:cubicBezTo>
                    <a:pt x="953" y="2332"/>
                    <a:pt x="972" y="2316"/>
                    <a:pt x="965" y="2287"/>
                  </a:cubicBezTo>
                  <a:cubicBezTo>
                    <a:pt x="715" y="1514"/>
                    <a:pt x="429" y="740"/>
                    <a:pt x="60" y="13"/>
                  </a:cubicBezTo>
                  <a:cubicBezTo>
                    <a:pt x="55" y="4"/>
                    <a:pt x="46" y="0"/>
                    <a:pt x="35" y="0"/>
                  </a:cubicBezTo>
                  <a:close/>
                </a:path>
              </a:pathLst>
            </a:custGeo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42" name="Google Shape;1842;p33"/>
            <p:cNvSpPr/>
            <p:nvPr/>
          </p:nvSpPr>
          <p:spPr>
            <a:xfrm>
              <a:off x="291115" y="3942146"/>
              <a:ext cx="64338" cy="73161"/>
            </a:xfrm>
            <a:custGeom>
              <a:avLst/>
              <a:gdLst/>
              <a:ahLst/>
              <a:cxnLst/>
              <a:rect l="l" t="t" r="r" b="b"/>
              <a:pathLst>
                <a:path w="1422" h="1617" extrusionOk="0">
                  <a:moveTo>
                    <a:pt x="24" y="0"/>
                  </a:moveTo>
                  <a:cubicBezTo>
                    <a:pt x="7" y="0"/>
                    <a:pt x="0" y="22"/>
                    <a:pt x="17" y="39"/>
                  </a:cubicBezTo>
                  <a:cubicBezTo>
                    <a:pt x="421" y="575"/>
                    <a:pt x="886" y="1075"/>
                    <a:pt x="1326" y="1599"/>
                  </a:cubicBezTo>
                  <a:cubicBezTo>
                    <a:pt x="1336" y="1611"/>
                    <a:pt x="1347" y="1616"/>
                    <a:pt x="1359" y="1616"/>
                  </a:cubicBezTo>
                  <a:cubicBezTo>
                    <a:pt x="1391" y="1616"/>
                    <a:pt x="1421" y="1574"/>
                    <a:pt x="1386" y="1539"/>
                  </a:cubicBezTo>
                  <a:cubicBezTo>
                    <a:pt x="945" y="1027"/>
                    <a:pt x="505" y="503"/>
                    <a:pt x="52" y="15"/>
                  </a:cubicBezTo>
                  <a:cubicBezTo>
                    <a:pt x="41" y="4"/>
                    <a:pt x="32" y="0"/>
                    <a:pt x="24" y="0"/>
                  </a:cubicBezTo>
                  <a:close/>
                </a:path>
              </a:pathLst>
            </a:custGeo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43" name="Google Shape;1843;p33"/>
            <p:cNvSpPr/>
            <p:nvPr/>
          </p:nvSpPr>
          <p:spPr>
            <a:xfrm>
              <a:off x="512358" y="4130181"/>
              <a:ext cx="543935" cy="138857"/>
            </a:xfrm>
            <a:custGeom>
              <a:avLst/>
              <a:gdLst/>
              <a:ahLst/>
              <a:cxnLst/>
              <a:rect l="l" t="t" r="r" b="b"/>
              <a:pathLst>
                <a:path w="12022" h="3069" extrusionOk="0">
                  <a:moveTo>
                    <a:pt x="10797" y="0"/>
                  </a:moveTo>
                  <a:cubicBezTo>
                    <a:pt x="10272" y="0"/>
                    <a:pt x="9744" y="21"/>
                    <a:pt x="9224" y="62"/>
                  </a:cubicBezTo>
                  <a:cubicBezTo>
                    <a:pt x="7581" y="205"/>
                    <a:pt x="5973" y="526"/>
                    <a:pt x="4425" y="1015"/>
                  </a:cubicBezTo>
                  <a:cubicBezTo>
                    <a:pt x="2878" y="1527"/>
                    <a:pt x="1413" y="2193"/>
                    <a:pt x="20" y="3027"/>
                  </a:cubicBezTo>
                  <a:cubicBezTo>
                    <a:pt x="1" y="3036"/>
                    <a:pt x="13" y="3069"/>
                    <a:pt x="18" y="3069"/>
                  </a:cubicBezTo>
                  <a:cubicBezTo>
                    <a:pt x="19" y="3069"/>
                    <a:pt x="20" y="3067"/>
                    <a:pt x="20" y="3062"/>
                  </a:cubicBezTo>
                  <a:cubicBezTo>
                    <a:pt x="794" y="2598"/>
                    <a:pt x="1604" y="2181"/>
                    <a:pt x="2437" y="1824"/>
                  </a:cubicBezTo>
                  <a:cubicBezTo>
                    <a:pt x="3925" y="1181"/>
                    <a:pt x="5497" y="705"/>
                    <a:pt x="7104" y="407"/>
                  </a:cubicBezTo>
                  <a:cubicBezTo>
                    <a:pt x="8412" y="169"/>
                    <a:pt x="9711" y="68"/>
                    <a:pt x="11016" y="68"/>
                  </a:cubicBezTo>
                  <a:cubicBezTo>
                    <a:pt x="11339" y="68"/>
                    <a:pt x="11662" y="74"/>
                    <a:pt x="11986" y="86"/>
                  </a:cubicBezTo>
                  <a:cubicBezTo>
                    <a:pt x="12022" y="86"/>
                    <a:pt x="12022" y="38"/>
                    <a:pt x="11986" y="38"/>
                  </a:cubicBezTo>
                  <a:cubicBezTo>
                    <a:pt x="11595" y="13"/>
                    <a:pt x="11197" y="0"/>
                    <a:pt x="10797" y="0"/>
                  </a:cubicBezTo>
                  <a:close/>
                </a:path>
              </a:pathLst>
            </a:custGeo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44" name="Google Shape;1844;p33"/>
            <p:cNvSpPr/>
            <p:nvPr/>
          </p:nvSpPr>
          <p:spPr>
            <a:xfrm>
              <a:off x="517561" y="4185741"/>
              <a:ext cx="290925" cy="97005"/>
            </a:xfrm>
            <a:custGeom>
              <a:avLst/>
              <a:gdLst/>
              <a:ahLst/>
              <a:cxnLst/>
              <a:rect l="l" t="t" r="r" b="b"/>
              <a:pathLst>
                <a:path w="6430" h="2144" extrusionOk="0">
                  <a:moveTo>
                    <a:pt x="6382" y="1"/>
                  </a:moveTo>
                  <a:cubicBezTo>
                    <a:pt x="5894" y="108"/>
                    <a:pt x="5406" y="203"/>
                    <a:pt x="4930" y="346"/>
                  </a:cubicBezTo>
                  <a:cubicBezTo>
                    <a:pt x="4072" y="560"/>
                    <a:pt x="3227" y="822"/>
                    <a:pt x="2405" y="1120"/>
                  </a:cubicBezTo>
                  <a:cubicBezTo>
                    <a:pt x="2024" y="1251"/>
                    <a:pt x="1620" y="1394"/>
                    <a:pt x="1239" y="1561"/>
                  </a:cubicBezTo>
                  <a:cubicBezTo>
                    <a:pt x="834" y="1727"/>
                    <a:pt x="417" y="1894"/>
                    <a:pt x="24" y="2096"/>
                  </a:cubicBezTo>
                  <a:cubicBezTo>
                    <a:pt x="0" y="2108"/>
                    <a:pt x="12" y="2144"/>
                    <a:pt x="60" y="2144"/>
                  </a:cubicBezTo>
                  <a:cubicBezTo>
                    <a:pt x="524" y="1965"/>
                    <a:pt x="965" y="1751"/>
                    <a:pt x="1429" y="1572"/>
                  </a:cubicBezTo>
                  <a:cubicBezTo>
                    <a:pt x="3036" y="941"/>
                    <a:pt x="4703" y="418"/>
                    <a:pt x="6394" y="48"/>
                  </a:cubicBezTo>
                  <a:cubicBezTo>
                    <a:pt x="6430" y="48"/>
                    <a:pt x="6418" y="1"/>
                    <a:pt x="6382" y="1"/>
                  </a:cubicBezTo>
                  <a:close/>
                </a:path>
              </a:pathLst>
            </a:custGeo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45" name="Google Shape;1845;p33"/>
            <p:cNvSpPr/>
            <p:nvPr/>
          </p:nvSpPr>
          <p:spPr>
            <a:xfrm>
              <a:off x="810698" y="4148731"/>
              <a:ext cx="228894" cy="23165"/>
            </a:xfrm>
            <a:custGeom>
              <a:avLst/>
              <a:gdLst/>
              <a:ahLst/>
              <a:cxnLst/>
              <a:rect l="l" t="t" r="r" b="b"/>
              <a:pathLst>
                <a:path w="5059" h="512" extrusionOk="0">
                  <a:moveTo>
                    <a:pt x="4414" y="0"/>
                  </a:moveTo>
                  <a:cubicBezTo>
                    <a:pt x="3779" y="0"/>
                    <a:pt x="3139" y="29"/>
                    <a:pt x="2499" y="93"/>
                  </a:cubicBezTo>
                  <a:cubicBezTo>
                    <a:pt x="1665" y="164"/>
                    <a:pt x="832" y="271"/>
                    <a:pt x="22" y="474"/>
                  </a:cubicBezTo>
                  <a:cubicBezTo>
                    <a:pt x="1" y="474"/>
                    <a:pt x="8" y="511"/>
                    <a:pt x="27" y="511"/>
                  </a:cubicBezTo>
                  <a:cubicBezTo>
                    <a:pt x="29" y="511"/>
                    <a:pt x="31" y="511"/>
                    <a:pt x="34" y="509"/>
                  </a:cubicBezTo>
                  <a:cubicBezTo>
                    <a:pt x="867" y="355"/>
                    <a:pt x="1689" y="212"/>
                    <a:pt x="2534" y="128"/>
                  </a:cubicBezTo>
                  <a:cubicBezTo>
                    <a:pt x="3179" y="72"/>
                    <a:pt x="3831" y="53"/>
                    <a:pt x="4485" y="53"/>
                  </a:cubicBezTo>
                  <a:cubicBezTo>
                    <a:pt x="4664" y="53"/>
                    <a:pt x="4843" y="54"/>
                    <a:pt x="5023" y="57"/>
                  </a:cubicBezTo>
                  <a:cubicBezTo>
                    <a:pt x="5058" y="57"/>
                    <a:pt x="5058" y="9"/>
                    <a:pt x="5023" y="9"/>
                  </a:cubicBezTo>
                  <a:cubicBezTo>
                    <a:pt x="4821" y="3"/>
                    <a:pt x="4618" y="0"/>
                    <a:pt x="4414" y="0"/>
                  </a:cubicBezTo>
                  <a:close/>
                </a:path>
              </a:pathLst>
            </a:custGeom>
            <a:ln/>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1846" name="Google Shape;1846;p33"/>
          <p:cNvSpPr/>
          <p:nvPr/>
        </p:nvSpPr>
        <p:spPr>
          <a:xfrm>
            <a:off x="2724236" y="1465911"/>
            <a:ext cx="516155" cy="301286"/>
          </a:xfrm>
          <a:custGeom>
            <a:avLst/>
            <a:gdLst/>
            <a:ahLst/>
            <a:cxnLst/>
            <a:rect l="l" t="t" r="r" b="b"/>
            <a:pathLst>
              <a:path w="11408" h="6659" extrusionOk="0">
                <a:moveTo>
                  <a:pt x="8645" y="0"/>
                </a:moveTo>
                <a:lnTo>
                  <a:pt x="7764" y="1989"/>
                </a:lnTo>
                <a:lnTo>
                  <a:pt x="8228" y="60"/>
                </a:lnTo>
                <a:lnTo>
                  <a:pt x="8228" y="60"/>
                </a:lnTo>
                <a:lnTo>
                  <a:pt x="7728" y="131"/>
                </a:lnTo>
                <a:cubicBezTo>
                  <a:pt x="7728" y="131"/>
                  <a:pt x="6311" y="2763"/>
                  <a:pt x="6395" y="3965"/>
                </a:cubicBezTo>
                <a:cubicBezTo>
                  <a:pt x="6395" y="3965"/>
                  <a:pt x="5644" y="2310"/>
                  <a:pt x="4906" y="1882"/>
                </a:cubicBezTo>
                <a:cubicBezTo>
                  <a:pt x="4722" y="1774"/>
                  <a:pt x="4367" y="1728"/>
                  <a:pt x="3927" y="1728"/>
                </a:cubicBezTo>
                <a:cubicBezTo>
                  <a:pt x="2608" y="1728"/>
                  <a:pt x="528" y="2149"/>
                  <a:pt x="1" y="2632"/>
                </a:cubicBezTo>
                <a:cubicBezTo>
                  <a:pt x="1" y="2632"/>
                  <a:pt x="4871" y="4489"/>
                  <a:pt x="6061" y="6335"/>
                </a:cubicBezTo>
                <a:cubicBezTo>
                  <a:pt x="6204" y="6559"/>
                  <a:pt x="6338" y="6658"/>
                  <a:pt x="6470" y="6658"/>
                </a:cubicBezTo>
                <a:cubicBezTo>
                  <a:pt x="7421" y="6658"/>
                  <a:pt x="8237" y="1420"/>
                  <a:pt x="11407" y="60"/>
                </a:cubicBezTo>
                <a:lnTo>
                  <a:pt x="11407" y="60"/>
                </a:lnTo>
                <a:cubicBezTo>
                  <a:pt x="11407" y="60"/>
                  <a:pt x="9419" y="370"/>
                  <a:pt x="8835" y="1286"/>
                </a:cubicBezTo>
                <a:cubicBezTo>
                  <a:pt x="8738" y="1443"/>
                  <a:pt x="8692" y="1508"/>
                  <a:pt x="8682" y="1508"/>
                </a:cubicBezTo>
                <a:cubicBezTo>
                  <a:pt x="8634" y="1508"/>
                  <a:pt x="9407" y="36"/>
                  <a:pt x="9407" y="36"/>
                </a:cubicBezTo>
                <a:lnTo>
                  <a:pt x="86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nvGrpSpPr>
          <p:cNvPr id="1847" name="Google Shape;1847;p33"/>
          <p:cNvGrpSpPr/>
          <p:nvPr/>
        </p:nvGrpSpPr>
        <p:grpSpPr>
          <a:xfrm>
            <a:off x="720003" y="836399"/>
            <a:ext cx="602833" cy="495062"/>
            <a:chOff x="668641" y="1116349"/>
            <a:chExt cx="602833" cy="495062"/>
          </a:xfrm>
        </p:grpSpPr>
        <p:sp>
          <p:nvSpPr>
            <p:cNvPr id="1848" name="Google Shape;1848;p33"/>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49" name="Google Shape;1849;p33"/>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50" name="Google Shape;1850;p33"/>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51" name="Google Shape;1851;p33"/>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52" name="Google Shape;1852;p33"/>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53" name="Google Shape;1853;p33"/>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54" name="Google Shape;1854;p33"/>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55" name="Google Shape;1855;p33"/>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56" name="Google Shape;1856;p33"/>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57" name="Google Shape;1857;p33"/>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58" name="Google Shape;1858;p33"/>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grpSp>
        <p:nvGrpSpPr>
          <p:cNvPr id="1859" name="Google Shape;1859;p33"/>
          <p:cNvGrpSpPr/>
          <p:nvPr/>
        </p:nvGrpSpPr>
        <p:grpSpPr>
          <a:xfrm flipH="1">
            <a:off x="7272478" y="209324"/>
            <a:ext cx="602833" cy="495062"/>
            <a:chOff x="668641" y="1116349"/>
            <a:chExt cx="602833" cy="495062"/>
          </a:xfrm>
        </p:grpSpPr>
        <p:sp>
          <p:nvSpPr>
            <p:cNvPr id="1860" name="Google Shape;1860;p33"/>
            <p:cNvSpPr/>
            <p:nvPr/>
          </p:nvSpPr>
          <p:spPr>
            <a:xfrm>
              <a:off x="919112" y="1339901"/>
              <a:ext cx="293097" cy="171931"/>
            </a:xfrm>
            <a:custGeom>
              <a:avLst/>
              <a:gdLst/>
              <a:ahLst/>
              <a:cxnLst/>
              <a:rect l="l" t="t" r="r" b="b"/>
              <a:pathLst>
                <a:path w="6478" h="3800" extrusionOk="0">
                  <a:moveTo>
                    <a:pt x="1572" y="0"/>
                  </a:moveTo>
                  <a:lnTo>
                    <a:pt x="1132" y="24"/>
                  </a:lnTo>
                  <a:cubicBezTo>
                    <a:pt x="1132" y="24"/>
                    <a:pt x="1578" y="868"/>
                    <a:pt x="1553" y="868"/>
                  </a:cubicBezTo>
                  <a:cubicBezTo>
                    <a:pt x="1548" y="868"/>
                    <a:pt x="1521" y="830"/>
                    <a:pt x="1465" y="738"/>
                  </a:cubicBezTo>
                  <a:cubicBezTo>
                    <a:pt x="1132" y="226"/>
                    <a:pt x="1" y="48"/>
                    <a:pt x="1" y="48"/>
                  </a:cubicBezTo>
                  <a:lnTo>
                    <a:pt x="1" y="48"/>
                  </a:lnTo>
                  <a:cubicBezTo>
                    <a:pt x="1813" y="813"/>
                    <a:pt x="2271" y="3800"/>
                    <a:pt x="2809" y="3800"/>
                  </a:cubicBezTo>
                  <a:cubicBezTo>
                    <a:pt x="2882" y="3800"/>
                    <a:pt x="2957" y="3744"/>
                    <a:pt x="3037" y="3620"/>
                  </a:cubicBezTo>
                  <a:cubicBezTo>
                    <a:pt x="3716" y="2572"/>
                    <a:pt x="6478" y="1512"/>
                    <a:pt x="6478" y="1512"/>
                  </a:cubicBezTo>
                  <a:cubicBezTo>
                    <a:pt x="6172" y="1233"/>
                    <a:pt x="4974" y="988"/>
                    <a:pt x="4228" y="988"/>
                  </a:cubicBezTo>
                  <a:cubicBezTo>
                    <a:pt x="3987" y="988"/>
                    <a:pt x="3793" y="1014"/>
                    <a:pt x="3692" y="1072"/>
                  </a:cubicBezTo>
                  <a:cubicBezTo>
                    <a:pt x="3275" y="1322"/>
                    <a:pt x="2846" y="2262"/>
                    <a:pt x="2846" y="2262"/>
                  </a:cubicBezTo>
                  <a:cubicBezTo>
                    <a:pt x="2894" y="1572"/>
                    <a:pt x="2084" y="72"/>
                    <a:pt x="2084" y="72"/>
                  </a:cubicBezTo>
                  <a:lnTo>
                    <a:pt x="1811" y="24"/>
                  </a:lnTo>
                  <a:lnTo>
                    <a:pt x="2072" y="1131"/>
                  </a:lnTo>
                  <a:lnTo>
                    <a:pt x="15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61" name="Google Shape;1861;p33"/>
            <p:cNvSpPr/>
            <p:nvPr/>
          </p:nvSpPr>
          <p:spPr>
            <a:xfrm>
              <a:off x="832379" y="1226202"/>
              <a:ext cx="22170" cy="20405"/>
            </a:xfrm>
            <a:custGeom>
              <a:avLst/>
              <a:gdLst/>
              <a:ahLst/>
              <a:cxnLst/>
              <a:rect l="l" t="t" r="r" b="b"/>
              <a:pathLst>
                <a:path w="490" h="451" extrusionOk="0">
                  <a:moveTo>
                    <a:pt x="215" y="1"/>
                  </a:moveTo>
                  <a:cubicBezTo>
                    <a:pt x="179" y="1"/>
                    <a:pt x="156" y="1"/>
                    <a:pt x="132" y="13"/>
                  </a:cubicBezTo>
                  <a:cubicBezTo>
                    <a:pt x="120" y="13"/>
                    <a:pt x="108" y="25"/>
                    <a:pt x="96" y="37"/>
                  </a:cubicBezTo>
                  <a:cubicBezTo>
                    <a:pt x="60" y="61"/>
                    <a:pt x="49" y="72"/>
                    <a:pt x="37" y="96"/>
                  </a:cubicBezTo>
                  <a:cubicBezTo>
                    <a:pt x="37" y="120"/>
                    <a:pt x="13" y="132"/>
                    <a:pt x="13" y="144"/>
                  </a:cubicBezTo>
                  <a:cubicBezTo>
                    <a:pt x="13" y="156"/>
                    <a:pt x="13" y="180"/>
                    <a:pt x="1" y="203"/>
                  </a:cubicBezTo>
                  <a:cubicBezTo>
                    <a:pt x="1" y="227"/>
                    <a:pt x="1" y="263"/>
                    <a:pt x="13" y="275"/>
                  </a:cubicBezTo>
                  <a:cubicBezTo>
                    <a:pt x="37" y="311"/>
                    <a:pt x="49" y="322"/>
                    <a:pt x="60" y="346"/>
                  </a:cubicBezTo>
                  <a:cubicBezTo>
                    <a:pt x="72" y="370"/>
                    <a:pt x="96" y="370"/>
                    <a:pt x="96" y="382"/>
                  </a:cubicBezTo>
                  <a:cubicBezTo>
                    <a:pt x="120" y="406"/>
                    <a:pt x="156" y="430"/>
                    <a:pt x="191" y="442"/>
                  </a:cubicBezTo>
                  <a:cubicBezTo>
                    <a:pt x="215" y="447"/>
                    <a:pt x="236" y="450"/>
                    <a:pt x="255" y="450"/>
                  </a:cubicBezTo>
                  <a:cubicBezTo>
                    <a:pt x="275" y="450"/>
                    <a:pt x="293" y="447"/>
                    <a:pt x="310" y="442"/>
                  </a:cubicBezTo>
                  <a:cubicBezTo>
                    <a:pt x="334" y="442"/>
                    <a:pt x="346" y="430"/>
                    <a:pt x="370" y="430"/>
                  </a:cubicBezTo>
                  <a:cubicBezTo>
                    <a:pt x="406" y="406"/>
                    <a:pt x="430" y="382"/>
                    <a:pt x="453" y="346"/>
                  </a:cubicBezTo>
                  <a:cubicBezTo>
                    <a:pt x="465" y="322"/>
                    <a:pt x="477" y="287"/>
                    <a:pt x="477" y="263"/>
                  </a:cubicBezTo>
                  <a:cubicBezTo>
                    <a:pt x="489" y="251"/>
                    <a:pt x="489" y="215"/>
                    <a:pt x="477" y="191"/>
                  </a:cubicBezTo>
                  <a:cubicBezTo>
                    <a:pt x="465" y="144"/>
                    <a:pt x="453" y="120"/>
                    <a:pt x="418" y="84"/>
                  </a:cubicBezTo>
                  <a:cubicBezTo>
                    <a:pt x="394" y="61"/>
                    <a:pt x="358" y="37"/>
                    <a:pt x="310" y="25"/>
                  </a:cubicBezTo>
                  <a:cubicBezTo>
                    <a:pt x="299" y="25"/>
                    <a:pt x="287" y="13"/>
                    <a:pt x="275" y="13"/>
                  </a:cubicBezTo>
                  <a:cubicBezTo>
                    <a:pt x="251" y="13"/>
                    <a:pt x="239" y="13"/>
                    <a:pt x="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62" name="Google Shape;1862;p33"/>
            <p:cNvSpPr/>
            <p:nvPr/>
          </p:nvSpPr>
          <p:spPr>
            <a:xfrm>
              <a:off x="885179" y="1138971"/>
              <a:ext cx="12442" cy="10271"/>
            </a:xfrm>
            <a:custGeom>
              <a:avLst/>
              <a:gdLst/>
              <a:ahLst/>
              <a:cxnLst/>
              <a:rect l="l" t="t" r="r" b="b"/>
              <a:pathLst>
                <a:path w="275" h="227" extrusionOk="0">
                  <a:moveTo>
                    <a:pt x="132" y="0"/>
                  </a:moveTo>
                  <a:cubicBezTo>
                    <a:pt x="1" y="0"/>
                    <a:pt x="1" y="226"/>
                    <a:pt x="132" y="226"/>
                  </a:cubicBezTo>
                  <a:cubicBezTo>
                    <a:pt x="275" y="226"/>
                    <a:pt x="275" y="0"/>
                    <a:pt x="1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63" name="Google Shape;1863;p33"/>
            <p:cNvSpPr/>
            <p:nvPr/>
          </p:nvSpPr>
          <p:spPr>
            <a:xfrm>
              <a:off x="915900" y="1116349"/>
              <a:ext cx="12442" cy="9185"/>
            </a:xfrm>
            <a:custGeom>
              <a:avLst/>
              <a:gdLst/>
              <a:ahLst/>
              <a:cxnLst/>
              <a:rect l="l" t="t" r="r" b="b"/>
              <a:pathLst>
                <a:path w="275" h="203" extrusionOk="0">
                  <a:moveTo>
                    <a:pt x="131" y="0"/>
                  </a:moveTo>
                  <a:cubicBezTo>
                    <a:pt x="0" y="0"/>
                    <a:pt x="0" y="203"/>
                    <a:pt x="131" y="203"/>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64" name="Google Shape;1864;p33"/>
            <p:cNvSpPr/>
            <p:nvPr/>
          </p:nvSpPr>
          <p:spPr>
            <a:xfrm>
              <a:off x="894364" y="1219778"/>
              <a:ext cx="13483" cy="14569"/>
            </a:xfrm>
            <a:custGeom>
              <a:avLst/>
              <a:gdLst/>
              <a:ahLst/>
              <a:cxnLst/>
              <a:rect l="l" t="t" r="r" b="b"/>
              <a:pathLst>
                <a:path w="298" h="322" extrusionOk="0">
                  <a:moveTo>
                    <a:pt x="155" y="0"/>
                  </a:moveTo>
                  <a:cubicBezTo>
                    <a:pt x="131" y="0"/>
                    <a:pt x="107" y="0"/>
                    <a:pt x="95" y="24"/>
                  </a:cubicBezTo>
                  <a:cubicBezTo>
                    <a:pt x="72" y="24"/>
                    <a:pt x="60" y="36"/>
                    <a:pt x="48" y="48"/>
                  </a:cubicBezTo>
                  <a:cubicBezTo>
                    <a:pt x="36" y="60"/>
                    <a:pt x="12" y="83"/>
                    <a:pt x="12" y="95"/>
                  </a:cubicBezTo>
                  <a:cubicBezTo>
                    <a:pt x="0" y="107"/>
                    <a:pt x="0" y="143"/>
                    <a:pt x="0" y="155"/>
                  </a:cubicBezTo>
                  <a:lnTo>
                    <a:pt x="0" y="203"/>
                  </a:lnTo>
                  <a:cubicBezTo>
                    <a:pt x="12" y="226"/>
                    <a:pt x="12" y="238"/>
                    <a:pt x="48" y="274"/>
                  </a:cubicBezTo>
                  <a:lnTo>
                    <a:pt x="72" y="298"/>
                  </a:lnTo>
                  <a:cubicBezTo>
                    <a:pt x="107" y="322"/>
                    <a:pt x="119" y="322"/>
                    <a:pt x="155" y="322"/>
                  </a:cubicBezTo>
                  <a:cubicBezTo>
                    <a:pt x="167" y="322"/>
                    <a:pt x="191" y="322"/>
                    <a:pt x="214" y="298"/>
                  </a:cubicBezTo>
                  <a:cubicBezTo>
                    <a:pt x="226" y="298"/>
                    <a:pt x="238" y="286"/>
                    <a:pt x="250" y="274"/>
                  </a:cubicBezTo>
                  <a:cubicBezTo>
                    <a:pt x="274" y="262"/>
                    <a:pt x="286" y="238"/>
                    <a:pt x="286" y="226"/>
                  </a:cubicBezTo>
                  <a:cubicBezTo>
                    <a:pt x="298" y="214"/>
                    <a:pt x="298" y="179"/>
                    <a:pt x="298" y="167"/>
                  </a:cubicBezTo>
                  <a:lnTo>
                    <a:pt x="298" y="119"/>
                  </a:lnTo>
                  <a:cubicBezTo>
                    <a:pt x="286" y="95"/>
                    <a:pt x="286" y="83"/>
                    <a:pt x="250" y="48"/>
                  </a:cubicBezTo>
                  <a:lnTo>
                    <a:pt x="226" y="24"/>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65" name="Google Shape;1865;p33"/>
            <p:cNvSpPr/>
            <p:nvPr/>
          </p:nvSpPr>
          <p:spPr>
            <a:xfrm>
              <a:off x="1248263" y="1126891"/>
              <a:ext cx="23211" cy="24161"/>
            </a:xfrm>
            <a:custGeom>
              <a:avLst/>
              <a:gdLst/>
              <a:ahLst/>
              <a:cxnLst/>
              <a:rect l="l" t="t" r="r" b="b"/>
              <a:pathLst>
                <a:path w="513" h="534" extrusionOk="0">
                  <a:moveTo>
                    <a:pt x="286" y="0"/>
                  </a:moveTo>
                  <a:cubicBezTo>
                    <a:pt x="277" y="0"/>
                    <a:pt x="269" y="2"/>
                    <a:pt x="262" y="5"/>
                  </a:cubicBezTo>
                  <a:cubicBezTo>
                    <a:pt x="251" y="5"/>
                    <a:pt x="215" y="5"/>
                    <a:pt x="203" y="17"/>
                  </a:cubicBezTo>
                  <a:cubicBezTo>
                    <a:pt x="191" y="29"/>
                    <a:pt x="155" y="29"/>
                    <a:pt x="143" y="53"/>
                  </a:cubicBezTo>
                  <a:cubicBezTo>
                    <a:pt x="96" y="65"/>
                    <a:pt x="72" y="89"/>
                    <a:pt x="48" y="136"/>
                  </a:cubicBezTo>
                  <a:cubicBezTo>
                    <a:pt x="48" y="136"/>
                    <a:pt x="48" y="148"/>
                    <a:pt x="36" y="148"/>
                  </a:cubicBezTo>
                  <a:cubicBezTo>
                    <a:pt x="24" y="184"/>
                    <a:pt x="1" y="231"/>
                    <a:pt x="1" y="267"/>
                  </a:cubicBezTo>
                  <a:cubicBezTo>
                    <a:pt x="1" y="315"/>
                    <a:pt x="24" y="351"/>
                    <a:pt x="36" y="386"/>
                  </a:cubicBezTo>
                  <a:cubicBezTo>
                    <a:pt x="36" y="386"/>
                    <a:pt x="36" y="410"/>
                    <a:pt x="48" y="410"/>
                  </a:cubicBezTo>
                  <a:cubicBezTo>
                    <a:pt x="72" y="434"/>
                    <a:pt x="84" y="470"/>
                    <a:pt x="108" y="481"/>
                  </a:cubicBezTo>
                  <a:cubicBezTo>
                    <a:pt x="131" y="493"/>
                    <a:pt x="143" y="505"/>
                    <a:pt x="167" y="505"/>
                  </a:cubicBezTo>
                  <a:cubicBezTo>
                    <a:pt x="193" y="523"/>
                    <a:pt x="213" y="534"/>
                    <a:pt x="236" y="534"/>
                  </a:cubicBezTo>
                  <a:cubicBezTo>
                    <a:pt x="244" y="534"/>
                    <a:pt x="253" y="532"/>
                    <a:pt x="262" y="529"/>
                  </a:cubicBezTo>
                  <a:lnTo>
                    <a:pt x="322" y="505"/>
                  </a:lnTo>
                  <a:cubicBezTo>
                    <a:pt x="334" y="493"/>
                    <a:pt x="358" y="493"/>
                    <a:pt x="382" y="481"/>
                  </a:cubicBezTo>
                  <a:cubicBezTo>
                    <a:pt x="405" y="470"/>
                    <a:pt x="441" y="446"/>
                    <a:pt x="453" y="422"/>
                  </a:cubicBezTo>
                  <a:cubicBezTo>
                    <a:pt x="465" y="410"/>
                    <a:pt x="489" y="386"/>
                    <a:pt x="489" y="362"/>
                  </a:cubicBezTo>
                  <a:cubicBezTo>
                    <a:pt x="501" y="327"/>
                    <a:pt x="512" y="303"/>
                    <a:pt x="501" y="267"/>
                  </a:cubicBezTo>
                  <a:lnTo>
                    <a:pt x="501" y="184"/>
                  </a:lnTo>
                  <a:cubicBezTo>
                    <a:pt x="489" y="160"/>
                    <a:pt x="489" y="136"/>
                    <a:pt x="465" y="124"/>
                  </a:cubicBezTo>
                  <a:cubicBezTo>
                    <a:pt x="453" y="89"/>
                    <a:pt x="441" y="65"/>
                    <a:pt x="405" y="53"/>
                  </a:cubicBezTo>
                  <a:cubicBezTo>
                    <a:pt x="393" y="29"/>
                    <a:pt x="382" y="17"/>
                    <a:pt x="346" y="17"/>
                  </a:cubicBezTo>
                  <a:cubicBezTo>
                    <a:pt x="329" y="9"/>
                    <a:pt x="306" y="0"/>
                    <a:pt x="2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66" name="Google Shape;1866;p33"/>
            <p:cNvSpPr/>
            <p:nvPr/>
          </p:nvSpPr>
          <p:spPr>
            <a:xfrm>
              <a:off x="1190079" y="1121191"/>
              <a:ext cx="14614" cy="11356"/>
            </a:xfrm>
            <a:custGeom>
              <a:avLst/>
              <a:gdLst/>
              <a:ahLst/>
              <a:cxnLst/>
              <a:rect l="l" t="t" r="r" b="b"/>
              <a:pathLst>
                <a:path w="323" h="251" extrusionOk="0">
                  <a:moveTo>
                    <a:pt x="167" y="0"/>
                  </a:moveTo>
                  <a:cubicBezTo>
                    <a:pt x="1" y="0"/>
                    <a:pt x="1" y="250"/>
                    <a:pt x="167" y="250"/>
                  </a:cubicBezTo>
                  <a:cubicBezTo>
                    <a:pt x="171" y="251"/>
                    <a:pt x="174" y="251"/>
                    <a:pt x="177" y="251"/>
                  </a:cubicBezTo>
                  <a:cubicBezTo>
                    <a:pt x="322" y="251"/>
                    <a:pt x="31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67" name="Google Shape;1867;p33"/>
            <p:cNvSpPr/>
            <p:nvPr/>
          </p:nvSpPr>
          <p:spPr>
            <a:xfrm>
              <a:off x="699361" y="1591458"/>
              <a:ext cx="25337" cy="19953"/>
            </a:xfrm>
            <a:custGeom>
              <a:avLst/>
              <a:gdLst/>
              <a:ahLst/>
              <a:cxnLst/>
              <a:rect l="l" t="t" r="r" b="b"/>
              <a:pathLst>
                <a:path w="560" h="441" extrusionOk="0">
                  <a:moveTo>
                    <a:pt x="274" y="0"/>
                  </a:moveTo>
                  <a:cubicBezTo>
                    <a:pt x="0" y="0"/>
                    <a:pt x="0" y="441"/>
                    <a:pt x="274" y="441"/>
                  </a:cubicBezTo>
                  <a:cubicBezTo>
                    <a:pt x="560" y="417"/>
                    <a:pt x="560" y="0"/>
                    <a:pt x="274"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68" name="Google Shape;1868;p33"/>
            <p:cNvSpPr/>
            <p:nvPr/>
          </p:nvSpPr>
          <p:spPr>
            <a:xfrm>
              <a:off x="668641" y="1585531"/>
              <a:ext cx="18912" cy="15112"/>
            </a:xfrm>
            <a:custGeom>
              <a:avLst/>
              <a:gdLst/>
              <a:ahLst/>
              <a:cxnLst/>
              <a:rect l="l" t="t" r="r" b="b"/>
              <a:pathLst>
                <a:path w="418" h="334" extrusionOk="0">
                  <a:moveTo>
                    <a:pt x="215" y="0"/>
                  </a:moveTo>
                  <a:cubicBezTo>
                    <a:pt x="0" y="0"/>
                    <a:pt x="0" y="334"/>
                    <a:pt x="215" y="334"/>
                  </a:cubicBezTo>
                  <a:cubicBezTo>
                    <a:pt x="417" y="334"/>
                    <a:pt x="417" y="0"/>
                    <a:pt x="215"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69" name="Google Shape;1869;p33"/>
            <p:cNvSpPr/>
            <p:nvPr/>
          </p:nvSpPr>
          <p:spPr>
            <a:xfrm>
              <a:off x="730580" y="1542413"/>
              <a:ext cx="14614" cy="10859"/>
            </a:xfrm>
            <a:custGeom>
              <a:avLst/>
              <a:gdLst/>
              <a:ahLst/>
              <a:cxnLst/>
              <a:rect l="l" t="t" r="r" b="b"/>
              <a:pathLst>
                <a:path w="323" h="240" extrusionOk="0">
                  <a:moveTo>
                    <a:pt x="155" y="1"/>
                  </a:moveTo>
                  <a:cubicBezTo>
                    <a:pt x="1" y="1"/>
                    <a:pt x="1" y="239"/>
                    <a:pt x="155" y="239"/>
                  </a:cubicBezTo>
                  <a:cubicBezTo>
                    <a:pt x="322" y="239"/>
                    <a:pt x="322" y="1"/>
                    <a:pt x="155" y="1"/>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sp>
          <p:nvSpPr>
            <p:cNvPr id="1870" name="Google Shape;1870;p33"/>
            <p:cNvSpPr/>
            <p:nvPr/>
          </p:nvSpPr>
          <p:spPr>
            <a:xfrm>
              <a:off x="700402" y="1499884"/>
              <a:ext cx="16243" cy="12985"/>
            </a:xfrm>
            <a:custGeom>
              <a:avLst/>
              <a:gdLst/>
              <a:ahLst/>
              <a:cxnLst/>
              <a:rect l="l" t="t" r="r" b="b"/>
              <a:pathLst>
                <a:path w="359" h="287" extrusionOk="0">
                  <a:moveTo>
                    <a:pt x="179" y="0"/>
                  </a:moveTo>
                  <a:cubicBezTo>
                    <a:pt x="1" y="0"/>
                    <a:pt x="1" y="286"/>
                    <a:pt x="179" y="286"/>
                  </a:cubicBezTo>
                  <a:cubicBezTo>
                    <a:pt x="358" y="274"/>
                    <a:pt x="358" y="0"/>
                    <a:pt x="179" y="0"/>
                  </a:cubicBezTo>
                  <a:close/>
                </a:path>
              </a:pathLst>
            </a:custGeom>
            <a:solidFill>
              <a:srgbClr val="FCDE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j-lt"/>
              </a:endParaRPr>
            </a:p>
          </p:txBody>
        </p:sp>
      </p:grpSp>
      <p:sp>
        <p:nvSpPr>
          <p:cNvPr id="161" name="Google Shape;3921;p50"/>
          <p:cNvSpPr txBox="1">
            <a:spLocks noGrp="1"/>
          </p:cNvSpPr>
          <p:nvPr>
            <p:ph type="title"/>
          </p:nvPr>
        </p:nvSpPr>
        <p:spPr>
          <a:xfrm>
            <a:off x="720000" y="3688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000" dirty="0">
                <a:solidFill>
                  <a:schemeClr val="accent6">
                    <a:lumMod val="50000"/>
                  </a:schemeClr>
                </a:solidFill>
                <a:latin typeface="Times New Roman" panose="02020603050405020304" pitchFamily="18" charset="0"/>
                <a:cs typeface="Times New Roman" panose="02020603050405020304" pitchFamily="18" charset="0"/>
              </a:rPr>
              <a:t>CỦNG CỐ BÀI HỌC</a:t>
            </a:r>
            <a:endParaRPr sz="40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 name="TextBox 2"/>
          <p:cNvSpPr txBox="1"/>
          <p:nvPr/>
        </p:nvSpPr>
        <p:spPr>
          <a:xfrm rot="17047823">
            <a:off x="2767451" y="2517355"/>
            <a:ext cx="677786" cy="400110"/>
          </a:xfrm>
          <a:prstGeom prst="rect">
            <a:avLst/>
          </a:prstGeom>
          <a:noFill/>
        </p:spPr>
        <p:txBody>
          <a:bodyPr wrap="square" rtlCol="0">
            <a:spAutoFit/>
          </a:bodyPr>
          <a:lstStyle/>
          <a:p>
            <a:r>
              <a:rPr lang="en-US" sz="2000" b="1" dirty="0">
                <a:solidFill>
                  <a:srgbClr val="C00000"/>
                </a:solidFill>
                <a:latin typeface="+mj-lt"/>
              </a:rPr>
              <a:t>10</a:t>
            </a:r>
          </a:p>
        </p:txBody>
      </p:sp>
      <p:grpSp>
        <p:nvGrpSpPr>
          <p:cNvPr id="159" name="Google Shape;3023;p87">
            <a:extLst>
              <a:ext uri="{FF2B5EF4-FFF2-40B4-BE49-F238E27FC236}">
                <a16:creationId xmlns:a16="http://schemas.microsoft.com/office/drawing/2014/main" id="{E1DF3A09-9F9F-674D-8367-33611C5F6D3A}"/>
              </a:ext>
            </a:extLst>
          </p:cNvPr>
          <p:cNvGrpSpPr/>
          <p:nvPr/>
        </p:nvGrpSpPr>
        <p:grpSpPr>
          <a:xfrm>
            <a:off x="7284083" y="-50894"/>
            <a:ext cx="1661141" cy="1003942"/>
            <a:chOff x="7204739" y="2448420"/>
            <a:chExt cx="1309833" cy="826872"/>
          </a:xfrm>
          <a:solidFill>
            <a:schemeClr val="accent5">
              <a:lumMod val="50000"/>
            </a:schemeClr>
          </a:solidFill>
        </p:grpSpPr>
        <p:grpSp>
          <p:nvGrpSpPr>
            <p:cNvPr id="160" name="Google Shape;3024;p87">
              <a:extLst>
                <a:ext uri="{FF2B5EF4-FFF2-40B4-BE49-F238E27FC236}">
                  <a16:creationId xmlns:a16="http://schemas.microsoft.com/office/drawing/2014/main" id="{5D62BEFB-BD56-7945-8D46-ABE9E6E45946}"/>
                </a:ext>
              </a:extLst>
            </p:cNvPr>
            <p:cNvGrpSpPr/>
            <p:nvPr/>
          </p:nvGrpSpPr>
          <p:grpSpPr>
            <a:xfrm rot="1425396">
              <a:off x="7297065" y="2612186"/>
              <a:ext cx="556524" cy="575387"/>
              <a:chOff x="3610557" y="2780704"/>
              <a:chExt cx="325017" cy="336052"/>
            </a:xfrm>
            <a:grpFill/>
          </p:grpSpPr>
          <p:sp>
            <p:nvSpPr>
              <p:cNvPr id="166" name="Google Shape;3025;p87">
                <a:extLst>
                  <a:ext uri="{FF2B5EF4-FFF2-40B4-BE49-F238E27FC236}">
                    <a16:creationId xmlns:a16="http://schemas.microsoft.com/office/drawing/2014/main" id="{7FF86728-06E0-044B-AB20-AEC2C979876B}"/>
                  </a:ext>
                </a:extLst>
              </p:cNvPr>
              <p:cNvSpPr/>
              <p:nvPr/>
            </p:nvSpPr>
            <p:spPr>
              <a:xfrm>
                <a:off x="3610557" y="2780704"/>
                <a:ext cx="324702" cy="335973"/>
              </a:xfrm>
              <a:custGeom>
                <a:avLst/>
                <a:gdLst/>
                <a:ahLst/>
                <a:cxnLst/>
                <a:rect l="l" t="t" r="r" b="b"/>
                <a:pathLst>
                  <a:path w="12359" h="12788" extrusionOk="0">
                    <a:moveTo>
                      <a:pt x="11722" y="1"/>
                    </a:moveTo>
                    <a:cubicBezTo>
                      <a:pt x="11685" y="1"/>
                      <a:pt x="11648" y="4"/>
                      <a:pt x="11610" y="11"/>
                    </a:cubicBezTo>
                    <a:lnTo>
                      <a:pt x="3959" y="1363"/>
                    </a:lnTo>
                    <a:cubicBezTo>
                      <a:pt x="3661" y="1412"/>
                      <a:pt x="3439" y="1675"/>
                      <a:pt x="3439" y="1980"/>
                    </a:cubicBezTo>
                    <a:lnTo>
                      <a:pt x="3439" y="8611"/>
                    </a:lnTo>
                    <a:cubicBezTo>
                      <a:pt x="3121" y="8453"/>
                      <a:pt x="2788" y="8379"/>
                      <a:pt x="2462" y="8379"/>
                    </a:cubicBezTo>
                    <a:cubicBezTo>
                      <a:pt x="1475" y="8379"/>
                      <a:pt x="550" y="9053"/>
                      <a:pt x="310" y="10096"/>
                    </a:cubicBezTo>
                    <a:cubicBezTo>
                      <a:pt x="1" y="11479"/>
                      <a:pt x="1050" y="12787"/>
                      <a:pt x="2462" y="12787"/>
                    </a:cubicBezTo>
                    <a:cubicBezTo>
                      <a:pt x="2473" y="12787"/>
                      <a:pt x="2484" y="12787"/>
                      <a:pt x="2495" y="12787"/>
                    </a:cubicBezTo>
                    <a:cubicBezTo>
                      <a:pt x="3709" y="12759"/>
                      <a:pt x="4673" y="11767"/>
                      <a:pt x="4666" y="10554"/>
                    </a:cubicBezTo>
                    <a:lnTo>
                      <a:pt x="4666" y="3187"/>
                    </a:lnTo>
                    <a:lnTo>
                      <a:pt x="11124" y="2043"/>
                    </a:lnTo>
                    <a:lnTo>
                      <a:pt x="11124" y="7030"/>
                    </a:lnTo>
                    <a:cubicBezTo>
                      <a:pt x="10808" y="6874"/>
                      <a:pt x="10475" y="6801"/>
                      <a:pt x="10149" y="6801"/>
                    </a:cubicBezTo>
                    <a:cubicBezTo>
                      <a:pt x="9160" y="6801"/>
                      <a:pt x="8231" y="7473"/>
                      <a:pt x="7996" y="8521"/>
                    </a:cubicBezTo>
                    <a:cubicBezTo>
                      <a:pt x="7686" y="9905"/>
                      <a:pt x="8735" y="11213"/>
                      <a:pt x="10147" y="11213"/>
                    </a:cubicBezTo>
                    <a:cubicBezTo>
                      <a:pt x="10158" y="11213"/>
                      <a:pt x="10170" y="11213"/>
                      <a:pt x="10181" y="11213"/>
                    </a:cubicBezTo>
                    <a:cubicBezTo>
                      <a:pt x="11394" y="11185"/>
                      <a:pt x="12359" y="10193"/>
                      <a:pt x="12352" y="8979"/>
                    </a:cubicBezTo>
                    <a:lnTo>
                      <a:pt x="12352" y="628"/>
                    </a:lnTo>
                    <a:cubicBezTo>
                      <a:pt x="12352" y="278"/>
                      <a:pt x="12064" y="1"/>
                      <a:pt x="117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3026;p87">
                <a:extLst>
                  <a:ext uri="{FF2B5EF4-FFF2-40B4-BE49-F238E27FC236}">
                    <a16:creationId xmlns:a16="http://schemas.microsoft.com/office/drawing/2014/main" id="{60BF7FA4-CF82-7347-B7AC-853F7A65448E}"/>
                  </a:ext>
                </a:extLst>
              </p:cNvPr>
              <p:cNvSpPr/>
              <p:nvPr/>
            </p:nvSpPr>
            <p:spPr>
              <a:xfrm>
                <a:off x="3665703" y="2864434"/>
                <a:ext cx="67967" cy="252321"/>
              </a:xfrm>
              <a:custGeom>
                <a:avLst/>
                <a:gdLst/>
                <a:ahLst/>
                <a:cxnLst/>
                <a:rect l="l" t="t" r="r" b="b"/>
                <a:pathLst>
                  <a:path w="2587" h="9604" extrusionOk="0">
                    <a:moveTo>
                      <a:pt x="2567" y="0"/>
                    </a:moveTo>
                    <a:lnTo>
                      <a:pt x="2297" y="84"/>
                    </a:lnTo>
                    <a:cubicBezTo>
                      <a:pt x="2026" y="160"/>
                      <a:pt x="1846" y="410"/>
                      <a:pt x="1846" y="687"/>
                    </a:cubicBezTo>
                    <a:lnTo>
                      <a:pt x="1846" y="7367"/>
                    </a:lnTo>
                    <a:cubicBezTo>
                      <a:pt x="1846" y="8456"/>
                      <a:pt x="1069" y="9385"/>
                      <a:pt x="1" y="9572"/>
                    </a:cubicBezTo>
                    <a:cubicBezTo>
                      <a:pt x="126" y="9593"/>
                      <a:pt x="250" y="9603"/>
                      <a:pt x="372" y="9603"/>
                    </a:cubicBezTo>
                    <a:cubicBezTo>
                      <a:pt x="1576" y="9603"/>
                      <a:pt x="2586" y="8614"/>
                      <a:pt x="2567" y="7367"/>
                    </a:cubicBezTo>
                    <a:lnTo>
                      <a:pt x="256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3027;p87">
                <a:extLst>
                  <a:ext uri="{FF2B5EF4-FFF2-40B4-BE49-F238E27FC236}">
                    <a16:creationId xmlns:a16="http://schemas.microsoft.com/office/drawing/2014/main" id="{89437FE3-DD54-3E4B-AACB-47FE3083CAC5}"/>
                  </a:ext>
                </a:extLst>
              </p:cNvPr>
              <p:cNvSpPr/>
              <p:nvPr/>
            </p:nvSpPr>
            <p:spPr>
              <a:xfrm>
                <a:off x="3867633" y="2780704"/>
                <a:ext cx="67941" cy="294830"/>
              </a:xfrm>
              <a:custGeom>
                <a:avLst/>
                <a:gdLst/>
                <a:ahLst/>
                <a:cxnLst/>
                <a:rect l="l" t="t" r="r" b="b"/>
                <a:pathLst>
                  <a:path w="2586" h="11222" extrusionOk="0">
                    <a:moveTo>
                      <a:pt x="1942" y="1"/>
                    </a:moveTo>
                    <a:cubicBezTo>
                      <a:pt x="1906" y="1"/>
                      <a:pt x="1869" y="4"/>
                      <a:pt x="1831" y="11"/>
                    </a:cubicBezTo>
                    <a:lnTo>
                      <a:pt x="1499" y="66"/>
                    </a:lnTo>
                    <a:cubicBezTo>
                      <a:pt x="1714" y="170"/>
                      <a:pt x="1845" y="392"/>
                      <a:pt x="1845" y="628"/>
                    </a:cubicBezTo>
                    <a:lnTo>
                      <a:pt x="1845" y="8979"/>
                    </a:lnTo>
                    <a:cubicBezTo>
                      <a:pt x="1852" y="10068"/>
                      <a:pt x="1075" y="10998"/>
                      <a:pt x="0" y="11192"/>
                    </a:cubicBezTo>
                    <a:cubicBezTo>
                      <a:pt x="123" y="11212"/>
                      <a:pt x="244" y="11221"/>
                      <a:pt x="363" y="11221"/>
                    </a:cubicBezTo>
                    <a:cubicBezTo>
                      <a:pt x="1571" y="11221"/>
                      <a:pt x="2586" y="10236"/>
                      <a:pt x="2567" y="8986"/>
                    </a:cubicBezTo>
                    <a:lnTo>
                      <a:pt x="2567" y="628"/>
                    </a:lnTo>
                    <a:cubicBezTo>
                      <a:pt x="2567" y="278"/>
                      <a:pt x="2279" y="1"/>
                      <a:pt x="19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 name="Google Shape;3028;p87">
              <a:extLst>
                <a:ext uri="{FF2B5EF4-FFF2-40B4-BE49-F238E27FC236}">
                  <a16:creationId xmlns:a16="http://schemas.microsoft.com/office/drawing/2014/main" id="{71AD7697-897F-9944-8800-87EE7CFEEEB1}"/>
                </a:ext>
              </a:extLst>
            </p:cNvPr>
            <p:cNvGrpSpPr/>
            <p:nvPr/>
          </p:nvGrpSpPr>
          <p:grpSpPr>
            <a:xfrm rot="-842945">
              <a:off x="8123836" y="2485690"/>
              <a:ext cx="351858" cy="363795"/>
              <a:chOff x="3610557" y="2780704"/>
              <a:chExt cx="325017" cy="336052"/>
            </a:xfrm>
            <a:grpFill/>
          </p:grpSpPr>
          <p:sp>
            <p:nvSpPr>
              <p:cNvPr id="163" name="Google Shape;3029;p87">
                <a:extLst>
                  <a:ext uri="{FF2B5EF4-FFF2-40B4-BE49-F238E27FC236}">
                    <a16:creationId xmlns:a16="http://schemas.microsoft.com/office/drawing/2014/main" id="{08F4E38E-CBDA-5941-B8E0-7C97253D1C05}"/>
                  </a:ext>
                </a:extLst>
              </p:cNvPr>
              <p:cNvSpPr/>
              <p:nvPr/>
            </p:nvSpPr>
            <p:spPr>
              <a:xfrm>
                <a:off x="3610557" y="2780704"/>
                <a:ext cx="324702" cy="335973"/>
              </a:xfrm>
              <a:custGeom>
                <a:avLst/>
                <a:gdLst/>
                <a:ahLst/>
                <a:cxnLst/>
                <a:rect l="l" t="t" r="r" b="b"/>
                <a:pathLst>
                  <a:path w="12359" h="12788" extrusionOk="0">
                    <a:moveTo>
                      <a:pt x="11722" y="1"/>
                    </a:moveTo>
                    <a:cubicBezTo>
                      <a:pt x="11685" y="1"/>
                      <a:pt x="11648" y="4"/>
                      <a:pt x="11610" y="11"/>
                    </a:cubicBezTo>
                    <a:lnTo>
                      <a:pt x="3959" y="1363"/>
                    </a:lnTo>
                    <a:cubicBezTo>
                      <a:pt x="3661" y="1412"/>
                      <a:pt x="3439" y="1675"/>
                      <a:pt x="3439" y="1980"/>
                    </a:cubicBezTo>
                    <a:lnTo>
                      <a:pt x="3439" y="8611"/>
                    </a:lnTo>
                    <a:cubicBezTo>
                      <a:pt x="3121" y="8453"/>
                      <a:pt x="2788" y="8379"/>
                      <a:pt x="2462" y="8379"/>
                    </a:cubicBezTo>
                    <a:cubicBezTo>
                      <a:pt x="1475" y="8379"/>
                      <a:pt x="550" y="9053"/>
                      <a:pt x="310" y="10096"/>
                    </a:cubicBezTo>
                    <a:cubicBezTo>
                      <a:pt x="1" y="11479"/>
                      <a:pt x="1050" y="12787"/>
                      <a:pt x="2462" y="12787"/>
                    </a:cubicBezTo>
                    <a:cubicBezTo>
                      <a:pt x="2473" y="12787"/>
                      <a:pt x="2484" y="12787"/>
                      <a:pt x="2495" y="12787"/>
                    </a:cubicBezTo>
                    <a:cubicBezTo>
                      <a:pt x="3709" y="12759"/>
                      <a:pt x="4673" y="11767"/>
                      <a:pt x="4666" y="10554"/>
                    </a:cubicBezTo>
                    <a:lnTo>
                      <a:pt x="4666" y="3187"/>
                    </a:lnTo>
                    <a:lnTo>
                      <a:pt x="11124" y="2043"/>
                    </a:lnTo>
                    <a:lnTo>
                      <a:pt x="11124" y="7030"/>
                    </a:lnTo>
                    <a:cubicBezTo>
                      <a:pt x="10808" y="6874"/>
                      <a:pt x="10475" y="6801"/>
                      <a:pt x="10149" y="6801"/>
                    </a:cubicBezTo>
                    <a:cubicBezTo>
                      <a:pt x="9160" y="6801"/>
                      <a:pt x="8231" y="7473"/>
                      <a:pt x="7996" y="8521"/>
                    </a:cubicBezTo>
                    <a:cubicBezTo>
                      <a:pt x="7686" y="9905"/>
                      <a:pt x="8735" y="11213"/>
                      <a:pt x="10147" y="11213"/>
                    </a:cubicBezTo>
                    <a:cubicBezTo>
                      <a:pt x="10158" y="11213"/>
                      <a:pt x="10170" y="11213"/>
                      <a:pt x="10181" y="11213"/>
                    </a:cubicBezTo>
                    <a:cubicBezTo>
                      <a:pt x="11394" y="11185"/>
                      <a:pt x="12359" y="10193"/>
                      <a:pt x="12352" y="8979"/>
                    </a:cubicBezTo>
                    <a:lnTo>
                      <a:pt x="12352" y="628"/>
                    </a:lnTo>
                    <a:cubicBezTo>
                      <a:pt x="12352" y="278"/>
                      <a:pt x="12064" y="1"/>
                      <a:pt x="117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3030;p87">
                <a:extLst>
                  <a:ext uri="{FF2B5EF4-FFF2-40B4-BE49-F238E27FC236}">
                    <a16:creationId xmlns:a16="http://schemas.microsoft.com/office/drawing/2014/main" id="{A1AB3008-4D23-F44C-AB89-8AC6E55AFCFA}"/>
                  </a:ext>
                </a:extLst>
              </p:cNvPr>
              <p:cNvSpPr/>
              <p:nvPr/>
            </p:nvSpPr>
            <p:spPr>
              <a:xfrm>
                <a:off x="3665703" y="2864434"/>
                <a:ext cx="67967" cy="252321"/>
              </a:xfrm>
              <a:custGeom>
                <a:avLst/>
                <a:gdLst/>
                <a:ahLst/>
                <a:cxnLst/>
                <a:rect l="l" t="t" r="r" b="b"/>
                <a:pathLst>
                  <a:path w="2587" h="9604" extrusionOk="0">
                    <a:moveTo>
                      <a:pt x="2567" y="0"/>
                    </a:moveTo>
                    <a:lnTo>
                      <a:pt x="2297" y="84"/>
                    </a:lnTo>
                    <a:cubicBezTo>
                      <a:pt x="2026" y="160"/>
                      <a:pt x="1846" y="410"/>
                      <a:pt x="1846" y="687"/>
                    </a:cubicBezTo>
                    <a:lnTo>
                      <a:pt x="1846" y="7367"/>
                    </a:lnTo>
                    <a:cubicBezTo>
                      <a:pt x="1846" y="8456"/>
                      <a:pt x="1069" y="9385"/>
                      <a:pt x="1" y="9572"/>
                    </a:cubicBezTo>
                    <a:cubicBezTo>
                      <a:pt x="126" y="9593"/>
                      <a:pt x="250" y="9603"/>
                      <a:pt x="372" y="9603"/>
                    </a:cubicBezTo>
                    <a:cubicBezTo>
                      <a:pt x="1576" y="9603"/>
                      <a:pt x="2586" y="8614"/>
                      <a:pt x="2567" y="7367"/>
                    </a:cubicBezTo>
                    <a:lnTo>
                      <a:pt x="256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3031;p87">
                <a:extLst>
                  <a:ext uri="{FF2B5EF4-FFF2-40B4-BE49-F238E27FC236}">
                    <a16:creationId xmlns:a16="http://schemas.microsoft.com/office/drawing/2014/main" id="{75B8872D-8AAF-9C44-9552-3F0684DEAA96}"/>
                  </a:ext>
                </a:extLst>
              </p:cNvPr>
              <p:cNvSpPr/>
              <p:nvPr/>
            </p:nvSpPr>
            <p:spPr>
              <a:xfrm>
                <a:off x="3867633" y="2780704"/>
                <a:ext cx="67941" cy="294830"/>
              </a:xfrm>
              <a:custGeom>
                <a:avLst/>
                <a:gdLst/>
                <a:ahLst/>
                <a:cxnLst/>
                <a:rect l="l" t="t" r="r" b="b"/>
                <a:pathLst>
                  <a:path w="2586" h="11222" extrusionOk="0">
                    <a:moveTo>
                      <a:pt x="1942" y="1"/>
                    </a:moveTo>
                    <a:cubicBezTo>
                      <a:pt x="1906" y="1"/>
                      <a:pt x="1869" y="4"/>
                      <a:pt x="1831" y="11"/>
                    </a:cubicBezTo>
                    <a:lnTo>
                      <a:pt x="1499" y="66"/>
                    </a:lnTo>
                    <a:cubicBezTo>
                      <a:pt x="1714" y="170"/>
                      <a:pt x="1845" y="392"/>
                      <a:pt x="1845" y="628"/>
                    </a:cubicBezTo>
                    <a:lnTo>
                      <a:pt x="1845" y="8979"/>
                    </a:lnTo>
                    <a:cubicBezTo>
                      <a:pt x="1852" y="10068"/>
                      <a:pt x="1075" y="10998"/>
                      <a:pt x="0" y="11192"/>
                    </a:cubicBezTo>
                    <a:cubicBezTo>
                      <a:pt x="123" y="11212"/>
                      <a:pt x="244" y="11221"/>
                      <a:pt x="363" y="11221"/>
                    </a:cubicBezTo>
                    <a:cubicBezTo>
                      <a:pt x="1571" y="11221"/>
                      <a:pt x="2586" y="10236"/>
                      <a:pt x="2567" y="8986"/>
                    </a:cubicBezTo>
                    <a:lnTo>
                      <a:pt x="2567" y="628"/>
                    </a:lnTo>
                    <a:cubicBezTo>
                      <a:pt x="2567" y="278"/>
                      <a:pt x="2279" y="1"/>
                      <a:pt x="19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9" name="Google Shape;3217;p45">
            <a:extLst>
              <a:ext uri="{FF2B5EF4-FFF2-40B4-BE49-F238E27FC236}">
                <a16:creationId xmlns:a16="http://schemas.microsoft.com/office/drawing/2014/main" id="{23EEFDED-1E4E-E441-960E-74767D9F5527}"/>
              </a:ext>
            </a:extLst>
          </p:cNvPr>
          <p:cNvGrpSpPr/>
          <p:nvPr/>
        </p:nvGrpSpPr>
        <p:grpSpPr>
          <a:xfrm>
            <a:off x="-44902" y="2273473"/>
            <a:ext cx="1177875" cy="2783032"/>
            <a:chOff x="-102863" y="1188555"/>
            <a:chExt cx="1177875" cy="2815580"/>
          </a:xfrm>
        </p:grpSpPr>
        <p:grpSp>
          <p:nvGrpSpPr>
            <p:cNvPr id="170" name="Google Shape;3218;p45">
              <a:extLst>
                <a:ext uri="{FF2B5EF4-FFF2-40B4-BE49-F238E27FC236}">
                  <a16:creationId xmlns:a16="http://schemas.microsoft.com/office/drawing/2014/main" id="{6C0EEA8C-E942-2B42-BA09-963DDCC329E7}"/>
                </a:ext>
              </a:extLst>
            </p:cNvPr>
            <p:cNvGrpSpPr/>
            <p:nvPr/>
          </p:nvGrpSpPr>
          <p:grpSpPr>
            <a:xfrm>
              <a:off x="186467" y="3268871"/>
              <a:ext cx="695848" cy="735264"/>
              <a:chOff x="-2122300" y="1680850"/>
              <a:chExt cx="139025" cy="146900"/>
            </a:xfrm>
          </p:grpSpPr>
          <p:sp>
            <p:nvSpPr>
              <p:cNvPr id="194" name="Google Shape;3219;p45">
                <a:extLst>
                  <a:ext uri="{FF2B5EF4-FFF2-40B4-BE49-F238E27FC236}">
                    <a16:creationId xmlns:a16="http://schemas.microsoft.com/office/drawing/2014/main" id="{FA9B73BA-F7CC-9B44-88F4-0CC6DCD102E6}"/>
                  </a:ext>
                </a:extLst>
              </p:cNvPr>
              <p:cNvSpPr/>
              <p:nvPr/>
            </p:nvSpPr>
            <p:spPr>
              <a:xfrm>
                <a:off x="-2122300" y="1764625"/>
                <a:ext cx="77425" cy="63125"/>
              </a:xfrm>
              <a:custGeom>
                <a:avLst/>
                <a:gdLst/>
                <a:ahLst/>
                <a:cxnLst/>
                <a:rect l="l" t="t" r="r" b="b"/>
                <a:pathLst>
                  <a:path w="3097" h="2525" extrusionOk="0">
                    <a:moveTo>
                      <a:pt x="239" y="1"/>
                    </a:moveTo>
                    <a:lnTo>
                      <a:pt x="143" y="132"/>
                    </a:lnTo>
                    <a:cubicBezTo>
                      <a:pt x="0" y="322"/>
                      <a:pt x="48" y="608"/>
                      <a:pt x="250" y="763"/>
                    </a:cubicBezTo>
                    <a:lnTo>
                      <a:pt x="2751" y="2525"/>
                    </a:lnTo>
                    <a:lnTo>
                      <a:pt x="3096" y="2037"/>
                    </a:lnTo>
                    <a:lnTo>
                      <a:pt x="239" y="1"/>
                    </a:lnTo>
                    <a:close/>
                  </a:path>
                </a:pathLst>
              </a:custGeom>
              <a:solidFill>
                <a:schemeClr val="dk1"/>
              </a:solidFill>
              <a:ln>
                <a:noFill/>
              </a:ln>
            </p:spPr>
            <p:txBody>
              <a:bodyPr spcFirstLastPara="1" wrap="square" lIns="91425" tIns="91425" rIns="91425" bIns="91425" anchor="ctr" anchorCtr="0">
                <a:noAutofit/>
              </a:bodyPr>
              <a:lstStyle/>
              <a:p>
                <a:endParaRPr sz="1800">
                  <a:latin typeface="+mj-lt"/>
                </a:endParaRPr>
              </a:p>
            </p:txBody>
          </p:sp>
          <p:sp>
            <p:nvSpPr>
              <p:cNvPr id="195" name="Google Shape;3220;p45">
                <a:extLst>
                  <a:ext uri="{FF2B5EF4-FFF2-40B4-BE49-F238E27FC236}">
                    <a16:creationId xmlns:a16="http://schemas.microsoft.com/office/drawing/2014/main" id="{8AD7C716-ED42-6B4D-B910-8B9F138771BD}"/>
                  </a:ext>
                </a:extLst>
              </p:cNvPr>
              <p:cNvSpPr/>
              <p:nvPr/>
            </p:nvSpPr>
            <p:spPr>
              <a:xfrm>
                <a:off x="-2119025" y="1762250"/>
                <a:ext cx="75625" cy="61950"/>
              </a:xfrm>
              <a:custGeom>
                <a:avLst/>
                <a:gdLst/>
                <a:ahLst/>
                <a:cxnLst/>
                <a:rect l="l" t="t" r="r" b="b"/>
                <a:pathLst>
                  <a:path w="3025" h="2478" extrusionOk="0">
                    <a:moveTo>
                      <a:pt x="239" y="1"/>
                    </a:moveTo>
                    <a:lnTo>
                      <a:pt x="155" y="143"/>
                    </a:lnTo>
                    <a:cubicBezTo>
                      <a:pt x="0" y="334"/>
                      <a:pt x="48" y="620"/>
                      <a:pt x="250" y="763"/>
                    </a:cubicBezTo>
                    <a:lnTo>
                      <a:pt x="2667" y="2477"/>
                    </a:lnTo>
                    <a:lnTo>
                      <a:pt x="3025" y="1977"/>
                    </a:lnTo>
                    <a:lnTo>
                      <a:pt x="239" y="1"/>
                    </a:ln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96" name="Google Shape;3221;p45">
                <a:extLst>
                  <a:ext uri="{FF2B5EF4-FFF2-40B4-BE49-F238E27FC236}">
                    <a16:creationId xmlns:a16="http://schemas.microsoft.com/office/drawing/2014/main" id="{D2490243-5B0B-4144-9E18-9D7C47FEB3C3}"/>
                  </a:ext>
                </a:extLst>
              </p:cNvPr>
              <p:cNvSpPr/>
              <p:nvPr/>
            </p:nvSpPr>
            <p:spPr>
              <a:xfrm>
                <a:off x="-2114850" y="1681875"/>
                <a:ext cx="131575" cy="137850"/>
              </a:xfrm>
              <a:custGeom>
                <a:avLst/>
                <a:gdLst/>
                <a:ahLst/>
                <a:cxnLst/>
                <a:rect l="l" t="t" r="r" b="b"/>
                <a:pathLst>
                  <a:path w="5263" h="5514" extrusionOk="0">
                    <a:moveTo>
                      <a:pt x="2548" y="1"/>
                    </a:moveTo>
                    <a:lnTo>
                      <a:pt x="1834" y="1013"/>
                    </a:lnTo>
                    <a:lnTo>
                      <a:pt x="1417" y="1608"/>
                    </a:lnTo>
                    <a:lnTo>
                      <a:pt x="893" y="2346"/>
                    </a:lnTo>
                    <a:lnTo>
                      <a:pt x="429" y="2977"/>
                    </a:lnTo>
                    <a:lnTo>
                      <a:pt x="0" y="3597"/>
                    </a:lnTo>
                    <a:lnTo>
                      <a:pt x="691" y="4073"/>
                    </a:lnTo>
                    <a:lnTo>
                      <a:pt x="1369" y="4561"/>
                    </a:lnTo>
                    <a:lnTo>
                      <a:pt x="2048" y="5037"/>
                    </a:lnTo>
                    <a:lnTo>
                      <a:pt x="2727" y="5513"/>
                    </a:lnTo>
                    <a:lnTo>
                      <a:pt x="3167" y="4882"/>
                    </a:lnTo>
                    <a:lnTo>
                      <a:pt x="3703" y="4144"/>
                    </a:lnTo>
                    <a:lnTo>
                      <a:pt x="4132" y="3537"/>
                    </a:lnTo>
                    <a:lnTo>
                      <a:pt x="4655" y="2787"/>
                    </a:lnTo>
                    <a:lnTo>
                      <a:pt x="5156" y="2084"/>
                    </a:lnTo>
                    <a:lnTo>
                      <a:pt x="5263" y="1942"/>
                    </a:lnTo>
                    <a:lnTo>
                      <a:pt x="4727" y="1572"/>
                    </a:lnTo>
                    <a:lnTo>
                      <a:pt x="4274" y="1227"/>
                    </a:lnTo>
                    <a:lnTo>
                      <a:pt x="3524" y="703"/>
                    </a:lnTo>
                    <a:lnTo>
                      <a:pt x="2548" y="1"/>
                    </a:lnTo>
                    <a:close/>
                  </a:path>
                </a:pathLst>
              </a:custGeom>
              <a:solidFill>
                <a:schemeClr val="accent2"/>
              </a:solidFill>
              <a:ln>
                <a:noFill/>
              </a:ln>
            </p:spPr>
            <p:txBody>
              <a:bodyPr spcFirstLastPara="1" wrap="square" lIns="91425" tIns="91425" rIns="91425" bIns="91425" anchor="ctr" anchorCtr="0">
                <a:noAutofit/>
              </a:bodyPr>
              <a:lstStyle/>
              <a:p>
                <a:endParaRPr sz="1800">
                  <a:latin typeface="+mj-lt"/>
                </a:endParaRPr>
              </a:p>
            </p:txBody>
          </p:sp>
          <p:sp>
            <p:nvSpPr>
              <p:cNvPr id="197" name="Google Shape;3222;p45">
                <a:extLst>
                  <a:ext uri="{FF2B5EF4-FFF2-40B4-BE49-F238E27FC236}">
                    <a16:creationId xmlns:a16="http://schemas.microsoft.com/office/drawing/2014/main" id="{DE028E70-104A-E445-B52D-705AD3CDB424}"/>
                  </a:ext>
                </a:extLst>
              </p:cNvPr>
              <p:cNvSpPr/>
              <p:nvPr/>
            </p:nvSpPr>
            <p:spPr>
              <a:xfrm>
                <a:off x="-2092825" y="1705100"/>
                <a:ext cx="87825" cy="92000"/>
              </a:xfrm>
              <a:custGeom>
                <a:avLst/>
                <a:gdLst/>
                <a:ahLst/>
                <a:cxnLst/>
                <a:rect l="l" t="t" r="r" b="b"/>
                <a:pathLst>
                  <a:path w="3513" h="3680" extrusionOk="0">
                    <a:moveTo>
                      <a:pt x="1691" y="1"/>
                    </a:moveTo>
                    <a:lnTo>
                      <a:pt x="1215" y="667"/>
                    </a:lnTo>
                    <a:lnTo>
                      <a:pt x="929" y="1072"/>
                    </a:lnTo>
                    <a:lnTo>
                      <a:pt x="595" y="1548"/>
                    </a:lnTo>
                    <a:lnTo>
                      <a:pt x="274" y="1977"/>
                    </a:lnTo>
                    <a:lnTo>
                      <a:pt x="0" y="2382"/>
                    </a:lnTo>
                    <a:lnTo>
                      <a:pt x="441" y="2703"/>
                    </a:lnTo>
                    <a:lnTo>
                      <a:pt x="905" y="3037"/>
                    </a:lnTo>
                    <a:lnTo>
                      <a:pt x="1369" y="3346"/>
                    </a:lnTo>
                    <a:lnTo>
                      <a:pt x="1810" y="3680"/>
                    </a:lnTo>
                    <a:lnTo>
                      <a:pt x="2108" y="3263"/>
                    </a:lnTo>
                    <a:lnTo>
                      <a:pt x="2465" y="2751"/>
                    </a:lnTo>
                    <a:lnTo>
                      <a:pt x="2751" y="2346"/>
                    </a:lnTo>
                    <a:lnTo>
                      <a:pt x="3108" y="1846"/>
                    </a:lnTo>
                    <a:lnTo>
                      <a:pt x="3429" y="1382"/>
                    </a:lnTo>
                    <a:lnTo>
                      <a:pt x="3513" y="1275"/>
                    </a:lnTo>
                    <a:lnTo>
                      <a:pt x="3155" y="1024"/>
                    </a:lnTo>
                    <a:lnTo>
                      <a:pt x="2834" y="798"/>
                    </a:lnTo>
                    <a:lnTo>
                      <a:pt x="2346" y="465"/>
                    </a:lnTo>
                    <a:lnTo>
                      <a:pt x="1691" y="1"/>
                    </a:lnTo>
                    <a:close/>
                  </a:path>
                </a:pathLst>
              </a:custGeom>
              <a:solidFill>
                <a:schemeClr val="accent6"/>
              </a:solidFill>
              <a:ln>
                <a:noFill/>
              </a:ln>
            </p:spPr>
            <p:txBody>
              <a:bodyPr spcFirstLastPara="1" wrap="square" lIns="91425" tIns="91425" rIns="91425" bIns="91425" anchor="ctr" anchorCtr="0">
                <a:noAutofit/>
              </a:bodyPr>
              <a:lstStyle/>
              <a:p>
                <a:endParaRPr sz="1800">
                  <a:latin typeface="+mj-lt"/>
                </a:endParaRPr>
              </a:p>
            </p:txBody>
          </p:sp>
          <p:sp>
            <p:nvSpPr>
              <p:cNvPr id="198" name="Google Shape;3223;p45">
                <a:extLst>
                  <a:ext uri="{FF2B5EF4-FFF2-40B4-BE49-F238E27FC236}">
                    <a16:creationId xmlns:a16="http://schemas.microsoft.com/office/drawing/2014/main" id="{BC76EDEA-D8CB-D849-B803-96DEAF2D6A7D}"/>
                  </a:ext>
                </a:extLst>
              </p:cNvPr>
              <p:cNvSpPr/>
              <p:nvPr/>
            </p:nvSpPr>
            <p:spPr>
              <a:xfrm>
                <a:off x="-2120825" y="1680975"/>
                <a:ext cx="73550" cy="93800"/>
              </a:xfrm>
              <a:custGeom>
                <a:avLst/>
                <a:gdLst/>
                <a:ahLst/>
                <a:cxnLst/>
                <a:rect l="l" t="t" r="r" b="b"/>
                <a:pathLst>
                  <a:path w="2942" h="3752" extrusionOk="0">
                    <a:moveTo>
                      <a:pt x="2665" y="1"/>
                    </a:moveTo>
                    <a:cubicBezTo>
                      <a:pt x="2605" y="1"/>
                      <a:pt x="2540" y="30"/>
                      <a:pt x="2501" y="84"/>
                    </a:cubicBezTo>
                    <a:lnTo>
                      <a:pt x="1" y="3609"/>
                    </a:lnTo>
                    <a:cubicBezTo>
                      <a:pt x="31" y="3579"/>
                      <a:pt x="66" y="3567"/>
                      <a:pt x="100" y="3567"/>
                    </a:cubicBezTo>
                    <a:cubicBezTo>
                      <a:pt x="147" y="3567"/>
                      <a:pt x="193" y="3588"/>
                      <a:pt x="227" y="3609"/>
                    </a:cubicBezTo>
                    <a:lnTo>
                      <a:pt x="418" y="3752"/>
                    </a:lnTo>
                    <a:lnTo>
                      <a:pt x="2942" y="156"/>
                    </a:lnTo>
                    <a:lnTo>
                      <a:pt x="2751" y="25"/>
                    </a:lnTo>
                    <a:cubicBezTo>
                      <a:pt x="2727" y="9"/>
                      <a:pt x="2697" y="1"/>
                      <a:pt x="2665" y="1"/>
                    </a:cubicBezTo>
                    <a:close/>
                  </a:path>
                </a:pathLst>
              </a:custGeom>
              <a:solidFill>
                <a:schemeClr val="dk1"/>
              </a:solidFill>
              <a:ln>
                <a:noFill/>
              </a:ln>
            </p:spPr>
            <p:txBody>
              <a:bodyPr spcFirstLastPara="1" wrap="square" lIns="91425" tIns="91425" rIns="91425" bIns="91425" anchor="ctr" anchorCtr="0">
                <a:noAutofit/>
              </a:bodyPr>
              <a:lstStyle/>
              <a:p>
                <a:endParaRPr sz="1800">
                  <a:latin typeface="+mj-lt"/>
                </a:endParaRPr>
              </a:p>
            </p:txBody>
          </p:sp>
          <p:sp>
            <p:nvSpPr>
              <p:cNvPr id="199" name="Google Shape;3224;p45">
                <a:extLst>
                  <a:ext uri="{FF2B5EF4-FFF2-40B4-BE49-F238E27FC236}">
                    <a16:creationId xmlns:a16="http://schemas.microsoft.com/office/drawing/2014/main" id="{4D3C3D22-0CB3-734B-93D4-4A4953B04C53}"/>
                  </a:ext>
                </a:extLst>
              </p:cNvPr>
              <p:cNvSpPr/>
              <p:nvPr/>
            </p:nvSpPr>
            <p:spPr>
              <a:xfrm>
                <a:off x="-2120525" y="1680850"/>
                <a:ext cx="71175" cy="90350"/>
              </a:xfrm>
              <a:custGeom>
                <a:avLst/>
                <a:gdLst/>
                <a:ahLst/>
                <a:cxnLst/>
                <a:rect l="l" t="t" r="r" b="b"/>
                <a:pathLst>
                  <a:path w="2847" h="3614" extrusionOk="0">
                    <a:moveTo>
                      <a:pt x="2666" y="0"/>
                    </a:moveTo>
                    <a:cubicBezTo>
                      <a:pt x="2605" y="0"/>
                      <a:pt x="2540" y="35"/>
                      <a:pt x="2501" y="89"/>
                    </a:cubicBezTo>
                    <a:lnTo>
                      <a:pt x="1" y="3614"/>
                    </a:lnTo>
                    <a:cubicBezTo>
                      <a:pt x="25" y="3602"/>
                      <a:pt x="49" y="3590"/>
                      <a:pt x="60" y="3578"/>
                    </a:cubicBezTo>
                    <a:cubicBezTo>
                      <a:pt x="358" y="3066"/>
                      <a:pt x="2013" y="923"/>
                      <a:pt x="2846" y="89"/>
                    </a:cubicBezTo>
                    <a:lnTo>
                      <a:pt x="2751" y="30"/>
                    </a:lnTo>
                    <a:cubicBezTo>
                      <a:pt x="2727" y="10"/>
                      <a:pt x="2697" y="0"/>
                      <a:pt x="2666" y="0"/>
                    </a:cubicBezTo>
                    <a:close/>
                  </a:path>
                </a:pathLst>
              </a:custGeom>
              <a:solidFill>
                <a:schemeClr val="dk1"/>
              </a:solidFill>
              <a:ln>
                <a:noFill/>
              </a:ln>
            </p:spPr>
            <p:txBody>
              <a:bodyPr spcFirstLastPara="1" wrap="square" lIns="91425" tIns="91425" rIns="91425" bIns="91425" anchor="ctr" anchorCtr="0">
                <a:noAutofit/>
              </a:bodyPr>
              <a:lstStyle/>
              <a:p>
                <a:endParaRPr sz="1800">
                  <a:latin typeface="+mj-lt"/>
                </a:endParaRPr>
              </a:p>
            </p:txBody>
          </p:sp>
        </p:grpSp>
        <p:grpSp>
          <p:nvGrpSpPr>
            <p:cNvPr id="171" name="Google Shape;3225;p45">
              <a:extLst>
                <a:ext uri="{FF2B5EF4-FFF2-40B4-BE49-F238E27FC236}">
                  <a16:creationId xmlns:a16="http://schemas.microsoft.com/office/drawing/2014/main" id="{31CC3AE5-9990-2647-9AD0-0FC32C8D22D4}"/>
                </a:ext>
              </a:extLst>
            </p:cNvPr>
            <p:cNvGrpSpPr/>
            <p:nvPr/>
          </p:nvGrpSpPr>
          <p:grpSpPr>
            <a:xfrm rot="4621276">
              <a:off x="-618592" y="1993780"/>
              <a:ext cx="2209332" cy="699554"/>
              <a:chOff x="676459" y="2747475"/>
              <a:chExt cx="2209227" cy="699520"/>
            </a:xfrm>
          </p:grpSpPr>
          <p:sp>
            <p:nvSpPr>
              <p:cNvPr id="172" name="Google Shape;3226;p45">
                <a:extLst>
                  <a:ext uri="{FF2B5EF4-FFF2-40B4-BE49-F238E27FC236}">
                    <a16:creationId xmlns:a16="http://schemas.microsoft.com/office/drawing/2014/main" id="{BCB12A08-88E9-0742-8D23-F96835D1368C}"/>
                  </a:ext>
                </a:extLst>
              </p:cNvPr>
              <p:cNvSpPr/>
              <p:nvPr/>
            </p:nvSpPr>
            <p:spPr>
              <a:xfrm>
                <a:off x="2189649" y="3418672"/>
                <a:ext cx="28595" cy="28323"/>
              </a:xfrm>
              <a:custGeom>
                <a:avLst/>
                <a:gdLst/>
                <a:ahLst/>
                <a:cxnLst/>
                <a:rect l="l" t="t" r="r" b="b"/>
                <a:pathLst>
                  <a:path w="632" h="626" extrusionOk="0">
                    <a:moveTo>
                      <a:pt x="298" y="0"/>
                    </a:moveTo>
                    <a:cubicBezTo>
                      <a:pt x="250" y="0"/>
                      <a:pt x="215" y="0"/>
                      <a:pt x="179" y="36"/>
                    </a:cubicBezTo>
                    <a:cubicBezTo>
                      <a:pt x="143" y="36"/>
                      <a:pt x="131" y="48"/>
                      <a:pt x="119" y="72"/>
                    </a:cubicBezTo>
                    <a:cubicBezTo>
                      <a:pt x="84" y="96"/>
                      <a:pt x="60" y="119"/>
                      <a:pt x="36" y="167"/>
                    </a:cubicBezTo>
                    <a:cubicBezTo>
                      <a:pt x="24" y="191"/>
                      <a:pt x="24" y="215"/>
                      <a:pt x="12" y="239"/>
                    </a:cubicBezTo>
                    <a:cubicBezTo>
                      <a:pt x="12" y="274"/>
                      <a:pt x="12" y="298"/>
                      <a:pt x="0" y="310"/>
                    </a:cubicBezTo>
                    <a:cubicBezTo>
                      <a:pt x="0" y="358"/>
                      <a:pt x="0" y="393"/>
                      <a:pt x="12" y="417"/>
                    </a:cubicBezTo>
                    <a:cubicBezTo>
                      <a:pt x="12" y="429"/>
                      <a:pt x="24" y="465"/>
                      <a:pt x="36" y="477"/>
                    </a:cubicBezTo>
                    <a:cubicBezTo>
                      <a:pt x="60" y="489"/>
                      <a:pt x="72" y="524"/>
                      <a:pt x="84" y="536"/>
                    </a:cubicBezTo>
                    <a:cubicBezTo>
                      <a:pt x="131" y="584"/>
                      <a:pt x="179" y="596"/>
                      <a:pt x="215" y="608"/>
                    </a:cubicBezTo>
                    <a:cubicBezTo>
                      <a:pt x="238" y="620"/>
                      <a:pt x="268" y="625"/>
                      <a:pt x="298" y="625"/>
                    </a:cubicBezTo>
                    <a:cubicBezTo>
                      <a:pt x="328" y="625"/>
                      <a:pt x="358" y="620"/>
                      <a:pt x="381" y="608"/>
                    </a:cubicBezTo>
                    <a:cubicBezTo>
                      <a:pt x="417" y="608"/>
                      <a:pt x="441" y="596"/>
                      <a:pt x="477" y="584"/>
                    </a:cubicBezTo>
                    <a:cubicBezTo>
                      <a:pt x="500" y="572"/>
                      <a:pt x="536" y="536"/>
                      <a:pt x="548" y="512"/>
                    </a:cubicBezTo>
                    <a:cubicBezTo>
                      <a:pt x="572" y="477"/>
                      <a:pt x="596" y="453"/>
                      <a:pt x="596" y="405"/>
                    </a:cubicBezTo>
                    <a:cubicBezTo>
                      <a:pt x="631" y="346"/>
                      <a:pt x="631" y="286"/>
                      <a:pt x="619" y="239"/>
                    </a:cubicBezTo>
                    <a:lnTo>
                      <a:pt x="619" y="227"/>
                    </a:lnTo>
                    <a:cubicBezTo>
                      <a:pt x="619" y="215"/>
                      <a:pt x="608" y="191"/>
                      <a:pt x="608" y="179"/>
                    </a:cubicBezTo>
                    <a:cubicBezTo>
                      <a:pt x="608" y="155"/>
                      <a:pt x="596" y="131"/>
                      <a:pt x="560" y="108"/>
                    </a:cubicBezTo>
                    <a:cubicBezTo>
                      <a:pt x="560" y="96"/>
                      <a:pt x="548" y="72"/>
                      <a:pt x="536" y="72"/>
                    </a:cubicBezTo>
                    <a:cubicBezTo>
                      <a:pt x="512" y="60"/>
                      <a:pt x="488" y="48"/>
                      <a:pt x="477" y="36"/>
                    </a:cubicBezTo>
                    <a:cubicBezTo>
                      <a:pt x="441" y="12"/>
                      <a:pt x="393" y="0"/>
                      <a:pt x="358" y="0"/>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73" name="Google Shape;3227;p45">
                <a:extLst>
                  <a:ext uri="{FF2B5EF4-FFF2-40B4-BE49-F238E27FC236}">
                    <a16:creationId xmlns:a16="http://schemas.microsoft.com/office/drawing/2014/main" id="{8F8DF78D-37DF-5F4F-B425-D494A8635846}"/>
                  </a:ext>
                </a:extLst>
              </p:cNvPr>
              <p:cNvSpPr/>
              <p:nvPr/>
            </p:nvSpPr>
            <p:spPr>
              <a:xfrm>
                <a:off x="2144405" y="3404646"/>
                <a:ext cx="24794" cy="19455"/>
              </a:xfrm>
              <a:custGeom>
                <a:avLst/>
                <a:gdLst/>
                <a:ahLst/>
                <a:cxnLst/>
                <a:rect l="l" t="t" r="r" b="b"/>
                <a:pathLst>
                  <a:path w="548" h="430" extrusionOk="0">
                    <a:moveTo>
                      <a:pt x="286" y="1"/>
                    </a:moveTo>
                    <a:cubicBezTo>
                      <a:pt x="0" y="1"/>
                      <a:pt x="0" y="429"/>
                      <a:pt x="286" y="429"/>
                    </a:cubicBezTo>
                    <a:cubicBezTo>
                      <a:pt x="548" y="429"/>
                      <a:pt x="548" y="1"/>
                      <a:pt x="286" y="1"/>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74" name="Google Shape;3228;p45">
                <a:extLst>
                  <a:ext uri="{FF2B5EF4-FFF2-40B4-BE49-F238E27FC236}">
                    <a16:creationId xmlns:a16="http://schemas.microsoft.com/office/drawing/2014/main" id="{D3CCE428-2A55-E542-9575-A226EC05911D}"/>
                  </a:ext>
                </a:extLst>
              </p:cNvPr>
              <p:cNvSpPr/>
              <p:nvPr/>
            </p:nvSpPr>
            <p:spPr>
              <a:xfrm>
                <a:off x="2178881" y="3370713"/>
                <a:ext cx="21582" cy="17284"/>
              </a:xfrm>
              <a:custGeom>
                <a:avLst/>
                <a:gdLst/>
                <a:ahLst/>
                <a:cxnLst/>
                <a:rect l="l" t="t" r="r" b="b"/>
                <a:pathLst>
                  <a:path w="477" h="382" extrusionOk="0">
                    <a:moveTo>
                      <a:pt x="238" y="1"/>
                    </a:moveTo>
                    <a:cubicBezTo>
                      <a:pt x="0" y="1"/>
                      <a:pt x="0" y="382"/>
                      <a:pt x="238" y="382"/>
                    </a:cubicBezTo>
                    <a:cubicBezTo>
                      <a:pt x="476" y="382"/>
                      <a:pt x="476" y="1"/>
                      <a:pt x="238" y="1"/>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75" name="Google Shape;3229;p45">
                <a:extLst>
                  <a:ext uri="{FF2B5EF4-FFF2-40B4-BE49-F238E27FC236}">
                    <a16:creationId xmlns:a16="http://schemas.microsoft.com/office/drawing/2014/main" id="{18A6D4AE-1589-1144-86BA-A711177B4C2A}"/>
                  </a:ext>
                </a:extLst>
              </p:cNvPr>
              <p:cNvSpPr/>
              <p:nvPr/>
            </p:nvSpPr>
            <p:spPr>
              <a:xfrm>
                <a:off x="2134135" y="3342164"/>
                <a:ext cx="21627" cy="16741"/>
              </a:xfrm>
              <a:custGeom>
                <a:avLst/>
                <a:gdLst/>
                <a:ahLst/>
                <a:cxnLst/>
                <a:rect l="l" t="t" r="r" b="b"/>
                <a:pathLst>
                  <a:path w="478" h="370" extrusionOk="0">
                    <a:moveTo>
                      <a:pt x="239" y="1"/>
                    </a:moveTo>
                    <a:cubicBezTo>
                      <a:pt x="1" y="1"/>
                      <a:pt x="1" y="370"/>
                      <a:pt x="239" y="370"/>
                    </a:cubicBezTo>
                    <a:cubicBezTo>
                      <a:pt x="477" y="370"/>
                      <a:pt x="477" y="1"/>
                      <a:pt x="239" y="1"/>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76" name="Google Shape;3230;p45">
                <a:extLst>
                  <a:ext uri="{FF2B5EF4-FFF2-40B4-BE49-F238E27FC236}">
                    <a16:creationId xmlns:a16="http://schemas.microsoft.com/office/drawing/2014/main" id="{4D6C39C7-2EE9-7345-8EA0-45C87AB3BF2C}"/>
                  </a:ext>
                </a:extLst>
              </p:cNvPr>
              <p:cNvSpPr/>
              <p:nvPr/>
            </p:nvSpPr>
            <p:spPr>
              <a:xfrm>
                <a:off x="2204173" y="3334653"/>
                <a:ext cx="21084" cy="19953"/>
              </a:xfrm>
              <a:custGeom>
                <a:avLst/>
                <a:gdLst/>
                <a:ahLst/>
                <a:cxnLst/>
                <a:rect l="l" t="t" r="r" b="b"/>
                <a:pathLst>
                  <a:path w="466" h="441" extrusionOk="0">
                    <a:moveTo>
                      <a:pt x="227" y="0"/>
                    </a:moveTo>
                    <a:cubicBezTo>
                      <a:pt x="191" y="0"/>
                      <a:pt x="167" y="0"/>
                      <a:pt x="132" y="12"/>
                    </a:cubicBezTo>
                    <a:cubicBezTo>
                      <a:pt x="108" y="24"/>
                      <a:pt x="96" y="48"/>
                      <a:pt x="60" y="60"/>
                    </a:cubicBezTo>
                    <a:cubicBezTo>
                      <a:pt x="48" y="71"/>
                      <a:pt x="37" y="95"/>
                      <a:pt x="13" y="131"/>
                    </a:cubicBezTo>
                    <a:cubicBezTo>
                      <a:pt x="1" y="155"/>
                      <a:pt x="1" y="191"/>
                      <a:pt x="1" y="214"/>
                    </a:cubicBezTo>
                    <a:cubicBezTo>
                      <a:pt x="1" y="238"/>
                      <a:pt x="1" y="262"/>
                      <a:pt x="13" y="274"/>
                    </a:cubicBezTo>
                    <a:cubicBezTo>
                      <a:pt x="37" y="321"/>
                      <a:pt x="48" y="357"/>
                      <a:pt x="72" y="381"/>
                    </a:cubicBezTo>
                    <a:lnTo>
                      <a:pt x="120" y="417"/>
                    </a:lnTo>
                    <a:cubicBezTo>
                      <a:pt x="156" y="429"/>
                      <a:pt x="191" y="441"/>
                      <a:pt x="239" y="441"/>
                    </a:cubicBezTo>
                    <a:cubicBezTo>
                      <a:pt x="275" y="441"/>
                      <a:pt x="298" y="441"/>
                      <a:pt x="334" y="429"/>
                    </a:cubicBezTo>
                    <a:cubicBezTo>
                      <a:pt x="358" y="417"/>
                      <a:pt x="370" y="393"/>
                      <a:pt x="406" y="381"/>
                    </a:cubicBezTo>
                    <a:cubicBezTo>
                      <a:pt x="418" y="369"/>
                      <a:pt x="429" y="345"/>
                      <a:pt x="453" y="310"/>
                    </a:cubicBezTo>
                    <a:cubicBezTo>
                      <a:pt x="465" y="286"/>
                      <a:pt x="465" y="250"/>
                      <a:pt x="465" y="226"/>
                    </a:cubicBezTo>
                    <a:cubicBezTo>
                      <a:pt x="465" y="202"/>
                      <a:pt x="453" y="179"/>
                      <a:pt x="453" y="167"/>
                    </a:cubicBezTo>
                    <a:cubicBezTo>
                      <a:pt x="429" y="119"/>
                      <a:pt x="418" y="83"/>
                      <a:pt x="394" y="60"/>
                    </a:cubicBezTo>
                    <a:lnTo>
                      <a:pt x="346" y="24"/>
                    </a:lnTo>
                    <a:cubicBezTo>
                      <a:pt x="310" y="12"/>
                      <a:pt x="275" y="0"/>
                      <a:pt x="227" y="0"/>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77" name="Google Shape;3231;p45">
                <a:extLst>
                  <a:ext uri="{FF2B5EF4-FFF2-40B4-BE49-F238E27FC236}">
                    <a16:creationId xmlns:a16="http://schemas.microsoft.com/office/drawing/2014/main" id="{841D4AC4-D97D-F546-A356-732F95BE6DE6}"/>
                  </a:ext>
                </a:extLst>
              </p:cNvPr>
              <p:cNvSpPr/>
              <p:nvPr/>
            </p:nvSpPr>
            <p:spPr>
              <a:xfrm>
                <a:off x="1245649" y="2966313"/>
                <a:ext cx="24297" cy="25925"/>
              </a:xfrm>
              <a:custGeom>
                <a:avLst/>
                <a:gdLst/>
                <a:ahLst/>
                <a:cxnLst/>
                <a:rect l="l" t="t" r="r" b="b"/>
                <a:pathLst>
                  <a:path w="537" h="573" extrusionOk="0">
                    <a:moveTo>
                      <a:pt x="275" y="1"/>
                    </a:moveTo>
                    <a:lnTo>
                      <a:pt x="215" y="12"/>
                    </a:lnTo>
                    <a:cubicBezTo>
                      <a:pt x="191" y="24"/>
                      <a:pt x="168" y="24"/>
                      <a:pt x="156" y="48"/>
                    </a:cubicBezTo>
                    <a:cubicBezTo>
                      <a:pt x="120" y="60"/>
                      <a:pt x="108" y="72"/>
                      <a:pt x="72" y="108"/>
                    </a:cubicBezTo>
                    <a:cubicBezTo>
                      <a:pt x="60" y="132"/>
                      <a:pt x="48" y="143"/>
                      <a:pt x="37" y="191"/>
                    </a:cubicBezTo>
                    <a:cubicBezTo>
                      <a:pt x="37" y="203"/>
                      <a:pt x="37" y="239"/>
                      <a:pt x="13" y="251"/>
                    </a:cubicBezTo>
                    <a:cubicBezTo>
                      <a:pt x="1" y="298"/>
                      <a:pt x="1" y="346"/>
                      <a:pt x="13" y="382"/>
                    </a:cubicBezTo>
                    <a:cubicBezTo>
                      <a:pt x="37" y="429"/>
                      <a:pt x="48" y="465"/>
                      <a:pt x="72" y="501"/>
                    </a:cubicBezTo>
                    <a:lnTo>
                      <a:pt x="120" y="548"/>
                    </a:lnTo>
                    <a:cubicBezTo>
                      <a:pt x="168" y="572"/>
                      <a:pt x="215" y="572"/>
                      <a:pt x="251" y="572"/>
                    </a:cubicBezTo>
                    <a:cubicBezTo>
                      <a:pt x="287" y="572"/>
                      <a:pt x="322" y="572"/>
                      <a:pt x="358" y="560"/>
                    </a:cubicBezTo>
                    <a:cubicBezTo>
                      <a:pt x="394" y="548"/>
                      <a:pt x="418" y="536"/>
                      <a:pt x="453" y="501"/>
                    </a:cubicBezTo>
                    <a:cubicBezTo>
                      <a:pt x="477" y="477"/>
                      <a:pt x="513" y="429"/>
                      <a:pt x="513" y="382"/>
                    </a:cubicBezTo>
                    <a:cubicBezTo>
                      <a:pt x="537" y="322"/>
                      <a:pt x="537" y="286"/>
                      <a:pt x="525" y="239"/>
                    </a:cubicBezTo>
                    <a:cubicBezTo>
                      <a:pt x="525" y="215"/>
                      <a:pt x="525" y="191"/>
                      <a:pt x="513" y="179"/>
                    </a:cubicBezTo>
                    <a:cubicBezTo>
                      <a:pt x="489" y="167"/>
                      <a:pt x="489" y="132"/>
                      <a:pt x="477" y="120"/>
                    </a:cubicBezTo>
                    <a:cubicBezTo>
                      <a:pt x="465" y="84"/>
                      <a:pt x="441" y="72"/>
                      <a:pt x="418" y="48"/>
                    </a:cubicBezTo>
                    <a:cubicBezTo>
                      <a:pt x="406" y="24"/>
                      <a:pt x="382" y="12"/>
                      <a:pt x="358" y="12"/>
                    </a:cubicBezTo>
                    <a:cubicBezTo>
                      <a:pt x="322" y="1"/>
                      <a:pt x="298" y="1"/>
                      <a:pt x="275" y="1"/>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78" name="Google Shape;3232;p45">
                <a:extLst>
                  <a:ext uri="{FF2B5EF4-FFF2-40B4-BE49-F238E27FC236}">
                    <a16:creationId xmlns:a16="http://schemas.microsoft.com/office/drawing/2014/main" id="{18A7A747-9D13-C445-88EF-1431DCC96E8D}"/>
                  </a:ext>
                </a:extLst>
              </p:cNvPr>
              <p:cNvSpPr/>
              <p:nvPr/>
            </p:nvSpPr>
            <p:spPr>
              <a:xfrm>
                <a:off x="1259675" y="2913513"/>
                <a:ext cx="16198" cy="12985"/>
              </a:xfrm>
              <a:custGeom>
                <a:avLst/>
                <a:gdLst/>
                <a:ahLst/>
                <a:cxnLst/>
                <a:rect l="l" t="t" r="r" b="b"/>
                <a:pathLst>
                  <a:path w="358" h="287" extrusionOk="0">
                    <a:moveTo>
                      <a:pt x="179" y="1"/>
                    </a:moveTo>
                    <a:cubicBezTo>
                      <a:pt x="0" y="1"/>
                      <a:pt x="0" y="286"/>
                      <a:pt x="179" y="286"/>
                    </a:cubicBezTo>
                    <a:cubicBezTo>
                      <a:pt x="358" y="286"/>
                      <a:pt x="358" y="1"/>
                      <a:pt x="179" y="1"/>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79" name="Google Shape;3233;p45">
                <a:extLst>
                  <a:ext uri="{FF2B5EF4-FFF2-40B4-BE49-F238E27FC236}">
                    <a16:creationId xmlns:a16="http://schemas.microsoft.com/office/drawing/2014/main" id="{5BF13949-72E6-AC44-A721-292FC1FD4239}"/>
                  </a:ext>
                </a:extLst>
              </p:cNvPr>
              <p:cNvSpPr/>
              <p:nvPr/>
            </p:nvSpPr>
            <p:spPr>
              <a:xfrm>
                <a:off x="1172399" y="2940478"/>
                <a:ext cx="20496" cy="16243"/>
              </a:xfrm>
              <a:custGeom>
                <a:avLst/>
                <a:gdLst/>
                <a:ahLst/>
                <a:cxnLst/>
                <a:rect l="l" t="t" r="r" b="b"/>
                <a:pathLst>
                  <a:path w="453" h="359" extrusionOk="0">
                    <a:moveTo>
                      <a:pt x="239" y="0"/>
                    </a:moveTo>
                    <a:cubicBezTo>
                      <a:pt x="1" y="0"/>
                      <a:pt x="1" y="357"/>
                      <a:pt x="239" y="357"/>
                    </a:cubicBezTo>
                    <a:cubicBezTo>
                      <a:pt x="245" y="358"/>
                      <a:pt x="251" y="358"/>
                      <a:pt x="258" y="358"/>
                    </a:cubicBezTo>
                    <a:cubicBezTo>
                      <a:pt x="453" y="358"/>
                      <a:pt x="447" y="0"/>
                      <a:pt x="239" y="0"/>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80" name="Google Shape;3234;p45">
                <a:extLst>
                  <a:ext uri="{FF2B5EF4-FFF2-40B4-BE49-F238E27FC236}">
                    <a16:creationId xmlns:a16="http://schemas.microsoft.com/office/drawing/2014/main" id="{659B1247-A210-E441-98AE-6E63EAD2B0C6}"/>
                  </a:ext>
                </a:extLst>
              </p:cNvPr>
              <p:cNvSpPr/>
              <p:nvPr/>
            </p:nvSpPr>
            <p:spPr>
              <a:xfrm>
                <a:off x="1143850" y="2852660"/>
                <a:ext cx="20496" cy="15112"/>
              </a:xfrm>
              <a:custGeom>
                <a:avLst/>
                <a:gdLst/>
                <a:ahLst/>
                <a:cxnLst/>
                <a:rect l="l" t="t" r="r" b="b"/>
                <a:pathLst>
                  <a:path w="453" h="334" extrusionOk="0">
                    <a:moveTo>
                      <a:pt x="227" y="0"/>
                    </a:moveTo>
                    <a:cubicBezTo>
                      <a:pt x="1" y="0"/>
                      <a:pt x="1" y="334"/>
                      <a:pt x="227" y="334"/>
                    </a:cubicBezTo>
                    <a:cubicBezTo>
                      <a:pt x="453" y="334"/>
                      <a:pt x="453" y="0"/>
                      <a:pt x="227" y="0"/>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81" name="Google Shape;3235;p45">
                <a:extLst>
                  <a:ext uri="{FF2B5EF4-FFF2-40B4-BE49-F238E27FC236}">
                    <a16:creationId xmlns:a16="http://schemas.microsoft.com/office/drawing/2014/main" id="{DC90F55F-B3E4-BA4C-B1F7-149E65BAD3CA}"/>
                  </a:ext>
                </a:extLst>
              </p:cNvPr>
              <p:cNvSpPr/>
              <p:nvPr/>
            </p:nvSpPr>
            <p:spPr>
              <a:xfrm>
                <a:off x="938287" y="3030794"/>
                <a:ext cx="17781" cy="18369"/>
              </a:xfrm>
              <a:custGeom>
                <a:avLst/>
                <a:gdLst/>
                <a:ahLst/>
                <a:cxnLst/>
                <a:rect l="l" t="t" r="r" b="b"/>
                <a:pathLst>
                  <a:path w="393" h="406" extrusionOk="0">
                    <a:moveTo>
                      <a:pt x="191" y="1"/>
                    </a:moveTo>
                    <a:cubicBezTo>
                      <a:pt x="167" y="1"/>
                      <a:pt x="131" y="1"/>
                      <a:pt x="119" y="13"/>
                    </a:cubicBezTo>
                    <a:cubicBezTo>
                      <a:pt x="95" y="25"/>
                      <a:pt x="72" y="25"/>
                      <a:pt x="60" y="60"/>
                    </a:cubicBezTo>
                    <a:cubicBezTo>
                      <a:pt x="48" y="72"/>
                      <a:pt x="36" y="108"/>
                      <a:pt x="12" y="120"/>
                    </a:cubicBezTo>
                    <a:cubicBezTo>
                      <a:pt x="0" y="144"/>
                      <a:pt x="0" y="168"/>
                      <a:pt x="0" y="191"/>
                    </a:cubicBezTo>
                    <a:lnTo>
                      <a:pt x="0" y="251"/>
                    </a:lnTo>
                    <a:lnTo>
                      <a:pt x="48" y="346"/>
                    </a:lnTo>
                    <a:cubicBezTo>
                      <a:pt x="60" y="358"/>
                      <a:pt x="72" y="358"/>
                      <a:pt x="95" y="370"/>
                    </a:cubicBezTo>
                    <a:cubicBezTo>
                      <a:pt x="119" y="382"/>
                      <a:pt x="155" y="406"/>
                      <a:pt x="191" y="406"/>
                    </a:cubicBezTo>
                    <a:cubicBezTo>
                      <a:pt x="226" y="406"/>
                      <a:pt x="250" y="406"/>
                      <a:pt x="274" y="382"/>
                    </a:cubicBezTo>
                    <a:cubicBezTo>
                      <a:pt x="298" y="370"/>
                      <a:pt x="310" y="370"/>
                      <a:pt x="333" y="346"/>
                    </a:cubicBezTo>
                    <a:cubicBezTo>
                      <a:pt x="345" y="322"/>
                      <a:pt x="357" y="299"/>
                      <a:pt x="369" y="287"/>
                    </a:cubicBezTo>
                    <a:cubicBezTo>
                      <a:pt x="393" y="251"/>
                      <a:pt x="393" y="239"/>
                      <a:pt x="393" y="215"/>
                    </a:cubicBezTo>
                    <a:lnTo>
                      <a:pt x="393" y="156"/>
                    </a:lnTo>
                    <a:lnTo>
                      <a:pt x="345" y="60"/>
                    </a:lnTo>
                    <a:cubicBezTo>
                      <a:pt x="333" y="49"/>
                      <a:pt x="310" y="49"/>
                      <a:pt x="298" y="25"/>
                    </a:cubicBezTo>
                    <a:cubicBezTo>
                      <a:pt x="274" y="13"/>
                      <a:pt x="238" y="1"/>
                      <a:pt x="191" y="1"/>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82" name="Google Shape;3236;p45">
                <a:extLst>
                  <a:ext uri="{FF2B5EF4-FFF2-40B4-BE49-F238E27FC236}">
                    <a16:creationId xmlns:a16="http://schemas.microsoft.com/office/drawing/2014/main" id="{051F2342-33BA-434F-BA4F-A5AAA0781700}"/>
                  </a:ext>
                </a:extLst>
              </p:cNvPr>
              <p:cNvSpPr/>
              <p:nvPr/>
            </p:nvSpPr>
            <p:spPr>
              <a:xfrm>
                <a:off x="983531" y="3030794"/>
                <a:ext cx="17284" cy="13031"/>
              </a:xfrm>
              <a:custGeom>
                <a:avLst/>
                <a:gdLst/>
                <a:ahLst/>
                <a:cxnLst/>
                <a:rect l="l" t="t" r="r" b="b"/>
                <a:pathLst>
                  <a:path w="382" h="288" extrusionOk="0">
                    <a:moveTo>
                      <a:pt x="191" y="1"/>
                    </a:moveTo>
                    <a:cubicBezTo>
                      <a:pt x="0" y="1"/>
                      <a:pt x="0" y="287"/>
                      <a:pt x="191" y="287"/>
                    </a:cubicBezTo>
                    <a:cubicBezTo>
                      <a:pt x="194" y="287"/>
                      <a:pt x="198" y="287"/>
                      <a:pt x="202" y="287"/>
                    </a:cubicBezTo>
                    <a:cubicBezTo>
                      <a:pt x="381" y="287"/>
                      <a:pt x="377" y="1"/>
                      <a:pt x="191" y="1"/>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83" name="Google Shape;3237;p45">
                <a:extLst>
                  <a:ext uri="{FF2B5EF4-FFF2-40B4-BE49-F238E27FC236}">
                    <a16:creationId xmlns:a16="http://schemas.microsoft.com/office/drawing/2014/main" id="{99DD44B2-63F1-2647-B7F0-B2BEBFEAFA5F}"/>
                  </a:ext>
                </a:extLst>
              </p:cNvPr>
              <p:cNvSpPr/>
              <p:nvPr/>
            </p:nvSpPr>
            <p:spPr>
              <a:xfrm>
                <a:off x="961949" y="2988807"/>
                <a:ext cx="14614" cy="12442"/>
              </a:xfrm>
              <a:custGeom>
                <a:avLst/>
                <a:gdLst/>
                <a:ahLst/>
                <a:cxnLst/>
                <a:rect l="l" t="t" r="r" b="b"/>
                <a:pathLst>
                  <a:path w="323" h="275" extrusionOk="0">
                    <a:moveTo>
                      <a:pt x="168" y="0"/>
                    </a:moveTo>
                    <a:cubicBezTo>
                      <a:pt x="1" y="0"/>
                      <a:pt x="1" y="274"/>
                      <a:pt x="168" y="274"/>
                    </a:cubicBezTo>
                    <a:cubicBezTo>
                      <a:pt x="322" y="274"/>
                      <a:pt x="322" y="0"/>
                      <a:pt x="168" y="0"/>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84" name="Google Shape;3238;p45">
                <a:extLst>
                  <a:ext uri="{FF2B5EF4-FFF2-40B4-BE49-F238E27FC236}">
                    <a16:creationId xmlns:a16="http://schemas.microsoft.com/office/drawing/2014/main" id="{ABF6F11D-66C5-1147-B35E-EC7D031CDE63}"/>
                  </a:ext>
                </a:extLst>
              </p:cNvPr>
              <p:cNvSpPr/>
              <p:nvPr/>
            </p:nvSpPr>
            <p:spPr>
              <a:xfrm>
                <a:off x="937744" y="2909630"/>
                <a:ext cx="5429" cy="4389"/>
              </a:xfrm>
              <a:custGeom>
                <a:avLst/>
                <a:gdLst/>
                <a:ahLst/>
                <a:cxnLst/>
                <a:rect l="l" t="t" r="r" b="b"/>
                <a:pathLst>
                  <a:path w="120" h="97" extrusionOk="0">
                    <a:moveTo>
                      <a:pt x="60" y="0"/>
                    </a:moveTo>
                    <a:cubicBezTo>
                      <a:pt x="0" y="0"/>
                      <a:pt x="0" y="95"/>
                      <a:pt x="60" y="95"/>
                    </a:cubicBezTo>
                    <a:cubicBezTo>
                      <a:pt x="63" y="96"/>
                      <a:pt x="66" y="96"/>
                      <a:pt x="69" y="96"/>
                    </a:cubicBezTo>
                    <a:cubicBezTo>
                      <a:pt x="119" y="96"/>
                      <a:pt x="116" y="0"/>
                      <a:pt x="60" y="0"/>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85" name="Google Shape;3239;p45">
                <a:extLst>
                  <a:ext uri="{FF2B5EF4-FFF2-40B4-BE49-F238E27FC236}">
                    <a16:creationId xmlns:a16="http://schemas.microsoft.com/office/drawing/2014/main" id="{A394B9C0-9E44-A641-8A6D-0C0BF0EB7607}"/>
                  </a:ext>
                </a:extLst>
              </p:cNvPr>
              <p:cNvSpPr/>
              <p:nvPr/>
            </p:nvSpPr>
            <p:spPr>
              <a:xfrm>
                <a:off x="813820" y="3132095"/>
                <a:ext cx="24840" cy="19410"/>
              </a:xfrm>
              <a:custGeom>
                <a:avLst/>
                <a:gdLst/>
                <a:ahLst/>
                <a:cxnLst/>
                <a:rect l="l" t="t" r="r" b="b"/>
                <a:pathLst>
                  <a:path w="549" h="429" extrusionOk="0">
                    <a:moveTo>
                      <a:pt x="287" y="0"/>
                    </a:moveTo>
                    <a:cubicBezTo>
                      <a:pt x="1" y="0"/>
                      <a:pt x="1" y="429"/>
                      <a:pt x="287" y="429"/>
                    </a:cubicBezTo>
                    <a:cubicBezTo>
                      <a:pt x="548" y="429"/>
                      <a:pt x="548" y="0"/>
                      <a:pt x="287" y="0"/>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86" name="Google Shape;3240;p45">
                <a:extLst>
                  <a:ext uri="{FF2B5EF4-FFF2-40B4-BE49-F238E27FC236}">
                    <a16:creationId xmlns:a16="http://schemas.microsoft.com/office/drawing/2014/main" id="{94232F8D-F24B-8B42-A160-54189CA40F87}"/>
                  </a:ext>
                </a:extLst>
              </p:cNvPr>
              <p:cNvSpPr/>
              <p:nvPr/>
            </p:nvSpPr>
            <p:spPr>
              <a:xfrm>
                <a:off x="676459" y="3060972"/>
                <a:ext cx="14071" cy="10814"/>
              </a:xfrm>
              <a:custGeom>
                <a:avLst/>
                <a:gdLst/>
                <a:ahLst/>
                <a:cxnLst/>
                <a:rect l="l" t="t" r="r" b="b"/>
                <a:pathLst>
                  <a:path w="311" h="239" extrusionOk="0">
                    <a:moveTo>
                      <a:pt x="144" y="1"/>
                    </a:moveTo>
                    <a:cubicBezTo>
                      <a:pt x="1" y="1"/>
                      <a:pt x="1" y="239"/>
                      <a:pt x="144" y="239"/>
                    </a:cubicBezTo>
                    <a:cubicBezTo>
                      <a:pt x="310" y="239"/>
                      <a:pt x="310" y="1"/>
                      <a:pt x="144" y="1"/>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87" name="Google Shape;3241;p45">
                <a:extLst>
                  <a:ext uri="{FF2B5EF4-FFF2-40B4-BE49-F238E27FC236}">
                    <a16:creationId xmlns:a16="http://schemas.microsoft.com/office/drawing/2014/main" id="{FE1E1BBF-9BA5-FD47-92C3-9BC4EF2B735E}"/>
                  </a:ext>
                </a:extLst>
              </p:cNvPr>
              <p:cNvSpPr/>
              <p:nvPr/>
            </p:nvSpPr>
            <p:spPr>
              <a:xfrm>
                <a:off x="710392" y="2909087"/>
                <a:ext cx="22668" cy="17284"/>
              </a:xfrm>
              <a:custGeom>
                <a:avLst/>
                <a:gdLst/>
                <a:ahLst/>
                <a:cxnLst/>
                <a:rect l="l" t="t" r="r" b="b"/>
                <a:pathLst>
                  <a:path w="501" h="382" extrusionOk="0">
                    <a:moveTo>
                      <a:pt x="263" y="0"/>
                    </a:moveTo>
                    <a:cubicBezTo>
                      <a:pt x="1" y="0"/>
                      <a:pt x="1" y="381"/>
                      <a:pt x="263" y="381"/>
                    </a:cubicBezTo>
                    <a:cubicBezTo>
                      <a:pt x="501" y="381"/>
                      <a:pt x="501" y="0"/>
                      <a:pt x="263" y="0"/>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88" name="Google Shape;3242;p45">
                <a:extLst>
                  <a:ext uri="{FF2B5EF4-FFF2-40B4-BE49-F238E27FC236}">
                    <a16:creationId xmlns:a16="http://schemas.microsoft.com/office/drawing/2014/main" id="{9A970275-B347-4648-B34D-494FB3629A00}"/>
                  </a:ext>
                </a:extLst>
              </p:cNvPr>
              <p:cNvSpPr/>
              <p:nvPr/>
            </p:nvSpPr>
            <p:spPr>
              <a:xfrm>
                <a:off x="2513914" y="3039435"/>
                <a:ext cx="18912" cy="15112"/>
              </a:xfrm>
              <a:custGeom>
                <a:avLst/>
                <a:gdLst/>
                <a:ahLst/>
                <a:cxnLst/>
                <a:rect l="l" t="t" r="r" b="b"/>
                <a:pathLst>
                  <a:path w="418" h="334" extrusionOk="0">
                    <a:moveTo>
                      <a:pt x="215" y="0"/>
                    </a:moveTo>
                    <a:cubicBezTo>
                      <a:pt x="1" y="0"/>
                      <a:pt x="1" y="334"/>
                      <a:pt x="215" y="334"/>
                    </a:cubicBezTo>
                    <a:cubicBezTo>
                      <a:pt x="418" y="334"/>
                      <a:pt x="418" y="0"/>
                      <a:pt x="215" y="0"/>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89" name="Google Shape;3243;p45">
                <a:extLst>
                  <a:ext uri="{FF2B5EF4-FFF2-40B4-BE49-F238E27FC236}">
                    <a16:creationId xmlns:a16="http://schemas.microsoft.com/office/drawing/2014/main" id="{0F15C060-AD83-184A-9D77-8E4447D4817C}"/>
                  </a:ext>
                </a:extLst>
              </p:cNvPr>
              <p:cNvSpPr/>
              <p:nvPr/>
            </p:nvSpPr>
            <p:spPr>
              <a:xfrm>
                <a:off x="2870528" y="2926868"/>
                <a:ext cx="15157" cy="16741"/>
              </a:xfrm>
              <a:custGeom>
                <a:avLst/>
                <a:gdLst/>
                <a:ahLst/>
                <a:cxnLst/>
                <a:rect l="l" t="t" r="r" b="b"/>
                <a:pathLst>
                  <a:path w="335" h="370" extrusionOk="0">
                    <a:moveTo>
                      <a:pt x="168" y="0"/>
                    </a:moveTo>
                    <a:cubicBezTo>
                      <a:pt x="156" y="0"/>
                      <a:pt x="144" y="0"/>
                      <a:pt x="144" y="24"/>
                    </a:cubicBezTo>
                    <a:cubicBezTo>
                      <a:pt x="120" y="24"/>
                      <a:pt x="108" y="36"/>
                      <a:pt x="96" y="48"/>
                    </a:cubicBezTo>
                    <a:cubicBezTo>
                      <a:pt x="96" y="48"/>
                      <a:pt x="96" y="60"/>
                      <a:pt x="84" y="60"/>
                    </a:cubicBezTo>
                    <a:cubicBezTo>
                      <a:pt x="84" y="60"/>
                      <a:pt x="84" y="83"/>
                      <a:pt x="60" y="83"/>
                    </a:cubicBezTo>
                    <a:lnTo>
                      <a:pt x="48" y="107"/>
                    </a:lnTo>
                    <a:cubicBezTo>
                      <a:pt x="37" y="131"/>
                      <a:pt x="25" y="155"/>
                      <a:pt x="1" y="179"/>
                    </a:cubicBezTo>
                    <a:lnTo>
                      <a:pt x="1" y="262"/>
                    </a:lnTo>
                    <a:cubicBezTo>
                      <a:pt x="1" y="274"/>
                      <a:pt x="25" y="286"/>
                      <a:pt x="25" y="286"/>
                    </a:cubicBezTo>
                    <a:cubicBezTo>
                      <a:pt x="37" y="321"/>
                      <a:pt x="48" y="333"/>
                      <a:pt x="84" y="345"/>
                    </a:cubicBezTo>
                    <a:cubicBezTo>
                      <a:pt x="96" y="369"/>
                      <a:pt x="108" y="369"/>
                      <a:pt x="144" y="369"/>
                    </a:cubicBezTo>
                    <a:lnTo>
                      <a:pt x="203" y="369"/>
                    </a:lnTo>
                    <a:cubicBezTo>
                      <a:pt x="227" y="369"/>
                      <a:pt x="239" y="345"/>
                      <a:pt x="275" y="321"/>
                    </a:cubicBezTo>
                    <a:cubicBezTo>
                      <a:pt x="287" y="310"/>
                      <a:pt x="298" y="274"/>
                      <a:pt x="322" y="250"/>
                    </a:cubicBezTo>
                    <a:cubicBezTo>
                      <a:pt x="322" y="214"/>
                      <a:pt x="334" y="191"/>
                      <a:pt x="334" y="143"/>
                    </a:cubicBezTo>
                    <a:cubicBezTo>
                      <a:pt x="310" y="143"/>
                      <a:pt x="310" y="131"/>
                      <a:pt x="310" y="107"/>
                    </a:cubicBezTo>
                    <a:cubicBezTo>
                      <a:pt x="310" y="95"/>
                      <a:pt x="287" y="95"/>
                      <a:pt x="287" y="83"/>
                    </a:cubicBezTo>
                    <a:cubicBezTo>
                      <a:pt x="287" y="60"/>
                      <a:pt x="275" y="60"/>
                      <a:pt x="275" y="48"/>
                    </a:cubicBezTo>
                    <a:cubicBezTo>
                      <a:pt x="263" y="36"/>
                      <a:pt x="239" y="24"/>
                      <a:pt x="227" y="24"/>
                    </a:cubicBezTo>
                    <a:cubicBezTo>
                      <a:pt x="215" y="24"/>
                      <a:pt x="215" y="0"/>
                      <a:pt x="203" y="0"/>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90" name="Google Shape;3244;p45">
                <a:extLst>
                  <a:ext uri="{FF2B5EF4-FFF2-40B4-BE49-F238E27FC236}">
                    <a16:creationId xmlns:a16="http://schemas.microsoft.com/office/drawing/2014/main" id="{0DA88B32-4D9C-EC4A-BD75-8F098D45C585}"/>
                  </a:ext>
                </a:extLst>
              </p:cNvPr>
              <p:cNvSpPr/>
              <p:nvPr/>
            </p:nvSpPr>
            <p:spPr>
              <a:xfrm>
                <a:off x="2790265" y="2892890"/>
                <a:ext cx="16198" cy="12985"/>
              </a:xfrm>
              <a:custGeom>
                <a:avLst/>
                <a:gdLst/>
                <a:ahLst/>
                <a:cxnLst/>
                <a:rect l="l" t="t" r="r" b="b"/>
                <a:pathLst>
                  <a:path w="358" h="287" extrusionOk="0">
                    <a:moveTo>
                      <a:pt x="179" y="1"/>
                    </a:moveTo>
                    <a:cubicBezTo>
                      <a:pt x="1" y="1"/>
                      <a:pt x="1" y="287"/>
                      <a:pt x="179" y="287"/>
                    </a:cubicBezTo>
                    <a:cubicBezTo>
                      <a:pt x="358" y="287"/>
                      <a:pt x="358" y="1"/>
                      <a:pt x="179" y="1"/>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91" name="Google Shape;3245;p45">
                <a:extLst>
                  <a:ext uri="{FF2B5EF4-FFF2-40B4-BE49-F238E27FC236}">
                    <a16:creationId xmlns:a16="http://schemas.microsoft.com/office/drawing/2014/main" id="{3F5B966D-FE5E-8D4D-BC83-92333D55BCCF}"/>
                  </a:ext>
                </a:extLst>
              </p:cNvPr>
              <p:cNvSpPr/>
              <p:nvPr/>
            </p:nvSpPr>
            <p:spPr>
              <a:xfrm>
                <a:off x="2788682" y="2941391"/>
                <a:ext cx="12397" cy="10271"/>
              </a:xfrm>
              <a:custGeom>
                <a:avLst/>
                <a:gdLst/>
                <a:ahLst/>
                <a:cxnLst/>
                <a:rect l="l" t="t" r="r" b="b"/>
                <a:pathLst>
                  <a:path w="274" h="227" extrusionOk="0">
                    <a:moveTo>
                      <a:pt x="131" y="0"/>
                    </a:moveTo>
                    <a:cubicBezTo>
                      <a:pt x="0" y="0"/>
                      <a:pt x="0" y="227"/>
                      <a:pt x="131" y="227"/>
                    </a:cubicBezTo>
                    <a:cubicBezTo>
                      <a:pt x="274" y="203"/>
                      <a:pt x="274" y="0"/>
                      <a:pt x="131" y="0"/>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92" name="Google Shape;3246;p45">
                <a:extLst>
                  <a:ext uri="{FF2B5EF4-FFF2-40B4-BE49-F238E27FC236}">
                    <a16:creationId xmlns:a16="http://schemas.microsoft.com/office/drawing/2014/main" id="{73BD9979-EDDE-C141-A415-52FBFADC90DA}"/>
                  </a:ext>
                </a:extLst>
              </p:cNvPr>
              <p:cNvSpPr/>
              <p:nvPr/>
            </p:nvSpPr>
            <p:spPr>
              <a:xfrm>
                <a:off x="2797278" y="2949988"/>
                <a:ext cx="10814" cy="8144"/>
              </a:xfrm>
              <a:custGeom>
                <a:avLst/>
                <a:gdLst/>
                <a:ahLst/>
                <a:cxnLst/>
                <a:rect l="l" t="t" r="r" b="b"/>
                <a:pathLst>
                  <a:path w="239" h="180" extrusionOk="0">
                    <a:moveTo>
                      <a:pt x="120" y="1"/>
                    </a:moveTo>
                    <a:cubicBezTo>
                      <a:pt x="1" y="1"/>
                      <a:pt x="1" y="180"/>
                      <a:pt x="120" y="180"/>
                    </a:cubicBezTo>
                    <a:cubicBezTo>
                      <a:pt x="239" y="180"/>
                      <a:pt x="239" y="1"/>
                      <a:pt x="120" y="1"/>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sp>
            <p:nvSpPr>
              <p:cNvPr id="193" name="Google Shape;3247;p45">
                <a:extLst>
                  <a:ext uri="{FF2B5EF4-FFF2-40B4-BE49-F238E27FC236}">
                    <a16:creationId xmlns:a16="http://schemas.microsoft.com/office/drawing/2014/main" id="{77732814-107F-7340-8D42-22BDDC22E594}"/>
                  </a:ext>
                </a:extLst>
              </p:cNvPr>
              <p:cNvSpPr/>
              <p:nvPr/>
            </p:nvSpPr>
            <p:spPr>
              <a:xfrm>
                <a:off x="2522556" y="2747475"/>
                <a:ext cx="14569" cy="14026"/>
              </a:xfrm>
              <a:custGeom>
                <a:avLst/>
                <a:gdLst/>
                <a:ahLst/>
                <a:cxnLst/>
                <a:rect l="l" t="t" r="r" b="b"/>
                <a:pathLst>
                  <a:path w="322" h="310" extrusionOk="0">
                    <a:moveTo>
                      <a:pt x="155" y="0"/>
                    </a:moveTo>
                    <a:cubicBezTo>
                      <a:pt x="143" y="0"/>
                      <a:pt x="108" y="0"/>
                      <a:pt x="96" y="12"/>
                    </a:cubicBezTo>
                    <a:cubicBezTo>
                      <a:pt x="84" y="12"/>
                      <a:pt x="60" y="24"/>
                      <a:pt x="48" y="48"/>
                    </a:cubicBezTo>
                    <a:cubicBezTo>
                      <a:pt x="36" y="60"/>
                      <a:pt x="24" y="72"/>
                      <a:pt x="24" y="84"/>
                    </a:cubicBezTo>
                    <a:cubicBezTo>
                      <a:pt x="0" y="107"/>
                      <a:pt x="0" y="131"/>
                      <a:pt x="0" y="143"/>
                    </a:cubicBezTo>
                    <a:lnTo>
                      <a:pt x="0" y="191"/>
                    </a:lnTo>
                    <a:cubicBezTo>
                      <a:pt x="24" y="226"/>
                      <a:pt x="24" y="238"/>
                      <a:pt x="48" y="262"/>
                    </a:cubicBezTo>
                    <a:lnTo>
                      <a:pt x="84" y="298"/>
                    </a:lnTo>
                    <a:cubicBezTo>
                      <a:pt x="108" y="310"/>
                      <a:pt x="119" y="310"/>
                      <a:pt x="155" y="310"/>
                    </a:cubicBezTo>
                    <a:cubicBezTo>
                      <a:pt x="167" y="310"/>
                      <a:pt x="191" y="310"/>
                      <a:pt x="215" y="298"/>
                    </a:cubicBezTo>
                    <a:cubicBezTo>
                      <a:pt x="227" y="298"/>
                      <a:pt x="239" y="274"/>
                      <a:pt x="250" y="262"/>
                    </a:cubicBezTo>
                    <a:cubicBezTo>
                      <a:pt x="274" y="250"/>
                      <a:pt x="286" y="238"/>
                      <a:pt x="286" y="226"/>
                    </a:cubicBezTo>
                    <a:cubicBezTo>
                      <a:pt x="298" y="203"/>
                      <a:pt x="298" y="179"/>
                      <a:pt x="298" y="167"/>
                    </a:cubicBezTo>
                    <a:cubicBezTo>
                      <a:pt x="322" y="143"/>
                      <a:pt x="322" y="131"/>
                      <a:pt x="298" y="119"/>
                    </a:cubicBezTo>
                    <a:cubicBezTo>
                      <a:pt x="286" y="84"/>
                      <a:pt x="286" y="72"/>
                      <a:pt x="262" y="48"/>
                    </a:cubicBezTo>
                    <a:lnTo>
                      <a:pt x="227" y="12"/>
                    </a:lnTo>
                    <a:cubicBezTo>
                      <a:pt x="191" y="0"/>
                      <a:pt x="179" y="0"/>
                      <a:pt x="155" y="0"/>
                    </a:cubicBezTo>
                    <a:close/>
                  </a:path>
                </a:pathLst>
              </a:custGeom>
              <a:solidFill>
                <a:schemeClr val="lt1"/>
              </a:solidFill>
              <a:ln>
                <a:noFill/>
              </a:ln>
            </p:spPr>
            <p:txBody>
              <a:bodyPr spcFirstLastPara="1" wrap="square" lIns="91425" tIns="91425" rIns="91425" bIns="91425" anchor="ctr" anchorCtr="0">
                <a:noAutofit/>
              </a:bodyPr>
              <a:lstStyle/>
              <a:p>
                <a:endParaRPr sz="1800">
                  <a:latin typeface="+mj-lt"/>
                </a:endParaRPr>
              </a:p>
            </p:txBody>
          </p:sp>
        </p:grpSp>
      </p:grpSp>
      <p:grpSp>
        <p:nvGrpSpPr>
          <p:cNvPr id="377" name="Google Shape;1477;p36">
            <a:extLst>
              <a:ext uri="{FF2B5EF4-FFF2-40B4-BE49-F238E27FC236}">
                <a16:creationId xmlns:a16="http://schemas.microsoft.com/office/drawing/2014/main" id="{1C19302D-FBC0-5A4E-9AAF-C4745B2EC2A8}"/>
              </a:ext>
            </a:extLst>
          </p:cNvPr>
          <p:cNvGrpSpPr/>
          <p:nvPr/>
        </p:nvGrpSpPr>
        <p:grpSpPr>
          <a:xfrm rot="-3085114">
            <a:off x="7873062" y="3448430"/>
            <a:ext cx="1852098" cy="1480722"/>
            <a:chOff x="-238742" y="2640841"/>
            <a:chExt cx="1334163" cy="1247187"/>
          </a:xfrm>
        </p:grpSpPr>
        <p:sp>
          <p:nvSpPr>
            <p:cNvPr id="378" name="Google Shape;1478;p36">
              <a:extLst>
                <a:ext uri="{FF2B5EF4-FFF2-40B4-BE49-F238E27FC236}">
                  <a16:creationId xmlns:a16="http://schemas.microsoft.com/office/drawing/2014/main" id="{31E293E6-60E3-014E-ACFF-601DD0D0F2A5}"/>
                </a:ext>
              </a:extLst>
            </p:cNvPr>
            <p:cNvSpPr/>
            <p:nvPr/>
          </p:nvSpPr>
          <p:spPr>
            <a:xfrm rot="7200076">
              <a:off x="-248691" y="3355397"/>
              <a:ext cx="634936" cy="343594"/>
            </a:xfrm>
            <a:custGeom>
              <a:avLst/>
              <a:gdLst/>
              <a:ahLst/>
              <a:cxnLst/>
              <a:rect l="l" t="t" r="r" b="b"/>
              <a:pathLst>
                <a:path w="20730" h="11218" extrusionOk="0">
                  <a:moveTo>
                    <a:pt x="154" y="0"/>
                  </a:moveTo>
                  <a:cubicBezTo>
                    <a:pt x="45" y="0"/>
                    <a:pt x="0" y="144"/>
                    <a:pt x="122" y="205"/>
                  </a:cubicBezTo>
                  <a:cubicBezTo>
                    <a:pt x="1523" y="772"/>
                    <a:pt x="2924" y="1272"/>
                    <a:pt x="4325" y="1873"/>
                  </a:cubicBezTo>
                  <a:cubicBezTo>
                    <a:pt x="5726" y="2440"/>
                    <a:pt x="7093" y="3107"/>
                    <a:pt x="8461" y="3774"/>
                  </a:cubicBezTo>
                  <a:cubicBezTo>
                    <a:pt x="11163" y="5108"/>
                    <a:pt x="13798" y="6609"/>
                    <a:pt x="16333" y="8277"/>
                  </a:cubicBezTo>
                  <a:cubicBezTo>
                    <a:pt x="17034" y="8778"/>
                    <a:pt x="17734" y="9245"/>
                    <a:pt x="18435" y="9745"/>
                  </a:cubicBezTo>
                  <a:lnTo>
                    <a:pt x="19435" y="10479"/>
                  </a:lnTo>
                  <a:cubicBezTo>
                    <a:pt x="19802" y="10746"/>
                    <a:pt x="20169" y="10979"/>
                    <a:pt x="20536" y="11213"/>
                  </a:cubicBezTo>
                  <a:cubicBezTo>
                    <a:pt x="20547" y="11216"/>
                    <a:pt x="20558" y="11218"/>
                    <a:pt x="20568" y="11218"/>
                  </a:cubicBezTo>
                  <a:cubicBezTo>
                    <a:pt x="20656" y="11218"/>
                    <a:pt x="20729" y="11102"/>
                    <a:pt x="20670" y="11013"/>
                  </a:cubicBezTo>
                  <a:cubicBezTo>
                    <a:pt x="20403" y="10746"/>
                    <a:pt x="20103" y="10512"/>
                    <a:pt x="19802" y="10279"/>
                  </a:cubicBezTo>
                  <a:cubicBezTo>
                    <a:pt x="19502" y="10045"/>
                    <a:pt x="19202" y="9812"/>
                    <a:pt x="18902" y="9612"/>
                  </a:cubicBezTo>
                  <a:cubicBezTo>
                    <a:pt x="18268" y="9145"/>
                    <a:pt x="17668" y="8711"/>
                    <a:pt x="17034" y="8311"/>
                  </a:cubicBezTo>
                  <a:cubicBezTo>
                    <a:pt x="15766" y="7443"/>
                    <a:pt x="14465" y="6643"/>
                    <a:pt x="13164" y="5842"/>
                  </a:cubicBezTo>
                  <a:cubicBezTo>
                    <a:pt x="10529" y="4308"/>
                    <a:pt x="7794" y="2940"/>
                    <a:pt x="5025" y="1773"/>
                  </a:cubicBezTo>
                  <a:cubicBezTo>
                    <a:pt x="4225" y="1439"/>
                    <a:pt x="3457" y="1139"/>
                    <a:pt x="2657" y="839"/>
                  </a:cubicBezTo>
                  <a:cubicBezTo>
                    <a:pt x="1856" y="538"/>
                    <a:pt x="1022" y="205"/>
                    <a:pt x="188" y="5"/>
                  </a:cubicBezTo>
                  <a:cubicBezTo>
                    <a:pt x="176" y="2"/>
                    <a:pt x="165" y="0"/>
                    <a:pt x="154" y="0"/>
                  </a:cubicBezTo>
                  <a:close/>
                </a:path>
              </a:pathLst>
            </a:custGeom>
            <a:solidFill>
              <a:schemeClr val="accent6"/>
            </a:solidFill>
            <a:ln w="38100" cap="flat" cmpd="sng">
              <a:solidFill>
                <a:srgbClr val="FFFFFF"/>
              </a:solidFill>
              <a:prstDash val="solid"/>
              <a:round/>
              <a:headEnd type="none" w="sm" len="sm"/>
              <a:tailEnd type="none" w="sm" len="sm"/>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9" name="Google Shape;1479;p36">
              <a:extLst>
                <a:ext uri="{FF2B5EF4-FFF2-40B4-BE49-F238E27FC236}">
                  <a16:creationId xmlns:a16="http://schemas.microsoft.com/office/drawing/2014/main" id="{733869BA-04B1-5D4E-98DC-996F78E1F588}"/>
                </a:ext>
              </a:extLst>
            </p:cNvPr>
            <p:cNvGrpSpPr/>
            <p:nvPr/>
          </p:nvGrpSpPr>
          <p:grpSpPr>
            <a:xfrm rot="1648404">
              <a:off x="78083" y="2791731"/>
              <a:ext cx="866136" cy="867226"/>
              <a:chOff x="258777" y="1870701"/>
              <a:chExt cx="1096544" cy="1097924"/>
            </a:xfrm>
          </p:grpSpPr>
          <p:grpSp>
            <p:nvGrpSpPr>
              <p:cNvPr id="380" name="Google Shape;1480;p36">
                <a:extLst>
                  <a:ext uri="{FF2B5EF4-FFF2-40B4-BE49-F238E27FC236}">
                    <a16:creationId xmlns:a16="http://schemas.microsoft.com/office/drawing/2014/main" id="{1B6736D9-7081-954D-B3D1-6F7967BF5C20}"/>
                  </a:ext>
                </a:extLst>
              </p:cNvPr>
              <p:cNvGrpSpPr/>
              <p:nvPr/>
            </p:nvGrpSpPr>
            <p:grpSpPr>
              <a:xfrm>
                <a:off x="258777" y="1870701"/>
                <a:ext cx="1096544" cy="1097924"/>
                <a:chOff x="258777" y="1870701"/>
                <a:chExt cx="1096544" cy="1097924"/>
              </a:xfrm>
            </p:grpSpPr>
            <p:sp>
              <p:nvSpPr>
                <p:cNvPr id="382" name="Google Shape;1481;p36">
                  <a:extLst>
                    <a:ext uri="{FF2B5EF4-FFF2-40B4-BE49-F238E27FC236}">
                      <a16:creationId xmlns:a16="http://schemas.microsoft.com/office/drawing/2014/main" id="{2F740BE5-E022-D842-8D92-0C449B1B88F7}"/>
                    </a:ext>
                  </a:extLst>
                </p:cNvPr>
                <p:cNvSpPr/>
                <p:nvPr/>
              </p:nvSpPr>
              <p:spPr>
                <a:xfrm rot="2794783">
                  <a:off x="410123" y="2040433"/>
                  <a:ext cx="793853" cy="758460"/>
                </a:xfrm>
                <a:custGeom>
                  <a:avLst/>
                  <a:gdLst/>
                  <a:ahLst/>
                  <a:cxnLst/>
                  <a:rect l="l" t="t" r="r" b="b"/>
                  <a:pathLst>
                    <a:path w="36627" h="34994" extrusionOk="0">
                      <a:moveTo>
                        <a:pt x="26716" y="1"/>
                      </a:moveTo>
                      <a:cubicBezTo>
                        <a:pt x="23985" y="1"/>
                        <a:pt x="21395" y="1297"/>
                        <a:pt x="19781" y="3471"/>
                      </a:cubicBezTo>
                      <a:cubicBezTo>
                        <a:pt x="18614" y="2737"/>
                        <a:pt x="17246" y="2336"/>
                        <a:pt x="15845" y="2336"/>
                      </a:cubicBezTo>
                      <a:cubicBezTo>
                        <a:pt x="14311" y="2336"/>
                        <a:pt x="12776" y="2803"/>
                        <a:pt x="11542" y="3704"/>
                      </a:cubicBezTo>
                      <a:cubicBezTo>
                        <a:pt x="9674" y="5072"/>
                        <a:pt x="8440" y="7207"/>
                        <a:pt x="7939" y="9742"/>
                      </a:cubicBezTo>
                      <a:cubicBezTo>
                        <a:pt x="7372" y="9542"/>
                        <a:pt x="6772" y="9442"/>
                        <a:pt x="6172" y="9442"/>
                      </a:cubicBezTo>
                      <a:cubicBezTo>
                        <a:pt x="5271" y="9442"/>
                        <a:pt x="4437" y="9675"/>
                        <a:pt x="3670" y="10075"/>
                      </a:cubicBezTo>
                      <a:cubicBezTo>
                        <a:pt x="1368" y="11276"/>
                        <a:pt x="0" y="14078"/>
                        <a:pt x="367" y="16914"/>
                      </a:cubicBezTo>
                      <a:cubicBezTo>
                        <a:pt x="801" y="20249"/>
                        <a:pt x="3036" y="23385"/>
                        <a:pt x="6705" y="25753"/>
                      </a:cubicBezTo>
                      <a:cubicBezTo>
                        <a:pt x="7106" y="26020"/>
                        <a:pt x="7539" y="26287"/>
                        <a:pt x="7973" y="26520"/>
                      </a:cubicBezTo>
                      <a:cubicBezTo>
                        <a:pt x="7973" y="26554"/>
                        <a:pt x="7973" y="26554"/>
                        <a:pt x="7973" y="26587"/>
                      </a:cubicBezTo>
                      <a:cubicBezTo>
                        <a:pt x="9741" y="31924"/>
                        <a:pt x="13677" y="34993"/>
                        <a:pt x="18781" y="34993"/>
                      </a:cubicBezTo>
                      <a:cubicBezTo>
                        <a:pt x="24785" y="34993"/>
                        <a:pt x="31556" y="30590"/>
                        <a:pt x="34525" y="24719"/>
                      </a:cubicBezTo>
                      <a:cubicBezTo>
                        <a:pt x="35793" y="22284"/>
                        <a:pt x="36193" y="19982"/>
                        <a:pt x="35793" y="17948"/>
                      </a:cubicBezTo>
                      <a:cubicBezTo>
                        <a:pt x="35659" y="17214"/>
                        <a:pt x="35392" y="16547"/>
                        <a:pt x="35059" y="15913"/>
                      </a:cubicBezTo>
                      <a:cubicBezTo>
                        <a:pt x="35526" y="14745"/>
                        <a:pt x="35859" y="13478"/>
                        <a:pt x="36026" y="12210"/>
                      </a:cubicBezTo>
                      <a:cubicBezTo>
                        <a:pt x="36627" y="7307"/>
                        <a:pt x="34125" y="2470"/>
                        <a:pt x="30089" y="669"/>
                      </a:cubicBezTo>
                      <a:cubicBezTo>
                        <a:pt x="29055" y="235"/>
                        <a:pt x="27954" y="1"/>
                        <a:pt x="26820" y="1"/>
                      </a:cubicBezTo>
                      <a:cubicBezTo>
                        <a:pt x="26785" y="1"/>
                        <a:pt x="26750" y="1"/>
                        <a:pt x="26716" y="1"/>
                      </a:cubicBezTo>
                      <a:close/>
                    </a:path>
                  </a:pathLst>
                </a:custGeom>
                <a:solidFill>
                  <a:srgbClr val="FFFFFF"/>
                </a:solidFill>
                <a:ln w="28575" cap="flat" cmpd="sng">
                  <a:solidFill>
                    <a:srgbClr val="FFFFFF"/>
                  </a:solidFill>
                  <a:prstDash val="solid"/>
                  <a:round/>
                  <a:headEnd type="none" w="sm" len="sm"/>
                  <a:tailEnd type="none" w="sm" len="sm"/>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1482;p36">
                  <a:extLst>
                    <a:ext uri="{FF2B5EF4-FFF2-40B4-BE49-F238E27FC236}">
                      <a16:creationId xmlns:a16="http://schemas.microsoft.com/office/drawing/2014/main" id="{273DA1E3-286F-C04A-BC92-AEADDB459E5B}"/>
                    </a:ext>
                  </a:extLst>
                </p:cNvPr>
                <p:cNvSpPr/>
                <p:nvPr/>
              </p:nvSpPr>
              <p:spPr>
                <a:xfrm rot="2794783">
                  <a:off x="496774" y="2098560"/>
                  <a:ext cx="714310" cy="553489"/>
                </a:xfrm>
                <a:custGeom>
                  <a:avLst/>
                  <a:gdLst/>
                  <a:ahLst/>
                  <a:cxnLst/>
                  <a:rect l="l" t="t" r="r" b="b"/>
                  <a:pathLst>
                    <a:path w="32957" h="25537" extrusionOk="0">
                      <a:moveTo>
                        <a:pt x="24995" y="0"/>
                      </a:moveTo>
                      <a:cubicBezTo>
                        <a:pt x="21969" y="0"/>
                        <a:pt x="18886" y="1957"/>
                        <a:pt x="18447" y="4955"/>
                      </a:cubicBezTo>
                      <a:cubicBezTo>
                        <a:pt x="17745" y="3223"/>
                        <a:pt x="15896" y="2345"/>
                        <a:pt x="14011" y="2345"/>
                      </a:cubicBezTo>
                      <a:cubicBezTo>
                        <a:pt x="12848" y="2345"/>
                        <a:pt x="11671" y="2679"/>
                        <a:pt x="10741" y="3354"/>
                      </a:cubicBezTo>
                      <a:cubicBezTo>
                        <a:pt x="8306" y="5155"/>
                        <a:pt x="7405" y="8458"/>
                        <a:pt x="7639" y="11493"/>
                      </a:cubicBezTo>
                      <a:cubicBezTo>
                        <a:pt x="7147" y="10183"/>
                        <a:pt x="5737" y="9447"/>
                        <a:pt x="4339" y="9447"/>
                      </a:cubicBezTo>
                      <a:cubicBezTo>
                        <a:pt x="3745" y="9447"/>
                        <a:pt x="3153" y="9580"/>
                        <a:pt x="2635" y="9859"/>
                      </a:cubicBezTo>
                      <a:cubicBezTo>
                        <a:pt x="867" y="10759"/>
                        <a:pt x="0" y="12961"/>
                        <a:pt x="267" y="14929"/>
                      </a:cubicBezTo>
                      <a:cubicBezTo>
                        <a:pt x="1048" y="21058"/>
                        <a:pt x="9245" y="25537"/>
                        <a:pt x="15276" y="25537"/>
                      </a:cubicBezTo>
                      <a:cubicBezTo>
                        <a:pt x="15941" y="25537"/>
                        <a:pt x="16580" y="25482"/>
                        <a:pt x="17179" y="25370"/>
                      </a:cubicBezTo>
                      <a:cubicBezTo>
                        <a:pt x="20782" y="24669"/>
                        <a:pt x="24084" y="22701"/>
                        <a:pt x="26786" y="20200"/>
                      </a:cubicBezTo>
                      <a:cubicBezTo>
                        <a:pt x="29655" y="17564"/>
                        <a:pt x="32023" y="14129"/>
                        <a:pt x="32490" y="10259"/>
                      </a:cubicBezTo>
                      <a:cubicBezTo>
                        <a:pt x="32957" y="6390"/>
                        <a:pt x="31122" y="2087"/>
                        <a:pt x="27553" y="519"/>
                      </a:cubicBezTo>
                      <a:cubicBezTo>
                        <a:pt x="26749" y="166"/>
                        <a:pt x="25875" y="0"/>
                        <a:pt x="249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1" name="Google Shape;1483;p36">
                <a:extLst>
                  <a:ext uri="{FF2B5EF4-FFF2-40B4-BE49-F238E27FC236}">
                    <a16:creationId xmlns:a16="http://schemas.microsoft.com/office/drawing/2014/main" id="{DBAF2D6A-D229-A94E-83B7-6EA9CC0C4511}"/>
                  </a:ext>
                </a:extLst>
              </p:cNvPr>
              <p:cNvSpPr/>
              <p:nvPr/>
            </p:nvSpPr>
            <p:spPr>
              <a:xfrm rot="2794783">
                <a:off x="493864" y="2369165"/>
                <a:ext cx="537927" cy="407753"/>
              </a:xfrm>
              <a:custGeom>
                <a:avLst/>
                <a:gdLst/>
                <a:ahLst/>
                <a:cxnLst/>
                <a:rect l="l" t="t" r="r" b="b"/>
                <a:pathLst>
                  <a:path w="24819" h="18813" extrusionOk="0">
                    <a:moveTo>
                      <a:pt x="20337" y="1"/>
                    </a:moveTo>
                    <a:cubicBezTo>
                      <a:pt x="18749" y="1"/>
                      <a:pt x="17275" y="1067"/>
                      <a:pt x="16412" y="2409"/>
                    </a:cubicBezTo>
                    <a:cubicBezTo>
                      <a:pt x="15601" y="3671"/>
                      <a:pt x="15196" y="5150"/>
                      <a:pt x="14855" y="6625"/>
                    </a:cubicBezTo>
                    <a:lnTo>
                      <a:pt x="14855" y="6625"/>
                    </a:lnTo>
                    <a:cubicBezTo>
                      <a:pt x="14929" y="5502"/>
                      <a:pt x="13812" y="4398"/>
                      <a:pt x="12626" y="4398"/>
                    </a:cubicBezTo>
                    <a:cubicBezTo>
                      <a:pt x="12554" y="4398"/>
                      <a:pt x="12482" y="4402"/>
                      <a:pt x="12410" y="4410"/>
                    </a:cubicBezTo>
                    <a:cubicBezTo>
                      <a:pt x="11009" y="4544"/>
                      <a:pt x="9908" y="5911"/>
                      <a:pt x="9674" y="7312"/>
                    </a:cubicBezTo>
                    <a:cubicBezTo>
                      <a:pt x="9441" y="8713"/>
                      <a:pt x="9841" y="10148"/>
                      <a:pt x="10375" y="11482"/>
                    </a:cubicBezTo>
                    <a:cubicBezTo>
                      <a:pt x="8827" y="10557"/>
                      <a:pt x="6941" y="10056"/>
                      <a:pt x="5078" y="10056"/>
                    </a:cubicBezTo>
                    <a:cubicBezTo>
                      <a:pt x="3247" y="10056"/>
                      <a:pt x="1439" y="10540"/>
                      <a:pt x="1" y="11582"/>
                    </a:cubicBezTo>
                    <a:cubicBezTo>
                      <a:pt x="1712" y="16743"/>
                      <a:pt x="5256" y="18812"/>
                      <a:pt x="9141" y="18812"/>
                    </a:cubicBezTo>
                    <a:cubicBezTo>
                      <a:pt x="14572" y="18812"/>
                      <a:pt x="20667" y="14770"/>
                      <a:pt x="23351" y="9481"/>
                    </a:cubicBezTo>
                    <a:cubicBezTo>
                      <a:pt x="24218" y="7746"/>
                      <a:pt x="24818" y="5745"/>
                      <a:pt x="24451" y="3843"/>
                    </a:cubicBezTo>
                    <a:cubicBezTo>
                      <a:pt x="24051" y="1909"/>
                      <a:pt x="22517" y="141"/>
                      <a:pt x="20549" y="7"/>
                    </a:cubicBezTo>
                    <a:cubicBezTo>
                      <a:pt x="20478" y="3"/>
                      <a:pt x="20408" y="1"/>
                      <a:pt x="203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498872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31">
                                            <p:txEl>
                                              <p:pRg st="0" end="0"/>
                                            </p:txEl>
                                          </p:spTgt>
                                        </p:tgtEl>
                                        <p:attrNameLst>
                                          <p:attrName>style.visibility</p:attrName>
                                        </p:attrNameLst>
                                      </p:cBhvr>
                                      <p:to>
                                        <p:strVal val="visible"/>
                                      </p:to>
                                    </p:set>
                                    <p:animEffect transition="in" filter="fade">
                                      <p:cBhvr>
                                        <p:cTn id="7" dur="1000"/>
                                        <p:tgtEl>
                                          <p:spTgt spid="1731">
                                            <p:txEl>
                                              <p:pRg st="0" end="0"/>
                                            </p:txEl>
                                          </p:spTgt>
                                        </p:tgtEl>
                                      </p:cBhvr>
                                    </p:animEffect>
                                    <p:anim calcmode="lin" valueType="num">
                                      <p:cBhvr>
                                        <p:cTn id="8" dur="1000" fill="hold"/>
                                        <p:tgtEl>
                                          <p:spTgt spid="173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73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1"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6205"/>
        <p:cNvGrpSpPr/>
        <p:nvPr/>
      </p:nvGrpSpPr>
      <p:grpSpPr>
        <a:xfrm>
          <a:off x="0" y="0"/>
          <a:ext cx="0" cy="0"/>
          <a:chOff x="0" y="0"/>
          <a:chExt cx="0" cy="0"/>
        </a:xfrm>
      </p:grpSpPr>
      <p:sp>
        <p:nvSpPr>
          <p:cNvPr id="886" name="Google Shape;26206;p57">
            <a:extLst>
              <a:ext uri="{FF2B5EF4-FFF2-40B4-BE49-F238E27FC236}">
                <a16:creationId xmlns:a16="http://schemas.microsoft.com/office/drawing/2014/main" id="{2EEB6095-D0C5-4FC7-A6F3-E945627A21F6}"/>
              </a:ext>
            </a:extLst>
          </p:cNvPr>
          <p:cNvSpPr/>
          <p:nvPr/>
        </p:nvSpPr>
        <p:spPr>
          <a:xfrm rot="5420972">
            <a:off x="3370633" y="1311028"/>
            <a:ext cx="2325995" cy="3341732"/>
          </a:xfrm>
          <a:custGeom>
            <a:avLst/>
            <a:gdLst/>
            <a:ahLst/>
            <a:cxnLst/>
            <a:rect l="l" t="t" r="r" b="b"/>
            <a:pathLst>
              <a:path w="16251" h="18597" extrusionOk="0">
                <a:moveTo>
                  <a:pt x="10544" y="1"/>
                </a:moveTo>
                <a:cubicBezTo>
                  <a:pt x="10410" y="1"/>
                  <a:pt x="10410" y="156"/>
                  <a:pt x="10266" y="156"/>
                </a:cubicBezTo>
                <a:cubicBezTo>
                  <a:pt x="10121" y="156"/>
                  <a:pt x="10121" y="57"/>
                  <a:pt x="9977" y="57"/>
                </a:cubicBezTo>
                <a:cubicBezTo>
                  <a:pt x="9832" y="57"/>
                  <a:pt x="9832" y="201"/>
                  <a:pt x="9688" y="201"/>
                </a:cubicBezTo>
                <a:cubicBezTo>
                  <a:pt x="9543" y="201"/>
                  <a:pt x="9543" y="368"/>
                  <a:pt x="9399" y="368"/>
                </a:cubicBezTo>
                <a:cubicBezTo>
                  <a:pt x="9254" y="368"/>
                  <a:pt x="9254" y="201"/>
                  <a:pt x="9110" y="201"/>
                </a:cubicBezTo>
                <a:cubicBezTo>
                  <a:pt x="8965" y="201"/>
                  <a:pt x="8965" y="90"/>
                  <a:pt x="8820" y="90"/>
                </a:cubicBezTo>
                <a:cubicBezTo>
                  <a:pt x="8675" y="90"/>
                  <a:pt x="8675" y="45"/>
                  <a:pt x="8531" y="45"/>
                </a:cubicBezTo>
                <a:cubicBezTo>
                  <a:pt x="8386" y="45"/>
                  <a:pt x="8386" y="101"/>
                  <a:pt x="8242" y="101"/>
                </a:cubicBezTo>
                <a:cubicBezTo>
                  <a:pt x="8097" y="101"/>
                  <a:pt x="8097" y="57"/>
                  <a:pt x="7953" y="57"/>
                </a:cubicBezTo>
                <a:cubicBezTo>
                  <a:pt x="7808" y="57"/>
                  <a:pt x="7808" y="268"/>
                  <a:pt x="7664" y="268"/>
                </a:cubicBezTo>
                <a:cubicBezTo>
                  <a:pt x="7519" y="268"/>
                  <a:pt x="7519" y="134"/>
                  <a:pt x="7375" y="134"/>
                </a:cubicBezTo>
                <a:cubicBezTo>
                  <a:pt x="7230" y="134"/>
                  <a:pt x="7230" y="123"/>
                  <a:pt x="7085" y="123"/>
                </a:cubicBezTo>
                <a:cubicBezTo>
                  <a:pt x="6952" y="123"/>
                  <a:pt x="6952" y="168"/>
                  <a:pt x="6807" y="168"/>
                </a:cubicBezTo>
                <a:cubicBezTo>
                  <a:pt x="6663" y="168"/>
                  <a:pt x="6663" y="223"/>
                  <a:pt x="6518" y="223"/>
                </a:cubicBezTo>
                <a:cubicBezTo>
                  <a:pt x="6374" y="223"/>
                  <a:pt x="6374" y="368"/>
                  <a:pt x="6229" y="368"/>
                </a:cubicBezTo>
                <a:cubicBezTo>
                  <a:pt x="6084" y="368"/>
                  <a:pt x="6084" y="123"/>
                  <a:pt x="5939" y="123"/>
                </a:cubicBezTo>
                <a:cubicBezTo>
                  <a:pt x="5795" y="123"/>
                  <a:pt x="5795" y="146"/>
                  <a:pt x="5650" y="146"/>
                </a:cubicBezTo>
                <a:cubicBezTo>
                  <a:pt x="5506" y="146"/>
                  <a:pt x="5506" y="212"/>
                  <a:pt x="5361" y="212"/>
                </a:cubicBezTo>
                <a:cubicBezTo>
                  <a:pt x="5217" y="212"/>
                  <a:pt x="5217" y="79"/>
                  <a:pt x="5072" y="79"/>
                </a:cubicBezTo>
                <a:cubicBezTo>
                  <a:pt x="4928" y="79"/>
                  <a:pt x="4928" y="257"/>
                  <a:pt x="4783" y="257"/>
                </a:cubicBezTo>
                <a:cubicBezTo>
                  <a:pt x="4639" y="257"/>
                  <a:pt x="4639" y="101"/>
                  <a:pt x="4494" y="101"/>
                </a:cubicBezTo>
                <a:cubicBezTo>
                  <a:pt x="4349" y="101"/>
                  <a:pt x="4349" y="268"/>
                  <a:pt x="4204" y="268"/>
                </a:cubicBezTo>
                <a:cubicBezTo>
                  <a:pt x="4071" y="268"/>
                  <a:pt x="4071" y="235"/>
                  <a:pt x="3927" y="235"/>
                </a:cubicBezTo>
                <a:cubicBezTo>
                  <a:pt x="3782" y="235"/>
                  <a:pt x="3782" y="168"/>
                  <a:pt x="3638" y="168"/>
                </a:cubicBezTo>
                <a:cubicBezTo>
                  <a:pt x="3493" y="168"/>
                  <a:pt x="3493" y="334"/>
                  <a:pt x="3348" y="334"/>
                </a:cubicBezTo>
                <a:cubicBezTo>
                  <a:pt x="3203" y="334"/>
                  <a:pt x="3203" y="201"/>
                  <a:pt x="3059" y="201"/>
                </a:cubicBezTo>
                <a:cubicBezTo>
                  <a:pt x="2914" y="201"/>
                  <a:pt x="2914" y="35"/>
                  <a:pt x="2770" y="35"/>
                </a:cubicBezTo>
                <a:cubicBezTo>
                  <a:pt x="2625" y="35"/>
                  <a:pt x="2625" y="235"/>
                  <a:pt x="2481" y="235"/>
                </a:cubicBezTo>
                <a:cubicBezTo>
                  <a:pt x="2336" y="235"/>
                  <a:pt x="2336" y="90"/>
                  <a:pt x="2192" y="90"/>
                </a:cubicBezTo>
                <a:cubicBezTo>
                  <a:pt x="2047" y="90"/>
                  <a:pt x="2047" y="279"/>
                  <a:pt x="1902" y="279"/>
                </a:cubicBezTo>
                <a:cubicBezTo>
                  <a:pt x="1757" y="279"/>
                  <a:pt x="1757" y="23"/>
                  <a:pt x="1613" y="23"/>
                </a:cubicBezTo>
                <a:lnTo>
                  <a:pt x="1335" y="23"/>
                </a:lnTo>
                <a:cubicBezTo>
                  <a:pt x="1191" y="23"/>
                  <a:pt x="1191" y="156"/>
                  <a:pt x="1046" y="156"/>
                </a:cubicBezTo>
                <a:cubicBezTo>
                  <a:pt x="901" y="156"/>
                  <a:pt x="901" y="67"/>
                  <a:pt x="756" y="67"/>
                </a:cubicBezTo>
                <a:cubicBezTo>
                  <a:pt x="612" y="67"/>
                  <a:pt x="612" y="223"/>
                  <a:pt x="467" y="223"/>
                </a:cubicBezTo>
                <a:cubicBezTo>
                  <a:pt x="350" y="223"/>
                  <a:pt x="246" y="75"/>
                  <a:pt x="158" y="75"/>
                </a:cubicBezTo>
                <a:cubicBezTo>
                  <a:pt x="138" y="75"/>
                  <a:pt x="119" y="83"/>
                  <a:pt x="101" y="101"/>
                </a:cubicBezTo>
                <a:cubicBezTo>
                  <a:pt x="0" y="201"/>
                  <a:pt x="134" y="334"/>
                  <a:pt x="134" y="479"/>
                </a:cubicBezTo>
                <a:cubicBezTo>
                  <a:pt x="134" y="624"/>
                  <a:pt x="67" y="624"/>
                  <a:pt x="67" y="769"/>
                </a:cubicBezTo>
                <a:cubicBezTo>
                  <a:pt x="67" y="913"/>
                  <a:pt x="234" y="913"/>
                  <a:pt x="234" y="1058"/>
                </a:cubicBezTo>
                <a:cubicBezTo>
                  <a:pt x="234" y="1202"/>
                  <a:pt x="78" y="1202"/>
                  <a:pt x="78" y="1347"/>
                </a:cubicBezTo>
                <a:cubicBezTo>
                  <a:pt x="78" y="1491"/>
                  <a:pt x="56" y="1491"/>
                  <a:pt x="56" y="1636"/>
                </a:cubicBezTo>
                <a:cubicBezTo>
                  <a:pt x="56" y="1780"/>
                  <a:pt x="12" y="1780"/>
                  <a:pt x="12" y="1925"/>
                </a:cubicBezTo>
                <a:cubicBezTo>
                  <a:pt x="12" y="2069"/>
                  <a:pt x="334" y="2069"/>
                  <a:pt x="334" y="2214"/>
                </a:cubicBezTo>
                <a:cubicBezTo>
                  <a:pt x="334" y="2359"/>
                  <a:pt x="301" y="2359"/>
                  <a:pt x="301" y="2504"/>
                </a:cubicBezTo>
                <a:cubicBezTo>
                  <a:pt x="301" y="2648"/>
                  <a:pt x="267" y="2648"/>
                  <a:pt x="267" y="2793"/>
                </a:cubicBezTo>
                <a:cubicBezTo>
                  <a:pt x="267" y="2937"/>
                  <a:pt x="279" y="2937"/>
                  <a:pt x="279" y="3082"/>
                </a:cubicBezTo>
                <a:cubicBezTo>
                  <a:pt x="279" y="3226"/>
                  <a:pt x="145" y="3226"/>
                  <a:pt x="145" y="3371"/>
                </a:cubicBezTo>
                <a:cubicBezTo>
                  <a:pt x="145" y="3515"/>
                  <a:pt x="22" y="3515"/>
                  <a:pt x="22" y="3660"/>
                </a:cubicBezTo>
                <a:cubicBezTo>
                  <a:pt x="22" y="3804"/>
                  <a:pt x="134" y="3804"/>
                  <a:pt x="134" y="3950"/>
                </a:cubicBezTo>
                <a:cubicBezTo>
                  <a:pt x="134" y="4094"/>
                  <a:pt x="89" y="4094"/>
                  <a:pt x="89" y="4239"/>
                </a:cubicBezTo>
                <a:cubicBezTo>
                  <a:pt x="89" y="4383"/>
                  <a:pt x="167" y="4383"/>
                  <a:pt x="167" y="4528"/>
                </a:cubicBezTo>
                <a:cubicBezTo>
                  <a:pt x="167" y="4672"/>
                  <a:pt x="267" y="4672"/>
                  <a:pt x="267" y="4817"/>
                </a:cubicBezTo>
                <a:cubicBezTo>
                  <a:pt x="267" y="4961"/>
                  <a:pt x="334" y="4961"/>
                  <a:pt x="334" y="5106"/>
                </a:cubicBezTo>
                <a:cubicBezTo>
                  <a:pt x="334" y="5250"/>
                  <a:pt x="223" y="5250"/>
                  <a:pt x="223" y="5395"/>
                </a:cubicBezTo>
                <a:cubicBezTo>
                  <a:pt x="223" y="5540"/>
                  <a:pt x="101" y="5540"/>
                  <a:pt x="101" y="5685"/>
                </a:cubicBezTo>
                <a:cubicBezTo>
                  <a:pt x="101" y="5829"/>
                  <a:pt x="345" y="5829"/>
                  <a:pt x="345" y="5974"/>
                </a:cubicBezTo>
                <a:cubicBezTo>
                  <a:pt x="345" y="6118"/>
                  <a:pt x="190" y="6118"/>
                  <a:pt x="190" y="6263"/>
                </a:cubicBezTo>
                <a:cubicBezTo>
                  <a:pt x="190" y="6407"/>
                  <a:pt x="156" y="6407"/>
                  <a:pt x="156" y="6552"/>
                </a:cubicBezTo>
                <a:cubicBezTo>
                  <a:pt x="156" y="6696"/>
                  <a:pt x="234" y="6696"/>
                  <a:pt x="234" y="6841"/>
                </a:cubicBezTo>
                <a:cubicBezTo>
                  <a:pt x="234" y="6985"/>
                  <a:pt x="190" y="6985"/>
                  <a:pt x="190" y="7130"/>
                </a:cubicBezTo>
                <a:cubicBezTo>
                  <a:pt x="190" y="7275"/>
                  <a:pt x="111" y="7275"/>
                  <a:pt x="111" y="7420"/>
                </a:cubicBezTo>
                <a:cubicBezTo>
                  <a:pt x="111" y="7564"/>
                  <a:pt x="12" y="7564"/>
                  <a:pt x="12" y="7709"/>
                </a:cubicBezTo>
                <a:cubicBezTo>
                  <a:pt x="12" y="7865"/>
                  <a:pt x="89" y="7865"/>
                  <a:pt x="89" y="8009"/>
                </a:cubicBezTo>
                <a:cubicBezTo>
                  <a:pt x="89" y="8154"/>
                  <a:pt x="223" y="8154"/>
                  <a:pt x="223" y="8298"/>
                </a:cubicBezTo>
                <a:cubicBezTo>
                  <a:pt x="223" y="8443"/>
                  <a:pt x="212" y="8443"/>
                  <a:pt x="212" y="8587"/>
                </a:cubicBezTo>
                <a:cubicBezTo>
                  <a:pt x="212" y="8732"/>
                  <a:pt x="356" y="8732"/>
                  <a:pt x="356" y="8876"/>
                </a:cubicBezTo>
                <a:cubicBezTo>
                  <a:pt x="356" y="9021"/>
                  <a:pt x="123" y="9021"/>
                  <a:pt x="123" y="9165"/>
                </a:cubicBezTo>
                <a:cubicBezTo>
                  <a:pt x="123" y="9310"/>
                  <a:pt x="67" y="9310"/>
                  <a:pt x="67" y="9455"/>
                </a:cubicBezTo>
                <a:cubicBezTo>
                  <a:pt x="67" y="9600"/>
                  <a:pt x="45" y="9600"/>
                  <a:pt x="45" y="9744"/>
                </a:cubicBezTo>
                <a:cubicBezTo>
                  <a:pt x="45" y="9889"/>
                  <a:pt x="190" y="9889"/>
                  <a:pt x="190" y="10033"/>
                </a:cubicBezTo>
                <a:cubicBezTo>
                  <a:pt x="190" y="10178"/>
                  <a:pt x="67" y="10178"/>
                  <a:pt x="67" y="10322"/>
                </a:cubicBezTo>
                <a:lnTo>
                  <a:pt x="67" y="10611"/>
                </a:lnTo>
                <a:cubicBezTo>
                  <a:pt x="67" y="10756"/>
                  <a:pt x="12" y="10756"/>
                  <a:pt x="12" y="10900"/>
                </a:cubicBezTo>
                <a:cubicBezTo>
                  <a:pt x="12" y="11045"/>
                  <a:pt x="334" y="11045"/>
                  <a:pt x="334" y="11190"/>
                </a:cubicBezTo>
                <a:cubicBezTo>
                  <a:pt x="334" y="11335"/>
                  <a:pt x="134" y="11335"/>
                  <a:pt x="134" y="11479"/>
                </a:cubicBezTo>
                <a:cubicBezTo>
                  <a:pt x="134" y="11624"/>
                  <a:pt x="223" y="11624"/>
                  <a:pt x="223" y="11768"/>
                </a:cubicBezTo>
                <a:cubicBezTo>
                  <a:pt x="223" y="11913"/>
                  <a:pt x="200" y="11913"/>
                  <a:pt x="200" y="12057"/>
                </a:cubicBezTo>
                <a:cubicBezTo>
                  <a:pt x="200" y="12202"/>
                  <a:pt x="12" y="12202"/>
                  <a:pt x="12" y="12346"/>
                </a:cubicBezTo>
                <a:cubicBezTo>
                  <a:pt x="12" y="12491"/>
                  <a:pt x="289" y="12491"/>
                  <a:pt x="289" y="12636"/>
                </a:cubicBezTo>
                <a:cubicBezTo>
                  <a:pt x="289" y="12781"/>
                  <a:pt x="345" y="12781"/>
                  <a:pt x="345" y="12925"/>
                </a:cubicBezTo>
                <a:cubicBezTo>
                  <a:pt x="345" y="13070"/>
                  <a:pt x="301" y="13070"/>
                  <a:pt x="301" y="13214"/>
                </a:cubicBezTo>
                <a:cubicBezTo>
                  <a:pt x="301" y="13359"/>
                  <a:pt x="312" y="13359"/>
                  <a:pt x="312" y="13503"/>
                </a:cubicBezTo>
                <a:cubicBezTo>
                  <a:pt x="312" y="13648"/>
                  <a:pt x="267" y="13648"/>
                  <a:pt x="267" y="13792"/>
                </a:cubicBezTo>
                <a:cubicBezTo>
                  <a:pt x="267" y="13937"/>
                  <a:pt x="145" y="13937"/>
                  <a:pt x="145" y="14081"/>
                </a:cubicBezTo>
                <a:cubicBezTo>
                  <a:pt x="145" y="14226"/>
                  <a:pt x="167" y="14226"/>
                  <a:pt x="167" y="14371"/>
                </a:cubicBezTo>
                <a:cubicBezTo>
                  <a:pt x="167" y="14516"/>
                  <a:pt x="312" y="14516"/>
                  <a:pt x="312" y="14660"/>
                </a:cubicBezTo>
                <a:cubicBezTo>
                  <a:pt x="312" y="14805"/>
                  <a:pt x="123" y="14805"/>
                  <a:pt x="123" y="14949"/>
                </a:cubicBezTo>
                <a:cubicBezTo>
                  <a:pt x="123" y="15094"/>
                  <a:pt x="89" y="15094"/>
                  <a:pt x="89" y="15227"/>
                </a:cubicBezTo>
                <a:cubicBezTo>
                  <a:pt x="89" y="15372"/>
                  <a:pt x="78" y="15372"/>
                  <a:pt x="78" y="15517"/>
                </a:cubicBezTo>
                <a:cubicBezTo>
                  <a:pt x="78" y="15661"/>
                  <a:pt x="167" y="15661"/>
                  <a:pt x="167" y="15806"/>
                </a:cubicBezTo>
                <a:cubicBezTo>
                  <a:pt x="167" y="15950"/>
                  <a:pt x="289" y="15950"/>
                  <a:pt x="289" y="16095"/>
                </a:cubicBezTo>
                <a:cubicBezTo>
                  <a:pt x="289" y="16239"/>
                  <a:pt x="345" y="16239"/>
                  <a:pt x="345" y="16384"/>
                </a:cubicBezTo>
                <a:cubicBezTo>
                  <a:pt x="345" y="16528"/>
                  <a:pt x="145" y="16528"/>
                  <a:pt x="145" y="16673"/>
                </a:cubicBezTo>
                <a:cubicBezTo>
                  <a:pt x="145" y="16817"/>
                  <a:pt x="267" y="16817"/>
                  <a:pt x="267" y="16962"/>
                </a:cubicBezTo>
                <a:cubicBezTo>
                  <a:pt x="267" y="17107"/>
                  <a:pt x="89" y="17107"/>
                  <a:pt x="89" y="17252"/>
                </a:cubicBezTo>
                <a:cubicBezTo>
                  <a:pt x="89" y="17396"/>
                  <a:pt x="334" y="17396"/>
                  <a:pt x="334" y="17541"/>
                </a:cubicBezTo>
                <a:cubicBezTo>
                  <a:pt x="334" y="17685"/>
                  <a:pt x="178" y="17685"/>
                  <a:pt x="178" y="17830"/>
                </a:cubicBezTo>
                <a:cubicBezTo>
                  <a:pt x="178" y="17974"/>
                  <a:pt x="134" y="17974"/>
                  <a:pt x="134" y="18119"/>
                </a:cubicBezTo>
                <a:cubicBezTo>
                  <a:pt x="134" y="18263"/>
                  <a:pt x="22" y="18375"/>
                  <a:pt x="123" y="18475"/>
                </a:cubicBezTo>
                <a:cubicBezTo>
                  <a:pt x="205" y="18557"/>
                  <a:pt x="288" y="18564"/>
                  <a:pt x="395" y="18564"/>
                </a:cubicBezTo>
                <a:cubicBezTo>
                  <a:pt x="418" y="18564"/>
                  <a:pt x="442" y="18564"/>
                  <a:pt x="467" y="18564"/>
                </a:cubicBezTo>
                <a:cubicBezTo>
                  <a:pt x="612" y="18564"/>
                  <a:pt x="612" y="18263"/>
                  <a:pt x="756" y="18263"/>
                </a:cubicBezTo>
                <a:cubicBezTo>
                  <a:pt x="901" y="18263"/>
                  <a:pt x="901" y="18453"/>
                  <a:pt x="1046" y="18453"/>
                </a:cubicBezTo>
                <a:cubicBezTo>
                  <a:pt x="1191" y="18453"/>
                  <a:pt x="1191" y="18419"/>
                  <a:pt x="1335" y="18419"/>
                </a:cubicBezTo>
                <a:cubicBezTo>
                  <a:pt x="1480" y="18419"/>
                  <a:pt x="1480" y="18241"/>
                  <a:pt x="1624" y="18241"/>
                </a:cubicBezTo>
                <a:cubicBezTo>
                  <a:pt x="1769" y="18241"/>
                  <a:pt x="1769" y="18431"/>
                  <a:pt x="1913" y="18431"/>
                </a:cubicBezTo>
                <a:cubicBezTo>
                  <a:pt x="2058" y="18431"/>
                  <a:pt x="2058" y="18475"/>
                  <a:pt x="2202" y="18475"/>
                </a:cubicBezTo>
                <a:cubicBezTo>
                  <a:pt x="2347" y="18475"/>
                  <a:pt x="2347" y="18520"/>
                  <a:pt x="2492" y="18520"/>
                </a:cubicBezTo>
                <a:cubicBezTo>
                  <a:pt x="2637" y="18520"/>
                  <a:pt x="2637" y="18230"/>
                  <a:pt x="2781" y="18230"/>
                </a:cubicBezTo>
                <a:cubicBezTo>
                  <a:pt x="2926" y="18230"/>
                  <a:pt x="2926" y="18486"/>
                  <a:pt x="3070" y="18486"/>
                </a:cubicBezTo>
                <a:cubicBezTo>
                  <a:pt x="3215" y="18486"/>
                  <a:pt x="3215" y="18453"/>
                  <a:pt x="3359" y="18453"/>
                </a:cubicBezTo>
                <a:cubicBezTo>
                  <a:pt x="3504" y="18453"/>
                  <a:pt x="3504" y="18597"/>
                  <a:pt x="3638" y="18597"/>
                </a:cubicBezTo>
                <a:cubicBezTo>
                  <a:pt x="3782" y="18597"/>
                  <a:pt x="3782" y="18352"/>
                  <a:pt x="3927" y="18352"/>
                </a:cubicBezTo>
                <a:cubicBezTo>
                  <a:pt x="4071" y="18352"/>
                  <a:pt x="4071" y="18286"/>
                  <a:pt x="4216" y="18286"/>
                </a:cubicBezTo>
                <a:cubicBezTo>
                  <a:pt x="4360" y="18286"/>
                  <a:pt x="4360" y="18342"/>
                  <a:pt x="4505" y="18342"/>
                </a:cubicBezTo>
                <a:cubicBezTo>
                  <a:pt x="4649" y="18342"/>
                  <a:pt x="4649" y="18330"/>
                  <a:pt x="4794" y="18330"/>
                </a:cubicBezTo>
                <a:cubicBezTo>
                  <a:pt x="4938" y="18330"/>
                  <a:pt x="4938" y="18453"/>
                  <a:pt x="5083" y="18453"/>
                </a:cubicBezTo>
                <a:cubicBezTo>
                  <a:pt x="5228" y="18453"/>
                  <a:pt x="5228" y="18275"/>
                  <a:pt x="5373" y="18275"/>
                </a:cubicBezTo>
                <a:cubicBezTo>
                  <a:pt x="5517" y="18275"/>
                  <a:pt x="5517" y="18431"/>
                  <a:pt x="5662" y="18431"/>
                </a:cubicBezTo>
                <a:cubicBezTo>
                  <a:pt x="5806" y="18431"/>
                  <a:pt x="5806" y="18241"/>
                  <a:pt x="5951" y="18241"/>
                </a:cubicBezTo>
                <a:cubicBezTo>
                  <a:pt x="6095" y="18241"/>
                  <a:pt x="6095" y="18553"/>
                  <a:pt x="6240" y="18553"/>
                </a:cubicBezTo>
                <a:cubicBezTo>
                  <a:pt x="6384" y="18553"/>
                  <a:pt x="6384" y="18297"/>
                  <a:pt x="6529" y="18297"/>
                </a:cubicBezTo>
                <a:cubicBezTo>
                  <a:pt x="6673" y="18297"/>
                  <a:pt x="6673" y="18364"/>
                  <a:pt x="6818" y="18364"/>
                </a:cubicBezTo>
                <a:cubicBezTo>
                  <a:pt x="6963" y="18364"/>
                  <a:pt x="6963" y="18330"/>
                  <a:pt x="7108" y="18330"/>
                </a:cubicBezTo>
                <a:cubicBezTo>
                  <a:pt x="7241" y="18330"/>
                  <a:pt x="7241" y="18453"/>
                  <a:pt x="7385" y="18453"/>
                </a:cubicBezTo>
                <a:cubicBezTo>
                  <a:pt x="7530" y="18453"/>
                  <a:pt x="7530" y="18497"/>
                  <a:pt x="7674" y="18497"/>
                </a:cubicBezTo>
                <a:cubicBezTo>
                  <a:pt x="7819" y="18497"/>
                  <a:pt x="7819" y="18564"/>
                  <a:pt x="7964" y="18564"/>
                </a:cubicBezTo>
                <a:cubicBezTo>
                  <a:pt x="8109" y="18564"/>
                  <a:pt x="8109" y="18297"/>
                  <a:pt x="8253" y="18297"/>
                </a:cubicBezTo>
                <a:cubicBezTo>
                  <a:pt x="8398" y="18297"/>
                  <a:pt x="8398" y="18564"/>
                  <a:pt x="8542" y="18564"/>
                </a:cubicBezTo>
                <a:cubicBezTo>
                  <a:pt x="8687" y="18564"/>
                  <a:pt x="8687" y="18263"/>
                  <a:pt x="8831" y="18263"/>
                </a:cubicBezTo>
                <a:cubicBezTo>
                  <a:pt x="8976" y="18263"/>
                  <a:pt x="8976" y="18520"/>
                  <a:pt x="9120" y="18520"/>
                </a:cubicBezTo>
                <a:cubicBezTo>
                  <a:pt x="9265" y="18520"/>
                  <a:pt x="9265" y="18486"/>
                  <a:pt x="9410" y="18486"/>
                </a:cubicBezTo>
                <a:cubicBezTo>
                  <a:pt x="9555" y="18486"/>
                  <a:pt x="9555" y="18441"/>
                  <a:pt x="9699" y="18441"/>
                </a:cubicBezTo>
                <a:cubicBezTo>
                  <a:pt x="9844" y="18441"/>
                  <a:pt x="9844" y="18408"/>
                  <a:pt x="9988" y="18408"/>
                </a:cubicBezTo>
                <a:cubicBezTo>
                  <a:pt x="10133" y="18408"/>
                  <a:pt x="10133" y="18386"/>
                  <a:pt x="10277" y="18386"/>
                </a:cubicBezTo>
                <a:cubicBezTo>
                  <a:pt x="10410" y="18386"/>
                  <a:pt x="10410" y="18530"/>
                  <a:pt x="10556" y="18530"/>
                </a:cubicBezTo>
                <a:cubicBezTo>
                  <a:pt x="10700" y="18530"/>
                  <a:pt x="10700" y="18508"/>
                  <a:pt x="10845" y="18508"/>
                </a:cubicBezTo>
                <a:cubicBezTo>
                  <a:pt x="10989" y="18508"/>
                  <a:pt x="10989" y="18464"/>
                  <a:pt x="11134" y="18464"/>
                </a:cubicBezTo>
                <a:cubicBezTo>
                  <a:pt x="11278" y="18464"/>
                  <a:pt x="11278" y="18520"/>
                  <a:pt x="11423" y="18520"/>
                </a:cubicBezTo>
                <a:cubicBezTo>
                  <a:pt x="11567" y="18520"/>
                  <a:pt x="11567" y="18464"/>
                  <a:pt x="11712" y="18464"/>
                </a:cubicBezTo>
                <a:cubicBezTo>
                  <a:pt x="11856" y="18464"/>
                  <a:pt x="11856" y="18352"/>
                  <a:pt x="12001" y="18352"/>
                </a:cubicBezTo>
                <a:cubicBezTo>
                  <a:pt x="12146" y="18352"/>
                  <a:pt x="12146" y="18564"/>
                  <a:pt x="12291" y="18564"/>
                </a:cubicBezTo>
                <a:cubicBezTo>
                  <a:pt x="12435" y="18564"/>
                  <a:pt x="12435" y="18453"/>
                  <a:pt x="12580" y="18453"/>
                </a:cubicBezTo>
                <a:cubicBezTo>
                  <a:pt x="12724" y="18453"/>
                  <a:pt x="12724" y="18297"/>
                  <a:pt x="12869" y="18297"/>
                </a:cubicBezTo>
                <a:cubicBezTo>
                  <a:pt x="13002" y="18297"/>
                  <a:pt x="13002" y="18342"/>
                  <a:pt x="13147" y="18342"/>
                </a:cubicBezTo>
                <a:cubicBezTo>
                  <a:pt x="13292" y="18342"/>
                  <a:pt x="13292" y="18297"/>
                  <a:pt x="13436" y="18297"/>
                </a:cubicBezTo>
                <a:cubicBezTo>
                  <a:pt x="13581" y="18297"/>
                  <a:pt x="13581" y="18520"/>
                  <a:pt x="13725" y="18520"/>
                </a:cubicBezTo>
                <a:cubicBezTo>
                  <a:pt x="13870" y="18520"/>
                  <a:pt x="13870" y="18364"/>
                  <a:pt x="14014" y="18364"/>
                </a:cubicBezTo>
                <a:cubicBezTo>
                  <a:pt x="14159" y="18364"/>
                  <a:pt x="14159" y="18263"/>
                  <a:pt x="14303" y="18263"/>
                </a:cubicBezTo>
                <a:cubicBezTo>
                  <a:pt x="14448" y="18263"/>
                  <a:pt x="14448" y="18308"/>
                  <a:pt x="14592" y="18308"/>
                </a:cubicBezTo>
                <a:cubicBezTo>
                  <a:pt x="14737" y="18308"/>
                  <a:pt x="14737" y="18241"/>
                  <a:pt x="14882" y="18241"/>
                </a:cubicBezTo>
                <a:cubicBezTo>
                  <a:pt x="15027" y="18241"/>
                  <a:pt x="15027" y="18464"/>
                  <a:pt x="15171" y="18464"/>
                </a:cubicBezTo>
                <a:cubicBezTo>
                  <a:pt x="15316" y="18464"/>
                  <a:pt x="15316" y="18553"/>
                  <a:pt x="15449" y="18553"/>
                </a:cubicBezTo>
                <a:cubicBezTo>
                  <a:pt x="15593" y="18553"/>
                  <a:pt x="15593" y="18486"/>
                  <a:pt x="15738" y="18486"/>
                </a:cubicBezTo>
                <a:cubicBezTo>
                  <a:pt x="15883" y="18486"/>
                  <a:pt x="15805" y="18386"/>
                  <a:pt x="15905" y="18286"/>
                </a:cubicBezTo>
                <a:cubicBezTo>
                  <a:pt x="16005" y="18186"/>
                  <a:pt x="15850" y="18219"/>
                  <a:pt x="15860" y="18108"/>
                </a:cubicBezTo>
                <a:cubicBezTo>
                  <a:pt x="15860" y="17963"/>
                  <a:pt x="16139" y="17974"/>
                  <a:pt x="16139" y="17830"/>
                </a:cubicBezTo>
                <a:cubicBezTo>
                  <a:pt x="16139" y="17685"/>
                  <a:pt x="15883" y="17685"/>
                  <a:pt x="15883" y="17541"/>
                </a:cubicBezTo>
                <a:cubicBezTo>
                  <a:pt x="15883" y="17396"/>
                  <a:pt x="16038" y="17396"/>
                  <a:pt x="16038" y="17252"/>
                </a:cubicBezTo>
                <a:cubicBezTo>
                  <a:pt x="16038" y="17107"/>
                  <a:pt x="16206" y="17107"/>
                  <a:pt x="16206" y="16962"/>
                </a:cubicBezTo>
                <a:cubicBezTo>
                  <a:pt x="16206" y="16817"/>
                  <a:pt x="16150" y="16817"/>
                  <a:pt x="16150" y="16673"/>
                </a:cubicBezTo>
                <a:cubicBezTo>
                  <a:pt x="16150" y="16528"/>
                  <a:pt x="15927" y="16528"/>
                  <a:pt x="15927" y="16384"/>
                </a:cubicBezTo>
                <a:cubicBezTo>
                  <a:pt x="15927" y="16239"/>
                  <a:pt x="16061" y="16239"/>
                  <a:pt x="16061" y="16095"/>
                </a:cubicBezTo>
                <a:cubicBezTo>
                  <a:pt x="16061" y="15950"/>
                  <a:pt x="16016" y="15950"/>
                  <a:pt x="16016" y="15806"/>
                </a:cubicBezTo>
                <a:cubicBezTo>
                  <a:pt x="16016" y="15661"/>
                  <a:pt x="16194" y="15661"/>
                  <a:pt x="16194" y="15517"/>
                </a:cubicBezTo>
                <a:cubicBezTo>
                  <a:pt x="16194" y="15372"/>
                  <a:pt x="16094" y="15372"/>
                  <a:pt x="16094" y="15227"/>
                </a:cubicBezTo>
                <a:cubicBezTo>
                  <a:pt x="16094" y="15082"/>
                  <a:pt x="15983" y="15082"/>
                  <a:pt x="15983" y="14938"/>
                </a:cubicBezTo>
                <a:cubicBezTo>
                  <a:pt x="15983" y="14793"/>
                  <a:pt x="16016" y="14793"/>
                  <a:pt x="16016" y="14649"/>
                </a:cubicBezTo>
                <a:cubicBezTo>
                  <a:pt x="16016" y="14504"/>
                  <a:pt x="16150" y="14504"/>
                  <a:pt x="16150" y="14360"/>
                </a:cubicBezTo>
                <a:cubicBezTo>
                  <a:pt x="16150" y="14215"/>
                  <a:pt x="16072" y="14215"/>
                  <a:pt x="16072" y="14071"/>
                </a:cubicBezTo>
                <a:cubicBezTo>
                  <a:pt x="16072" y="13926"/>
                  <a:pt x="15961" y="13926"/>
                  <a:pt x="15961" y="13782"/>
                </a:cubicBezTo>
                <a:cubicBezTo>
                  <a:pt x="15961" y="13637"/>
                  <a:pt x="16005" y="13637"/>
                  <a:pt x="16005" y="13492"/>
                </a:cubicBezTo>
                <a:cubicBezTo>
                  <a:pt x="16005" y="13347"/>
                  <a:pt x="15927" y="13347"/>
                  <a:pt x="15927" y="13203"/>
                </a:cubicBezTo>
                <a:cubicBezTo>
                  <a:pt x="15927" y="13058"/>
                  <a:pt x="16194" y="13058"/>
                  <a:pt x="16194" y="12914"/>
                </a:cubicBezTo>
                <a:cubicBezTo>
                  <a:pt x="16194" y="12769"/>
                  <a:pt x="15850" y="12769"/>
                  <a:pt x="15850" y="12625"/>
                </a:cubicBezTo>
                <a:cubicBezTo>
                  <a:pt x="15850" y="12480"/>
                  <a:pt x="15927" y="12480"/>
                  <a:pt x="15927" y="12336"/>
                </a:cubicBezTo>
                <a:cubicBezTo>
                  <a:pt x="15927" y="12191"/>
                  <a:pt x="16105" y="12191"/>
                  <a:pt x="16105" y="12046"/>
                </a:cubicBezTo>
                <a:cubicBezTo>
                  <a:pt x="16105" y="11901"/>
                  <a:pt x="15894" y="11901"/>
                  <a:pt x="15894" y="11757"/>
                </a:cubicBezTo>
                <a:cubicBezTo>
                  <a:pt x="15894" y="11612"/>
                  <a:pt x="15994" y="11612"/>
                  <a:pt x="15994" y="11468"/>
                </a:cubicBezTo>
                <a:cubicBezTo>
                  <a:pt x="15994" y="11323"/>
                  <a:pt x="16161" y="11323"/>
                  <a:pt x="16161" y="11179"/>
                </a:cubicBezTo>
                <a:cubicBezTo>
                  <a:pt x="16161" y="11034"/>
                  <a:pt x="16094" y="11034"/>
                  <a:pt x="16094" y="10890"/>
                </a:cubicBezTo>
                <a:cubicBezTo>
                  <a:pt x="16094" y="10745"/>
                  <a:pt x="15883" y="10745"/>
                  <a:pt x="15883" y="10589"/>
                </a:cubicBezTo>
                <a:cubicBezTo>
                  <a:pt x="15883" y="10445"/>
                  <a:pt x="15949" y="10445"/>
                  <a:pt x="15949" y="10300"/>
                </a:cubicBezTo>
                <a:cubicBezTo>
                  <a:pt x="15949" y="10156"/>
                  <a:pt x="16127" y="10156"/>
                  <a:pt x="16127" y="10011"/>
                </a:cubicBezTo>
                <a:cubicBezTo>
                  <a:pt x="16127" y="9867"/>
                  <a:pt x="16016" y="9867"/>
                  <a:pt x="16016" y="9721"/>
                </a:cubicBezTo>
                <a:lnTo>
                  <a:pt x="16016" y="9432"/>
                </a:lnTo>
                <a:cubicBezTo>
                  <a:pt x="16016" y="9288"/>
                  <a:pt x="15916" y="9288"/>
                  <a:pt x="15916" y="9143"/>
                </a:cubicBezTo>
                <a:cubicBezTo>
                  <a:pt x="15916" y="8999"/>
                  <a:pt x="15961" y="8999"/>
                  <a:pt x="15961" y="8854"/>
                </a:cubicBezTo>
                <a:cubicBezTo>
                  <a:pt x="15961" y="8710"/>
                  <a:pt x="15872" y="8710"/>
                  <a:pt x="15872" y="8565"/>
                </a:cubicBezTo>
                <a:cubicBezTo>
                  <a:pt x="15872" y="8421"/>
                  <a:pt x="16117" y="8421"/>
                  <a:pt x="16117" y="8276"/>
                </a:cubicBezTo>
                <a:cubicBezTo>
                  <a:pt x="16117" y="8131"/>
                  <a:pt x="16105" y="8131"/>
                  <a:pt x="16105" y="7986"/>
                </a:cubicBezTo>
                <a:cubicBezTo>
                  <a:pt x="16105" y="7842"/>
                  <a:pt x="16206" y="7842"/>
                  <a:pt x="16206" y="7697"/>
                </a:cubicBezTo>
                <a:cubicBezTo>
                  <a:pt x="16206" y="7553"/>
                  <a:pt x="15905" y="7553"/>
                  <a:pt x="15905" y="7408"/>
                </a:cubicBezTo>
                <a:cubicBezTo>
                  <a:pt x="15905" y="7264"/>
                  <a:pt x="16083" y="7264"/>
                  <a:pt x="16083" y="7119"/>
                </a:cubicBezTo>
                <a:cubicBezTo>
                  <a:pt x="16083" y="6975"/>
                  <a:pt x="16161" y="6975"/>
                  <a:pt x="16161" y="6830"/>
                </a:cubicBezTo>
                <a:cubicBezTo>
                  <a:pt x="16161" y="6686"/>
                  <a:pt x="16016" y="6686"/>
                  <a:pt x="16016" y="6541"/>
                </a:cubicBezTo>
                <a:cubicBezTo>
                  <a:pt x="16016" y="6396"/>
                  <a:pt x="16161" y="6396"/>
                  <a:pt x="16161" y="6251"/>
                </a:cubicBezTo>
                <a:cubicBezTo>
                  <a:pt x="16161" y="6107"/>
                  <a:pt x="16005" y="6107"/>
                  <a:pt x="16005" y="5962"/>
                </a:cubicBezTo>
                <a:cubicBezTo>
                  <a:pt x="16005" y="5818"/>
                  <a:pt x="15894" y="5818"/>
                  <a:pt x="15894" y="5673"/>
                </a:cubicBezTo>
                <a:cubicBezTo>
                  <a:pt x="15894" y="5529"/>
                  <a:pt x="16183" y="5529"/>
                  <a:pt x="16183" y="5384"/>
                </a:cubicBezTo>
                <a:lnTo>
                  <a:pt x="16183" y="5095"/>
                </a:lnTo>
                <a:cubicBezTo>
                  <a:pt x="16183" y="4951"/>
                  <a:pt x="15939" y="4951"/>
                  <a:pt x="15939" y="4805"/>
                </a:cubicBezTo>
                <a:cubicBezTo>
                  <a:pt x="15939" y="4661"/>
                  <a:pt x="16083" y="4661"/>
                  <a:pt x="16083" y="4516"/>
                </a:cubicBezTo>
                <a:cubicBezTo>
                  <a:pt x="16083" y="4372"/>
                  <a:pt x="15994" y="4372"/>
                  <a:pt x="15994" y="4227"/>
                </a:cubicBezTo>
                <a:cubicBezTo>
                  <a:pt x="15994" y="4083"/>
                  <a:pt x="16172" y="4083"/>
                  <a:pt x="16172" y="3938"/>
                </a:cubicBezTo>
                <a:cubicBezTo>
                  <a:pt x="16172" y="3794"/>
                  <a:pt x="16083" y="3794"/>
                  <a:pt x="16083" y="3649"/>
                </a:cubicBezTo>
                <a:cubicBezTo>
                  <a:pt x="16083" y="3515"/>
                  <a:pt x="16105" y="3515"/>
                  <a:pt x="16105" y="3371"/>
                </a:cubicBezTo>
                <a:cubicBezTo>
                  <a:pt x="16105" y="3226"/>
                  <a:pt x="16172" y="3226"/>
                  <a:pt x="16172" y="3082"/>
                </a:cubicBezTo>
                <a:cubicBezTo>
                  <a:pt x="16172" y="2937"/>
                  <a:pt x="15905" y="2937"/>
                  <a:pt x="15905" y="2793"/>
                </a:cubicBezTo>
                <a:cubicBezTo>
                  <a:pt x="15905" y="2648"/>
                  <a:pt x="16117" y="2648"/>
                  <a:pt x="16117" y="2504"/>
                </a:cubicBezTo>
                <a:cubicBezTo>
                  <a:pt x="16117" y="2359"/>
                  <a:pt x="16206" y="2359"/>
                  <a:pt x="16206" y="2214"/>
                </a:cubicBezTo>
                <a:cubicBezTo>
                  <a:pt x="16206" y="2069"/>
                  <a:pt x="15894" y="2069"/>
                  <a:pt x="15894" y="1925"/>
                </a:cubicBezTo>
                <a:cubicBezTo>
                  <a:pt x="15894" y="1780"/>
                  <a:pt x="16083" y="1780"/>
                  <a:pt x="16083" y="1636"/>
                </a:cubicBezTo>
                <a:cubicBezTo>
                  <a:pt x="16083" y="1491"/>
                  <a:pt x="16028" y="1491"/>
                  <a:pt x="16028" y="1347"/>
                </a:cubicBezTo>
                <a:cubicBezTo>
                  <a:pt x="16028" y="1202"/>
                  <a:pt x="16139" y="1202"/>
                  <a:pt x="16139" y="1058"/>
                </a:cubicBezTo>
                <a:cubicBezTo>
                  <a:pt x="16139" y="913"/>
                  <a:pt x="15983" y="913"/>
                  <a:pt x="15983" y="769"/>
                </a:cubicBezTo>
                <a:cubicBezTo>
                  <a:pt x="15983" y="624"/>
                  <a:pt x="16172" y="624"/>
                  <a:pt x="16172" y="479"/>
                </a:cubicBezTo>
                <a:cubicBezTo>
                  <a:pt x="16172" y="334"/>
                  <a:pt x="16250" y="168"/>
                  <a:pt x="16150" y="67"/>
                </a:cubicBezTo>
                <a:cubicBezTo>
                  <a:pt x="16115" y="37"/>
                  <a:pt x="16076" y="26"/>
                  <a:pt x="16035" y="26"/>
                </a:cubicBezTo>
                <a:cubicBezTo>
                  <a:pt x="15943" y="26"/>
                  <a:pt x="15838" y="79"/>
                  <a:pt x="15738" y="79"/>
                </a:cubicBezTo>
                <a:cubicBezTo>
                  <a:pt x="15593" y="79"/>
                  <a:pt x="15593" y="268"/>
                  <a:pt x="15449" y="268"/>
                </a:cubicBezTo>
                <a:cubicBezTo>
                  <a:pt x="15304" y="268"/>
                  <a:pt x="15304" y="346"/>
                  <a:pt x="15160" y="346"/>
                </a:cubicBezTo>
                <a:cubicBezTo>
                  <a:pt x="15015" y="346"/>
                  <a:pt x="15015" y="334"/>
                  <a:pt x="14871" y="334"/>
                </a:cubicBezTo>
                <a:cubicBezTo>
                  <a:pt x="14726" y="334"/>
                  <a:pt x="14726" y="235"/>
                  <a:pt x="14582" y="235"/>
                </a:cubicBezTo>
                <a:lnTo>
                  <a:pt x="14293" y="235"/>
                </a:lnTo>
                <a:cubicBezTo>
                  <a:pt x="14148" y="235"/>
                  <a:pt x="14148" y="279"/>
                  <a:pt x="14014" y="279"/>
                </a:cubicBezTo>
                <a:cubicBezTo>
                  <a:pt x="13870" y="279"/>
                  <a:pt x="13870" y="90"/>
                  <a:pt x="13725" y="90"/>
                </a:cubicBezTo>
                <a:cubicBezTo>
                  <a:pt x="13581" y="90"/>
                  <a:pt x="13581" y="301"/>
                  <a:pt x="13436" y="301"/>
                </a:cubicBezTo>
                <a:cubicBezTo>
                  <a:pt x="13292" y="301"/>
                  <a:pt x="13292" y="45"/>
                  <a:pt x="13147" y="45"/>
                </a:cubicBezTo>
                <a:cubicBezTo>
                  <a:pt x="13002" y="45"/>
                  <a:pt x="13002" y="324"/>
                  <a:pt x="12857" y="324"/>
                </a:cubicBezTo>
                <a:cubicBezTo>
                  <a:pt x="12713" y="324"/>
                  <a:pt x="12713" y="257"/>
                  <a:pt x="12568" y="257"/>
                </a:cubicBezTo>
                <a:cubicBezTo>
                  <a:pt x="12424" y="257"/>
                  <a:pt x="12424" y="346"/>
                  <a:pt x="12279" y="346"/>
                </a:cubicBezTo>
                <a:cubicBezTo>
                  <a:pt x="12135" y="346"/>
                  <a:pt x="12135" y="112"/>
                  <a:pt x="11990" y="112"/>
                </a:cubicBezTo>
                <a:cubicBezTo>
                  <a:pt x="11846" y="112"/>
                  <a:pt x="11846" y="35"/>
                  <a:pt x="11701" y="35"/>
                </a:cubicBezTo>
                <a:cubicBezTo>
                  <a:pt x="11557" y="35"/>
                  <a:pt x="11557" y="57"/>
                  <a:pt x="11411" y="57"/>
                </a:cubicBezTo>
                <a:cubicBezTo>
                  <a:pt x="11267" y="57"/>
                  <a:pt x="11267" y="79"/>
                  <a:pt x="11122" y="79"/>
                </a:cubicBezTo>
                <a:cubicBezTo>
                  <a:pt x="10978" y="79"/>
                  <a:pt x="10978" y="290"/>
                  <a:pt x="10833" y="290"/>
                </a:cubicBezTo>
                <a:cubicBezTo>
                  <a:pt x="10689" y="290"/>
                  <a:pt x="10689" y="1"/>
                  <a:pt x="10544" y="1"/>
                </a:cubicBezTo>
                <a:close/>
              </a:path>
            </a:pathLst>
          </a:custGeom>
          <a:solidFill>
            <a:schemeClr val="accent3">
              <a:lumMod val="75000"/>
            </a:schemeClr>
          </a:solidFill>
          <a:ln>
            <a:solidFill>
              <a:srgbClr val="FFFFFF"/>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3" name="TextBox 882">
            <a:extLst>
              <a:ext uri="{FF2B5EF4-FFF2-40B4-BE49-F238E27FC236}">
                <a16:creationId xmlns:a16="http://schemas.microsoft.com/office/drawing/2014/main" id="{69AB1267-A566-4015-AA3A-D945680F200C}"/>
              </a:ext>
            </a:extLst>
          </p:cNvPr>
          <p:cNvSpPr txBox="1"/>
          <p:nvPr/>
        </p:nvSpPr>
        <p:spPr>
          <a:xfrm>
            <a:off x="3252039" y="1829752"/>
            <a:ext cx="2752361" cy="1976567"/>
          </a:xfrm>
          <a:prstGeom prst="rect">
            <a:avLst/>
          </a:prstGeom>
          <a:noFill/>
        </p:spPr>
        <p:txBody>
          <a:bodyPr wrap="square">
            <a:spAutoFit/>
          </a:bodyPr>
          <a:lstStyle/>
          <a:p>
            <a:pPr marL="0" marR="203835" lvl="0" indent="0" algn="just" defTabSz="914400" rtl="0" eaLnBrk="1" fontAlgn="auto" latinLnBrk="0" hangingPunct="1">
              <a:lnSpc>
                <a:spcPct val="115000"/>
              </a:lnSpc>
              <a:spcBef>
                <a:spcPts val="230"/>
              </a:spcBef>
              <a:spcAft>
                <a:spcPts val="0"/>
              </a:spcAft>
              <a:buClr>
                <a:srgbClr val="000000"/>
              </a:buClr>
              <a:buSzPts val="1300"/>
              <a:buFont typeface="Arial"/>
              <a:buNone/>
              <a:tabLst>
                <a:tab pos="419100" algn="l"/>
                <a:tab pos="419735" algn="l"/>
              </a:tabLst>
              <a:defRPr/>
            </a:pP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Các</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nhóm</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ôn</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luyện</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các</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nội</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dung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đã</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học</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trong</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các</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chủ</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đề</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7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để</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trình</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bày</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biểu</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diễn</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vào</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tiết</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học</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sau</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Vận</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dụng</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Sáng</a:t>
            </a:r>
            <a:r>
              <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rPr>
              <a:t> </a:t>
            </a:r>
            <a:r>
              <a:rPr kumimoji="0" lang="en-GB" sz="1800" b="1" i="0" u="none" strike="noStrike" kern="0" cap="none" spc="0" normalizeH="0" baseline="0" noProof="0" dirty="0" err="1">
                <a:ln>
                  <a:noFill/>
                </a:ln>
                <a:solidFill>
                  <a:srgbClr val="FFFF00"/>
                </a:solidFill>
                <a:effectLst/>
                <a:uLnTx/>
                <a:uFillTx/>
                <a:latin typeface="Arial"/>
                <a:cs typeface="Times New Roman" panose="02020603050405020304" pitchFamily="18" charset="0"/>
                <a:sym typeface="Arial"/>
              </a:rPr>
              <a:t>tạo</a:t>
            </a:r>
            <a:endParaRPr kumimoji="0" lang="en-GB" sz="1800" b="1" i="0" u="none" strike="noStrike" kern="0" cap="none" spc="0" normalizeH="0" baseline="0" noProof="0" dirty="0">
              <a:ln>
                <a:noFill/>
              </a:ln>
              <a:solidFill>
                <a:srgbClr val="FFFF00"/>
              </a:solidFill>
              <a:effectLst/>
              <a:uLnTx/>
              <a:uFillTx/>
              <a:latin typeface="Arial"/>
              <a:cs typeface="Times New Roman" panose="02020603050405020304" pitchFamily="18" charset="0"/>
              <a:sym typeface="Arial"/>
            </a:endParaRPr>
          </a:p>
        </p:txBody>
      </p:sp>
      <p:sp>
        <p:nvSpPr>
          <p:cNvPr id="841" name="Google Shape;400;p38">
            <a:extLst>
              <a:ext uri="{FF2B5EF4-FFF2-40B4-BE49-F238E27FC236}">
                <a16:creationId xmlns:a16="http://schemas.microsoft.com/office/drawing/2014/main" id="{51FE0605-188F-4F29-A55A-EE2015060D14}"/>
              </a:ext>
            </a:extLst>
          </p:cNvPr>
          <p:cNvSpPr txBox="1">
            <a:spLocks/>
          </p:cNvSpPr>
          <p:nvPr/>
        </p:nvSpPr>
        <p:spPr>
          <a:xfrm rot="21599640">
            <a:off x="2328147" y="337349"/>
            <a:ext cx="4924419" cy="63838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0" indent="0" algn="ctr">
              <a:buClr>
                <a:schemeClr val="dk1"/>
              </a:buClr>
              <a:buSzPts val="1100"/>
              <a:buNone/>
              <a:defRPr sz="5400" b="1">
                <a:solidFill>
                  <a:schemeClr val="bg1"/>
                </a:solidFill>
                <a:effectLst>
                  <a:outerShdw blurRad="50800" dist="38100" dir="5400000" algn="t" rotWithShape="0">
                    <a:prstClr val="black">
                      <a:alpha val="40000"/>
                    </a:prstClr>
                  </a:outerShdw>
                </a:effectLst>
                <a:latin typeface="Bahnschrift Condensed" panose="020B0502040204020203" pitchFamily="34" charset="0"/>
                <a:ea typeface="Sue Ellen Francisco"/>
                <a:cs typeface="Sue Ellen Francisco"/>
                <a:sym typeface="Sue Ellen Francisco"/>
              </a:defRPr>
            </a:lvl1pPr>
            <a:lvl2pPr algn="ctr">
              <a:buClr>
                <a:schemeClr val="accent1"/>
              </a:buClr>
              <a:buSzPts val="5200"/>
              <a:buFont typeface="Sue Ellen Francisco"/>
              <a:buNone/>
              <a:defRPr sz="5200">
                <a:solidFill>
                  <a:schemeClr val="accent1"/>
                </a:solidFill>
                <a:latin typeface="Sue Ellen Francisco"/>
                <a:ea typeface="Sue Ellen Francisco"/>
                <a:cs typeface="Sue Ellen Francisco"/>
                <a:sym typeface="Sue Ellen Francisco"/>
              </a:defRPr>
            </a:lvl2pPr>
            <a:lvl3pPr algn="ctr">
              <a:buClr>
                <a:schemeClr val="accent1"/>
              </a:buClr>
              <a:buSzPts val="5200"/>
              <a:buFont typeface="Sue Ellen Francisco"/>
              <a:buNone/>
              <a:defRPr sz="5200">
                <a:solidFill>
                  <a:schemeClr val="accent1"/>
                </a:solidFill>
                <a:latin typeface="Sue Ellen Francisco"/>
                <a:ea typeface="Sue Ellen Francisco"/>
                <a:cs typeface="Sue Ellen Francisco"/>
                <a:sym typeface="Sue Ellen Francisco"/>
              </a:defRPr>
            </a:lvl3pPr>
            <a:lvl4pPr algn="ctr">
              <a:buClr>
                <a:schemeClr val="accent1"/>
              </a:buClr>
              <a:buSzPts val="5200"/>
              <a:buFont typeface="Sue Ellen Francisco"/>
              <a:buNone/>
              <a:defRPr sz="5200">
                <a:solidFill>
                  <a:schemeClr val="accent1"/>
                </a:solidFill>
                <a:latin typeface="Sue Ellen Francisco"/>
                <a:ea typeface="Sue Ellen Francisco"/>
                <a:cs typeface="Sue Ellen Francisco"/>
                <a:sym typeface="Sue Ellen Francisco"/>
              </a:defRPr>
            </a:lvl4pPr>
            <a:lvl5pPr algn="ctr">
              <a:buClr>
                <a:schemeClr val="accent1"/>
              </a:buClr>
              <a:buSzPts val="5200"/>
              <a:buFont typeface="Sue Ellen Francisco"/>
              <a:buNone/>
              <a:defRPr sz="5200">
                <a:solidFill>
                  <a:schemeClr val="accent1"/>
                </a:solidFill>
                <a:latin typeface="Sue Ellen Francisco"/>
                <a:ea typeface="Sue Ellen Francisco"/>
                <a:cs typeface="Sue Ellen Francisco"/>
                <a:sym typeface="Sue Ellen Francisco"/>
              </a:defRPr>
            </a:lvl5pPr>
            <a:lvl6pPr algn="ctr">
              <a:buClr>
                <a:schemeClr val="accent1"/>
              </a:buClr>
              <a:buSzPts val="5200"/>
              <a:buFont typeface="Sue Ellen Francisco"/>
              <a:buNone/>
              <a:defRPr sz="5200">
                <a:solidFill>
                  <a:schemeClr val="accent1"/>
                </a:solidFill>
                <a:latin typeface="Sue Ellen Francisco"/>
                <a:ea typeface="Sue Ellen Francisco"/>
                <a:cs typeface="Sue Ellen Francisco"/>
                <a:sym typeface="Sue Ellen Francisco"/>
              </a:defRPr>
            </a:lvl6pPr>
            <a:lvl7pPr algn="ctr">
              <a:buClr>
                <a:schemeClr val="accent1"/>
              </a:buClr>
              <a:buSzPts val="5200"/>
              <a:buFont typeface="Sue Ellen Francisco"/>
              <a:buNone/>
              <a:defRPr sz="5200">
                <a:solidFill>
                  <a:schemeClr val="accent1"/>
                </a:solidFill>
                <a:latin typeface="Sue Ellen Francisco"/>
                <a:ea typeface="Sue Ellen Francisco"/>
                <a:cs typeface="Sue Ellen Francisco"/>
                <a:sym typeface="Sue Ellen Francisco"/>
              </a:defRPr>
            </a:lvl7pPr>
            <a:lvl8pPr algn="ctr">
              <a:buClr>
                <a:schemeClr val="accent1"/>
              </a:buClr>
              <a:buSzPts val="5200"/>
              <a:buFont typeface="Sue Ellen Francisco"/>
              <a:buNone/>
              <a:defRPr sz="5200">
                <a:solidFill>
                  <a:schemeClr val="accent1"/>
                </a:solidFill>
                <a:latin typeface="Sue Ellen Francisco"/>
                <a:ea typeface="Sue Ellen Francisco"/>
                <a:cs typeface="Sue Ellen Francisco"/>
                <a:sym typeface="Sue Ellen Francisco"/>
              </a:defRPr>
            </a:lvl8pPr>
            <a:lvl9pPr algn="ctr">
              <a:buClr>
                <a:schemeClr val="accent1"/>
              </a:buClr>
              <a:buSzPts val="5200"/>
              <a:buFont typeface="Sue Ellen Francisco"/>
              <a:buNone/>
              <a:defRPr sz="5200">
                <a:solidFill>
                  <a:schemeClr val="accent1"/>
                </a:solidFill>
                <a:latin typeface="Sue Ellen Francisco"/>
                <a:ea typeface="Sue Ellen Francisco"/>
                <a:cs typeface="Sue Ellen Francisco"/>
                <a:sym typeface="Sue Ellen Francisco"/>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lang="en-US" sz="4000" b="0" dirty="0">
                <a:solidFill>
                  <a:schemeClr val="accent6">
                    <a:lumMod val="50000"/>
                  </a:schemeClr>
                </a:solidFill>
                <a:latin typeface="Times New Roman" panose="02020603050405020304" pitchFamily="18" charset="0"/>
                <a:cs typeface="Times New Roman" panose="02020603050405020304" pitchFamily="18" charset="0"/>
              </a:rPr>
              <a:t>CHUẨN BỊ BÀI MỚI</a:t>
            </a:r>
            <a:endParaRPr kumimoji="0" lang="en-US" sz="4000" b="0" i="0" u="none" strike="noStrike" kern="0" cap="none" spc="50" normalizeH="0" baseline="0" noProof="0" dirty="0">
              <a:ln w="0">
                <a:solidFill>
                  <a:srgbClr val="FF0000"/>
                </a:solidFill>
              </a:ln>
              <a:solidFill>
                <a:schemeClr val="accent6">
                  <a:lumMod val="50000"/>
                </a:schemeClr>
              </a:solidFill>
              <a:effectLst>
                <a:outerShdw blurRad="50800" dist="38100" dir="10800000" algn="r" rotWithShape="0">
                  <a:prstClr val="black">
                    <a:alpha val="40000"/>
                  </a:prstClr>
                </a:outerShdw>
              </a:effectLst>
              <a:uLnTx/>
              <a:uFillTx/>
              <a:latin typeface="Times New Roman" panose="02020603050405020304" pitchFamily="18" charset="0"/>
              <a:cs typeface="Times New Roman" panose="02020603050405020304" pitchFamily="18" charset="0"/>
              <a:sym typeface="Sue Ellen Francisco"/>
            </a:endParaRPr>
          </a:p>
        </p:txBody>
      </p:sp>
      <p:grpSp>
        <p:nvGrpSpPr>
          <p:cNvPr id="842" name="Google Shape;3640;p94">
            <a:extLst>
              <a:ext uri="{FF2B5EF4-FFF2-40B4-BE49-F238E27FC236}">
                <a16:creationId xmlns:a16="http://schemas.microsoft.com/office/drawing/2014/main" id="{03E28BFA-ADC7-E748-81FE-08D503BDB3D6}"/>
              </a:ext>
            </a:extLst>
          </p:cNvPr>
          <p:cNvGrpSpPr/>
          <p:nvPr/>
        </p:nvGrpSpPr>
        <p:grpSpPr>
          <a:xfrm>
            <a:off x="3660977" y="1232237"/>
            <a:ext cx="1822046" cy="575626"/>
            <a:chOff x="2700100" y="4201800"/>
            <a:chExt cx="1951425" cy="616500"/>
          </a:xfrm>
        </p:grpSpPr>
        <p:sp>
          <p:nvSpPr>
            <p:cNvPr id="843" name="Google Shape;3641;p94">
              <a:extLst>
                <a:ext uri="{FF2B5EF4-FFF2-40B4-BE49-F238E27FC236}">
                  <a16:creationId xmlns:a16="http://schemas.microsoft.com/office/drawing/2014/main" id="{6CC437E1-311D-A64B-A5EC-B4C3E1FD6883}"/>
                </a:ext>
              </a:extLst>
            </p:cNvPr>
            <p:cNvSpPr/>
            <p:nvPr/>
          </p:nvSpPr>
          <p:spPr>
            <a:xfrm>
              <a:off x="3688725" y="4598125"/>
              <a:ext cx="158075" cy="220175"/>
            </a:xfrm>
            <a:custGeom>
              <a:avLst/>
              <a:gdLst/>
              <a:ahLst/>
              <a:cxnLst/>
              <a:rect l="l" t="t" r="r" b="b"/>
              <a:pathLst>
                <a:path w="6323" h="8807" extrusionOk="0">
                  <a:moveTo>
                    <a:pt x="2732" y="1"/>
                  </a:moveTo>
                  <a:cubicBezTo>
                    <a:pt x="2605" y="1"/>
                    <a:pt x="2484" y="17"/>
                    <a:pt x="2371" y="51"/>
                  </a:cubicBezTo>
                  <a:cubicBezTo>
                    <a:pt x="2371" y="51"/>
                    <a:pt x="3465" y="2057"/>
                    <a:pt x="3830" y="2544"/>
                  </a:cubicBezTo>
                  <a:cubicBezTo>
                    <a:pt x="3830" y="2544"/>
                    <a:pt x="1429" y="4550"/>
                    <a:pt x="0" y="5097"/>
                  </a:cubicBezTo>
                  <a:cubicBezTo>
                    <a:pt x="0" y="5097"/>
                    <a:pt x="1034" y="6191"/>
                    <a:pt x="1824" y="6738"/>
                  </a:cubicBezTo>
                  <a:cubicBezTo>
                    <a:pt x="1824" y="6738"/>
                    <a:pt x="2402" y="6404"/>
                    <a:pt x="2675" y="5887"/>
                  </a:cubicBezTo>
                  <a:cubicBezTo>
                    <a:pt x="2707" y="5833"/>
                    <a:pt x="2733" y="5808"/>
                    <a:pt x="2752" y="5808"/>
                  </a:cubicBezTo>
                  <a:cubicBezTo>
                    <a:pt x="2918" y="5808"/>
                    <a:pt x="2675" y="7559"/>
                    <a:pt x="2675" y="7559"/>
                  </a:cubicBezTo>
                  <a:cubicBezTo>
                    <a:pt x="2675" y="7559"/>
                    <a:pt x="3344" y="8471"/>
                    <a:pt x="4620" y="8744"/>
                  </a:cubicBezTo>
                  <a:cubicBezTo>
                    <a:pt x="4799" y="8788"/>
                    <a:pt x="4960" y="8807"/>
                    <a:pt x="5107" y="8807"/>
                  </a:cubicBezTo>
                  <a:cubicBezTo>
                    <a:pt x="5988" y="8807"/>
                    <a:pt x="6323" y="8137"/>
                    <a:pt x="6323" y="8137"/>
                  </a:cubicBezTo>
                  <a:cubicBezTo>
                    <a:pt x="6323" y="8137"/>
                    <a:pt x="5776" y="4945"/>
                    <a:pt x="5897" y="3304"/>
                  </a:cubicBezTo>
                  <a:cubicBezTo>
                    <a:pt x="6008" y="1804"/>
                    <a:pt x="4065" y="1"/>
                    <a:pt x="2732" y="1"/>
                  </a:cubicBezTo>
                  <a:close/>
                </a:path>
              </a:pathLst>
            </a:custGeom>
            <a:solidFill>
              <a:srgbClr val="FBB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3642;p94">
              <a:extLst>
                <a:ext uri="{FF2B5EF4-FFF2-40B4-BE49-F238E27FC236}">
                  <a16:creationId xmlns:a16="http://schemas.microsoft.com/office/drawing/2014/main" id="{5856FBAD-9E20-F44F-9258-C8CE85854273}"/>
                </a:ext>
              </a:extLst>
            </p:cNvPr>
            <p:cNvSpPr/>
            <p:nvPr/>
          </p:nvSpPr>
          <p:spPr>
            <a:xfrm>
              <a:off x="3760900" y="4635875"/>
              <a:ext cx="91975" cy="58950"/>
            </a:xfrm>
            <a:custGeom>
              <a:avLst/>
              <a:gdLst/>
              <a:ahLst/>
              <a:cxnLst/>
              <a:rect l="l" t="t" r="r" b="b"/>
              <a:pathLst>
                <a:path w="3679" h="2358" extrusionOk="0">
                  <a:moveTo>
                    <a:pt x="822" y="0"/>
                  </a:moveTo>
                  <a:cubicBezTo>
                    <a:pt x="822" y="0"/>
                    <a:pt x="1" y="396"/>
                    <a:pt x="1338" y="1520"/>
                  </a:cubicBezTo>
                  <a:cubicBezTo>
                    <a:pt x="2025" y="2111"/>
                    <a:pt x="2636" y="2358"/>
                    <a:pt x="3061" y="2358"/>
                  </a:cubicBezTo>
                  <a:cubicBezTo>
                    <a:pt x="3446" y="2358"/>
                    <a:pt x="3679" y="2156"/>
                    <a:pt x="3679" y="1824"/>
                  </a:cubicBezTo>
                  <a:cubicBezTo>
                    <a:pt x="3648" y="1155"/>
                    <a:pt x="822" y="0"/>
                    <a:pt x="8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3643;p94">
              <a:extLst>
                <a:ext uri="{FF2B5EF4-FFF2-40B4-BE49-F238E27FC236}">
                  <a16:creationId xmlns:a16="http://schemas.microsoft.com/office/drawing/2014/main" id="{4C4C657E-B7EB-1F4C-AF74-49E0D9E8DB1D}"/>
                </a:ext>
              </a:extLst>
            </p:cNvPr>
            <p:cNvSpPr/>
            <p:nvPr/>
          </p:nvSpPr>
          <p:spPr>
            <a:xfrm>
              <a:off x="4150725" y="4517325"/>
              <a:ext cx="171000" cy="230450"/>
            </a:xfrm>
            <a:custGeom>
              <a:avLst/>
              <a:gdLst/>
              <a:ahLst/>
              <a:cxnLst/>
              <a:rect l="l" t="t" r="r" b="b"/>
              <a:pathLst>
                <a:path w="6840" h="9218" extrusionOk="0">
                  <a:moveTo>
                    <a:pt x="2858" y="1"/>
                  </a:moveTo>
                  <a:cubicBezTo>
                    <a:pt x="1490" y="31"/>
                    <a:pt x="1" y="2736"/>
                    <a:pt x="670" y="4226"/>
                  </a:cubicBezTo>
                  <a:cubicBezTo>
                    <a:pt x="1338" y="5745"/>
                    <a:pt x="1885" y="8907"/>
                    <a:pt x="1885" y="8907"/>
                  </a:cubicBezTo>
                  <a:cubicBezTo>
                    <a:pt x="1885" y="8907"/>
                    <a:pt x="2210" y="9217"/>
                    <a:pt x="2759" y="9217"/>
                  </a:cubicBezTo>
                  <a:cubicBezTo>
                    <a:pt x="3034" y="9217"/>
                    <a:pt x="3365" y="9140"/>
                    <a:pt x="3740" y="8907"/>
                  </a:cubicBezTo>
                  <a:cubicBezTo>
                    <a:pt x="4834" y="8238"/>
                    <a:pt x="5138" y="7144"/>
                    <a:pt x="5138" y="7144"/>
                  </a:cubicBezTo>
                  <a:cubicBezTo>
                    <a:pt x="5138" y="7144"/>
                    <a:pt x="4274" y="5517"/>
                    <a:pt x="4474" y="5517"/>
                  </a:cubicBezTo>
                  <a:cubicBezTo>
                    <a:pt x="4493" y="5517"/>
                    <a:pt x="4521" y="5532"/>
                    <a:pt x="4560" y="5563"/>
                  </a:cubicBezTo>
                  <a:cubicBezTo>
                    <a:pt x="4986" y="5958"/>
                    <a:pt x="5655" y="6110"/>
                    <a:pt x="5655" y="6110"/>
                  </a:cubicBezTo>
                  <a:cubicBezTo>
                    <a:pt x="6202" y="5289"/>
                    <a:pt x="6840" y="3922"/>
                    <a:pt x="6840" y="3922"/>
                  </a:cubicBezTo>
                  <a:cubicBezTo>
                    <a:pt x="5290" y="3891"/>
                    <a:pt x="2341" y="2827"/>
                    <a:pt x="2341" y="2827"/>
                  </a:cubicBezTo>
                  <a:cubicBezTo>
                    <a:pt x="2524" y="2250"/>
                    <a:pt x="2858" y="1"/>
                    <a:pt x="2858" y="1"/>
                  </a:cubicBezTo>
                  <a:close/>
                </a:path>
              </a:pathLst>
            </a:custGeom>
            <a:solidFill>
              <a:srgbClr val="FBB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3644;p94">
              <a:extLst>
                <a:ext uri="{FF2B5EF4-FFF2-40B4-BE49-F238E27FC236}">
                  <a16:creationId xmlns:a16="http://schemas.microsoft.com/office/drawing/2014/main" id="{6F0C7636-34B9-4D4F-A1D6-920687029567}"/>
                </a:ext>
              </a:extLst>
            </p:cNvPr>
            <p:cNvSpPr/>
            <p:nvPr/>
          </p:nvSpPr>
          <p:spPr>
            <a:xfrm>
              <a:off x="4146175" y="4562150"/>
              <a:ext cx="79825" cy="76125"/>
            </a:xfrm>
            <a:custGeom>
              <a:avLst/>
              <a:gdLst/>
              <a:ahLst/>
              <a:cxnLst/>
              <a:rect l="l" t="t" r="r" b="b"/>
              <a:pathLst>
                <a:path w="3193" h="3045" extrusionOk="0">
                  <a:moveTo>
                    <a:pt x="2280" y="1"/>
                  </a:moveTo>
                  <a:cubicBezTo>
                    <a:pt x="2280" y="1"/>
                    <a:pt x="1" y="2037"/>
                    <a:pt x="244" y="2706"/>
                  </a:cubicBezTo>
                  <a:cubicBezTo>
                    <a:pt x="317" y="2925"/>
                    <a:pt x="487" y="3044"/>
                    <a:pt x="713" y="3044"/>
                  </a:cubicBezTo>
                  <a:cubicBezTo>
                    <a:pt x="1145" y="3044"/>
                    <a:pt x="1782" y="2610"/>
                    <a:pt x="2341" y="1612"/>
                  </a:cubicBezTo>
                  <a:cubicBezTo>
                    <a:pt x="3192" y="92"/>
                    <a:pt x="2280" y="1"/>
                    <a:pt x="22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3645;p94">
              <a:extLst>
                <a:ext uri="{FF2B5EF4-FFF2-40B4-BE49-F238E27FC236}">
                  <a16:creationId xmlns:a16="http://schemas.microsoft.com/office/drawing/2014/main" id="{F65189DC-7CE8-724D-A0F3-7DA4F6F75C5D}"/>
                </a:ext>
              </a:extLst>
            </p:cNvPr>
            <p:cNvSpPr/>
            <p:nvPr/>
          </p:nvSpPr>
          <p:spPr>
            <a:xfrm>
              <a:off x="3664400" y="4559150"/>
              <a:ext cx="103375" cy="63275"/>
            </a:xfrm>
            <a:custGeom>
              <a:avLst/>
              <a:gdLst/>
              <a:ahLst/>
              <a:cxnLst/>
              <a:rect l="l" t="t" r="r" b="b"/>
              <a:pathLst>
                <a:path w="4135" h="2531" extrusionOk="0">
                  <a:moveTo>
                    <a:pt x="2665" y="1"/>
                  </a:moveTo>
                  <a:cubicBezTo>
                    <a:pt x="1684" y="1"/>
                    <a:pt x="718" y="376"/>
                    <a:pt x="1" y="1094"/>
                  </a:cubicBezTo>
                  <a:cubicBezTo>
                    <a:pt x="260" y="1851"/>
                    <a:pt x="977" y="2531"/>
                    <a:pt x="2083" y="2531"/>
                  </a:cubicBezTo>
                  <a:cubicBezTo>
                    <a:pt x="2663" y="2531"/>
                    <a:pt x="3350" y="2344"/>
                    <a:pt x="4134" y="1884"/>
                  </a:cubicBezTo>
                  <a:lnTo>
                    <a:pt x="3831" y="182"/>
                  </a:lnTo>
                  <a:cubicBezTo>
                    <a:pt x="3450" y="61"/>
                    <a:pt x="3056" y="1"/>
                    <a:pt x="2665"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3646;p94">
              <a:extLst>
                <a:ext uri="{FF2B5EF4-FFF2-40B4-BE49-F238E27FC236}">
                  <a16:creationId xmlns:a16="http://schemas.microsoft.com/office/drawing/2014/main" id="{7ECA5669-0F26-9043-AF49-F2EBF5AF08C8}"/>
                </a:ext>
              </a:extLst>
            </p:cNvPr>
            <p:cNvSpPr/>
            <p:nvPr/>
          </p:nvSpPr>
          <p:spPr>
            <a:xfrm>
              <a:off x="3658325" y="4525425"/>
              <a:ext cx="101850" cy="61075"/>
            </a:xfrm>
            <a:custGeom>
              <a:avLst/>
              <a:gdLst/>
              <a:ahLst/>
              <a:cxnLst/>
              <a:rect l="l" t="t" r="r" b="b"/>
              <a:pathLst>
                <a:path w="4074" h="2443" extrusionOk="0">
                  <a:moveTo>
                    <a:pt x="2301" y="0"/>
                  </a:moveTo>
                  <a:cubicBezTo>
                    <a:pt x="1773" y="0"/>
                    <a:pt x="1180" y="140"/>
                    <a:pt x="639" y="588"/>
                  </a:cubicBezTo>
                  <a:cubicBezTo>
                    <a:pt x="122" y="1044"/>
                    <a:pt x="1" y="1774"/>
                    <a:pt x="244" y="2443"/>
                  </a:cubicBezTo>
                  <a:cubicBezTo>
                    <a:pt x="961" y="1725"/>
                    <a:pt x="1927" y="1350"/>
                    <a:pt x="2908" y="1350"/>
                  </a:cubicBezTo>
                  <a:cubicBezTo>
                    <a:pt x="3299" y="1350"/>
                    <a:pt x="3693" y="1410"/>
                    <a:pt x="4074" y="1531"/>
                  </a:cubicBezTo>
                  <a:lnTo>
                    <a:pt x="3861" y="376"/>
                  </a:lnTo>
                  <a:cubicBezTo>
                    <a:pt x="3861" y="376"/>
                    <a:pt x="3168" y="0"/>
                    <a:pt x="2301"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3647;p94">
              <a:extLst>
                <a:ext uri="{FF2B5EF4-FFF2-40B4-BE49-F238E27FC236}">
                  <a16:creationId xmlns:a16="http://schemas.microsoft.com/office/drawing/2014/main" id="{77BF8C9F-2F5F-6A47-9C54-643633E4095A}"/>
                </a:ext>
              </a:extLst>
            </p:cNvPr>
            <p:cNvSpPr/>
            <p:nvPr/>
          </p:nvSpPr>
          <p:spPr>
            <a:xfrm>
              <a:off x="3691000" y="4562200"/>
              <a:ext cx="68100" cy="46200"/>
            </a:xfrm>
            <a:custGeom>
              <a:avLst/>
              <a:gdLst/>
              <a:ahLst/>
              <a:cxnLst/>
              <a:rect l="l" t="t" r="r" b="b"/>
              <a:pathLst>
                <a:path w="2724" h="1848" extrusionOk="0">
                  <a:moveTo>
                    <a:pt x="1329" y="0"/>
                  </a:moveTo>
                  <a:cubicBezTo>
                    <a:pt x="886" y="0"/>
                    <a:pt x="421" y="188"/>
                    <a:pt x="31" y="364"/>
                  </a:cubicBezTo>
                  <a:cubicBezTo>
                    <a:pt x="1" y="364"/>
                    <a:pt x="31" y="394"/>
                    <a:pt x="61" y="394"/>
                  </a:cubicBezTo>
                  <a:cubicBezTo>
                    <a:pt x="468" y="320"/>
                    <a:pt x="931" y="123"/>
                    <a:pt x="1354" y="123"/>
                  </a:cubicBezTo>
                  <a:cubicBezTo>
                    <a:pt x="1627" y="123"/>
                    <a:pt x="1883" y="205"/>
                    <a:pt x="2098" y="455"/>
                  </a:cubicBezTo>
                  <a:cubicBezTo>
                    <a:pt x="2432" y="820"/>
                    <a:pt x="2493" y="1336"/>
                    <a:pt x="2584" y="1792"/>
                  </a:cubicBezTo>
                  <a:cubicBezTo>
                    <a:pt x="2597" y="1830"/>
                    <a:pt x="2626" y="1847"/>
                    <a:pt x="2652" y="1847"/>
                  </a:cubicBezTo>
                  <a:cubicBezTo>
                    <a:pt x="2690" y="1847"/>
                    <a:pt x="2723" y="1815"/>
                    <a:pt x="2706" y="1762"/>
                  </a:cubicBezTo>
                  <a:cubicBezTo>
                    <a:pt x="2645" y="1215"/>
                    <a:pt x="2523" y="546"/>
                    <a:pt x="2037" y="212"/>
                  </a:cubicBezTo>
                  <a:cubicBezTo>
                    <a:pt x="1819" y="59"/>
                    <a:pt x="1577" y="0"/>
                    <a:pt x="1329"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3648;p94">
              <a:extLst>
                <a:ext uri="{FF2B5EF4-FFF2-40B4-BE49-F238E27FC236}">
                  <a16:creationId xmlns:a16="http://schemas.microsoft.com/office/drawing/2014/main" id="{89D549DB-4E00-B14B-97F6-5072A8C758F2}"/>
                </a:ext>
              </a:extLst>
            </p:cNvPr>
            <p:cNvSpPr/>
            <p:nvPr/>
          </p:nvSpPr>
          <p:spPr>
            <a:xfrm>
              <a:off x="3720025" y="4575050"/>
              <a:ext cx="36900" cy="17375"/>
            </a:xfrm>
            <a:custGeom>
              <a:avLst/>
              <a:gdLst/>
              <a:ahLst/>
              <a:cxnLst/>
              <a:rect l="l" t="t" r="r" b="b"/>
              <a:pathLst>
                <a:path w="1476" h="695" extrusionOk="0">
                  <a:moveTo>
                    <a:pt x="528" y="1"/>
                  </a:moveTo>
                  <a:cubicBezTo>
                    <a:pt x="352" y="1"/>
                    <a:pt x="178" y="71"/>
                    <a:pt x="25" y="245"/>
                  </a:cubicBezTo>
                  <a:cubicBezTo>
                    <a:pt x="0" y="294"/>
                    <a:pt x="16" y="344"/>
                    <a:pt x="56" y="344"/>
                  </a:cubicBezTo>
                  <a:cubicBezTo>
                    <a:pt x="64" y="344"/>
                    <a:pt x="75" y="342"/>
                    <a:pt x="86" y="336"/>
                  </a:cubicBezTo>
                  <a:cubicBezTo>
                    <a:pt x="234" y="225"/>
                    <a:pt x="371" y="159"/>
                    <a:pt x="525" y="159"/>
                  </a:cubicBezTo>
                  <a:cubicBezTo>
                    <a:pt x="623" y="159"/>
                    <a:pt x="727" y="186"/>
                    <a:pt x="846" y="245"/>
                  </a:cubicBezTo>
                  <a:cubicBezTo>
                    <a:pt x="1028" y="336"/>
                    <a:pt x="1150" y="518"/>
                    <a:pt x="1332" y="670"/>
                  </a:cubicBezTo>
                  <a:cubicBezTo>
                    <a:pt x="1349" y="687"/>
                    <a:pt x="1368" y="695"/>
                    <a:pt x="1387" y="695"/>
                  </a:cubicBezTo>
                  <a:cubicBezTo>
                    <a:pt x="1434" y="695"/>
                    <a:pt x="1475" y="645"/>
                    <a:pt x="1454" y="579"/>
                  </a:cubicBezTo>
                  <a:cubicBezTo>
                    <a:pt x="1232" y="276"/>
                    <a:pt x="876" y="1"/>
                    <a:pt x="528"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3649;p94">
              <a:extLst>
                <a:ext uri="{FF2B5EF4-FFF2-40B4-BE49-F238E27FC236}">
                  <a16:creationId xmlns:a16="http://schemas.microsoft.com/office/drawing/2014/main" id="{3A746979-AA1F-D448-AA82-89D4F444052C}"/>
                </a:ext>
              </a:extLst>
            </p:cNvPr>
            <p:cNvSpPr/>
            <p:nvPr/>
          </p:nvSpPr>
          <p:spPr>
            <a:xfrm>
              <a:off x="4199375" y="4467400"/>
              <a:ext cx="97950" cy="65075"/>
            </a:xfrm>
            <a:custGeom>
              <a:avLst/>
              <a:gdLst/>
              <a:ahLst/>
              <a:cxnLst/>
              <a:rect l="l" t="t" r="r" b="b"/>
              <a:pathLst>
                <a:path w="3918" h="2603" extrusionOk="0">
                  <a:moveTo>
                    <a:pt x="2311" y="0"/>
                  </a:moveTo>
                  <a:cubicBezTo>
                    <a:pt x="1484" y="0"/>
                    <a:pt x="664" y="278"/>
                    <a:pt x="0" y="812"/>
                  </a:cubicBezTo>
                  <a:lnTo>
                    <a:pt x="304" y="2514"/>
                  </a:lnTo>
                  <a:cubicBezTo>
                    <a:pt x="647" y="2575"/>
                    <a:pt x="962" y="2603"/>
                    <a:pt x="1251" y="2603"/>
                  </a:cubicBezTo>
                  <a:cubicBezTo>
                    <a:pt x="3143" y="2603"/>
                    <a:pt x="3917" y="1411"/>
                    <a:pt x="3891" y="356"/>
                  </a:cubicBezTo>
                  <a:cubicBezTo>
                    <a:pt x="3388" y="117"/>
                    <a:pt x="2848" y="0"/>
                    <a:pt x="2311"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3650;p94">
              <a:extLst>
                <a:ext uri="{FF2B5EF4-FFF2-40B4-BE49-F238E27FC236}">
                  <a16:creationId xmlns:a16="http://schemas.microsoft.com/office/drawing/2014/main" id="{73A33067-8AEA-7248-BB7E-F1B9F0770BD3}"/>
                </a:ext>
              </a:extLst>
            </p:cNvPr>
            <p:cNvSpPr/>
            <p:nvPr/>
          </p:nvSpPr>
          <p:spPr>
            <a:xfrm>
              <a:off x="4194050" y="4432375"/>
              <a:ext cx="102600" cy="55350"/>
            </a:xfrm>
            <a:custGeom>
              <a:avLst/>
              <a:gdLst/>
              <a:ahLst/>
              <a:cxnLst/>
              <a:rect l="l" t="t" r="r" b="b"/>
              <a:pathLst>
                <a:path w="4104" h="2214" extrusionOk="0">
                  <a:moveTo>
                    <a:pt x="2256" y="0"/>
                  </a:moveTo>
                  <a:cubicBezTo>
                    <a:pt x="944" y="0"/>
                    <a:pt x="0" y="1028"/>
                    <a:pt x="0" y="1028"/>
                  </a:cubicBezTo>
                  <a:lnTo>
                    <a:pt x="213" y="2213"/>
                  </a:lnTo>
                  <a:cubicBezTo>
                    <a:pt x="877" y="1679"/>
                    <a:pt x="1697" y="1401"/>
                    <a:pt x="2524" y="1401"/>
                  </a:cubicBezTo>
                  <a:cubicBezTo>
                    <a:pt x="3061" y="1401"/>
                    <a:pt x="3601" y="1518"/>
                    <a:pt x="4104" y="1757"/>
                  </a:cubicBezTo>
                  <a:cubicBezTo>
                    <a:pt x="4104" y="1058"/>
                    <a:pt x="3739" y="389"/>
                    <a:pt x="3101" y="146"/>
                  </a:cubicBezTo>
                  <a:cubicBezTo>
                    <a:pt x="2807" y="43"/>
                    <a:pt x="2524" y="0"/>
                    <a:pt x="2256"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3651;p94">
              <a:extLst>
                <a:ext uri="{FF2B5EF4-FFF2-40B4-BE49-F238E27FC236}">
                  <a16:creationId xmlns:a16="http://schemas.microsoft.com/office/drawing/2014/main" id="{32ED24B6-936E-9747-BF5D-46583DA86D7D}"/>
                </a:ext>
              </a:extLst>
            </p:cNvPr>
            <p:cNvSpPr/>
            <p:nvPr/>
          </p:nvSpPr>
          <p:spPr>
            <a:xfrm>
              <a:off x="4209250" y="4470650"/>
              <a:ext cx="57025" cy="57950"/>
            </a:xfrm>
            <a:custGeom>
              <a:avLst/>
              <a:gdLst/>
              <a:ahLst/>
              <a:cxnLst/>
              <a:rect l="l" t="t" r="r" b="b"/>
              <a:pathLst>
                <a:path w="2281" h="2318" extrusionOk="0">
                  <a:moveTo>
                    <a:pt x="1815" y="1"/>
                  </a:moveTo>
                  <a:cubicBezTo>
                    <a:pt x="1256" y="1"/>
                    <a:pt x="639" y="89"/>
                    <a:pt x="304" y="591"/>
                  </a:cubicBezTo>
                  <a:cubicBezTo>
                    <a:pt x="0" y="1077"/>
                    <a:pt x="92" y="1716"/>
                    <a:pt x="213" y="2263"/>
                  </a:cubicBezTo>
                  <a:cubicBezTo>
                    <a:pt x="226" y="2301"/>
                    <a:pt x="255" y="2318"/>
                    <a:pt x="284" y="2318"/>
                  </a:cubicBezTo>
                  <a:cubicBezTo>
                    <a:pt x="324" y="2318"/>
                    <a:pt x="365" y="2285"/>
                    <a:pt x="365" y="2232"/>
                  </a:cubicBezTo>
                  <a:cubicBezTo>
                    <a:pt x="274" y="1746"/>
                    <a:pt x="122" y="1138"/>
                    <a:pt x="396" y="682"/>
                  </a:cubicBezTo>
                  <a:cubicBezTo>
                    <a:pt x="760" y="13"/>
                    <a:pt x="1642" y="165"/>
                    <a:pt x="2280" y="74"/>
                  </a:cubicBezTo>
                  <a:cubicBezTo>
                    <a:pt x="2280" y="44"/>
                    <a:pt x="2280" y="13"/>
                    <a:pt x="2250" y="13"/>
                  </a:cubicBezTo>
                  <a:cubicBezTo>
                    <a:pt x="2114" y="7"/>
                    <a:pt x="1966" y="1"/>
                    <a:pt x="1815"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3652;p94">
              <a:extLst>
                <a:ext uri="{FF2B5EF4-FFF2-40B4-BE49-F238E27FC236}">
                  <a16:creationId xmlns:a16="http://schemas.microsoft.com/office/drawing/2014/main" id="{9C55C524-2B41-E44A-9154-03D7EA2DDE51}"/>
                </a:ext>
              </a:extLst>
            </p:cNvPr>
            <p:cNvSpPr/>
            <p:nvPr/>
          </p:nvSpPr>
          <p:spPr>
            <a:xfrm>
              <a:off x="4211000" y="4488175"/>
              <a:ext cx="32475" cy="24500"/>
            </a:xfrm>
            <a:custGeom>
              <a:avLst/>
              <a:gdLst/>
              <a:ahLst/>
              <a:cxnLst/>
              <a:rect l="l" t="t" r="r" b="b"/>
              <a:pathLst>
                <a:path w="1299" h="980" extrusionOk="0">
                  <a:moveTo>
                    <a:pt x="901" y="1"/>
                  </a:moveTo>
                  <a:cubicBezTo>
                    <a:pt x="469" y="1"/>
                    <a:pt x="141" y="438"/>
                    <a:pt x="22" y="893"/>
                  </a:cubicBezTo>
                  <a:cubicBezTo>
                    <a:pt x="0" y="936"/>
                    <a:pt x="55" y="979"/>
                    <a:pt x="110" y="979"/>
                  </a:cubicBezTo>
                  <a:cubicBezTo>
                    <a:pt x="133" y="979"/>
                    <a:pt x="156" y="972"/>
                    <a:pt x="174" y="954"/>
                  </a:cubicBezTo>
                  <a:cubicBezTo>
                    <a:pt x="295" y="741"/>
                    <a:pt x="326" y="528"/>
                    <a:pt x="508" y="346"/>
                  </a:cubicBezTo>
                  <a:cubicBezTo>
                    <a:pt x="621" y="195"/>
                    <a:pt x="758" y="138"/>
                    <a:pt x="910" y="138"/>
                  </a:cubicBezTo>
                  <a:cubicBezTo>
                    <a:pt x="1004" y="138"/>
                    <a:pt x="1103" y="159"/>
                    <a:pt x="1207" y="194"/>
                  </a:cubicBezTo>
                  <a:cubicBezTo>
                    <a:pt x="1268" y="194"/>
                    <a:pt x="1298" y="133"/>
                    <a:pt x="1268" y="103"/>
                  </a:cubicBezTo>
                  <a:cubicBezTo>
                    <a:pt x="1139" y="32"/>
                    <a:pt x="1016" y="1"/>
                    <a:pt x="901"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3653;p94">
              <a:extLst>
                <a:ext uri="{FF2B5EF4-FFF2-40B4-BE49-F238E27FC236}">
                  <a16:creationId xmlns:a16="http://schemas.microsoft.com/office/drawing/2014/main" id="{470CB7EC-9343-474A-8541-951ECBC0E5BC}"/>
                </a:ext>
              </a:extLst>
            </p:cNvPr>
            <p:cNvSpPr/>
            <p:nvPr/>
          </p:nvSpPr>
          <p:spPr>
            <a:xfrm>
              <a:off x="3703900" y="4263800"/>
              <a:ext cx="510700" cy="442300"/>
            </a:xfrm>
            <a:custGeom>
              <a:avLst/>
              <a:gdLst/>
              <a:ahLst/>
              <a:cxnLst/>
              <a:rect l="l" t="t" r="r" b="b"/>
              <a:pathLst>
                <a:path w="20428" h="17692" extrusionOk="0">
                  <a:moveTo>
                    <a:pt x="9368" y="1"/>
                  </a:moveTo>
                  <a:cubicBezTo>
                    <a:pt x="4824" y="1"/>
                    <a:pt x="0" y="1843"/>
                    <a:pt x="1673" y="10263"/>
                  </a:cubicBezTo>
                  <a:cubicBezTo>
                    <a:pt x="1673" y="10263"/>
                    <a:pt x="2159" y="13607"/>
                    <a:pt x="3254" y="15096"/>
                  </a:cubicBezTo>
                  <a:cubicBezTo>
                    <a:pt x="4216" y="16444"/>
                    <a:pt x="6772" y="17692"/>
                    <a:pt x="9907" y="17692"/>
                  </a:cubicBezTo>
                  <a:cubicBezTo>
                    <a:pt x="10236" y="17692"/>
                    <a:pt x="10572" y="17678"/>
                    <a:pt x="10913" y="17649"/>
                  </a:cubicBezTo>
                  <a:cubicBezTo>
                    <a:pt x="14530" y="17376"/>
                    <a:pt x="19059" y="15370"/>
                    <a:pt x="19698" y="12604"/>
                  </a:cubicBezTo>
                  <a:cubicBezTo>
                    <a:pt x="20306" y="9838"/>
                    <a:pt x="20427" y="8014"/>
                    <a:pt x="19637" y="5430"/>
                  </a:cubicBezTo>
                  <a:cubicBezTo>
                    <a:pt x="18847" y="2877"/>
                    <a:pt x="18512" y="1722"/>
                    <a:pt x="15868" y="993"/>
                  </a:cubicBezTo>
                  <a:cubicBezTo>
                    <a:pt x="14870" y="703"/>
                    <a:pt x="12172" y="1"/>
                    <a:pt x="9368"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3654;p94">
              <a:extLst>
                <a:ext uri="{FF2B5EF4-FFF2-40B4-BE49-F238E27FC236}">
                  <a16:creationId xmlns:a16="http://schemas.microsoft.com/office/drawing/2014/main" id="{50ECB1D4-E0E6-1644-8507-A8E40926D511}"/>
                </a:ext>
              </a:extLst>
            </p:cNvPr>
            <p:cNvSpPr/>
            <p:nvPr/>
          </p:nvSpPr>
          <p:spPr>
            <a:xfrm>
              <a:off x="3809550" y="4432225"/>
              <a:ext cx="38775" cy="38325"/>
            </a:xfrm>
            <a:custGeom>
              <a:avLst/>
              <a:gdLst/>
              <a:ahLst/>
              <a:cxnLst/>
              <a:rect l="l" t="t" r="r" b="b"/>
              <a:pathLst>
                <a:path w="1551" h="1533" extrusionOk="0">
                  <a:moveTo>
                    <a:pt x="1459" y="0"/>
                  </a:moveTo>
                  <a:cubicBezTo>
                    <a:pt x="851" y="92"/>
                    <a:pt x="31" y="851"/>
                    <a:pt x="0" y="1490"/>
                  </a:cubicBezTo>
                  <a:cubicBezTo>
                    <a:pt x="0" y="1511"/>
                    <a:pt x="31" y="1533"/>
                    <a:pt x="59" y="1533"/>
                  </a:cubicBezTo>
                  <a:cubicBezTo>
                    <a:pt x="71" y="1533"/>
                    <a:pt x="83" y="1529"/>
                    <a:pt x="91" y="1520"/>
                  </a:cubicBezTo>
                  <a:cubicBezTo>
                    <a:pt x="395" y="851"/>
                    <a:pt x="821" y="426"/>
                    <a:pt x="1490" y="152"/>
                  </a:cubicBezTo>
                  <a:cubicBezTo>
                    <a:pt x="1550" y="122"/>
                    <a:pt x="1550" y="0"/>
                    <a:pt x="1459"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3655;p94">
              <a:extLst>
                <a:ext uri="{FF2B5EF4-FFF2-40B4-BE49-F238E27FC236}">
                  <a16:creationId xmlns:a16="http://schemas.microsoft.com/office/drawing/2014/main" id="{13514B9A-9F28-9441-8548-57582B74EDBD}"/>
                </a:ext>
              </a:extLst>
            </p:cNvPr>
            <p:cNvSpPr/>
            <p:nvPr/>
          </p:nvSpPr>
          <p:spPr>
            <a:xfrm>
              <a:off x="4065625" y="4386650"/>
              <a:ext cx="51325" cy="16300"/>
            </a:xfrm>
            <a:custGeom>
              <a:avLst/>
              <a:gdLst/>
              <a:ahLst/>
              <a:cxnLst/>
              <a:rect l="l" t="t" r="r" b="b"/>
              <a:pathLst>
                <a:path w="2053" h="652" extrusionOk="0">
                  <a:moveTo>
                    <a:pt x="601" y="1"/>
                  </a:moveTo>
                  <a:cubicBezTo>
                    <a:pt x="405" y="1"/>
                    <a:pt x="219" y="29"/>
                    <a:pt x="61" y="91"/>
                  </a:cubicBezTo>
                  <a:cubicBezTo>
                    <a:pt x="1" y="121"/>
                    <a:pt x="1" y="212"/>
                    <a:pt x="61" y="212"/>
                  </a:cubicBezTo>
                  <a:cubicBezTo>
                    <a:pt x="700" y="243"/>
                    <a:pt x="1308" y="243"/>
                    <a:pt x="1824" y="638"/>
                  </a:cubicBezTo>
                  <a:cubicBezTo>
                    <a:pt x="1844" y="648"/>
                    <a:pt x="1863" y="652"/>
                    <a:pt x="1882" y="652"/>
                  </a:cubicBezTo>
                  <a:cubicBezTo>
                    <a:pt x="1979" y="652"/>
                    <a:pt x="2053" y="532"/>
                    <a:pt x="1976" y="456"/>
                  </a:cubicBezTo>
                  <a:cubicBezTo>
                    <a:pt x="1630" y="174"/>
                    <a:pt x="1084" y="1"/>
                    <a:pt x="601"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3656;p94">
              <a:extLst>
                <a:ext uri="{FF2B5EF4-FFF2-40B4-BE49-F238E27FC236}">
                  <a16:creationId xmlns:a16="http://schemas.microsoft.com/office/drawing/2014/main" id="{E139C35D-4669-E145-80D0-764D10550856}"/>
                </a:ext>
              </a:extLst>
            </p:cNvPr>
            <p:cNvSpPr/>
            <p:nvPr/>
          </p:nvSpPr>
          <p:spPr>
            <a:xfrm>
              <a:off x="3824750" y="4570675"/>
              <a:ext cx="95000" cy="83300"/>
            </a:xfrm>
            <a:custGeom>
              <a:avLst/>
              <a:gdLst/>
              <a:ahLst/>
              <a:cxnLst/>
              <a:rect l="l" t="t" r="r" b="b"/>
              <a:pathLst>
                <a:path w="3800" h="3332" extrusionOk="0">
                  <a:moveTo>
                    <a:pt x="1943" y="0"/>
                  </a:moveTo>
                  <a:cubicBezTo>
                    <a:pt x="1843" y="0"/>
                    <a:pt x="1743" y="8"/>
                    <a:pt x="1642" y="25"/>
                  </a:cubicBezTo>
                  <a:cubicBezTo>
                    <a:pt x="669" y="207"/>
                    <a:pt x="0" y="1058"/>
                    <a:pt x="183" y="1970"/>
                  </a:cubicBezTo>
                  <a:cubicBezTo>
                    <a:pt x="318" y="2784"/>
                    <a:pt x="1059" y="3332"/>
                    <a:pt x="1887" y="3332"/>
                  </a:cubicBezTo>
                  <a:cubicBezTo>
                    <a:pt x="1987" y="3332"/>
                    <a:pt x="2088" y="3324"/>
                    <a:pt x="2189" y="3307"/>
                  </a:cubicBezTo>
                  <a:cubicBezTo>
                    <a:pt x="3161" y="3125"/>
                    <a:pt x="3800" y="2274"/>
                    <a:pt x="3648" y="1362"/>
                  </a:cubicBezTo>
                  <a:cubicBezTo>
                    <a:pt x="3512" y="548"/>
                    <a:pt x="2771" y="0"/>
                    <a:pt x="1943"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3657;p94">
              <a:extLst>
                <a:ext uri="{FF2B5EF4-FFF2-40B4-BE49-F238E27FC236}">
                  <a16:creationId xmlns:a16="http://schemas.microsoft.com/office/drawing/2014/main" id="{9E26AC68-6E37-1C4B-A668-DC4DD6B4B59E}"/>
                </a:ext>
              </a:extLst>
            </p:cNvPr>
            <p:cNvSpPr/>
            <p:nvPr/>
          </p:nvSpPr>
          <p:spPr>
            <a:xfrm>
              <a:off x="4063350" y="4529425"/>
              <a:ext cx="95000" cy="82975"/>
            </a:xfrm>
            <a:custGeom>
              <a:avLst/>
              <a:gdLst/>
              <a:ahLst/>
              <a:cxnLst/>
              <a:rect l="l" t="t" r="r" b="b"/>
              <a:pathLst>
                <a:path w="3800" h="3319" extrusionOk="0">
                  <a:moveTo>
                    <a:pt x="1958" y="1"/>
                  </a:moveTo>
                  <a:cubicBezTo>
                    <a:pt x="1844" y="1"/>
                    <a:pt x="1728" y="11"/>
                    <a:pt x="1611" y="33"/>
                  </a:cubicBezTo>
                  <a:cubicBezTo>
                    <a:pt x="669" y="185"/>
                    <a:pt x="0" y="1067"/>
                    <a:pt x="152" y="1948"/>
                  </a:cubicBezTo>
                  <a:cubicBezTo>
                    <a:pt x="313" y="2751"/>
                    <a:pt x="1015" y="3318"/>
                    <a:pt x="1844" y="3318"/>
                  </a:cubicBezTo>
                  <a:cubicBezTo>
                    <a:pt x="1957" y="3318"/>
                    <a:pt x="2072" y="3308"/>
                    <a:pt x="2189" y="3286"/>
                  </a:cubicBezTo>
                  <a:cubicBezTo>
                    <a:pt x="3162" y="3134"/>
                    <a:pt x="3800" y="2252"/>
                    <a:pt x="3648" y="1340"/>
                  </a:cubicBezTo>
                  <a:cubicBezTo>
                    <a:pt x="3514" y="565"/>
                    <a:pt x="2792" y="1"/>
                    <a:pt x="1958"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3658;p94">
              <a:extLst>
                <a:ext uri="{FF2B5EF4-FFF2-40B4-BE49-F238E27FC236}">
                  <a16:creationId xmlns:a16="http://schemas.microsoft.com/office/drawing/2014/main" id="{0CF11471-7C11-3249-B53B-9F0D3040A902}"/>
                </a:ext>
              </a:extLst>
            </p:cNvPr>
            <p:cNvSpPr/>
            <p:nvPr/>
          </p:nvSpPr>
          <p:spPr>
            <a:xfrm>
              <a:off x="3956200" y="4562350"/>
              <a:ext cx="42575" cy="23475"/>
            </a:xfrm>
            <a:custGeom>
              <a:avLst/>
              <a:gdLst/>
              <a:ahLst/>
              <a:cxnLst/>
              <a:rect l="l" t="t" r="r" b="b"/>
              <a:pathLst>
                <a:path w="1703" h="939" extrusionOk="0">
                  <a:moveTo>
                    <a:pt x="46" y="1"/>
                  </a:moveTo>
                  <a:cubicBezTo>
                    <a:pt x="23" y="1"/>
                    <a:pt x="1" y="8"/>
                    <a:pt x="1" y="23"/>
                  </a:cubicBezTo>
                  <a:cubicBezTo>
                    <a:pt x="29" y="754"/>
                    <a:pt x="861" y="939"/>
                    <a:pt x="1467" y="939"/>
                  </a:cubicBezTo>
                  <a:cubicBezTo>
                    <a:pt x="1517" y="939"/>
                    <a:pt x="1565" y="938"/>
                    <a:pt x="1612" y="935"/>
                  </a:cubicBezTo>
                  <a:cubicBezTo>
                    <a:pt x="1703" y="935"/>
                    <a:pt x="1703" y="814"/>
                    <a:pt x="1612" y="814"/>
                  </a:cubicBezTo>
                  <a:cubicBezTo>
                    <a:pt x="973" y="722"/>
                    <a:pt x="365" y="692"/>
                    <a:pt x="92" y="23"/>
                  </a:cubicBezTo>
                  <a:cubicBezTo>
                    <a:pt x="92" y="8"/>
                    <a:pt x="69" y="1"/>
                    <a:pt x="46"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3659;p94">
              <a:extLst>
                <a:ext uri="{FF2B5EF4-FFF2-40B4-BE49-F238E27FC236}">
                  <a16:creationId xmlns:a16="http://schemas.microsoft.com/office/drawing/2014/main" id="{C3AC7A63-3045-4E48-AE65-6B36A9C69BA8}"/>
                </a:ext>
              </a:extLst>
            </p:cNvPr>
            <p:cNvSpPr/>
            <p:nvPr/>
          </p:nvSpPr>
          <p:spPr>
            <a:xfrm>
              <a:off x="3853625" y="4511025"/>
              <a:ext cx="28900" cy="31475"/>
            </a:xfrm>
            <a:custGeom>
              <a:avLst/>
              <a:gdLst/>
              <a:ahLst/>
              <a:cxnLst/>
              <a:rect l="l" t="t" r="r" b="b"/>
              <a:pathLst>
                <a:path w="1156" h="1259" extrusionOk="0">
                  <a:moveTo>
                    <a:pt x="541" y="0"/>
                  </a:moveTo>
                  <a:cubicBezTo>
                    <a:pt x="513" y="0"/>
                    <a:pt x="485" y="3"/>
                    <a:pt x="456" y="9"/>
                  </a:cubicBezTo>
                  <a:cubicBezTo>
                    <a:pt x="183" y="70"/>
                    <a:pt x="0" y="374"/>
                    <a:pt x="61" y="739"/>
                  </a:cubicBezTo>
                  <a:cubicBezTo>
                    <a:pt x="118" y="1052"/>
                    <a:pt x="388" y="1259"/>
                    <a:pt x="647" y="1259"/>
                  </a:cubicBezTo>
                  <a:cubicBezTo>
                    <a:pt x="664" y="1259"/>
                    <a:pt x="682" y="1258"/>
                    <a:pt x="699" y="1256"/>
                  </a:cubicBezTo>
                  <a:cubicBezTo>
                    <a:pt x="973" y="1195"/>
                    <a:pt x="1155" y="861"/>
                    <a:pt x="1094" y="526"/>
                  </a:cubicBezTo>
                  <a:cubicBezTo>
                    <a:pt x="1013" y="227"/>
                    <a:pt x="785" y="0"/>
                    <a:pt x="541" y="0"/>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3660;p94">
              <a:extLst>
                <a:ext uri="{FF2B5EF4-FFF2-40B4-BE49-F238E27FC236}">
                  <a16:creationId xmlns:a16="http://schemas.microsoft.com/office/drawing/2014/main" id="{9FF0E7F1-AE96-064F-9A95-4AF65C6822F2}"/>
                </a:ext>
              </a:extLst>
            </p:cNvPr>
            <p:cNvSpPr/>
            <p:nvPr/>
          </p:nvSpPr>
          <p:spPr>
            <a:xfrm>
              <a:off x="4064100" y="4469225"/>
              <a:ext cx="28900" cy="31475"/>
            </a:xfrm>
            <a:custGeom>
              <a:avLst/>
              <a:gdLst/>
              <a:ahLst/>
              <a:cxnLst/>
              <a:rect l="l" t="t" r="r" b="b"/>
              <a:pathLst>
                <a:path w="1156" h="1259" extrusionOk="0">
                  <a:moveTo>
                    <a:pt x="543" y="0"/>
                  </a:moveTo>
                  <a:cubicBezTo>
                    <a:pt x="514" y="0"/>
                    <a:pt x="485" y="3"/>
                    <a:pt x="457" y="10"/>
                  </a:cubicBezTo>
                  <a:cubicBezTo>
                    <a:pt x="183" y="70"/>
                    <a:pt x="1" y="374"/>
                    <a:pt x="62" y="739"/>
                  </a:cubicBezTo>
                  <a:cubicBezTo>
                    <a:pt x="119" y="1052"/>
                    <a:pt x="389" y="1259"/>
                    <a:pt x="647" y="1259"/>
                  </a:cubicBezTo>
                  <a:cubicBezTo>
                    <a:pt x="665" y="1259"/>
                    <a:pt x="683" y="1258"/>
                    <a:pt x="700" y="1256"/>
                  </a:cubicBezTo>
                  <a:cubicBezTo>
                    <a:pt x="973" y="1195"/>
                    <a:pt x="1156" y="861"/>
                    <a:pt x="1095" y="526"/>
                  </a:cubicBezTo>
                  <a:cubicBezTo>
                    <a:pt x="1041" y="227"/>
                    <a:pt x="791" y="0"/>
                    <a:pt x="543" y="0"/>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3661;p94">
              <a:extLst>
                <a:ext uri="{FF2B5EF4-FFF2-40B4-BE49-F238E27FC236}">
                  <a16:creationId xmlns:a16="http://schemas.microsoft.com/office/drawing/2014/main" id="{AB450006-AC8D-A943-8BA5-9AAC457A3688}"/>
                </a:ext>
              </a:extLst>
            </p:cNvPr>
            <p:cNvSpPr/>
            <p:nvPr/>
          </p:nvSpPr>
          <p:spPr>
            <a:xfrm>
              <a:off x="3959250" y="4477050"/>
              <a:ext cx="35725" cy="52825"/>
            </a:xfrm>
            <a:custGeom>
              <a:avLst/>
              <a:gdLst/>
              <a:ahLst/>
              <a:cxnLst/>
              <a:rect l="l" t="t" r="r" b="b"/>
              <a:pathLst>
                <a:path w="1429" h="2113" extrusionOk="0">
                  <a:moveTo>
                    <a:pt x="61" y="1"/>
                  </a:moveTo>
                  <a:cubicBezTo>
                    <a:pt x="61" y="1"/>
                    <a:pt x="31" y="1"/>
                    <a:pt x="31" y="31"/>
                  </a:cubicBezTo>
                  <a:cubicBezTo>
                    <a:pt x="0" y="305"/>
                    <a:pt x="31" y="609"/>
                    <a:pt x="31" y="882"/>
                  </a:cubicBezTo>
                  <a:cubicBezTo>
                    <a:pt x="31" y="1095"/>
                    <a:pt x="0" y="1368"/>
                    <a:pt x="152" y="1520"/>
                  </a:cubicBezTo>
                  <a:cubicBezTo>
                    <a:pt x="220" y="1633"/>
                    <a:pt x="321" y="1696"/>
                    <a:pt x="431" y="1696"/>
                  </a:cubicBezTo>
                  <a:cubicBezTo>
                    <a:pt x="469" y="1696"/>
                    <a:pt x="508" y="1688"/>
                    <a:pt x="547" y="1672"/>
                  </a:cubicBezTo>
                  <a:cubicBezTo>
                    <a:pt x="608" y="1642"/>
                    <a:pt x="669" y="1581"/>
                    <a:pt x="730" y="1551"/>
                  </a:cubicBezTo>
                  <a:cubicBezTo>
                    <a:pt x="760" y="1520"/>
                    <a:pt x="851" y="1399"/>
                    <a:pt x="882" y="1399"/>
                  </a:cubicBezTo>
                  <a:cubicBezTo>
                    <a:pt x="1003" y="1490"/>
                    <a:pt x="1094" y="1581"/>
                    <a:pt x="1186" y="1672"/>
                  </a:cubicBezTo>
                  <a:cubicBezTo>
                    <a:pt x="1155" y="1794"/>
                    <a:pt x="1094" y="1885"/>
                    <a:pt x="973" y="1946"/>
                  </a:cubicBezTo>
                  <a:cubicBezTo>
                    <a:pt x="896" y="1997"/>
                    <a:pt x="948" y="2112"/>
                    <a:pt x="1021" y="2112"/>
                  </a:cubicBezTo>
                  <a:cubicBezTo>
                    <a:pt x="1035" y="2112"/>
                    <a:pt x="1049" y="2108"/>
                    <a:pt x="1064" y="2098"/>
                  </a:cubicBezTo>
                  <a:cubicBezTo>
                    <a:pt x="1277" y="1976"/>
                    <a:pt x="1429" y="1703"/>
                    <a:pt x="1338" y="1429"/>
                  </a:cubicBezTo>
                  <a:cubicBezTo>
                    <a:pt x="1294" y="1298"/>
                    <a:pt x="1155" y="1198"/>
                    <a:pt x="1002" y="1198"/>
                  </a:cubicBezTo>
                  <a:cubicBezTo>
                    <a:pt x="942" y="1198"/>
                    <a:pt x="880" y="1213"/>
                    <a:pt x="821" y="1247"/>
                  </a:cubicBezTo>
                  <a:cubicBezTo>
                    <a:pt x="730" y="1308"/>
                    <a:pt x="669" y="1429"/>
                    <a:pt x="578" y="1490"/>
                  </a:cubicBezTo>
                  <a:cubicBezTo>
                    <a:pt x="516" y="1524"/>
                    <a:pt x="462" y="1538"/>
                    <a:pt x="417" y="1538"/>
                  </a:cubicBezTo>
                  <a:cubicBezTo>
                    <a:pt x="174" y="1538"/>
                    <a:pt x="152" y="1117"/>
                    <a:pt x="152" y="913"/>
                  </a:cubicBezTo>
                  <a:cubicBezTo>
                    <a:pt x="152" y="669"/>
                    <a:pt x="274" y="213"/>
                    <a:pt x="61"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3662;p94">
              <a:extLst>
                <a:ext uri="{FF2B5EF4-FFF2-40B4-BE49-F238E27FC236}">
                  <a16:creationId xmlns:a16="http://schemas.microsoft.com/office/drawing/2014/main" id="{97A528E9-18F8-4E44-BF2F-80C255B6F16D}"/>
                </a:ext>
              </a:extLst>
            </p:cNvPr>
            <p:cNvSpPr/>
            <p:nvPr/>
          </p:nvSpPr>
          <p:spPr>
            <a:xfrm>
              <a:off x="3691000" y="4287850"/>
              <a:ext cx="97300" cy="243425"/>
            </a:xfrm>
            <a:custGeom>
              <a:avLst/>
              <a:gdLst/>
              <a:ahLst/>
              <a:cxnLst/>
              <a:rect l="l" t="t" r="r" b="b"/>
              <a:pathLst>
                <a:path w="3892" h="9737" extrusionOk="0">
                  <a:moveTo>
                    <a:pt x="3861" y="0"/>
                  </a:moveTo>
                  <a:cubicBezTo>
                    <a:pt x="2128" y="1003"/>
                    <a:pt x="821" y="2645"/>
                    <a:pt x="517" y="4134"/>
                  </a:cubicBezTo>
                  <a:cubicBezTo>
                    <a:pt x="1" y="6748"/>
                    <a:pt x="821" y="9514"/>
                    <a:pt x="821" y="9514"/>
                  </a:cubicBezTo>
                  <a:cubicBezTo>
                    <a:pt x="1156" y="9514"/>
                    <a:pt x="2128" y="9696"/>
                    <a:pt x="2280" y="9727"/>
                  </a:cubicBezTo>
                  <a:cubicBezTo>
                    <a:pt x="2295" y="9733"/>
                    <a:pt x="2308" y="9737"/>
                    <a:pt x="2318" y="9737"/>
                  </a:cubicBezTo>
                  <a:cubicBezTo>
                    <a:pt x="2486" y="9737"/>
                    <a:pt x="1931" y="8808"/>
                    <a:pt x="2189" y="8693"/>
                  </a:cubicBezTo>
                  <a:cubicBezTo>
                    <a:pt x="2736" y="8450"/>
                    <a:pt x="3314" y="8207"/>
                    <a:pt x="3891" y="7994"/>
                  </a:cubicBezTo>
                  <a:cubicBezTo>
                    <a:pt x="3253" y="5775"/>
                    <a:pt x="3283" y="3496"/>
                    <a:pt x="3678" y="1338"/>
                  </a:cubicBezTo>
                  <a:cubicBezTo>
                    <a:pt x="3739" y="882"/>
                    <a:pt x="3800" y="426"/>
                    <a:pt x="3861" y="0"/>
                  </a:cubicBezTo>
                  <a:close/>
                </a:path>
              </a:pathLst>
            </a:custGeom>
            <a:solidFill>
              <a:srgbClr val="FBB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3663;p94">
              <a:extLst>
                <a:ext uri="{FF2B5EF4-FFF2-40B4-BE49-F238E27FC236}">
                  <a16:creationId xmlns:a16="http://schemas.microsoft.com/office/drawing/2014/main" id="{E64FE0A8-A791-AF41-94D1-999BC903405D}"/>
                </a:ext>
              </a:extLst>
            </p:cNvPr>
            <p:cNvSpPr/>
            <p:nvPr/>
          </p:nvSpPr>
          <p:spPr>
            <a:xfrm>
              <a:off x="3772300" y="4272650"/>
              <a:ext cx="76775" cy="215075"/>
            </a:xfrm>
            <a:custGeom>
              <a:avLst/>
              <a:gdLst/>
              <a:ahLst/>
              <a:cxnLst/>
              <a:rect l="l" t="t" r="r" b="b"/>
              <a:pathLst>
                <a:path w="3071" h="8603" extrusionOk="0">
                  <a:moveTo>
                    <a:pt x="1946" y="0"/>
                  </a:moveTo>
                  <a:lnTo>
                    <a:pt x="1946" y="0"/>
                  </a:lnTo>
                  <a:cubicBezTo>
                    <a:pt x="1460" y="152"/>
                    <a:pt x="1034" y="365"/>
                    <a:pt x="609" y="608"/>
                  </a:cubicBezTo>
                  <a:cubicBezTo>
                    <a:pt x="548" y="1034"/>
                    <a:pt x="487" y="1490"/>
                    <a:pt x="426" y="1946"/>
                  </a:cubicBezTo>
                  <a:cubicBezTo>
                    <a:pt x="31" y="4104"/>
                    <a:pt x="1" y="6383"/>
                    <a:pt x="639" y="8602"/>
                  </a:cubicBezTo>
                  <a:cubicBezTo>
                    <a:pt x="1429" y="8329"/>
                    <a:pt x="2281" y="8085"/>
                    <a:pt x="3071" y="7903"/>
                  </a:cubicBezTo>
                  <a:cubicBezTo>
                    <a:pt x="2159" y="5350"/>
                    <a:pt x="1825" y="2675"/>
                    <a:pt x="1946" y="0"/>
                  </a:cubicBez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3664;p94">
              <a:extLst>
                <a:ext uri="{FF2B5EF4-FFF2-40B4-BE49-F238E27FC236}">
                  <a16:creationId xmlns:a16="http://schemas.microsoft.com/office/drawing/2014/main" id="{F47A0189-1D21-3B4D-AA6C-C3CE5A4C1206}"/>
                </a:ext>
              </a:extLst>
            </p:cNvPr>
            <p:cNvSpPr/>
            <p:nvPr/>
          </p:nvSpPr>
          <p:spPr>
            <a:xfrm>
              <a:off x="3817900" y="4201800"/>
              <a:ext cx="313875" cy="267675"/>
            </a:xfrm>
            <a:custGeom>
              <a:avLst/>
              <a:gdLst/>
              <a:ahLst/>
              <a:cxnLst/>
              <a:rect l="l" t="t" r="r" b="b"/>
              <a:pathLst>
                <a:path w="12555" h="10707" extrusionOk="0">
                  <a:moveTo>
                    <a:pt x="5177" y="1"/>
                  </a:moveTo>
                  <a:cubicBezTo>
                    <a:pt x="5156" y="1"/>
                    <a:pt x="5132" y="3"/>
                    <a:pt x="5107" y="7"/>
                  </a:cubicBezTo>
                  <a:cubicBezTo>
                    <a:pt x="4286" y="129"/>
                    <a:pt x="4195" y="2348"/>
                    <a:pt x="4195" y="2348"/>
                  </a:cubicBezTo>
                  <a:cubicBezTo>
                    <a:pt x="4195" y="2348"/>
                    <a:pt x="3715" y="1003"/>
                    <a:pt x="3010" y="1003"/>
                  </a:cubicBezTo>
                  <a:cubicBezTo>
                    <a:pt x="2922" y="1003"/>
                    <a:pt x="2831" y="1024"/>
                    <a:pt x="2736" y="1071"/>
                  </a:cubicBezTo>
                  <a:cubicBezTo>
                    <a:pt x="1885" y="1527"/>
                    <a:pt x="3314" y="2530"/>
                    <a:pt x="3314" y="2530"/>
                  </a:cubicBezTo>
                  <a:cubicBezTo>
                    <a:pt x="2985" y="2477"/>
                    <a:pt x="2659" y="2452"/>
                    <a:pt x="2338" y="2452"/>
                  </a:cubicBezTo>
                  <a:cubicBezTo>
                    <a:pt x="1560" y="2452"/>
                    <a:pt x="811" y="2598"/>
                    <a:pt x="122" y="2834"/>
                  </a:cubicBezTo>
                  <a:cubicBezTo>
                    <a:pt x="1" y="5509"/>
                    <a:pt x="335" y="8184"/>
                    <a:pt x="1247" y="10707"/>
                  </a:cubicBezTo>
                  <a:cubicBezTo>
                    <a:pt x="4317" y="9977"/>
                    <a:pt x="7022" y="9825"/>
                    <a:pt x="7022" y="9825"/>
                  </a:cubicBezTo>
                  <a:cubicBezTo>
                    <a:pt x="7022" y="9825"/>
                    <a:pt x="6518" y="7254"/>
                    <a:pt x="6795" y="7254"/>
                  </a:cubicBezTo>
                  <a:cubicBezTo>
                    <a:pt x="6822" y="7254"/>
                    <a:pt x="6857" y="7279"/>
                    <a:pt x="6900" y="7333"/>
                  </a:cubicBezTo>
                  <a:cubicBezTo>
                    <a:pt x="7387" y="7971"/>
                    <a:pt x="7843" y="9764"/>
                    <a:pt x="7843" y="9764"/>
                  </a:cubicBezTo>
                  <a:lnTo>
                    <a:pt x="10305" y="9430"/>
                  </a:lnTo>
                  <a:cubicBezTo>
                    <a:pt x="10335" y="8822"/>
                    <a:pt x="9697" y="6056"/>
                    <a:pt x="9697" y="6056"/>
                  </a:cubicBezTo>
                  <a:lnTo>
                    <a:pt x="9697" y="6056"/>
                  </a:lnTo>
                  <a:cubicBezTo>
                    <a:pt x="10426" y="6907"/>
                    <a:pt x="11369" y="9400"/>
                    <a:pt x="11369" y="9400"/>
                  </a:cubicBezTo>
                  <a:cubicBezTo>
                    <a:pt x="11703" y="9430"/>
                    <a:pt x="12128" y="9430"/>
                    <a:pt x="12554" y="9460"/>
                  </a:cubicBezTo>
                  <a:cubicBezTo>
                    <a:pt x="11581" y="6573"/>
                    <a:pt x="9666" y="3898"/>
                    <a:pt x="7660" y="1466"/>
                  </a:cubicBezTo>
                  <a:cubicBezTo>
                    <a:pt x="6080" y="1740"/>
                    <a:pt x="4864" y="2257"/>
                    <a:pt x="4864" y="2257"/>
                  </a:cubicBezTo>
                  <a:cubicBezTo>
                    <a:pt x="4864" y="2257"/>
                    <a:pt x="5864" y="1"/>
                    <a:pt x="5177" y="1"/>
                  </a:cubicBezTo>
                  <a:close/>
                </a:path>
              </a:pathLst>
            </a:custGeom>
            <a:solidFill>
              <a:srgbClr val="FBB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3665;p94">
              <a:extLst>
                <a:ext uri="{FF2B5EF4-FFF2-40B4-BE49-F238E27FC236}">
                  <a16:creationId xmlns:a16="http://schemas.microsoft.com/office/drawing/2014/main" id="{30FD5C5C-4947-9243-9E76-882C6C7CF0EB}"/>
                </a:ext>
              </a:extLst>
            </p:cNvPr>
            <p:cNvSpPr/>
            <p:nvPr/>
          </p:nvSpPr>
          <p:spPr>
            <a:xfrm>
              <a:off x="4009400" y="4234175"/>
              <a:ext cx="180125" cy="204150"/>
            </a:xfrm>
            <a:custGeom>
              <a:avLst/>
              <a:gdLst/>
              <a:ahLst/>
              <a:cxnLst/>
              <a:rect l="l" t="t" r="r" b="b"/>
              <a:pathLst>
                <a:path w="7205" h="8166" extrusionOk="0">
                  <a:moveTo>
                    <a:pt x="2032" y="0"/>
                  </a:moveTo>
                  <a:cubicBezTo>
                    <a:pt x="1337" y="0"/>
                    <a:pt x="641" y="77"/>
                    <a:pt x="0" y="171"/>
                  </a:cubicBezTo>
                  <a:cubicBezTo>
                    <a:pt x="2006" y="2603"/>
                    <a:pt x="3921" y="5278"/>
                    <a:pt x="4924" y="8165"/>
                  </a:cubicBezTo>
                  <a:lnTo>
                    <a:pt x="7204" y="8165"/>
                  </a:lnTo>
                  <a:cubicBezTo>
                    <a:pt x="6475" y="5096"/>
                    <a:pt x="4864" y="2208"/>
                    <a:pt x="2614" y="19"/>
                  </a:cubicBezTo>
                  <a:cubicBezTo>
                    <a:pt x="2421" y="6"/>
                    <a:pt x="2226" y="0"/>
                    <a:pt x="2032" y="0"/>
                  </a:cubicBez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3666;p94">
              <a:extLst>
                <a:ext uri="{FF2B5EF4-FFF2-40B4-BE49-F238E27FC236}">
                  <a16:creationId xmlns:a16="http://schemas.microsoft.com/office/drawing/2014/main" id="{EDB2C491-869D-B943-94B4-4014E6EC483B}"/>
                </a:ext>
              </a:extLst>
            </p:cNvPr>
            <p:cNvSpPr/>
            <p:nvPr/>
          </p:nvSpPr>
          <p:spPr>
            <a:xfrm>
              <a:off x="4073975" y="4234650"/>
              <a:ext cx="150500" cy="212800"/>
            </a:xfrm>
            <a:custGeom>
              <a:avLst/>
              <a:gdLst/>
              <a:ahLst/>
              <a:cxnLst/>
              <a:rect l="l" t="t" r="r" b="b"/>
              <a:pathLst>
                <a:path w="6020" h="8512" extrusionOk="0">
                  <a:moveTo>
                    <a:pt x="1" y="0"/>
                  </a:moveTo>
                  <a:lnTo>
                    <a:pt x="1" y="0"/>
                  </a:lnTo>
                  <a:cubicBezTo>
                    <a:pt x="2281" y="2189"/>
                    <a:pt x="3892" y="5077"/>
                    <a:pt x="4621" y="8146"/>
                  </a:cubicBezTo>
                  <a:lnTo>
                    <a:pt x="5107" y="8146"/>
                  </a:lnTo>
                  <a:cubicBezTo>
                    <a:pt x="5533" y="8146"/>
                    <a:pt x="5047" y="8511"/>
                    <a:pt x="5290" y="8511"/>
                  </a:cubicBezTo>
                  <a:cubicBezTo>
                    <a:pt x="5472" y="8511"/>
                    <a:pt x="6019" y="8116"/>
                    <a:pt x="6019" y="8116"/>
                  </a:cubicBezTo>
                  <a:cubicBezTo>
                    <a:pt x="6019" y="8116"/>
                    <a:pt x="5776" y="5958"/>
                    <a:pt x="3588" y="2067"/>
                  </a:cubicBezTo>
                  <a:cubicBezTo>
                    <a:pt x="2828" y="669"/>
                    <a:pt x="1460" y="122"/>
                    <a:pt x="1" y="0"/>
                  </a:cubicBezTo>
                  <a:close/>
                </a:path>
              </a:pathLst>
            </a:custGeom>
            <a:solidFill>
              <a:srgbClr val="FBB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3667;p94">
              <a:extLst>
                <a:ext uri="{FF2B5EF4-FFF2-40B4-BE49-F238E27FC236}">
                  <a16:creationId xmlns:a16="http://schemas.microsoft.com/office/drawing/2014/main" id="{85EF4EDA-471B-6848-8E4D-0B80DC4621B6}"/>
                </a:ext>
              </a:extLst>
            </p:cNvPr>
            <p:cNvSpPr/>
            <p:nvPr/>
          </p:nvSpPr>
          <p:spPr>
            <a:xfrm>
              <a:off x="2975175" y="4531100"/>
              <a:ext cx="96550" cy="62725"/>
            </a:xfrm>
            <a:custGeom>
              <a:avLst/>
              <a:gdLst/>
              <a:ahLst/>
              <a:cxnLst/>
              <a:rect l="l" t="t" r="r" b="b"/>
              <a:pathLst>
                <a:path w="3862" h="2509" extrusionOk="0">
                  <a:moveTo>
                    <a:pt x="1729" y="1"/>
                  </a:moveTo>
                  <a:cubicBezTo>
                    <a:pt x="1134" y="1"/>
                    <a:pt x="538" y="140"/>
                    <a:pt x="1" y="422"/>
                  </a:cubicBezTo>
                  <a:cubicBezTo>
                    <a:pt x="26" y="1434"/>
                    <a:pt x="788" y="2508"/>
                    <a:pt x="2496" y="2508"/>
                  </a:cubicBezTo>
                  <a:cubicBezTo>
                    <a:pt x="2841" y="2508"/>
                    <a:pt x="3224" y="2465"/>
                    <a:pt x="3648" y="2368"/>
                  </a:cubicBezTo>
                  <a:lnTo>
                    <a:pt x="3861" y="665"/>
                  </a:lnTo>
                  <a:cubicBezTo>
                    <a:pt x="3233" y="224"/>
                    <a:pt x="2482" y="1"/>
                    <a:pt x="1729"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3668;p94">
              <a:extLst>
                <a:ext uri="{FF2B5EF4-FFF2-40B4-BE49-F238E27FC236}">
                  <a16:creationId xmlns:a16="http://schemas.microsoft.com/office/drawing/2014/main" id="{03B0B5BB-573A-204E-994B-BE475A5B5FB5}"/>
                </a:ext>
              </a:extLst>
            </p:cNvPr>
            <p:cNvSpPr/>
            <p:nvPr/>
          </p:nvSpPr>
          <p:spPr>
            <a:xfrm>
              <a:off x="2975175" y="4496475"/>
              <a:ext cx="100325" cy="51275"/>
            </a:xfrm>
            <a:custGeom>
              <a:avLst/>
              <a:gdLst/>
              <a:ahLst/>
              <a:cxnLst/>
              <a:rect l="l" t="t" r="r" b="b"/>
              <a:pathLst>
                <a:path w="4013" h="2051" extrusionOk="0">
                  <a:moveTo>
                    <a:pt x="1877" y="1"/>
                  </a:moveTo>
                  <a:cubicBezTo>
                    <a:pt x="1572" y="1"/>
                    <a:pt x="1247" y="56"/>
                    <a:pt x="913" y="196"/>
                  </a:cubicBezTo>
                  <a:cubicBezTo>
                    <a:pt x="305" y="439"/>
                    <a:pt x="1" y="1108"/>
                    <a:pt x="1" y="1807"/>
                  </a:cubicBezTo>
                  <a:cubicBezTo>
                    <a:pt x="538" y="1525"/>
                    <a:pt x="1134" y="1386"/>
                    <a:pt x="1729" y="1386"/>
                  </a:cubicBezTo>
                  <a:cubicBezTo>
                    <a:pt x="2482" y="1386"/>
                    <a:pt x="3233" y="1609"/>
                    <a:pt x="3861" y="2050"/>
                  </a:cubicBezTo>
                  <a:lnTo>
                    <a:pt x="4013" y="895"/>
                  </a:lnTo>
                  <a:cubicBezTo>
                    <a:pt x="4013" y="895"/>
                    <a:pt x="3099" y="1"/>
                    <a:pt x="1877"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3669;p94">
              <a:extLst>
                <a:ext uri="{FF2B5EF4-FFF2-40B4-BE49-F238E27FC236}">
                  <a16:creationId xmlns:a16="http://schemas.microsoft.com/office/drawing/2014/main" id="{93502ACE-06D0-E140-A82A-CA2F11F37DF7}"/>
                </a:ext>
              </a:extLst>
            </p:cNvPr>
            <p:cNvSpPr/>
            <p:nvPr/>
          </p:nvSpPr>
          <p:spPr>
            <a:xfrm>
              <a:off x="3004825" y="4533275"/>
              <a:ext cx="57775" cy="55575"/>
            </a:xfrm>
            <a:custGeom>
              <a:avLst/>
              <a:gdLst/>
              <a:ahLst/>
              <a:cxnLst/>
              <a:rect l="l" t="t" r="r" b="b"/>
              <a:pathLst>
                <a:path w="2311" h="2223" extrusionOk="0">
                  <a:moveTo>
                    <a:pt x="675" y="24"/>
                  </a:moveTo>
                  <a:cubicBezTo>
                    <a:pt x="459" y="24"/>
                    <a:pt x="249" y="43"/>
                    <a:pt x="61" y="62"/>
                  </a:cubicBezTo>
                  <a:cubicBezTo>
                    <a:pt x="31" y="92"/>
                    <a:pt x="0" y="123"/>
                    <a:pt x="31" y="123"/>
                  </a:cubicBezTo>
                  <a:cubicBezTo>
                    <a:pt x="669" y="214"/>
                    <a:pt x="1520" y="1"/>
                    <a:pt x="1915" y="639"/>
                  </a:cubicBezTo>
                  <a:cubicBezTo>
                    <a:pt x="2189" y="1095"/>
                    <a:pt x="2067" y="1673"/>
                    <a:pt x="2037" y="2159"/>
                  </a:cubicBezTo>
                  <a:cubicBezTo>
                    <a:pt x="2018" y="2197"/>
                    <a:pt x="2069" y="2223"/>
                    <a:pt x="2110" y="2223"/>
                  </a:cubicBezTo>
                  <a:cubicBezTo>
                    <a:pt x="2136" y="2223"/>
                    <a:pt x="2158" y="2213"/>
                    <a:pt x="2158" y="2189"/>
                  </a:cubicBezTo>
                  <a:cubicBezTo>
                    <a:pt x="2249" y="1642"/>
                    <a:pt x="2310" y="974"/>
                    <a:pt x="1976" y="518"/>
                  </a:cubicBezTo>
                  <a:cubicBezTo>
                    <a:pt x="1661" y="118"/>
                    <a:pt x="1157" y="24"/>
                    <a:pt x="675" y="24"/>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3670;p94">
              <a:extLst>
                <a:ext uri="{FF2B5EF4-FFF2-40B4-BE49-F238E27FC236}">
                  <a16:creationId xmlns:a16="http://schemas.microsoft.com/office/drawing/2014/main" id="{1F97DFAB-D26F-9641-9DE2-03E700C657B8}"/>
                </a:ext>
              </a:extLst>
            </p:cNvPr>
            <p:cNvSpPr/>
            <p:nvPr/>
          </p:nvSpPr>
          <p:spPr>
            <a:xfrm>
              <a:off x="3028575" y="4550100"/>
              <a:ext cx="32500" cy="23125"/>
            </a:xfrm>
            <a:custGeom>
              <a:avLst/>
              <a:gdLst/>
              <a:ahLst/>
              <a:cxnLst/>
              <a:rect l="l" t="t" r="r" b="b"/>
              <a:pathLst>
                <a:path w="1300" h="925" extrusionOk="0">
                  <a:moveTo>
                    <a:pt x="427" y="0"/>
                  </a:moveTo>
                  <a:cubicBezTo>
                    <a:pt x="309" y="0"/>
                    <a:pt x="183" y="36"/>
                    <a:pt x="53" y="118"/>
                  </a:cubicBezTo>
                  <a:cubicBezTo>
                    <a:pt x="1" y="144"/>
                    <a:pt x="16" y="216"/>
                    <a:pt x="60" y="216"/>
                  </a:cubicBezTo>
                  <a:cubicBezTo>
                    <a:pt x="67" y="216"/>
                    <a:pt x="75" y="214"/>
                    <a:pt x="84" y="209"/>
                  </a:cubicBezTo>
                  <a:cubicBezTo>
                    <a:pt x="192" y="173"/>
                    <a:pt x="291" y="152"/>
                    <a:pt x="384" y="152"/>
                  </a:cubicBezTo>
                  <a:cubicBezTo>
                    <a:pt x="526" y="152"/>
                    <a:pt x="654" y="202"/>
                    <a:pt x="783" y="331"/>
                  </a:cubicBezTo>
                  <a:cubicBezTo>
                    <a:pt x="965" y="483"/>
                    <a:pt x="1026" y="696"/>
                    <a:pt x="1148" y="878"/>
                  </a:cubicBezTo>
                  <a:cubicBezTo>
                    <a:pt x="1170" y="912"/>
                    <a:pt x="1196" y="925"/>
                    <a:pt x="1221" y="925"/>
                  </a:cubicBezTo>
                  <a:cubicBezTo>
                    <a:pt x="1263" y="925"/>
                    <a:pt x="1299" y="886"/>
                    <a:pt x="1299" y="848"/>
                  </a:cubicBezTo>
                  <a:cubicBezTo>
                    <a:pt x="1158" y="424"/>
                    <a:pt x="835" y="0"/>
                    <a:pt x="427"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3671;p94">
              <a:extLst>
                <a:ext uri="{FF2B5EF4-FFF2-40B4-BE49-F238E27FC236}">
                  <a16:creationId xmlns:a16="http://schemas.microsoft.com/office/drawing/2014/main" id="{61A7BFFE-AC10-3E4B-A86E-1BEB3E06BB68}"/>
                </a:ext>
              </a:extLst>
            </p:cNvPr>
            <p:cNvSpPr/>
            <p:nvPr/>
          </p:nvSpPr>
          <p:spPr>
            <a:xfrm>
              <a:off x="3500275" y="4595575"/>
              <a:ext cx="100325" cy="61225"/>
            </a:xfrm>
            <a:custGeom>
              <a:avLst/>
              <a:gdLst/>
              <a:ahLst/>
              <a:cxnLst/>
              <a:rect l="l" t="t" r="r" b="b"/>
              <a:pathLst>
                <a:path w="4013" h="2449" extrusionOk="0">
                  <a:moveTo>
                    <a:pt x="1545" y="0"/>
                  </a:moveTo>
                  <a:cubicBezTo>
                    <a:pt x="1094" y="0"/>
                    <a:pt x="642" y="81"/>
                    <a:pt x="213" y="245"/>
                  </a:cubicBezTo>
                  <a:lnTo>
                    <a:pt x="0" y="1916"/>
                  </a:lnTo>
                  <a:cubicBezTo>
                    <a:pt x="725" y="2293"/>
                    <a:pt x="1360" y="2449"/>
                    <a:pt x="1901" y="2449"/>
                  </a:cubicBezTo>
                  <a:cubicBezTo>
                    <a:pt x="3061" y="2449"/>
                    <a:pt x="3784" y="1732"/>
                    <a:pt x="4012" y="944"/>
                  </a:cubicBezTo>
                  <a:cubicBezTo>
                    <a:pt x="3326" y="318"/>
                    <a:pt x="2438" y="0"/>
                    <a:pt x="1545"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3672;p94">
              <a:extLst>
                <a:ext uri="{FF2B5EF4-FFF2-40B4-BE49-F238E27FC236}">
                  <a16:creationId xmlns:a16="http://schemas.microsoft.com/office/drawing/2014/main" id="{272D8A13-AF74-5C4A-BC3C-FA04C53EE016}"/>
                </a:ext>
              </a:extLst>
            </p:cNvPr>
            <p:cNvSpPr/>
            <p:nvPr/>
          </p:nvSpPr>
          <p:spPr>
            <a:xfrm>
              <a:off x="3505575" y="4561750"/>
              <a:ext cx="99575" cy="57425"/>
            </a:xfrm>
            <a:custGeom>
              <a:avLst/>
              <a:gdLst/>
              <a:ahLst/>
              <a:cxnLst/>
              <a:rect l="l" t="t" r="r" b="b"/>
              <a:pathLst>
                <a:path w="3983" h="2297" extrusionOk="0">
                  <a:moveTo>
                    <a:pt x="1775" y="1"/>
                  </a:moveTo>
                  <a:cubicBezTo>
                    <a:pt x="863" y="1"/>
                    <a:pt x="123" y="443"/>
                    <a:pt x="123" y="443"/>
                  </a:cubicBezTo>
                  <a:lnTo>
                    <a:pt x="1" y="1598"/>
                  </a:lnTo>
                  <a:cubicBezTo>
                    <a:pt x="419" y="1434"/>
                    <a:pt x="868" y="1353"/>
                    <a:pt x="1319" y="1353"/>
                  </a:cubicBezTo>
                  <a:cubicBezTo>
                    <a:pt x="2209" y="1353"/>
                    <a:pt x="3104" y="1671"/>
                    <a:pt x="3770" y="2297"/>
                  </a:cubicBezTo>
                  <a:cubicBezTo>
                    <a:pt x="3983" y="1628"/>
                    <a:pt x="3800" y="898"/>
                    <a:pt x="3284" y="503"/>
                  </a:cubicBezTo>
                  <a:cubicBezTo>
                    <a:pt x="2789" y="125"/>
                    <a:pt x="2258" y="1"/>
                    <a:pt x="1775"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3673;p94">
              <a:extLst>
                <a:ext uri="{FF2B5EF4-FFF2-40B4-BE49-F238E27FC236}">
                  <a16:creationId xmlns:a16="http://schemas.microsoft.com/office/drawing/2014/main" id="{F4516C68-EF9E-3C4B-AB14-0CFA5F7EADFA}"/>
                </a:ext>
              </a:extLst>
            </p:cNvPr>
            <p:cNvSpPr/>
            <p:nvPr/>
          </p:nvSpPr>
          <p:spPr>
            <a:xfrm>
              <a:off x="3508200" y="4598150"/>
              <a:ext cx="65050" cy="46775"/>
            </a:xfrm>
            <a:custGeom>
              <a:avLst/>
              <a:gdLst/>
              <a:ahLst/>
              <a:cxnLst/>
              <a:rect l="l" t="t" r="r" b="b"/>
              <a:pathLst>
                <a:path w="2602" h="1871" extrusionOk="0">
                  <a:moveTo>
                    <a:pt x="1374" y="0"/>
                  </a:moveTo>
                  <a:cubicBezTo>
                    <a:pt x="1103" y="0"/>
                    <a:pt x="843" y="64"/>
                    <a:pt x="625" y="233"/>
                  </a:cubicBezTo>
                  <a:cubicBezTo>
                    <a:pt x="139" y="567"/>
                    <a:pt x="48" y="1266"/>
                    <a:pt x="18" y="1813"/>
                  </a:cubicBezTo>
                  <a:cubicBezTo>
                    <a:pt x="1" y="1847"/>
                    <a:pt x="39" y="1871"/>
                    <a:pt x="77" y="1871"/>
                  </a:cubicBezTo>
                  <a:cubicBezTo>
                    <a:pt x="108" y="1871"/>
                    <a:pt x="139" y="1854"/>
                    <a:pt x="139" y="1813"/>
                  </a:cubicBezTo>
                  <a:cubicBezTo>
                    <a:pt x="200" y="1327"/>
                    <a:pt x="261" y="719"/>
                    <a:pt x="625" y="385"/>
                  </a:cubicBezTo>
                  <a:cubicBezTo>
                    <a:pt x="836" y="186"/>
                    <a:pt x="1077" y="122"/>
                    <a:pt x="1331" y="122"/>
                  </a:cubicBezTo>
                  <a:cubicBezTo>
                    <a:pt x="1739" y="122"/>
                    <a:pt x="2178" y="286"/>
                    <a:pt x="2571" y="324"/>
                  </a:cubicBezTo>
                  <a:cubicBezTo>
                    <a:pt x="2601" y="324"/>
                    <a:pt x="2601" y="294"/>
                    <a:pt x="2571" y="294"/>
                  </a:cubicBezTo>
                  <a:cubicBezTo>
                    <a:pt x="2223" y="147"/>
                    <a:pt x="1786" y="0"/>
                    <a:pt x="1374"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3674;p94">
              <a:extLst>
                <a:ext uri="{FF2B5EF4-FFF2-40B4-BE49-F238E27FC236}">
                  <a16:creationId xmlns:a16="http://schemas.microsoft.com/office/drawing/2014/main" id="{2EE056B6-3CF0-FE43-8081-9326C93E4314}"/>
                </a:ext>
              </a:extLst>
            </p:cNvPr>
            <p:cNvSpPr/>
            <p:nvPr/>
          </p:nvSpPr>
          <p:spPr>
            <a:xfrm>
              <a:off x="3509575" y="4611325"/>
              <a:ext cx="36200" cy="18225"/>
            </a:xfrm>
            <a:custGeom>
              <a:avLst/>
              <a:gdLst/>
              <a:ahLst/>
              <a:cxnLst/>
              <a:rect l="l" t="t" r="r" b="b"/>
              <a:pathLst>
                <a:path w="1448" h="729" extrusionOk="0">
                  <a:moveTo>
                    <a:pt x="927" y="0"/>
                  </a:moveTo>
                  <a:cubicBezTo>
                    <a:pt x="575" y="0"/>
                    <a:pt x="229" y="288"/>
                    <a:pt x="23" y="618"/>
                  </a:cubicBezTo>
                  <a:cubicBezTo>
                    <a:pt x="0" y="664"/>
                    <a:pt x="48" y="729"/>
                    <a:pt x="100" y="729"/>
                  </a:cubicBezTo>
                  <a:cubicBezTo>
                    <a:pt x="115" y="729"/>
                    <a:pt x="131" y="723"/>
                    <a:pt x="145" y="709"/>
                  </a:cubicBezTo>
                  <a:cubicBezTo>
                    <a:pt x="297" y="557"/>
                    <a:pt x="418" y="374"/>
                    <a:pt x="601" y="253"/>
                  </a:cubicBezTo>
                  <a:cubicBezTo>
                    <a:pt x="709" y="181"/>
                    <a:pt x="807" y="152"/>
                    <a:pt x="903" y="152"/>
                  </a:cubicBezTo>
                  <a:cubicBezTo>
                    <a:pt x="1051" y="152"/>
                    <a:pt x="1195" y="221"/>
                    <a:pt x="1361" y="314"/>
                  </a:cubicBezTo>
                  <a:cubicBezTo>
                    <a:pt x="1365" y="318"/>
                    <a:pt x="1370" y="320"/>
                    <a:pt x="1375" y="320"/>
                  </a:cubicBezTo>
                  <a:cubicBezTo>
                    <a:pt x="1406" y="320"/>
                    <a:pt x="1448" y="249"/>
                    <a:pt x="1422" y="222"/>
                  </a:cubicBezTo>
                  <a:cubicBezTo>
                    <a:pt x="1265" y="66"/>
                    <a:pt x="1095" y="0"/>
                    <a:pt x="927"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3675;p94">
              <a:extLst>
                <a:ext uri="{FF2B5EF4-FFF2-40B4-BE49-F238E27FC236}">
                  <a16:creationId xmlns:a16="http://schemas.microsoft.com/office/drawing/2014/main" id="{CAF0B1D7-FE97-184F-ACB4-94FD2653BEB0}"/>
                </a:ext>
              </a:extLst>
            </p:cNvPr>
            <p:cNvSpPr/>
            <p:nvPr/>
          </p:nvSpPr>
          <p:spPr>
            <a:xfrm>
              <a:off x="3058775" y="4302825"/>
              <a:ext cx="468125" cy="447300"/>
            </a:xfrm>
            <a:custGeom>
              <a:avLst/>
              <a:gdLst/>
              <a:ahLst/>
              <a:cxnLst/>
              <a:rect l="l" t="t" r="r" b="b"/>
              <a:pathLst>
                <a:path w="18725" h="17892" extrusionOk="0">
                  <a:moveTo>
                    <a:pt x="7210" y="1"/>
                  </a:moveTo>
                  <a:cubicBezTo>
                    <a:pt x="4011" y="1"/>
                    <a:pt x="1098" y="1811"/>
                    <a:pt x="487" y="8003"/>
                  </a:cubicBezTo>
                  <a:cubicBezTo>
                    <a:pt x="487" y="8003"/>
                    <a:pt x="0" y="11255"/>
                    <a:pt x="578" y="12988"/>
                  </a:cubicBezTo>
                  <a:cubicBezTo>
                    <a:pt x="1155" y="14690"/>
                    <a:pt x="3587" y="16818"/>
                    <a:pt x="7052" y="17578"/>
                  </a:cubicBezTo>
                  <a:cubicBezTo>
                    <a:pt x="7990" y="17783"/>
                    <a:pt x="9027" y="17891"/>
                    <a:pt x="10067" y="17891"/>
                  </a:cubicBezTo>
                  <a:cubicBezTo>
                    <a:pt x="12868" y="17891"/>
                    <a:pt x="15698" y="17110"/>
                    <a:pt x="16718" y="15359"/>
                  </a:cubicBezTo>
                  <a:cubicBezTo>
                    <a:pt x="18086" y="12958"/>
                    <a:pt x="18724" y="11225"/>
                    <a:pt x="18724" y="8611"/>
                  </a:cubicBezTo>
                  <a:cubicBezTo>
                    <a:pt x="18724" y="5997"/>
                    <a:pt x="18724" y="4812"/>
                    <a:pt x="16444" y="3353"/>
                  </a:cubicBezTo>
                  <a:cubicBezTo>
                    <a:pt x="15223" y="2560"/>
                    <a:pt x="11014" y="1"/>
                    <a:pt x="7210"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3676;p94">
              <a:extLst>
                <a:ext uri="{FF2B5EF4-FFF2-40B4-BE49-F238E27FC236}">
                  <a16:creationId xmlns:a16="http://schemas.microsoft.com/office/drawing/2014/main" id="{920A141B-EFDC-9B40-BCDA-CEEA499E9099}"/>
                </a:ext>
              </a:extLst>
            </p:cNvPr>
            <p:cNvSpPr/>
            <p:nvPr/>
          </p:nvSpPr>
          <p:spPr>
            <a:xfrm>
              <a:off x="3168200" y="4531700"/>
              <a:ext cx="28125" cy="31300"/>
            </a:xfrm>
            <a:custGeom>
              <a:avLst/>
              <a:gdLst/>
              <a:ahLst/>
              <a:cxnLst/>
              <a:rect l="l" t="t" r="r" b="b"/>
              <a:pathLst>
                <a:path w="1125" h="1252" extrusionOk="0">
                  <a:moveTo>
                    <a:pt x="592" y="1"/>
                  </a:moveTo>
                  <a:cubicBezTo>
                    <a:pt x="335" y="1"/>
                    <a:pt x="90" y="235"/>
                    <a:pt x="61" y="550"/>
                  </a:cubicBezTo>
                  <a:cubicBezTo>
                    <a:pt x="0" y="915"/>
                    <a:pt x="213" y="1219"/>
                    <a:pt x="487" y="1249"/>
                  </a:cubicBezTo>
                  <a:cubicBezTo>
                    <a:pt x="504" y="1251"/>
                    <a:pt x="521" y="1252"/>
                    <a:pt x="538" y="1252"/>
                  </a:cubicBezTo>
                  <a:cubicBezTo>
                    <a:pt x="818" y="1252"/>
                    <a:pt x="1037" y="1018"/>
                    <a:pt x="1095" y="702"/>
                  </a:cubicBezTo>
                  <a:cubicBezTo>
                    <a:pt x="1125" y="337"/>
                    <a:pt x="943" y="34"/>
                    <a:pt x="639" y="3"/>
                  </a:cubicBezTo>
                  <a:cubicBezTo>
                    <a:pt x="623" y="1"/>
                    <a:pt x="608" y="1"/>
                    <a:pt x="592" y="1"/>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3677;p94">
              <a:extLst>
                <a:ext uri="{FF2B5EF4-FFF2-40B4-BE49-F238E27FC236}">
                  <a16:creationId xmlns:a16="http://schemas.microsoft.com/office/drawing/2014/main" id="{42BEA12B-5914-CC4E-9160-4A6068533D44}"/>
                </a:ext>
              </a:extLst>
            </p:cNvPr>
            <p:cNvSpPr/>
            <p:nvPr/>
          </p:nvSpPr>
          <p:spPr>
            <a:xfrm>
              <a:off x="3381725" y="4558300"/>
              <a:ext cx="28150" cy="31300"/>
            </a:xfrm>
            <a:custGeom>
              <a:avLst/>
              <a:gdLst/>
              <a:ahLst/>
              <a:cxnLst/>
              <a:rect l="l" t="t" r="r" b="b"/>
              <a:pathLst>
                <a:path w="1126" h="1252" extrusionOk="0">
                  <a:moveTo>
                    <a:pt x="588" y="0"/>
                  </a:moveTo>
                  <a:cubicBezTo>
                    <a:pt x="308" y="0"/>
                    <a:pt x="88" y="235"/>
                    <a:pt x="31" y="550"/>
                  </a:cubicBezTo>
                  <a:cubicBezTo>
                    <a:pt x="0" y="915"/>
                    <a:pt x="183" y="1219"/>
                    <a:pt x="487" y="1249"/>
                  </a:cubicBezTo>
                  <a:cubicBezTo>
                    <a:pt x="502" y="1251"/>
                    <a:pt x="518" y="1252"/>
                    <a:pt x="533" y="1252"/>
                  </a:cubicBezTo>
                  <a:cubicBezTo>
                    <a:pt x="790" y="1252"/>
                    <a:pt x="1036" y="1016"/>
                    <a:pt x="1064" y="672"/>
                  </a:cubicBezTo>
                  <a:cubicBezTo>
                    <a:pt x="1125" y="337"/>
                    <a:pt x="912" y="33"/>
                    <a:pt x="639" y="3"/>
                  </a:cubicBezTo>
                  <a:cubicBezTo>
                    <a:pt x="622" y="1"/>
                    <a:pt x="605" y="0"/>
                    <a:pt x="588" y="0"/>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3678;p94">
              <a:extLst>
                <a:ext uri="{FF2B5EF4-FFF2-40B4-BE49-F238E27FC236}">
                  <a16:creationId xmlns:a16="http://schemas.microsoft.com/office/drawing/2014/main" id="{6FB1A3D6-1A77-454F-B186-9C73B30B5875}"/>
                </a:ext>
              </a:extLst>
            </p:cNvPr>
            <p:cNvSpPr/>
            <p:nvPr/>
          </p:nvSpPr>
          <p:spPr>
            <a:xfrm>
              <a:off x="3274575" y="4529675"/>
              <a:ext cx="31175" cy="57575"/>
            </a:xfrm>
            <a:custGeom>
              <a:avLst/>
              <a:gdLst/>
              <a:ahLst/>
              <a:cxnLst/>
              <a:rect l="l" t="t" r="r" b="b"/>
              <a:pathLst>
                <a:path w="1247" h="2303" extrusionOk="0">
                  <a:moveTo>
                    <a:pt x="445" y="1"/>
                  </a:moveTo>
                  <a:cubicBezTo>
                    <a:pt x="434" y="1"/>
                    <a:pt x="426" y="8"/>
                    <a:pt x="426" y="23"/>
                  </a:cubicBezTo>
                  <a:cubicBezTo>
                    <a:pt x="305" y="236"/>
                    <a:pt x="274" y="479"/>
                    <a:pt x="183" y="722"/>
                  </a:cubicBezTo>
                  <a:cubicBezTo>
                    <a:pt x="122" y="935"/>
                    <a:pt x="1" y="1209"/>
                    <a:pt x="61" y="1422"/>
                  </a:cubicBezTo>
                  <a:cubicBezTo>
                    <a:pt x="92" y="1574"/>
                    <a:pt x="183" y="1726"/>
                    <a:pt x="335" y="1726"/>
                  </a:cubicBezTo>
                  <a:cubicBezTo>
                    <a:pt x="353" y="1734"/>
                    <a:pt x="371" y="1738"/>
                    <a:pt x="388" y="1738"/>
                  </a:cubicBezTo>
                  <a:cubicBezTo>
                    <a:pt x="431" y="1738"/>
                    <a:pt x="474" y="1717"/>
                    <a:pt x="517" y="1695"/>
                  </a:cubicBezTo>
                  <a:cubicBezTo>
                    <a:pt x="548" y="1695"/>
                    <a:pt x="609" y="1634"/>
                    <a:pt x="639" y="1634"/>
                  </a:cubicBezTo>
                  <a:cubicBezTo>
                    <a:pt x="666" y="1607"/>
                    <a:pt x="691" y="1593"/>
                    <a:pt x="713" y="1593"/>
                  </a:cubicBezTo>
                  <a:cubicBezTo>
                    <a:pt x="764" y="1593"/>
                    <a:pt x="800" y="1668"/>
                    <a:pt x="821" y="1817"/>
                  </a:cubicBezTo>
                  <a:cubicBezTo>
                    <a:pt x="1004" y="1999"/>
                    <a:pt x="973" y="2090"/>
                    <a:pt x="700" y="2121"/>
                  </a:cubicBezTo>
                  <a:cubicBezTo>
                    <a:pt x="609" y="2151"/>
                    <a:pt x="639" y="2303"/>
                    <a:pt x="761" y="2303"/>
                  </a:cubicBezTo>
                  <a:cubicBezTo>
                    <a:pt x="1004" y="2242"/>
                    <a:pt x="1247" y="2029"/>
                    <a:pt x="1217" y="1756"/>
                  </a:cubicBezTo>
                  <a:cubicBezTo>
                    <a:pt x="1217" y="1561"/>
                    <a:pt x="1064" y="1418"/>
                    <a:pt x="875" y="1418"/>
                  </a:cubicBezTo>
                  <a:cubicBezTo>
                    <a:pt x="858" y="1418"/>
                    <a:pt x="840" y="1419"/>
                    <a:pt x="821" y="1422"/>
                  </a:cubicBezTo>
                  <a:cubicBezTo>
                    <a:pt x="700" y="1422"/>
                    <a:pt x="639" y="1513"/>
                    <a:pt x="517" y="1543"/>
                  </a:cubicBezTo>
                  <a:cubicBezTo>
                    <a:pt x="477" y="1552"/>
                    <a:pt x="442" y="1556"/>
                    <a:pt x="410" y="1556"/>
                  </a:cubicBezTo>
                  <a:cubicBezTo>
                    <a:pt x="104" y="1556"/>
                    <a:pt x="161" y="1186"/>
                    <a:pt x="244" y="966"/>
                  </a:cubicBezTo>
                  <a:cubicBezTo>
                    <a:pt x="335" y="692"/>
                    <a:pt x="578" y="297"/>
                    <a:pt x="487" y="23"/>
                  </a:cubicBezTo>
                  <a:cubicBezTo>
                    <a:pt x="472" y="8"/>
                    <a:pt x="457" y="1"/>
                    <a:pt x="445"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3679;p94">
              <a:extLst>
                <a:ext uri="{FF2B5EF4-FFF2-40B4-BE49-F238E27FC236}">
                  <a16:creationId xmlns:a16="http://schemas.microsoft.com/office/drawing/2014/main" id="{BAC03335-C043-1349-A9D4-0A7ACECA2DBF}"/>
                </a:ext>
              </a:extLst>
            </p:cNvPr>
            <p:cNvSpPr/>
            <p:nvPr/>
          </p:nvSpPr>
          <p:spPr>
            <a:xfrm>
              <a:off x="3249500" y="4611725"/>
              <a:ext cx="68675" cy="52275"/>
            </a:xfrm>
            <a:custGeom>
              <a:avLst/>
              <a:gdLst/>
              <a:ahLst/>
              <a:cxnLst/>
              <a:rect l="l" t="t" r="r" b="b"/>
              <a:pathLst>
                <a:path w="2747" h="2091" extrusionOk="0">
                  <a:moveTo>
                    <a:pt x="383" y="1"/>
                  </a:moveTo>
                  <a:cubicBezTo>
                    <a:pt x="302" y="1"/>
                    <a:pt x="221" y="47"/>
                    <a:pt x="153" y="176"/>
                  </a:cubicBezTo>
                  <a:cubicBezTo>
                    <a:pt x="92" y="328"/>
                    <a:pt x="31" y="480"/>
                    <a:pt x="1" y="693"/>
                  </a:cubicBezTo>
                  <a:cubicBezTo>
                    <a:pt x="669" y="1088"/>
                    <a:pt x="1399" y="1544"/>
                    <a:pt x="1976" y="2091"/>
                  </a:cubicBezTo>
                  <a:cubicBezTo>
                    <a:pt x="2493" y="1878"/>
                    <a:pt x="2675" y="1331"/>
                    <a:pt x="2706" y="1027"/>
                  </a:cubicBezTo>
                  <a:cubicBezTo>
                    <a:pt x="2746" y="703"/>
                    <a:pt x="2638" y="608"/>
                    <a:pt x="2535" y="608"/>
                  </a:cubicBezTo>
                  <a:cubicBezTo>
                    <a:pt x="2483" y="608"/>
                    <a:pt x="2432" y="632"/>
                    <a:pt x="2402" y="662"/>
                  </a:cubicBezTo>
                  <a:cubicBezTo>
                    <a:pt x="2183" y="868"/>
                    <a:pt x="1894" y="981"/>
                    <a:pt x="1619" y="981"/>
                  </a:cubicBezTo>
                  <a:cubicBezTo>
                    <a:pt x="1244" y="981"/>
                    <a:pt x="896" y="771"/>
                    <a:pt x="791" y="298"/>
                  </a:cubicBezTo>
                  <a:cubicBezTo>
                    <a:pt x="791" y="298"/>
                    <a:pt x="588" y="1"/>
                    <a:pt x="383" y="1"/>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3680;p94">
              <a:extLst>
                <a:ext uri="{FF2B5EF4-FFF2-40B4-BE49-F238E27FC236}">
                  <a16:creationId xmlns:a16="http://schemas.microsoft.com/office/drawing/2014/main" id="{723AB24B-0DBF-6A46-BA84-635A47DF1967}"/>
                </a:ext>
              </a:extLst>
            </p:cNvPr>
            <p:cNvSpPr/>
            <p:nvPr/>
          </p:nvSpPr>
          <p:spPr>
            <a:xfrm>
              <a:off x="3248750" y="4629025"/>
              <a:ext cx="50175" cy="37375"/>
            </a:xfrm>
            <a:custGeom>
              <a:avLst/>
              <a:gdLst/>
              <a:ahLst/>
              <a:cxnLst/>
              <a:rect l="l" t="t" r="r" b="b"/>
              <a:pathLst>
                <a:path w="2007" h="1495" extrusionOk="0">
                  <a:moveTo>
                    <a:pt x="61" y="1"/>
                  </a:moveTo>
                  <a:lnTo>
                    <a:pt x="61" y="1"/>
                  </a:lnTo>
                  <a:cubicBezTo>
                    <a:pt x="0" y="487"/>
                    <a:pt x="122" y="1065"/>
                    <a:pt x="851" y="1338"/>
                  </a:cubicBezTo>
                  <a:cubicBezTo>
                    <a:pt x="1106" y="1449"/>
                    <a:pt x="1335" y="1494"/>
                    <a:pt x="1535" y="1494"/>
                  </a:cubicBezTo>
                  <a:cubicBezTo>
                    <a:pt x="1718" y="1494"/>
                    <a:pt x="1876" y="1457"/>
                    <a:pt x="2006" y="1399"/>
                  </a:cubicBezTo>
                  <a:cubicBezTo>
                    <a:pt x="1429" y="852"/>
                    <a:pt x="699" y="396"/>
                    <a:pt x="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3681;p94">
              <a:extLst>
                <a:ext uri="{FF2B5EF4-FFF2-40B4-BE49-F238E27FC236}">
                  <a16:creationId xmlns:a16="http://schemas.microsoft.com/office/drawing/2014/main" id="{46A462EE-E20D-2D4E-9684-994FB4A60AED}"/>
                </a:ext>
              </a:extLst>
            </p:cNvPr>
            <p:cNvSpPr/>
            <p:nvPr/>
          </p:nvSpPr>
          <p:spPr>
            <a:xfrm>
              <a:off x="3136475" y="4455475"/>
              <a:ext cx="46950" cy="26450"/>
            </a:xfrm>
            <a:custGeom>
              <a:avLst/>
              <a:gdLst/>
              <a:ahLst/>
              <a:cxnLst/>
              <a:rect l="l" t="t" r="r" b="b"/>
              <a:pathLst>
                <a:path w="1878" h="1058" extrusionOk="0">
                  <a:moveTo>
                    <a:pt x="1622" y="1"/>
                  </a:moveTo>
                  <a:cubicBezTo>
                    <a:pt x="1017" y="1"/>
                    <a:pt x="190" y="430"/>
                    <a:pt x="23" y="985"/>
                  </a:cubicBezTo>
                  <a:cubicBezTo>
                    <a:pt x="1" y="1030"/>
                    <a:pt x="27" y="1058"/>
                    <a:pt x="55" y="1058"/>
                  </a:cubicBezTo>
                  <a:cubicBezTo>
                    <a:pt x="65" y="1058"/>
                    <a:pt x="76" y="1054"/>
                    <a:pt x="84" y="1046"/>
                  </a:cubicBezTo>
                  <a:cubicBezTo>
                    <a:pt x="570" y="499"/>
                    <a:pt x="1057" y="225"/>
                    <a:pt x="1786" y="165"/>
                  </a:cubicBezTo>
                  <a:cubicBezTo>
                    <a:pt x="1847" y="165"/>
                    <a:pt x="1877" y="43"/>
                    <a:pt x="1786" y="13"/>
                  </a:cubicBezTo>
                  <a:cubicBezTo>
                    <a:pt x="1734" y="5"/>
                    <a:pt x="1679" y="1"/>
                    <a:pt x="1622"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3682;p94">
              <a:extLst>
                <a:ext uri="{FF2B5EF4-FFF2-40B4-BE49-F238E27FC236}">
                  <a16:creationId xmlns:a16="http://schemas.microsoft.com/office/drawing/2014/main" id="{C7007DB0-D996-D241-9B01-E07B8E44CF1E}"/>
                </a:ext>
              </a:extLst>
            </p:cNvPr>
            <p:cNvSpPr/>
            <p:nvPr/>
          </p:nvSpPr>
          <p:spPr>
            <a:xfrm>
              <a:off x="3399200" y="4478425"/>
              <a:ext cx="44950" cy="25425"/>
            </a:xfrm>
            <a:custGeom>
              <a:avLst/>
              <a:gdLst/>
              <a:ahLst/>
              <a:cxnLst/>
              <a:rect l="l" t="t" r="r" b="b"/>
              <a:pathLst>
                <a:path w="1798" h="1017" extrusionOk="0">
                  <a:moveTo>
                    <a:pt x="175" y="1"/>
                  </a:moveTo>
                  <a:cubicBezTo>
                    <a:pt x="136" y="1"/>
                    <a:pt x="98" y="3"/>
                    <a:pt x="61" y="6"/>
                  </a:cubicBezTo>
                  <a:cubicBezTo>
                    <a:pt x="1" y="6"/>
                    <a:pt x="1" y="67"/>
                    <a:pt x="31" y="98"/>
                  </a:cubicBezTo>
                  <a:cubicBezTo>
                    <a:pt x="608" y="310"/>
                    <a:pt x="1186" y="462"/>
                    <a:pt x="1581" y="979"/>
                  </a:cubicBezTo>
                  <a:cubicBezTo>
                    <a:pt x="1599" y="1006"/>
                    <a:pt x="1627" y="1017"/>
                    <a:pt x="1656" y="1017"/>
                  </a:cubicBezTo>
                  <a:cubicBezTo>
                    <a:pt x="1725" y="1017"/>
                    <a:pt x="1798" y="952"/>
                    <a:pt x="1733" y="888"/>
                  </a:cubicBezTo>
                  <a:cubicBezTo>
                    <a:pt x="1449" y="404"/>
                    <a:pt x="738" y="1"/>
                    <a:pt x="175"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3683;p94">
              <a:extLst>
                <a:ext uri="{FF2B5EF4-FFF2-40B4-BE49-F238E27FC236}">
                  <a16:creationId xmlns:a16="http://schemas.microsoft.com/office/drawing/2014/main" id="{C0D45D17-FAD6-F748-9179-4F10ED287DFD}"/>
                </a:ext>
              </a:extLst>
            </p:cNvPr>
            <p:cNvSpPr/>
            <p:nvPr/>
          </p:nvSpPr>
          <p:spPr>
            <a:xfrm>
              <a:off x="3118050" y="4584575"/>
              <a:ext cx="91200" cy="81950"/>
            </a:xfrm>
            <a:custGeom>
              <a:avLst/>
              <a:gdLst/>
              <a:ahLst/>
              <a:cxnLst/>
              <a:rect l="l" t="t" r="r" b="b"/>
              <a:pathLst>
                <a:path w="3648" h="3278" extrusionOk="0">
                  <a:moveTo>
                    <a:pt x="1776" y="1"/>
                  </a:moveTo>
                  <a:cubicBezTo>
                    <a:pt x="929" y="1"/>
                    <a:pt x="203" y="605"/>
                    <a:pt x="91" y="1414"/>
                  </a:cubicBezTo>
                  <a:cubicBezTo>
                    <a:pt x="0" y="2326"/>
                    <a:pt x="669" y="3147"/>
                    <a:pt x="1611" y="3268"/>
                  </a:cubicBezTo>
                  <a:cubicBezTo>
                    <a:pt x="1676" y="3274"/>
                    <a:pt x="1740" y="3277"/>
                    <a:pt x="1803" y="3277"/>
                  </a:cubicBezTo>
                  <a:cubicBezTo>
                    <a:pt x="2694" y="3277"/>
                    <a:pt x="3441" y="2691"/>
                    <a:pt x="3526" y="1840"/>
                  </a:cubicBezTo>
                  <a:cubicBezTo>
                    <a:pt x="3648" y="958"/>
                    <a:pt x="2979" y="137"/>
                    <a:pt x="2006" y="16"/>
                  </a:cubicBezTo>
                  <a:cubicBezTo>
                    <a:pt x="1929" y="6"/>
                    <a:pt x="1852" y="1"/>
                    <a:pt x="1776"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3684;p94">
              <a:extLst>
                <a:ext uri="{FF2B5EF4-FFF2-40B4-BE49-F238E27FC236}">
                  <a16:creationId xmlns:a16="http://schemas.microsoft.com/office/drawing/2014/main" id="{E96ECC97-BD35-B34B-BE03-8E7C04D7F687}"/>
                </a:ext>
              </a:extLst>
            </p:cNvPr>
            <p:cNvSpPr/>
            <p:nvPr/>
          </p:nvSpPr>
          <p:spPr>
            <a:xfrm>
              <a:off x="3352850" y="4613600"/>
              <a:ext cx="91975" cy="81950"/>
            </a:xfrm>
            <a:custGeom>
              <a:avLst/>
              <a:gdLst/>
              <a:ahLst/>
              <a:cxnLst/>
              <a:rect l="l" t="t" r="r" b="b"/>
              <a:pathLst>
                <a:path w="3679" h="3278" extrusionOk="0">
                  <a:moveTo>
                    <a:pt x="1850" y="1"/>
                  </a:moveTo>
                  <a:cubicBezTo>
                    <a:pt x="985" y="1"/>
                    <a:pt x="236" y="587"/>
                    <a:pt x="122" y="1438"/>
                  </a:cubicBezTo>
                  <a:cubicBezTo>
                    <a:pt x="0" y="2320"/>
                    <a:pt x="700" y="3141"/>
                    <a:pt x="1642" y="3262"/>
                  </a:cubicBezTo>
                  <a:cubicBezTo>
                    <a:pt x="1719" y="3272"/>
                    <a:pt x="1797" y="3277"/>
                    <a:pt x="1873" y="3277"/>
                  </a:cubicBezTo>
                  <a:cubicBezTo>
                    <a:pt x="2724" y="3277"/>
                    <a:pt x="3473" y="2673"/>
                    <a:pt x="3557" y="1864"/>
                  </a:cubicBezTo>
                  <a:cubicBezTo>
                    <a:pt x="3678" y="952"/>
                    <a:pt x="2979" y="131"/>
                    <a:pt x="2037" y="10"/>
                  </a:cubicBezTo>
                  <a:cubicBezTo>
                    <a:pt x="1974" y="4"/>
                    <a:pt x="1912" y="1"/>
                    <a:pt x="1850"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3685;p94">
              <a:extLst>
                <a:ext uri="{FF2B5EF4-FFF2-40B4-BE49-F238E27FC236}">
                  <a16:creationId xmlns:a16="http://schemas.microsoft.com/office/drawing/2014/main" id="{1A501307-90F2-6344-ACCF-E0C1E7A8474F}"/>
                </a:ext>
              </a:extLst>
            </p:cNvPr>
            <p:cNvSpPr/>
            <p:nvPr/>
          </p:nvSpPr>
          <p:spPr>
            <a:xfrm>
              <a:off x="3042050" y="4325825"/>
              <a:ext cx="538025" cy="239875"/>
            </a:xfrm>
            <a:custGeom>
              <a:avLst/>
              <a:gdLst/>
              <a:ahLst/>
              <a:cxnLst/>
              <a:rect l="l" t="t" r="r" b="b"/>
              <a:pathLst>
                <a:path w="21521" h="9595" extrusionOk="0">
                  <a:moveTo>
                    <a:pt x="3010" y="1"/>
                  </a:moveTo>
                  <a:cubicBezTo>
                    <a:pt x="1824" y="2189"/>
                    <a:pt x="1520" y="4864"/>
                    <a:pt x="1" y="6992"/>
                  </a:cubicBezTo>
                  <a:cubicBezTo>
                    <a:pt x="791" y="7265"/>
                    <a:pt x="1338" y="7721"/>
                    <a:pt x="1338" y="7721"/>
                  </a:cubicBezTo>
                  <a:cubicBezTo>
                    <a:pt x="3253" y="7600"/>
                    <a:pt x="3709" y="1156"/>
                    <a:pt x="3709" y="1156"/>
                  </a:cubicBezTo>
                  <a:cubicBezTo>
                    <a:pt x="3709" y="1156"/>
                    <a:pt x="7448" y="4348"/>
                    <a:pt x="9514" y="4773"/>
                  </a:cubicBezTo>
                  <a:cubicBezTo>
                    <a:pt x="9725" y="4820"/>
                    <a:pt x="9921" y="4840"/>
                    <a:pt x="10102" y="4840"/>
                  </a:cubicBezTo>
                  <a:cubicBezTo>
                    <a:pt x="11693" y="4840"/>
                    <a:pt x="12159" y="3223"/>
                    <a:pt x="12159" y="3223"/>
                  </a:cubicBezTo>
                  <a:cubicBezTo>
                    <a:pt x="12159" y="3223"/>
                    <a:pt x="12797" y="4712"/>
                    <a:pt x="14317" y="5047"/>
                  </a:cubicBezTo>
                  <a:cubicBezTo>
                    <a:pt x="14455" y="5077"/>
                    <a:pt x="14581" y="5091"/>
                    <a:pt x="14697" y="5091"/>
                  </a:cubicBezTo>
                  <a:cubicBezTo>
                    <a:pt x="15853" y="5091"/>
                    <a:pt x="15928" y="3709"/>
                    <a:pt x="15928" y="3709"/>
                  </a:cubicBezTo>
                  <a:cubicBezTo>
                    <a:pt x="16681" y="4964"/>
                    <a:pt x="17319" y="5287"/>
                    <a:pt x="17776" y="5287"/>
                  </a:cubicBezTo>
                  <a:cubicBezTo>
                    <a:pt x="18261" y="5287"/>
                    <a:pt x="18542" y="4925"/>
                    <a:pt x="18542" y="4925"/>
                  </a:cubicBezTo>
                  <a:lnTo>
                    <a:pt x="18542" y="4925"/>
                  </a:lnTo>
                  <a:cubicBezTo>
                    <a:pt x="18542" y="4925"/>
                    <a:pt x="18025" y="9211"/>
                    <a:pt x="19454" y="9545"/>
                  </a:cubicBezTo>
                  <a:cubicBezTo>
                    <a:pt x="19604" y="9580"/>
                    <a:pt x="19740" y="9595"/>
                    <a:pt x="19865" y="9595"/>
                  </a:cubicBezTo>
                  <a:cubicBezTo>
                    <a:pt x="20948" y="9595"/>
                    <a:pt x="21095" y="8421"/>
                    <a:pt x="21095" y="8421"/>
                  </a:cubicBezTo>
                  <a:cubicBezTo>
                    <a:pt x="21206" y="8465"/>
                    <a:pt x="21318" y="8493"/>
                    <a:pt x="21417" y="8493"/>
                  </a:cubicBezTo>
                  <a:cubicBezTo>
                    <a:pt x="21453" y="8493"/>
                    <a:pt x="21488" y="8489"/>
                    <a:pt x="21521" y="8481"/>
                  </a:cubicBezTo>
                  <a:cubicBezTo>
                    <a:pt x="20305" y="7296"/>
                    <a:pt x="20123" y="4986"/>
                    <a:pt x="20123" y="2949"/>
                  </a:cubicBezTo>
                  <a:cubicBezTo>
                    <a:pt x="19822" y="3488"/>
                    <a:pt x="19419" y="3686"/>
                    <a:pt x="18995" y="3686"/>
                  </a:cubicBezTo>
                  <a:cubicBezTo>
                    <a:pt x="18389" y="3686"/>
                    <a:pt x="17743" y="3282"/>
                    <a:pt x="17296" y="2889"/>
                  </a:cubicBezTo>
                  <a:cubicBezTo>
                    <a:pt x="17083" y="2311"/>
                    <a:pt x="16293" y="1916"/>
                    <a:pt x="16384" y="1095"/>
                  </a:cubicBezTo>
                  <a:lnTo>
                    <a:pt x="16384" y="1095"/>
                  </a:lnTo>
                  <a:cubicBezTo>
                    <a:pt x="16255" y="2250"/>
                    <a:pt x="15477" y="3752"/>
                    <a:pt x="14432" y="3752"/>
                  </a:cubicBezTo>
                  <a:cubicBezTo>
                    <a:pt x="14240" y="3752"/>
                    <a:pt x="14039" y="3701"/>
                    <a:pt x="13831" y="3588"/>
                  </a:cubicBezTo>
                  <a:cubicBezTo>
                    <a:pt x="13071" y="2919"/>
                    <a:pt x="12645" y="1733"/>
                    <a:pt x="11916" y="822"/>
                  </a:cubicBezTo>
                  <a:cubicBezTo>
                    <a:pt x="11392" y="2637"/>
                    <a:pt x="10426" y="3282"/>
                    <a:pt x="9291" y="3282"/>
                  </a:cubicBezTo>
                  <a:cubicBezTo>
                    <a:pt x="7197" y="3282"/>
                    <a:pt x="4528" y="1085"/>
                    <a:pt x="3010" y="1"/>
                  </a:cubicBezTo>
                  <a:close/>
                </a:path>
              </a:pathLst>
            </a:custGeom>
            <a:solidFill>
              <a:srgbClr val="F059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3686;p94">
              <a:extLst>
                <a:ext uri="{FF2B5EF4-FFF2-40B4-BE49-F238E27FC236}">
                  <a16:creationId xmlns:a16="http://schemas.microsoft.com/office/drawing/2014/main" id="{19CAADCF-3250-D74C-B58E-D433D0C8EBB9}"/>
                </a:ext>
              </a:extLst>
            </p:cNvPr>
            <p:cNvSpPr/>
            <p:nvPr/>
          </p:nvSpPr>
          <p:spPr>
            <a:xfrm>
              <a:off x="2988850" y="4224400"/>
              <a:ext cx="650500" cy="313475"/>
            </a:xfrm>
            <a:custGeom>
              <a:avLst/>
              <a:gdLst/>
              <a:ahLst/>
              <a:cxnLst/>
              <a:rect l="l" t="t" r="r" b="b"/>
              <a:pathLst>
                <a:path w="26020" h="12539" extrusionOk="0">
                  <a:moveTo>
                    <a:pt x="5466" y="1"/>
                  </a:moveTo>
                  <a:cubicBezTo>
                    <a:pt x="4493" y="1"/>
                    <a:pt x="4773" y="2690"/>
                    <a:pt x="4773" y="2690"/>
                  </a:cubicBezTo>
                  <a:cubicBezTo>
                    <a:pt x="4773" y="2690"/>
                    <a:pt x="4049" y="1242"/>
                    <a:pt x="3340" y="1242"/>
                  </a:cubicBezTo>
                  <a:cubicBezTo>
                    <a:pt x="3154" y="1242"/>
                    <a:pt x="2968" y="1343"/>
                    <a:pt x="2797" y="1596"/>
                  </a:cubicBezTo>
                  <a:cubicBezTo>
                    <a:pt x="1916" y="2812"/>
                    <a:pt x="3983" y="4332"/>
                    <a:pt x="3983" y="4332"/>
                  </a:cubicBezTo>
                  <a:cubicBezTo>
                    <a:pt x="3783" y="4396"/>
                    <a:pt x="3639" y="4418"/>
                    <a:pt x="3528" y="4418"/>
                  </a:cubicBezTo>
                  <a:cubicBezTo>
                    <a:pt x="3285" y="4418"/>
                    <a:pt x="3195" y="4313"/>
                    <a:pt x="3013" y="4313"/>
                  </a:cubicBezTo>
                  <a:cubicBezTo>
                    <a:pt x="2884" y="4313"/>
                    <a:pt x="2710" y="4366"/>
                    <a:pt x="2402" y="4544"/>
                  </a:cubicBezTo>
                  <a:cubicBezTo>
                    <a:pt x="700" y="5790"/>
                    <a:pt x="1581" y="8070"/>
                    <a:pt x="1581" y="8070"/>
                  </a:cubicBezTo>
                  <a:cubicBezTo>
                    <a:pt x="1" y="9286"/>
                    <a:pt x="1247" y="10897"/>
                    <a:pt x="1247" y="10897"/>
                  </a:cubicBezTo>
                  <a:cubicBezTo>
                    <a:pt x="1551" y="10897"/>
                    <a:pt x="1855" y="10958"/>
                    <a:pt x="2129" y="11049"/>
                  </a:cubicBezTo>
                  <a:cubicBezTo>
                    <a:pt x="3648" y="8952"/>
                    <a:pt x="3952" y="6246"/>
                    <a:pt x="5138" y="4058"/>
                  </a:cubicBezTo>
                  <a:cubicBezTo>
                    <a:pt x="6656" y="5142"/>
                    <a:pt x="9338" y="7339"/>
                    <a:pt x="11433" y="7339"/>
                  </a:cubicBezTo>
                  <a:cubicBezTo>
                    <a:pt x="12568" y="7339"/>
                    <a:pt x="13531" y="6694"/>
                    <a:pt x="14044" y="4879"/>
                  </a:cubicBezTo>
                  <a:cubicBezTo>
                    <a:pt x="14773" y="5790"/>
                    <a:pt x="15199" y="6976"/>
                    <a:pt x="15959" y="7645"/>
                  </a:cubicBezTo>
                  <a:cubicBezTo>
                    <a:pt x="16167" y="7758"/>
                    <a:pt x="16368" y="7809"/>
                    <a:pt x="16560" y="7809"/>
                  </a:cubicBezTo>
                  <a:cubicBezTo>
                    <a:pt x="17605" y="7809"/>
                    <a:pt x="18383" y="6307"/>
                    <a:pt x="18512" y="5152"/>
                  </a:cubicBezTo>
                  <a:lnTo>
                    <a:pt x="18512" y="5152"/>
                  </a:lnTo>
                  <a:cubicBezTo>
                    <a:pt x="18421" y="5973"/>
                    <a:pt x="19211" y="6368"/>
                    <a:pt x="19424" y="6946"/>
                  </a:cubicBezTo>
                  <a:cubicBezTo>
                    <a:pt x="19871" y="7339"/>
                    <a:pt x="20517" y="7743"/>
                    <a:pt x="21123" y="7743"/>
                  </a:cubicBezTo>
                  <a:cubicBezTo>
                    <a:pt x="21547" y="7743"/>
                    <a:pt x="21950" y="7545"/>
                    <a:pt x="22251" y="7006"/>
                  </a:cubicBezTo>
                  <a:cubicBezTo>
                    <a:pt x="22251" y="9043"/>
                    <a:pt x="22433" y="11353"/>
                    <a:pt x="23649" y="12538"/>
                  </a:cubicBezTo>
                  <a:cubicBezTo>
                    <a:pt x="24105" y="12447"/>
                    <a:pt x="24469" y="11991"/>
                    <a:pt x="24469" y="11991"/>
                  </a:cubicBezTo>
                  <a:cubicBezTo>
                    <a:pt x="26020" y="9894"/>
                    <a:pt x="24409" y="9164"/>
                    <a:pt x="24409" y="9164"/>
                  </a:cubicBezTo>
                  <a:cubicBezTo>
                    <a:pt x="24865" y="6550"/>
                    <a:pt x="22555" y="6338"/>
                    <a:pt x="22555" y="6338"/>
                  </a:cubicBezTo>
                  <a:cubicBezTo>
                    <a:pt x="22284" y="3186"/>
                    <a:pt x="18661" y="2886"/>
                    <a:pt x="17296" y="2886"/>
                  </a:cubicBezTo>
                  <a:cubicBezTo>
                    <a:pt x="16975" y="2886"/>
                    <a:pt x="16779" y="2903"/>
                    <a:pt x="16779" y="2903"/>
                  </a:cubicBezTo>
                  <a:cubicBezTo>
                    <a:pt x="16779" y="2903"/>
                    <a:pt x="17691" y="1201"/>
                    <a:pt x="14013" y="593"/>
                  </a:cubicBezTo>
                  <a:cubicBezTo>
                    <a:pt x="13614" y="527"/>
                    <a:pt x="13204" y="497"/>
                    <a:pt x="12791" y="497"/>
                  </a:cubicBezTo>
                  <a:cubicBezTo>
                    <a:pt x="9404" y="497"/>
                    <a:pt x="5806" y="2477"/>
                    <a:pt x="5806" y="2477"/>
                  </a:cubicBezTo>
                  <a:cubicBezTo>
                    <a:pt x="5806" y="2477"/>
                    <a:pt x="6749" y="258"/>
                    <a:pt x="5594" y="15"/>
                  </a:cubicBezTo>
                  <a:cubicBezTo>
                    <a:pt x="5549" y="6"/>
                    <a:pt x="5506" y="1"/>
                    <a:pt x="5466" y="1"/>
                  </a:cubicBezTo>
                  <a:close/>
                </a:path>
              </a:pathLst>
            </a:custGeom>
            <a:solidFill>
              <a:srgbClr val="F0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3687;p94">
              <a:extLst>
                <a:ext uri="{FF2B5EF4-FFF2-40B4-BE49-F238E27FC236}">
                  <a16:creationId xmlns:a16="http://schemas.microsoft.com/office/drawing/2014/main" id="{95F4EBF2-B2C7-0A45-A173-2E6F4D559696}"/>
                </a:ext>
              </a:extLst>
            </p:cNvPr>
            <p:cNvSpPr/>
            <p:nvPr/>
          </p:nvSpPr>
          <p:spPr>
            <a:xfrm>
              <a:off x="3195125" y="4262825"/>
              <a:ext cx="125075" cy="114075"/>
            </a:xfrm>
            <a:custGeom>
              <a:avLst/>
              <a:gdLst/>
              <a:ahLst/>
              <a:cxnLst/>
              <a:rect l="l" t="t" r="r" b="b"/>
              <a:pathLst>
                <a:path w="5003" h="4563" extrusionOk="0">
                  <a:moveTo>
                    <a:pt x="3965" y="0"/>
                  </a:moveTo>
                  <a:cubicBezTo>
                    <a:pt x="3884" y="0"/>
                    <a:pt x="3806" y="109"/>
                    <a:pt x="3878" y="180"/>
                  </a:cubicBezTo>
                  <a:cubicBezTo>
                    <a:pt x="4425" y="728"/>
                    <a:pt x="4546" y="1639"/>
                    <a:pt x="4577" y="2369"/>
                  </a:cubicBezTo>
                  <a:cubicBezTo>
                    <a:pt x="4602" y="3012"/>
                    <a:pt x="4284" y="3554"/>
                    <a:pt x="3707" y="3554"/>
                  </a:cubicBezTo>
                  <a:cubicBezTo>
                    <a:pt x="3575" y="3554"/>
                    <a:pt x="3429" y="3526"/>
                    <a:pt x="3270" y="3463"/>
                  </a:cubicBezTo>
                  <a:cubicBezTo>
                    <a:pt x="2814" y="3250"/>
                    <a:pt x="2449" y="2825"/>
                    <a:pt x="2236" y="2369"/>
                  </a:cubicBezTo>
                  <a:cubicBezTo>
                    <a:pt x="2226" y="2337"/>
                    <a:pt x="2200" y="2324"/>
                    <a:pt x="2173" y="2324"/>
                  </a:cubicBezTo>
                  <a:cubicBezTo>
                    <a:pt x="2122" y="2324"/>
                    <a:pt x="2065" y="2370"/>
                    <a:pt x="2084" y="2430"/>
                  </a:cubicBezTo>
                  <a:cubicBezTo>
                    <a:pt x="2206" y="2916"/>
                    <a:pt x="2236" y="3372"/>
                    <a:pt x="2176" y="3858"/>
                  </a:cubicBezTo>
                  <a:cubicBezTo>
                    <a:pt x="2094" y="4224"/>
                    <a:pt x="1893" y="4354"/>
                    <a:pt x="1659" y="4354"/>
                  </a:cubicBezTo>
                  <a:cubicBezTo>
                    <a:pt x="1368" y="4354"/>
                    <a:pt x="1027" y="4152"/>
                    <a:pt x="808" y="3950"/>
                  </a:cubicBezTo>
                  <a:cubicBezTo>
                    <a:pt x="443" y="3615"/>
                    <a:pt x="230" y="3129"/>
                    <a:pt x="139" y="2673"/>
                  </a:cubicBezTo>
                  <a:cubicBezTo>
                    <a:pt x="125" y="2632"/>
                    <a:pt x="93" y="2615"/>
                    <a:pt x="65" y="2615"/>
                  </a:cubicBezTo>
                  <a:cubicBezTo>
                    <a:pt x="30" y="2615"/>
                    <a:pt x="1" y="2640"/>
                    <a:pt x="18" y="2673"/>
                  </a:cubicBezTo>
                  <a:cubicBezTo>
                    <a:pt x="94" y="3309"/>
                    <a:pt x="788" y="4562"/>
                    <a:pt x="1564" y="4562"/>
                  </a:cubicBezTo>
                  <a:cubicBezTo>
                    <a:pt x="1715" y="4562"/>
                    <a:pt x="1870" y="4515"/>
                    <a:pt x="2024" y="4405"/>
                  </a:cubicBezTo>
                  <a:cubicBezTo>
                    <a:pt x="2297" y="4223"/>
                    <a:pt x="2358" y="3828"/>
                    <a:pt x="2388" y="3554"/>
                  </a:cubicBezTo>
                  <a:cubicBezTo>
                    <a:pt x="2388" y="3343"/>
                    <a:pt x="2388" y="3132"/>
                    <a:pt x="2369" y="2921"/>
                  </a:cubicBezTo>
                  <a:lnTo>
                    <a:pt x="2369" y="2921"/>
                  </a:lnTo>
                  <a:cubicBezTo>
                    <a:pt x="2375" y="2930"/>
                    <a:pt x="2382" y="2938"/>
                    <a:pt x="2388" y="2946"/>
                  </a:cubicBezTo>
                  <a:cubicBezTo>
                    <a:pt x="2721" y="3335"/>
                    <a:pt x="3313" y="3735"/>
                    <a:pt x="3828" y="3735"/>
                  </a:cubicBezTo>
                  <a:cubicBezTo>
                    <a:pt x="4160" y="3735"/>
                    <a:pt x="4459" y="3569"/>
                    <a:pt x="4638" y="3129"/>
                  </a:cubicBezTo>
                  <a:cubicBezTo>
                    <a:pt x="5002" y="2278"/>
                    <a:pt x="4698" y="667"/>
                    <a:pt x="4030" y="29"/>
                  </a:cubicBezTo>
                  <a:cubicBezTo>
                    <a:pt x="4010" y="9"/>
                    <a:pt x="3987" y="0"/>
                    <a:pt x="3965" y="0"/>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3688;p94">
              <a:extLst>
                <a:ext uri="{FF2B5EF4-FFF2-40B4-BE49-F238E27FC236}">
                  <a16:creationId xmlns:a16="http://schemas.microsoft.com/office/drawing/2014/main" id="{1B3CC605-5D4D-4B45-AC3E-2680F96B521A}"/>
                </a:ext>
              </a:extLst>
            </p:cNvPr>
            <p:cNvSpPr/>
            <p:nvPr/>
          </p:nvSpPr>
          <p:spPr>
            <a:xfrm>
              <a:off x="3486600" y="4370175"/>
              <a:ext cx="67650" cy="67650"/>
            </a:xfrm>
            <a:custGeom>
              <a:avLst/>
              <a:gdLst/>
              <a:ahLst/>
              <a:cxnLst/>
              <a:rect l="l" t="t" r="r" b="b"/>
              <a:pathLst>
                <a:path w="2706" h="2706" extrusionOk="0">
                  <a:moveTo>
                    <a:pt x="76" y="0"/>
                  </a:moveTo>
                  <a:cubicBezTo>
                    <a:pt x="42" y="0"/>
                    <a:pt x="0" y="15"/>
                    <a:pt x="0" y="51"/>
                  </a:cubicBezTo>
                  <a:cubicBezTo>
                    <a:pt x="122" y="902"/>
                    <a:pt x="243" y="2330"/>
                    <a:pt x="1186" y="2665"/>
                  </a:cubicBezTo>
                  <a:cubicBezTo>
                    <a:pt x="1266" y="2692"/>
                    <a:pt x="1343" y="2705"/>
                    <a:pt x="1418" y="2705"/>
                  </a:cubicBezTo>
                  <a:cubicBezTo>
                    <a:pt x="2163" y="2705"/>
                    <a:pt x="2622" y="1424"/>
                    <a:pt x="2705" y="871"/>
                  </a:cubicBezTo>
                  <a:cubicBezTo>
                    <a:pt x="2705" y="790"/>
                    <a:pt x="2651" y="736"/>
                    <a:pt x="2597" y="736"/>
                  </a:cubicBezTo>
                  <a:cubicBezTo>
                    <a:pt x="2570" y="736"/>
                    <a:pt x="2543" y="750"/>
                    <a:pt x="2523" y="780"/>
                  </a:cubicBezTo>
                  <a:cubicBezTo>
                    <a:pt x="2239" y="1292"/>
                    <a:pt x="2140" y="2469"/>
                    <a:pt x="1407" y="2469"/>
                  </a:cubicBezTo>
                  <a:cubicBezTo>
                    <a:pt x="1356" y="2469"/>
                    <a:pt x="1303" y="2464"/>
                    <a:pt x="1246" y="2452"/>
                  </a:cubicBezTo>
                  <a:cubicBezTo>
                    <a:pt x="365" y="2270"/>
                    <a:pt x="395" y="689"/>
                    <a:pt x="122" y="20"/>
                  </a:cubicBezTo>
                  <a:cubicBezTo>
                    <a:pt x="122" y="8"/>
                    <a:pt x="101" y="0"/>
                    <a:pt x="76" y="0"/>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3689;p94">
              <a:extLst>
                <a:ext uri="{FF2B5EF4-FFF2-40B4-BE49-F238E27FC236}">
                  <a16:creationId xmlns:a16="http://schemas.microsoft.com/office/drawing/2014/main" id="{E309AFB5-25A6-EF4E-9BEF-15092A50ECDD}"/>
                </a:ext>
              </a:extLst>
            </p:cNvPr>
            <p:cNvSpPr/>
            <p:nvPr/>
          </p:nvSpPr>
          <p:spPr>
            <a:xfrm>
              <a:off x="3039450" y="4408100"/>
              <a:ext cx="58100" cy="67475"/>
            </a:xfrm>
            <a:custGeom>
              <a:avLst/>
              <a:gdLst/>
              <a:ahLst/>
              <a:cxnLst/>
              <a:rect l="l" t="t" r="r" b="b"/>
              <a:pathLst>
                <a:path w="2324" h="2699" extrusionOk="0">
                  <a:moveTo>
                    <a:pt x="2006" y="0"/>
                  </a:moveTo>
                  <a:cubicBezTo>
                    <a:pt x="1958" y="0"/>
                    <a:pt x="1910" y="41"/>
                    <a:pt x="1928" y="114"/>
                  </a:cubicBezTo>
                  <a:cubicBezTo>
                    <a:pt x="2050" y="661"/>
                    <a:pt x="2050" y="1300"/>
                    <a:pt x="1928" y="1847"/>
                  </a:cubicBezTo>
                  <a:cubicBezTo>
                    <a:pt x="1847" y="2200"/>
                    <a:pt x="1619" y="2530"/>
                    <a:pt x="1267" y="2530"/>
                  </a:cubicBezTo>
                  <a:cubicBezTo>
                    <a:pt x="1226" y="2530"/>
                    <a:pt x="1183" y="2525"/>
                    <a:pt x="1138" y="2515"/>
                  </a:cubicBezTo>
                  <a:cubicBezTo>
                    <a:pt x="713" y="2424"/>
                    <a:pt x="409" y="1877"/>
                    <a:pt x="196" y="1543"/>
                  </a:cubicBezTo>
                  <a:cubicBezTo>
                    <a:pt x="178" y="1516"/>
                    <a:pt x="152" y="1505"/>
                    <a:pt x="127" y="1505"/>
                  </a:cubicBezTo>
                  <a:cubicBezTo>
                    <a:pt x="64" y="1505"/>
                    <a:pt x="1" y="1570"/>
                    <a:pt x="44" y="1634"/>
                  </a:cubicBezTo>
                  <a:cubicBezTo>
                    <a:pt x="315" y="2040"/>
                    <a:pt x="821" y="2699"/>
                    <a:pt x="1324" y="2699"/>
                  </a:cubicBezTo>
                  <a:cubicBezTo>
                    <a:pt x="1499" y="2699"/>
                    <a:pt x="1673" y="2620"/>
                    <a:pt x="1837" y="2424"/>
                  </a:cubicBezTo>
                  <a:cubicBezTo>
                    <a:pt x="2323" y="1847"/>
                    <a:pt x="2232" y="722"/>
                    <a:pt x="2080" y="53"/>
                  </a:cubicBezTo>
                  <a:cubicBezTo>
                    <a:pt x="2068" y="17"/>
                    <a:pt x="2037" y="0"/>
                    <a:pt x="2006" y="0"/>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3690;p94">
              <a:extLst>
                <a:ext uri="{FF2B5EF4-FFF2-40B4-BE49-F238E27FC236}">
                  <a16:creationId xmlns:a16="http://schemas.microsoft.com/office/drawing/2014/main" id="{C6E16BE0-DE0E-924D-AF29-53D018FD6A0E}"/>
                </a:ext>
              </a:extLst>
            </p:cNvPr>
            <p:cNvSpPr/>
            <p:nvPr/>
          </p:nvSpPr>
          <p:spPr>
            <a:xfrm>
              <a:off x="2831550" y="4629800"/>
              <a:ext cx="186975" cy="186950"/>
            </a:xfrm>
            <a:custGeom>
              <a:avLst/>
              <a:gdLst/>
              <a:ahLst/>
              <a:cxnLst/>
              <a:rect l="l" t="t" r="r" b="b"/>
              <a:pathLst>
                <a:path w="7479" h="7478" extrusionOk="0">
                  <a:moveTo>
                    <a:pt x="5320" y="0"/>
                  </a:moveTo>
                  <a:lnTo>
                    <a:pt x="3132" y="2128"/>
                  </a:lnTo>
                  <a:lnTo>
                    <a:pt x="1" y="2158"/>
                  </a:lnTo>
                  <a:lnTo>
                    <a:pt x="2159" y="4377"/>
                  </a:lnTo>
                  <a:lnTo>
                    <a:pt x="2189" y="7477"/>
                  </a:lnTo>
                  <a:lnTo>
                    <a:pt x="4378" y="5319"/>
                  </a:lnTo>
                  <a:lnTo>
                    <a:pt x="7478" y="5319"/>
                  </a:lnTo>
                  <a:lnTo>
                    <a:pt x="5351" y="3101"/>
                  </a:lnTo>
                  <a:lnTo>
                    <a:pt x="532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3691;p94">
              <a:extLst>
                <a:ext uri="{FF2B5EF4-FFF2-40B4-BE49-F238E27FC236}">
                  <a16:creationId xmlns:a16="http://schemas.microsoft.com/office/drawing/2014/main" id="{56437031-C27A-B946-9031-28DB79620B0B}"/>
                </a:ext>
              </a:extLst>
            </p:cNvPr>
            <p:cNvSpPr/>
            <p:nvPr/>
          </p:nvSpPr>
          <p:spPr>
            <a:xfrm>
              <a:off x="4327025" y="4356225"/>
              <a:ext cx="194575" cy="194550"/>
            </a:xfrm>
            <a:custGeom>
              <a:avLst/>
              <a:gdLst/>
              <a:ahLst/>
              <a:cxnLst/>
              <a:rect l="l" t="t" r="r" b="b"/>
              <a:pathLst>
                <a:path w="7783" h="7782" extrusionOk="0">
                  <a:moveTo>
                    <a:pt x="5046" y="1"/>
                  </a:moveTo>
                  <a:lnTo>
                    <a:pt x="3101" y="2372"/>
                  </a:lnTo>
                  <a:lnTo>
                    <a:pt x="1" y="2736"/>
                  </a:lnTo>
                  <a:lnTo>
                    <a:pt x="2372" y="4682"/>
                  </a:lnTo>
                  <a:lnTo>
                    <a:pt x="2736" y="7782"/>
                  </a:lnTo>
                  <a:lnTo>
                    <a:pt x="4682" y="5411"/>
                  </a:lnTo>
                  <a:lnTo>
                    <a:pt x="7782" y="5046"/>
                  </a:lnTo>
                  <a:lnTo>
                    <a:pt x="5411" y="3101"/>
                  </a:lnTo>
                  <a:lnTo>
                    <a:pt x="504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3692;p94">
              <a:extLst>
                <a:ext uri="{FF2B5EF4-FFF2-40B4-BE49-F238E27FC236}">
                  <a16:creationId xmlns:a16="http://schemas.microsoft.com/office/drawing/2014/main" id="{F1ADFD77-6298-8648-9D65-F0E67EB5D049}"/>
                </a:ext>
              </a:extLst>
            </p:cNvPr>
            <p:cNvSpPr/>
            <p:nvPr/>
          </p:nvSpPr>
          <p:spPr>
            <a:xfrm>
              <a:off x="4313350" y="4573550"/>
              <a:ext cx="224950" cy="216600"/>
            </a:xfrm>
            <a:custGeom>
              <a:avLst/>
              <a:gdLst/>
              <a:ahLst/>
              <a:cxnLst/>
              <a:rect l="l" t="t" r="r" b="b"/>
              <a:pathLst>
                <a:path w="8998" h="8664" extrusionOk="0">
                  <a:moveTo>
                    <a:pt x="3040" y="2797"/>
                  </a:moveTo>
                  <a:cubicBezTo>
                    <a:pt x="3040" y="2797"/>
                    <a:pt x="3800" y="1"/>
                    <a:pt x="4499" y="122"/>
                  </a:cubicBezTo>
                  <a:cubicBezTo>
                    <a:pt x="5198" y="214"/>
                    <a:pt x="6019" y="2402"/>
                    <a:pt x="6019" y="2402"/>
                  </a:cubicBezTo>
                  <a:cubicBezTo>
                    <a:pt x="6019" y="2402"/>
                    <a:pt x="8815" y="2797"/>
                    <a:pt x="8907" y="3466"/>
                  </a:cubicBezTo>
                  <a:cubicBezTo>
                    <a:pt x="8998" y="4165"/>
                    <a:pt x="6961" y="5199"/>
                    <a:pt x="6961" y="5199"/>
                  </a:cubicBezTo>
                  <a:cubicBezTo>
                    <a:pt x="6961" y="5199"/>
                    <a:pt x="8359" y="7934"/>
                    <a:pt x="7843" y="8299"/>
                  </a:cubicBezTo>
                  <a:cubicBezTo>
                    <a:pt x="7326" y="8664"/>
                    <a:pt x="4773" y="6870"/>
                    <a:pt x="4773" y="6870"/>
                  </a:cubicBezTo>
                  <a:cubicBezTo>
                    <a:pt x="4773" y="6870"/>
                    <a:pt x="2493" y="8633"/>
                    <a:pt x="1764" y="8360"/>
                  </a:cubicBezTo>
                  <a:cubicBezTo>
                    <a:pt x="1338" y="8177"/>
                    <a:pt x="2463" y="5381"/>
                    <a:pt x="2463" y="5381"/>
                  </a:cubicBezTo>
                  <a:cubicBezTo>
                    <a:pt x="2463" y="5381"/>
                    <a:pt x="1" y="4226"/>
                    <a:pt x="213" y="3557"/>
                  </a:cubicBezTo>
                  <a:cubicBezTo>
                    <a:pt x="426" y="2919"/>
                    <a:pt x="3040" y="2797"/>
                    <a:pt x="3040" y="279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3693;p94">
              <a:extLst>
                <a:ext uri="{FF2B5EF4-FFF2-40B4-BE49-F238E27FC236}">
                  <a16:creationId xmlns:a16="http://schemas.microsoft.com/office/drawing/2014/main" id="{B2BF5092-AAF8-6940-91C5-F03496C0F2F1}"/>
                </a:ext>
              </a:extLst>
            </p:cNvPr>
            <p:cNvSpPr/>
            <p:nvPr/>
          </p:nvSpPr>
          <p:spPr>
            <a:xfrm>
              <a:off x="2736575" y="4398775"/>
              <a:ext cx="222675" cy="218125"/>
            </a:xfrm>
            <a:custGeom>
              <a:avLst/>
              <a:gdLst/>
              <a:ahLst/>
              <a:cxnLst/>
              <a:rect l="l" t="t" r="r" b="b"/>
              <a:pathLst>
                <a:path w="8907" h="8725" extrusionOk="0">
                  <a:moveTo>
                    <a:pt x="2797" y="2888"/>
                  </a:moveTo>
                  <a:cubicBezTo>
                    <a:pt x="2797" y="2888"/>
                    <a:pt x="3101" y="31"/>
                    <a:pt x="3800" y="1"/>
                  </a:cubicBezTo>
                  <a:cubicBezTo>
                    <a:pt x="4529" y="1"/>
                    <a:pt x="5685" y="2037"/>
                    <a:pt x="5685" y="2037"/>
                  </a:cubicBezTo>
                  <a:cubicBezTo>
                    <a:pt x="5685" y="2037"/>
                    <a:pt x="8511" y="1977"/>
                    <a:pt x="8694" y="2645"/>
                  </a:cubicBezTo>
                  <a:cubicBezTo>
                    <a:pt x="8906" y="3284"/>
                    <a:pt x="7022" y="4651"/>
                    <a:pt x="7022" y="4651"/>
                  </a:cubicBezTo>
                  <a:cubicBezTo>
                    <a:pt x="7022" y="4651"/>
                    <a:pt x="8846" y="7113"/>
                    <a:pt x="8390" y="7569"/>
                  </a:cubicBezTo>
                  <a:cubicBezTo>
                    <a:pt x="7934" y="7995"/>
                    <a:pt x="5137" y="6627"/>
                    <a:pt x="5137" y="6627"/>
                  </a:cubicBezTo>
                  <a:cubicBezTo>
                    <a:pt x="5137" y="6627"/>
                    <a:pt x="3162" y="8724"/>
                    <a:pt x="2402" y="8572"/>
                  </a:cubicBezTo>
                  <a:cubicBezTo>
                    <a:pt x="1946" y="8481"/>
                    <a:pt x="2615" y="5533"/>
                    <a:pt x="2615" y="5533"/>
                  </a:cubicBezTo>
                  <a:cubicBezTo>
                    <a:pt x="2615" y="5533"/>
                    <a:pt x="1" y="4773"/>
                    <a:pt x="122" y="4104"/>
                  </a:cubicBezTo>
                  <a:cubicBezTo>
                    <a:pt x="213" y="3436"/>
                    <a:pt x="2797" y="2888"/>
                    <a:pt x="2797" y="288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3694;p94">
              <a:extLst>
                <a:ext uri="{FF2B5EF4-FFF2-40B4-BE49-F238E27FC236}">
                  <a16:creationId xmlns:a16="http://schemas.microsoft.com/office/drawing/2014/main" id="{665AF6C9-5B36-CB41-8285-225950ADA0A9}"/>
                </a:ext>
              </a:extLst>
            </p:cNvPr>
            <p:cNvSpPr/>
            <p:nvPr/>
          </p:nvSpPr>
          <p:spPr>
            <a:xfrm>
              <a:off x="4557275" y="4508175"/>
              <a:ext cx="94250" cy="82475"/>
            </a:xfrm>
            <a:custGeom>
              <a:avLst/>
              <a:gdLst/>
              <a:ahLst/>
              <a:cxnLst/>
              <a:rect l="l" t="t" r="r" b="b"/>
              <a:pathLst>
                <a:path w="3770" h="3299" extrusionOk="0">
                  <a:moveTo>
                    <a:pt x="1894" y="1"/>
                  </a:moveTo>
                  <a:cubicBezTo>
                    <a:pt x="1384" y="1"/>
                    <a:pt x="878" y="231"/>
                    <a:pt x="548" y="671"/>
                  </a:cubicBezTo>
                  <a:cubicBezTo>
                    <a:pt x="1" y="1430"/>
                    <a:pt x="183" y="2464"/>
                    <a:pt x="912" y="2981"/>
                  </a:cubicBezTo>
                  <a:cubicBezTo>
                    <a:pt x="1212" y="3196"/>
                    <a:pt x="1555" y="3299"/>
                    <a:pt x="1891" y="3299"/>
                  </a:cubicBezTo>
                  <a:cubicBezTo>
                    <a:pt x="2407" y="3299"/>
                    <a:pt x="2910" y="3058"/>
                    <a:pt x="3223" y="2616"/>
                  </a:cubicBezTo>
                  <a:cubicBezTo>
                    <a:pt x="3770" y="1886"/>
                    <a:pt x="3587" y="853"/>
                    <a:pt x="2858" y="306"/>
                  </a:cubicBezTo>
                  <a:cubicBezTo>
                    <a:pt x="2568" y="101"/>
                    <a:pt x="2230" y="1"/>
                    <a:pt x="18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3695;p94">
              <a:extLst>
                <a:ext uri="{FF2B5EF4-FFF2-40B4-BE49-F238E27FC236}">
                  <a16:creationId xmlns:a16="http://schemas.microsoft.com/office/drawing/2014/main" id="{08A01FCA-EEEF-2E44-B1CE-18BC09FEAB46}"/>
                </a:ext>
              </a:extLst>
            </p:cNvPr>
            <p:cNvSpPr/>
            <p:nvPr/>
          </p:nvSpPr>
          <p:spPr>
            <a:xfrm>
              <a:off x="2700100" y="4638625"/>
              <a:ext cx="57775" cy="51500"/>
            </a:xfrm>
            <a:custGeom>
              <a:avLst/>
              <a:gdLst/>
              <a:ahLst/>
              <a:cxnLst/>
              <a:rect l="l" t="t" r="r" b="b"/>
              <a:pathLst>
                <a:path w="2311" h="2060" extrusionOk="0">
                  <a:moveTo>
                    <a:pt x="1125" y="1"/>
                  </a:moveTo>
                  <a:cubicBezTo>
                    <a:pt x="1024" y="1"/>
                    <a:pt x="922" y="14"/>
                    <a:pt x="821" y="42"/>
                  </a:cubicBezTo>
                  <a:cubicBezTo>
                    <a:pt x="304" y="225"/>
                    <a:pt x="1" y="802"/>
                    <a:pt x="183" y="1349"/>
                  </a:cubicBezTo>
                  <a:cubicBezTo>
                    <a:pt x="307" y="1795"/>
                    <a:pt x="734" y="2060"/>
                    <a:pt x="1167" y="2060"/>
                  </a:cubicBezTo>
                  <a:cubicBezTo>
                    <a:pt x="1266" y="2060"/>
                    <a:pt x="1364" y="2046"/>
                    <a:pt x="1460" y="2018"/>
                  </a:cubicBezTo>
                  <a:cubicBezTo>
                    <a:pt x="2007" y="1836"/>
                    <a:pt x="2311" y="1258"/>
                    <a:pt x="2128" y="711"/>
                  </a:cubicBezTo>
                  <a:cubicBezTo>
                    <a:pt x="1980" y="265"/>
                    <a:pt x="1568" y="1"/>
                    <a:pt x="11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Google Shape;2919;p111">
            <a:extLst>
              <a:ext uri="{FF2B5EF4-FFF2-40B4-BE49-F238E27FC236}">
                <a16:creationId xmlns:a16="http://schemas.microsoft.com/office/drawing/2014/main" id="{50609F5A-FFF4-E86E-47A4-EA6391F68AD5}"/>
              </a:ext>
            </a:extLst>
          </p:cNvPr>
          <p:cNvPicPr preferRelativeResize="0"/>
          <p:nvPr/>
        </p:nvPicPr>
        <p:blipFill>
          <a:blip r:embed="rId3">
            <a:alphaModFix/>
          </a:blip>
          <a:stretch>
            <a:fillRect/>
          </a:stretch>
        </p:blipFill>
        <p:spPr>
          <a:xfrm>
            <a:off x="7824006" y="-532730"/>
            <a:ext cx="2162955" cy="1859294"/>
          </a:xfrm>
          <a:prstGeom prst="rect">
            <a:avLst/>
          </a:prstGeom>
          <a:noFill/>
          <a:ln>
            <a:noFill/>
          </a:ln>
        </p:spPr>
      </p:pic>
      <p:pic>
        <p:nvPicPr>
          <p:cNvPr id="3" name="Google Shape;1117;p64">
            <a:extLst>
              <a:ext uri="{FF2B5EF4-FFF2-40B4-BE49-F238E27FC236}">
                <a16:creationId xmlns:a16="http://schemas.microsoft.com/office/drawing/2014/main" id="{A116E540-D60A-6E7D-301E-5EFB440192A6}"/>
              </a:ext>
            </a:extLst>
          </p:cNvPr>
          <p:cNvPicPr preferRelativeResize="0"/>
          <p:nvPr/>
        </p:nvPicPr>
        <p:blipFill>
          <a:blip r:embed="rId4">
            <a:alphaModFix/>
          </a:blip>
          <a:stretch>
            <a:fillRect/>
          </a:stretch>
        </p:blipFill>
        <p:spPr>
          <a:xfrm rot="7910329">
            <a:off x="-723762" y="3539979"/>
            <a:ext cx="1864251" cy="2150240"/>
          </a:xfrm>
          <a:prstGeom prst="rect">
            <a:avLst/>
          </a:prstGeom>
          <a:noFill/>
          <a:ln>
            <a:noFill/>
          </a:ln>
        </p:spPr>
      </p:pic>
    </p:spTree>
    <p:extLst>
      <p:ext uri="{BB962C8B-B14F-4D97-AF65-F5344CB8AC3E}">
        <p14:creationId xmlns:p14="http://schemas.microsoft.com/office/powerpoint/2010/main" val="27116273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grpSp>
        <p:nvGrpSpPr>
          <p:cNvPr id="611" name="Google Shape;611;p53"/>
          <p:cNvGrpSpPr/>
          <p:nvPr/>
        </p:nvGrpSpPr>
        <p:grpSpPr>
          <a:xfrm>
            <a:off x="5325298" y="1401875"/>
            <a:ext cx="3029216" cy="3376724"/>
            <a:chOff x="5325298" y="1401875"/>
            <a:chExt cx="3029216" cy="3376724"/>
          </a:xfrm>
        </p:grpSpPr>
        <p:pic>
          <p:nvPicPr>
            <p:cNvPr id="612" name="Google Shape;612;p53"/>
            <p:cNvPicPr preferRelativeResize="0"/>
            <p:nvPr/>
          </p:nvPicPr>
          <p:blipFill>
            <a:blip r:embed="rId3">
              <a:alphaModFix/>
            </a:blip>
            <a:stretch>
              <a:fillRect/>
            </a:stretch>
          </p:blipFill>
          <p:spPr>
            <a:xfrm rot="-3834659">
              <a:off x="6665023" y="2077497"/>
              <a:ext cx="1097961" cy="357055"/>
            </a:xfrm>
            <a:prstGeom prst="rect">
              <a:avLst/>
            </a:prstGeom>
            <a:noFill/>
            <a:ln>
              <a:noFill/>
            </a:ln>
          </p:spPr>
        </p:pic>
        <p:pic>
          <p:nvPicPr>
            <p:cNvPr id="613" name="Google Shape;613;p53"/>
            <p:cNvPicPr preferRelativeResize="0"/>
            <p:nvPr/>
          </p:nvPicPr>
          <p:blipFill>
            <a:blip r:embed="rId3">
              <a:alphaModFix/>
            </a:blip>
            <a:stretch>
              <a:fillRect/>
            </a:stretch>
          </p:blipFill>
          <p:spPr>
            <a:xfrm rot="-5244271">
              <a:off x="6493573" y="1779848"/>
              <a:ext cx="1097958" cy="357056"/>
            </a:xfrm>
            <a:prstGeom prst="rect">
              <a:avLst/>
            </a:prstGeom>
            <a:noFill/>
            <a:ln>
              <a:noFill/>
            </a:ln>
          </p:spPr>
        </p:pic>
        <p:pic>
          <p:nvPicPr>
            <p:cNvPr id="614" name="Google Shape;614;p53"/>
            <p:cNvPicPr preferRelativeResize="0"/>
            <p:nvPr/>
          </p:nvPicPr>
          <p:blipFill>
            <a:blip r:embed="rId4">
              <a:alphaModFix/>
            </a:blip>
            <a:stretch>
              <a:fillRect/>
            </a:stretch>
          </p:blipFill>
          <p:spPr>
            <a:xfrm rot="5172484" flipH="1">
              <a:off x="7130170" y="2170760"/>
              <a:ext cx="990785" cy="1395436"/>
            </a:xfrm>
            <a:prstGeom prst="rect">
              <a:avLst/>
            </a:prstGeom>
            <a:noFill/>
            <a:ln>
              <a:noFill/>
            </a:ln>
          </p:spPr>
        </p:pic>
        <p:pic>
          <p:nvPicPr>
            <p:cNvPr id="615" name="Google Shape;615;p53"/>
            <p:cNvPicPr preferRelativeResize="0"/>
            <p:nvPr/>
          </p:nvPicPr>
          <p:blipFill>
            <a:blip r:embed="rId5">
              <a:alphaModFix/>
            </a:blip>
            <a:stretch>
              <a:fillRect/>
            </a:stretch>
          </p:blipFill>
          <p:spPr>
            <a:xfrm>
              <a:off x="5325298" y="2329184"/>
              <a:ext cx="2914801" cy="2449415"/>
            </a:xfrm>
            <a:prstGeom prst="rect">
              <a:avLst/>
            </a:prstGeom>
            <a:noFill/>
            <a:ln>
              <a:noFill/>
            </a:ln>
          </p:spPr>
        </p:pic>
      </p:grpSp>
      <p:grpSp>
        <p:nvGrpSpPr>
          <p:cNvPr id="616" name="Google Shape;616;p53"/>
          <p:cNvGrpSpPr/>
          <p:nvPr/>
        </p:nvGrpSpPr>
        <p:grpSpPr>
          <a:xfrm>
            <a:off x="395551" y="-262634"/>
            <a:ext cx="3777681" cy="4069091"/>
            <a:chOff x="395551" y="-262634"/>
            <a:chExt cx="3777681" cy="4069091"/>
          </a:xfrm>
        </p:grpSpPr>
        <p:pic>
          <p:nvPicPr>
            <p:cNvPr id="617" name="Google Shape;617;p53"/>
            <p:cNvPicPr preferRelativeResize="0"/>
            <p:nvPr/>
          </p:nvPicPr>
          <p:blipFill>
            <a:blip r:embed="rId6">
              <a:alphaModFix/>
            </a:blip>
            <a:stretch>
              <a:fillRect/>
            </a:stretch>
          </p:blipFill>
          <p:spPr>
            <a:xfrm rot="-4265453" flipH="1">
              <a:off x="1468984" y="2821772"/>
              <a:ext cx="1097963" cy="357054"/>
            </a:xfrm>
            <a:prstGeom prst="rect">
              <a:avLst/>
            </a:prstGeom>
            <a:noFill/>
            <a:ln>
              <a:noFill/>
            </a:ln>
          </p:spPr>
        </p:pic>
        <p:pic>
          <p:nvPicPr>
            <p:cNvPr id="618" name="Google Shape;618;p53"/>
            <p:cNvPicPr preferRelativeResize="0"/>
            <p:nvPr/>
          </p:nvPicPr>
          <p:blipFill>
            <a:blip r:embed="rId6">
              <a:alphaModFix/>
            </a:blip>
            <a:stretch>
              <a:fillRect/>
            </a:stretch>
          </p:blipFill>
          <p:spPr>
            <a:xfrm rot="-5400000" flipH="1">
              <a:off x="1717059" y="3078947"/>
              <a:ext cx="1097964" cy="357054"/>
            </a:xfrm>
            <a:prstGeom prst="rect">
              <a:avLst/>
            </a:prstGeom>
            <a:noFill/>
            <a:ln>
              <a:noFill/>
            </a:ln>
          </p:spPr>
        </p:pic>
        <p:pic>
          <p:nvPicPr>
            <p:cNvPr id="619" name="Google Shape;619;p53"/>
            <p:cNvPicPr preferRelativeResize="0"/>
            <p:nvPr/>
          </p:nvPicPr>
          <p:blipFill>
            <a:blip r:embed="rId7">
              <a:alphaModFix/>
            </a:blip>
            <a:stretch>
              <a:fillRect/>
            </a:stretch>
          </p:blipFill>
          <p:spPr>
            <a:xfrm rot="-1867234" flipH="1">
              <a:off x="665176" y="-4947"/>
              <a:ext cx="1167270" cy="1368416"/>
            </a:xfrm>
            <a:prstGeom prst="rect">
              <a:avLst/>
            </a:prstGeom>
            <a:noFill/>
            <a:ln>
              <a:noFill/>
            </a:ln>
          </p:spPr>
        </p:pic>
        <p:pic>
          <p:nvPicPr>
            <p:cNvPr id="620" name="Google Shape;620;p53"/>
            <p:cNvPicPr preferRelativeResize="0"/>
            <p:nvPr/>
          </p:nvPicPr>
          <p:blipFill>
            <a:blip r:embed="rId4">
              <a:alphaModFix/>
            </a:blip>
            <a:stretch>
              <a:fillRect/>
            </a:stretch>
          </p:blipFill>
          <p:spPr>
            <a:xfrm rot="-6306671" flipH="1">
              <a:off x="1371644" y="1704035"/>
              <a:ext cx="990786" cy="1395435"/>
            </a:xfrm>
            <a:prstGeom prst="rect">
              <a:avLst/>
            </a:prstGeom>
            <a:noFill/>
            <a:ln>
              <a:noFill/>
            </a:ln>
          </p:spPr>
        </p:pic>
        <p:pic>
          <p:nvPicPr>
            <p:cNvPr id="621" name="Google Shape;621;p53"/>
            <p:cNvPicPr preferRelativeResize="0"/>
            <p:nvPr/>
          </p:nvPicPr>
          <p:blipFill>
            <a:blip r:embed="rId8">
              <a:alphaModFix/>
            </a:blip>
            <a:stretch>
              <a:fillRect/>
            </a:stretch>
          </p:blipFill>
          <p:spPr>
            <a:xfrm rot="1392348">
              <a:off x="1080136" y="176558"/>
              <a:ext cx="2726349" cy="2421263"/>
            </a:xfrm>
            <a:prstGeom prst="rect">
              <a:avLst/>
            </a:prstGeom>
            <a:noFill/>
            <a:ln>
              <a:noFill/>
            </a:ln>
          </p:spPr>
        </p:pic>
      </p:grpSp>
      <p:sp>
        <p:nvSpPr>
          <p:cNvPr id="622" name="Google Shape;622;p53"/>
          <p:cNvSpPr/>
          <p:nvPr/>
        </p:nvSpPr>
        <p:spPr>
          <a:xfrm>
            <a:off x="1985925" y="819150"/>
            <a:ext cx="5172300" cy="35052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53"/>
          <p:cNvSpPr txBox="1">
            <a:spLocks noGrp="1"/>
          </p:cNvSpPr>
          <p:nvPr>
            <p:ph type="title"/>
          </p:nvPr>
        </p:nvSpPr>
        <p:spPr>
          <a:xfrm>
            <a:off x="1614785" y="1554983"/>
            <a:ext cx="5975528" cy="166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b="1" dirty="0" err="1">
                <a:latin typeface="Times New Roman" panose="02020603050405020304" pitchFamily="18" charset="0"/>
                <a:cs typeface="Times New Roman" panose="02020603050405020304" pitchFamily="18" charset="0"/>
              </a:rPr>
              <a:t>Tiết</a:t>
            </a:r>
            <a:r>
              <a:rPr lang="en" sz="6000" b="1" dirty="0">
                <a:latin typeface="Times New Roman" panose="02020603050405020304" pitchFamily="18" charset="0"/>
                <a:cs typeface="Times New Roman" panose="02020603050405020304" pitchFamily="18" charset="0"/>
              </a:rPr>
              <a:t> 31</a:t>
            </a:r>
            <a:br>
              <a:rPr lang="en" sz="6000" dirty="0"/>
            </a:br>
            <a:r>
              <a:rPr lang="en" sz="5400" dirty="0" err="1">
                <a:latin typeface="Times New Roman" panose="02020603050405020304" pitchFamily="18" charset="0"/>
                <a:cs typeface="Times New Roman" panose="02020603050405020304" pitchFamily="18" charset="0"/>
              </a:rPr>
              <a:t>Vận</a:t>
            </a:r>
            <a:r>
              <a:rPr lang="en" sz="5400" dirty="0">
                <a:latin typeface="Times New Roman" panose="02020603050405020304" pitchFamily="18" charset="0"/>
                <a:cs typeface="Times New Roman" panose="02020603050405020304" pitchFamily="18" charset="0"/>
              </a:rPr>
              <a:t> </a:t>
            </a:r>
            <a:r>
              <a:rPr lang="en" sz="5400" dirty="0" err="1">
                <a:latin typeface="Times New Roman" panose="02020603050405020304" pitchFamily="18" charset="0"/>
                <a:cs typeface="Times New Roman" panose="02020603050405020304" pitchFamily="18" charset="0"/>
              </a:rPr>
              <a:t>dụng</a:t>
            </a:r>
            <a:r>
              <a:rPr lang="en" sz="5400" dirty="0">
                <a:latin typeface="Times New Roman" panose="02020603050405020304" pitchFamily="18" charset="0"/>
                <a:cs typeface="Times New Roman" panose="02020603050405020304" pitchFamily="18" charset="0"/>
              </a:rPr>
              <a:t> </a:t>
            </a:r>
            <a:r>
              <a:rPr lang="en" sz="5400" dirty="0" err="1">
                <a:latin typeface="Times New Roman" panose="02020603050405020304" pitchFamily="18" charset="0"/>
                <a:cs typeface="Times New Roman" panose="02020603050405020304" pitchFamily="18" charset="0"/>
              </a:rPr>
              <a:t>sáng</a:t>
            </a:r>
            <a:r>
              <a:rPr lang="en" sz="5400" dirty="0">
                <a:latin typeface="Times New Roman" panose="02020603050405020304" pitchFamily="18" charset="0"/>
                <a:cs typeface="Times New Roman" panose="02020603050405020304" pitchFamily="18" charset="0"/>
              </a:rPr>
              <a:t> </a:t>
            </a:r>
            <a:r>
              <a:rPr lang="en" sz="5400" dirty="0" err="1">
                <a:latin typeface="Times New Roman" panose="02020603050405020304" pitchFamily="18" charset="0"/>
                <a:cs typeface="Times New Roman" panose="02020603050405020304" pitchFamily="18" charset="0"/>
              </a:rPr>
              <a:t>tạo</a:t>
            </a:r>
            <a:endParaRPr sz="6000" dirty="0">
              <a:latin typeface="Times New Roman" panose="02020603050405020304" pitchFamily="18" charset="0"/>
              <a:cs typeface="Times New Roman" panose="02020603050405020304" pitchFamily="18" charset="0"/>
            </a:endParaRPr>
          </a:p>
        </p:txBody>
      </p:sp>
      <p:pic>
        <p:nvPicPr>
          <p:cNvPr id="625" name="Google Shape;625;p53"/>
          <p:cNvPicPr preferRelativeResize="0"/>
          <p:nvPr/>
        </p:nvPicPr>
        <p:blipFill>
          <a:blip r:embed="rId3">
            <a:alphaModFix/>
          </a:blip>
          <a:stretch>
            <a:fillRect/>
          </a:stretch>
        </p:blipFill>
        <p:spPr>
          <a:xfrm rot="2147771">
            <a:off x="-356346" y="4130431"/>
            <a:ext cx="1645944" cy="535260"/>
          </a:xfrm>
          <a:prstGeom prst="rect">
            <a:avLst/>
          </a:prstGeom>
          <a:noFill/>
          <a:ln>
            <a:noFill/>
          </a:ln>
        </p:spPr>
      </p:pic>
      <p:pic>
        <p:nvPicPr>
          <p:cNvPr id="626" name="Google Shape;626;p53"/>
          <p:cNvPicPr preferRelativeResize="0"/>
          <p:nvPr/>
        </p:nvPicPr>
        <p:blipFill>
          <a:blip r:embed="rId3">
            <a:alphaModFix/>
          </a:blip>
          <a:stretch>
            <a:fillRect/>
          </a:stretch>
        </p:blipFill>
        <p:spPr>
          <a:xfrm rot="10576772">
            <a:off x="5959729" y="183031"/>
            <a:ext cx="1645944" cy="535260"/>
          </a:xfrm>
          <a:prstGeom prst="rect">
            <a:avLst/>
          </a:prstGeom>
          <a:noFill/>
          <a:ln>
            <a:noFill/>
          </a:ln>
        </p:spPr>
      </p:pic>
      <p:pic>
        <p:nvPicPr>
          <p:cNvPr id="627" name="Google Shape;627;p53"/>
          <p:cNvPicPr preferRelativeResize="0"/>
          <p:nvPr/>
        </p:nvPicPr>
        <p:blipFill>
          <a:blip r:embed="rId8">
            <a:alphaModFix/>
          </a:blip>
          <a:stretch>
            <a:fillRect/>
          </a:stretch>
        </p:blipFill>
        <p:spPr>
          <a:xfrm rot="1392363">
            <a:off x="4881344" y="3623793"/>
            <a:ext cx="1333828" cy="1184581"/>
          </a:xfrm>
          <a:prstGeom prst="rect">
            <a:avLst/>
          </a:prstGeom>
          <a:noFill/>
          <a:ln>
            <a:noFill/>
          </a:ln>
        </p:spPr>
      </p:pic>
      <p:pic>
        <p:nvPicPr>
          <p:cNvPr id="628" name="Google Shape;628;p53"/>
          <p:cNvPicPr preferRelativeResize="0"/>
          <p:nvPr/>
        </p:nvPicPr>
        <p:blipFill>
          <a:blip r:embed="rId3">
            <a:alphaModFix/>
          </a:blip>
          <a:stretch>
            <a:fillRect/>
          </a:stretch>
        </p:blipFill>
        <p:spPr>
          <a:xfrm rot="-1280125">
            <a:off x="2456330" y="3738901"/>
            <a:ext cx="1382593" cy="449617"/>
          </a:xfrm>
          <a:prstGeom prst="rect">
            <a:avLst/>
          </a:prstGeom>
          <a:noFill/>
          <a:ln>
            <a:noFill/>
          </a:ln>
        </p:spPr>
      </p:pic>
      <p:pic>
        <p:nvPicPr>
          <p:cNvPr id="629" name="Google Shape;629;p53"/>
          <p:cNvPicPr preferRelativeResize="0"/>
          <p:nvPr/>
        </p:nvPicPr>
        <p:blipFill>
          <a:blip r:embed="rId3">
            <a:alphaModFix/>
          </a:blip>
          <a:stretch>
            <a:fillRect/>
          </a:stretch>
        </p:blipFill>
        <p:spPr>
          <a:xfrm rot="-9584082">
            <a:off x="8208103" y="937857"/>
            <a:ext cx="1645945" cy="53526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3E7F631-11E5-BB13-6A27-8AA6633ADF29}"/>
              </a:ext>
            </a:extLst>
          </p:cNvPr>
          <p:cNvSpPr>
            <a:spLocks noGrp="1"/>
          </p:cNvSpPr>
          <p:nvPr>
            <p:ph type="title" idx="3"/>
          </p:nvPr>
        </p:nvSpPr>
        <p:spPr>
          <a:xfrm>
            <a:off x="351592" y="976637"/>
            <a:ext cx="8154843" cy="2454460"/>
          </a:xfrm>
        </p:spPr>
        <p:txBody>
          <a:bodyPr/>
          <a:lstStyle/>
          <a:p>
            <a:r>
              <a:rPr lang="en" sz="6000" b="1" dirty="0" err="1">
                <a:latin typeface="Times New Roman" panose="02020603050405020304" pitchFamily="18" charset="0"/>
                <a:cs typeface="Times New Roman" panose="02020603050405020304" pitchFamily="18" charset="0"/>
              </a:rPr>
              <a:t>Nội</a:t>
            </a:r>
            <a:r>
              <a:rPr lang="en" sz="6000" b="1" dirty="0">
                <a:latin typeface="Times New Roman" panose="02020603050405020304" pitchFamily="18" charset="0"/>
                <a:cs typeface="Times New Roman" panose="02020603050405020304" pitchFamily="18" charset="0"/>
              </a:rPr>
              <a:t> dung 1</a:t>
            </a:r>
            <a:br>
              <a:rPr lang="en" sz="6000" b="1" dirty="0">
                <a:latin typeface="Times New Roman" panose="02020603050405020304" pitchFamily="18" charset="0"/>
                <a:cs typeface="Times New Roman" panose="02020603050405020304" pitchFamily="18" charset="0"/>
              </a:rPr>
            </a:br>
            <a:r>
              <a:rPr lang="vi-VN" sz="3600" b="1" i="1" dirty="0">
                <a:latin typeface="Times New Roman" panose="02020603050405020304" pitchFamily="18" charset="0"/>
                <a:cs typeface="Times New Roman" panose="02020603050405020304" pitchFamily="18" charset="0"/>
              </a:rPr>
              <a:t> </a:t>
            </a:r>
            <a:r>
              <a:rPr lang="vi-VN" sz="4800" b="1" dirty="0">
                <a:latin typeface="Times New Roman" panose="02020603050405020304" pitchFamily="18" charset="0"/>
                <a:cs typeface="Times New Roman" panose="02020603050405020304" pitchFamily="18" charset="0"/>
              </a:rPr>
              <a:t>Học bài hát: </a:t>
            </a:r>
            <a:r>
              <a:rPr lang="vi-VN" sz="4800" b="1" i="1" dirty="0">
                <a:latin typeface="Times New Roman" panose="02020603050405020304" pitchFamily="18" charset="0"/>
                <a:cs typeface="Times New Roman" panose="02020603050405020304" pitchFamily="18" charset="0"/>
              </a:rPr>
              <a:t>Soi bóng bên hồ</a:t>
            </a:r>
            <a:br>
              <a:rPr lang="vi-VN" sz="3200" b="1" i="1" dirty="0">
                <a:latin typeface="Times New Roman" panose="02020603050405020304" pitchFamily="18" charset="0"/>
                <a:cs typeface="Times New Roman" panose="02020603050405020304" pitchFamily="18" charset="0"/>
              </a:rPr>
            </a:br>
            <a:r>
              <a:rPr lang="vi-VN" sz="3600" b="1" i="1" dirty="0">
                <a:latin typeface="Times New Roman" panose="02020603050405020304" pitchFamily="18" charset="0"/>
                <a:cs typeface="Times New Roman" panose="02020603050405020304" pitchFamily="18" charset="0"/>
              </a:rPr>
              <a:t>        </a:t>
            </a:r>
            <a:r>
              <a:rPr lang="vi-VN" sz="2000" b="1" i="1" dirty="0">
                <a:latin typeface="Times New Roman" panose="02020603050405020304" pitchFamily="18" charset="0"/>
                <a:cs typeface="Times New Roman" panose="02020603050405020304" pitchFamily="18" charset="0"/>
              </a:rPr>
              <a:t>Nhạc: Dân ca Giáy</a:t>
            </a:r>
            <a:br>
              <a:rPr lang="vi-VN" sz="2000" b="1" i="1" dirty="0">
                <a:latin typeface="Times New Roman" panose="02020603050405020304" pitchFamily="18" charset="0"/>
                <a:cs typeface="Times New Roman" panose="02020603050405020304" pitchFamily="18" charset="0"/>
              </a:rPr>
            </a:br>
            <a:r>
              <a:rPr lang="vi-VN" sz="2000" b="1" i="1" dirty="0">
                <a:latin typeface="Times New Roman" panose="02020603050405020304" pitchFamily="18" charset="0"/>
                <a:cs typeface="Times New Roman" panose="02020603050405020304" pitchFamily="18" charset="0"/>
              </a:rPr>
              <a:t>                                         Sưu tầm, ghi âm, phỏng dịch: Nguyễn Tài Tuệ</a:t>
            </a:r>
            <a:endParaRPr lang="en-VN"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90521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pic>
        <p:nvPicPr>
          <p:cNvPr id="6" name="Picture 5">
            <a:extLst>
              <a:ext uri="{FF2B5EF4-FFF2-40B4-BE49-F238E27FC236}">
                <a16:creationId xmlns:a16="http://schemas.microsoft.com/office/drawing/2014/main" id="{5C28DA95-CB5C-BCD5-6EC6-FBC0315BF42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143" b="98286" l="200" r="96600">
                        <a14:foregroundMark x1="8200" y1="33429" x2="8200" y2="33429"/>
                        <a14:foregroundMark x1="9800" y1="42286" x2="9800" y2="42286"/>
                        <a14:foregroundMark x1="10200" y1="66571" x2="10200" y2="66571"/>
                        <a14:foregroundMark x1="10000" y1="62286" x2="10000" y2="62286"/>
                        <a14:foregroundMark x1="2800" y1="43143" x2="2800" y2="43143"/>
                        <a14:foregroundMark x1="9200" y1="86857" x2="9200" y2="86857"/>
                        <a14:foregroundMark x1="13200" y1="96857" x2="13200" y2="96857"/>
                        <a14:foregroundMark x1="8800" y1="98286" x2="8800" y2="98286"/>
                        <a14:foregroundMark x1="1400" y1="78571" x2="1400" y2="78571"/>
                        <a14:foregroundMark x1="200" y1="42000" x2="200" y2="42000"/>
                        <a14:foregroundMark x1="12400" y1="24857" x2="12400" y2="24857"/>
                        <a14:foregroundMark x1="12000" y1="14857" x2="12000" y2="14857"/>
                        <a14:foregroundMark x1="10200" y1="3143" x2="10200" y2="3143"/>
                        <a14:foregroundMark x1="11200" y1="4571" x2="11200" y2="4571"/>
                        <a14:foregroundMark x1="12400" y1="20571" x2="12400" y2="20571"/>
                        <a14:foregroundMark x1="12600" y1="24286" x2="12600" y2="24286"/>
                        <a14:foregroundMark x1="12600" y1="24857" x2="12600" y2="24857"/>
                        <a14:foregroundMark x1="12400" y1="18286" x2="12400" y2="18286"/>
                        <a14:foregroundMark x1="13400" y1="22000" x2="13400" y2="22000"/>
                        <a14:foregroundMark x1="14200" y1="24857" x2="14200" y2="24857"/>
                        <a14:foregroundMark x1="20000" y1="14857" x2="20000" y2="14857"/>
                        <a14:foregroundMark x1="28800" y1="15429" x2="28800" y2="15429"/>
                        <a14:foregroundMark x1="19000" y1="8000" x2="19000" y2="8000"/>
                        <a14:foregroundMark x1="19400" y1="8000" x2="19400" y2="8000"/>
                        <a14:foregroundMark x1="20000" y1="8286" x2="20000" y2="8286"/>
                        <a14:foregroundMark x1="20600" y1="8857" x2="20600" y2="8857"/>
                        <a14:foregroundMark x1="20000" y1="11143" x2="20000" y2="11143"/>
                        <a14:foregroundMark x1="20200" y1="10286" x2="20200" y2="10286"/>
                        <a14:foregroundMark x1="30800" y1="12286" x2="30800" y2="12286"/>
                        <a14:foregroundMark x1="30000" y1="14000" x2="30000" y2="14000"/>
                        <a14:foregroundMark x1="38800" y1="6286" x2="38800" y2="6286"/>
                        <a14:foregroundMark x1="41800" y1="4000" x2="41800" y2="4000"/>
                        <a14:foregroundMark x1="41600" y1="9714" x2="41600" y2="9714"/>
                        <a14:foregroundMark x1="39400" y1="10571" x2="39400" y2="10571"/>
                        <a14:foregroundMark x1="38200" y1="9143" x2="38200" y2="9143"/>
                        <a14:foregroundMark x1="38600" y1="8000" x2="38600" y2="8000"/>
                        <a14:foregroundMark x1="52200" y1="7143" x2="52200" y2="7143"/>
                        <a14:foregroundMark x1="61800" y1="11429" x2="61800" y2="11429"/>
                        <a14:foregroundMark x1="64600" y1="7429" x2="64600" y2="7429"/>
                        <a14:foregroundMark x1="64600" y1="12286" x2="64600" y2="12286"/>
                        <a14:foregroundMark x1="66200" y1="11143" x2="66200" y2="11143"/>
                        <a14:foregroundMark x1="67000" y1="10857" x2="67000" y2="10857"/>
                        <a14:foregroundMark x1="67400" y1="9429" x2="67400" y2="9429"/>
                        <a14:foregroundMark x1="67400" y1="8857" x2="67400" y2="8857"/>
                        <a14:foregroundMark x1="62400" y1="10571" x2="62400" y2="10571"/>
                        <a14:foregroundMark x1="62800" y1="9714" x2="62800" y2="9714"/>
                        <a14:foregroundMark x1="73000" y1="13429" x2="73000" y2="13429"/>
                        <a14:foregroundMark x1="73400" y1="9143" x2="73400" y2="9143"/>
                        <a14:foregroundMark x1="73600" y1="7714" x2="73600" y2="7714"/>
                        <a14:foregroundMark x1="74200" y1="8857" x2="74200" y2="8857"/>
                        <a14:foregroundMark x1="75400" y1="10571" x2="75400" y2="10571"/>
                        <a14:foregroundMark x1="80200" y1="18286" x2="80200" y2="18286"/>
                        <a14:foregroundMark x1="83000" y1="14000" x2="83000" y2="14000"/>
                        <a14:foregroundMark x1="84600" y1="11143" x2="84600" y2="11143"/>
                        <a14:foregroundMark x1="84600" y1="10857" x2="84600" y2="10857"/>
                        <a14:foregroundMark x1="90400" y1="17714" x2="90400" y2="17714"/>
                        <a14:foregroundMark x1="90400" y1="11714" x2="90400" y2="11714"/>
                        <a14:foregroundMark x1="90400" y1="13714" x2="90400" y2="13714"/>
                        <a14:foregroundMark x1="31200" y1="46571" x2="31200" y2="46571"/>
                        <a14:foregroundMark x1="33600" y1="40286" x2="33600" y2="40286"/>
                        <a14:foregroundMark x1="33600" y1="40571" x2="33600" y2="40571"/>
                        <a14:foregroundMark x1="34000" y1="50000" x2="34000" y2="50000"/>
                        <a14:foregroundMark x1="32800" y1="65143" x2="32800" y2="65143"/>
                        <a14:foregroundMark x1="32800" y1="74286" x2="32800" y2="74286"/>
                        <a14:foregroundMark x1="36600" y1="75714" x2="36600" y2="75714"/>
                        <a14:foregroundMark x1="36600" y1="72571" x2="36600" y2="72571"/>
                        <a14:foregroundMark x1="36200" y1="65143" x2="36200" y2="65143"/>
                        <a14:foregroundMark x1="36200" y1="65143" x2="36200" y2="65143"/>
                        <a14:foregroundMark x1="36000" y1="63429" x2="36000" y2="63429"/>
                        <a14:foregroundMark x1="35600" y1="61714" x2="35600" y2="61714"/>
                        <a14:foregroundMark x1="35200" y1="60000" x2="35200" y2="60000"/>
                        <a14:foregroundMark x1="35000" y1="58857" x2="35000" y2="58857"/>
                        <a14:foregroundMark x1="33000" y1="60000" x2="33000" y2="60000"/>
                        <a14:foregroundMark x1="31600" y1="60000" x2="31600" y2="60000"/>
                        <a14:foregroundMark x1="29200" y1="58857" x2="29200" y2="58857"/>
                        <a14:foregroundMark x1="28800" y1="56857" x2="28800" y2="56857"/>
                        <a14:foregroundMark x1="32600" y1="56857" x2="32600" y2="56857"/>
                        <a14:foregroundMark x1="32600" y1="66571" x2="32600" y2="66571"/>
                        <a14:foregroundMark x1="31600" y1="67429" x2="31600" y2="67429"/>
                        <a14:foregroundMark x1="24000" y1="66857" x2="24000" y2="66857"/>
                        <a14:foregroundMark x1="24800" y1="68000" x2="24800" y2="68000"/>
                        <a14:foregroundMark x1="25000" y1="68571" x2="25000" y2="68571"/>
                        <a14:foregroundMark x1="25200" y1="73143" x2="25200" y2="73143"/>
                        <a14:foregroundMark x1="25400" y1="78286" x2="25400" y2="78286"/>
                        <a14:foregroundMark x1="25800" y1="62571" x2="25800" y2="62571"/>
                        <a14:foregroundMark x1="26000" y1="60571" x2="26000" y2="60571"/>
                        <a14:foregroundMark x1="26200" y1="59429" x2="26200" y2="59429"/>
                        <a14:foregroundMark x1="30200" y1="57714" x2="30200" y2="57714"/>
                        <a14:foregroundMark x1="36200" y1="37429" x2="36200" y2="37429"/>
                        <a14:foregroundMark x1="50200" y1="35429" x2="50200" y2="35429"/>
                        <a14:foregroundMark x1="49800" y1="61429" x2="49800" y2="61429"/>
                        <a14:foregroundMark x1="49600" y1="78286" x2="49600" y2="78286"/>
                        <a14:foregroundMark x1="49800" y1="91429" x2="49800" y2="91429"/>
                        <a14:foregroundMark x1="50800" y1="95714" x2="50800" y2="95714"/>
                        <a14:foregroundMark x1="46800" y1="96000" x2="46800" y2="96000"/>
                        <a14:foregroundMark x1="72200" y1="67714" x2="72200" y2="67714"/>
                        <a14:foregroundMark x1="72200" y1="71429" x2="72200" y2="71429"/>
                        <a14:foregroundMark x1="70800" y1="72571" x2="70800" y2="72571"/>
                        <a14:foregroundMark x1="66000" y1="68286" x2="66000" y2="68286"/>
                        <a14:foregroundMark x1="72000" y1="46000" x2="72000" y2="46000"/>
                        <a14:foregroundMark x1="72000" y1="43143" x2="72000" y2="43143"/>
                        <a14:foregroundMark x1="73800" y1="43429" x2="73800" y2="43429"/>
                        <a14:foregroundMark x1="74000" y1="44571" x2="74000" y2="44571"/>
                        <a14:foregroundMark x1="71000" y1="30000" x2="71000" y2="30000"/>
                        <a14:foregroundMark x1="71000" y1="29714" x2="71000" y2="29714"/>
                        <a14:foregroundMark x1="71000" y1="33714" x2="71000" y2="33714"/>
                        <a14:foregroundMark x1="63400" y1="34571" x2="63400" y2="34571"/>
                        <a14:foregroundMark x1="71600" y1="60571" x2="71600" y2="60571"/>
                        <a14:foregroundMark x1="72200" y1="82286" x2="72200" y2="82286"/>
                        <a14:foregroundMark x1="69800" y1="84571" x2="69800" y2="84571"/>
                        <a14:foregroundMark x1="67200" y1="79714" x2="67200" y2="79714"/>
                        <a14:foregroundMark x1="69400" y1="76000" x2="69400" y2="76000"/>
                        <a14:foregroundMark x1="69400" y1="96857" x2="69400" y2="96857"/>
                        <a14:foregroundMark x1="74200" y1="97429" x2="74200" y2="97429"/>
                        <a14:foregroundMark x1="75200" y1="88286" x2="75200" y2="88286"/>
                        <a14:foregroundMark x1="75400" y1="88857" x2="75400" y2="88857"/>
                        <a14:foregroundMark x1="32600" y1="73714" x2="32600" y2="73714"/>
                        <a14:foregroundMark x1="32600" y1="73714" x2="32600" y2="73714"/>
                        <a14:foregroundMark x1="86600" y1="72857" x2="86600" y2="72857"/>
                        <a14:foregroundMark x1="92800" y1="41714" x2="92800" y2="41714"/>
                        <a14:foregroundMark x1="91200" y1="49429" x2="91200" y2="49429"/>
                        <a14:foregroundMark x1="91800" y1="71143" x2="91800" y2="71143"/>
                        <a14:foregroundMark x1="92800" y1="80857" x2="92800" y2="80857"/>
                        <a14:foregroundMark x1="92800" y1="90571" x2="92800" y2="90571"/>
                        <a14:foregroundMark x1="92800" y1="94000" x2="92800" y2="94000"/>
                        <a14:foregroundMark x1="87400" y1="96000" x2="87400" y2="96000"/>
                        <a14:foregroundMark x1="88000" y1="90286" x2="88000" y2="90286"/>
                        <a14:foregroundMark x1="88000" y1="92286" x2="88000" y2="92286"/>
                        <a14:foregroundMark x1="93600" y1="92571" x2="93600" y2="92571"/>
                        <a14:foregroundMark x1="83800" y1="74857" x2="83800" y2="74857"/>
                        <a14:foregroundMark x1="83800" y1="71429" x2="83800" y2="71429"/>
                        <a14:foregroundMark x1="82600" y1="69714" x2="82600" y2="69714"/>
                        <a14:foregroundMark x1="94800" y1="70000" x2="94800" y2="70000"/>
                        <a14:foregroundMark x1="96000" y1="69714" x2="96000" y2="69714"/>
                        <a14:foregroundMark x1="96600" y1="76286" x2="96600" y2="76286"/>
                        <a14:foregroundMark x1="53800" y1="5714" x2="53800" y2="5714"/>
                        <a14:foregroundMark x1="30800" y1="9714" x2="30800" y2="9714"/>
                        <a14:foregroundMark x1="60400" y1="14000" x2="60400" y2="14000"/>
                        <a14:foregroundMark x1="52200" y1="80000" x2="52200" y2="80000"/>
                        <a14:foregroundMark x1="30000" y1="13143" x2="30000" y2="13143"/>
                        <a14:foregroundMark x1="30400" y1="11714" x2="30400" y2="11714"/>
                        <a14:foregroundMark x1="30800" y1="11143" x2="30800" y2="11143"/>
                        <a14:foregroundMark x1="83400" y1="12857" x2="83400" y2="12857"/>
                        <a14:foregroundMark x1="73400" y1="12000" x2="73400" y2="12000"/>
                        <a14:foregroundMark x1="41800" y1="6000" x2="41800" y2="6000"/>
                        <a14:foregroundMark x1="42000" y1="8000" x2="42000" y2="8000"/>
                        <a14:foregroundMark x1="91400" y1="15143" x2="91400" y2="15143"/>
                        <a14:foregroundMark x1="24800" y1="66286" x2="24800" y2="66286"/>
                        <a14:foregroundMark x1="92400" y1="84857" x2="92400" y2="84857"/>
                        <a14:foregroundMark x1="87200" y1="84000" x2="87200" y2="84000"/>
                      </a14:backgroundRemoval>
                    </a14:imgEffect>
                  </a14:imgLayer>
                </a14:imgProps>
              </a:ext>
            </a:extLst>
          </a:blip>
          <a:stretch>
            <a:fillRect/>
          </a:stretch>
        </p:blipFill>
        <p:spPr>
          <a:xfrm>
            <a:off x="820615" y="1861439"/>
            <a:ext cx="6365998" cy="3282061"/>
          </a:xfrm>
          <a:prstGeom prst="rect">
            <a:avLst/>
          </a:prstGeom>
        </p:spPr>
      </p:pic>
      <p:sp>
        <p:nvSpPr>
          <p:cNvPr id="7" name="Google Shape;1881;p35">
            <a:extLst>
              <a:ext uri="{FF2B5EF4-FFF2-40B4-BE49-F238E27FC236}">
                <a16:creationId xmlns:a16="http://schemas.microsoft.com/office/drawing/2014/main" id="{17597B07-C543-E6BD-F3B5-4E437BA175A7}"/>
              </a:ext>
            </a:extLst>
          </p:cNvPr>
          <p:cNvSpPr txBox="1">
            <a:spLocks noGrp="1"/>
          </p:cNvSpPr>
          <p:nvPr>
            <p:ph type="title"/>
          </p:nvPr>
        </p:nvSpPr>
        <p:spPr>
          <a:xfrm>
            <a:off x="2015281" y="154712"/>
            <a:ext cx="5562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chemeClr val="accent6">
                    <a:lumMod val="50000"/>
                  </a:schemeClr>
                </a:solidFill>
                <a:latin typeface="Times New Roman" panose="02020603050405020304" pitchFamily="18" charset="0"/>
                <a:cs typeface="Times New Roman" panose="02020603050405020304" pitchFamily="18" charset="0"/>
              </a:rPr>
              <a:t>KHỞI ĐỘNG</a:t>
            </a:r>
            <a:endParaRPr sz="40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2F8AB6A8-4CAB-F7E2-9829-7A542300B7B7}"/>
              </a:ext>
            </a:extLst>
          </p:cNvPr>
          <p:cNvSpPr txBox="1"/>
          <p:nvPr/>
        </p:nvSpPr>
        <p:spPr>
          <a:xfrm>
            <a:off x="820615" y="1013310"/>
            <a:ext cx="8190063" cy="523220"/>
          </a:xfrm>
          <a:prstGeom prst="rect">
            <a:avLst/>
          </a:prstGeom>
          <a:noFill/>
        </p:spPr>
        <p:txBody>
          <a:bodyPr wrap="none" rtlCol="0">
            <a:spAutoFit/>
          </a:bodyPr>
          <a:lstStyle/>
          <a:p>
            <a:r>
              <a:rPr lang="en-VN" sz="2800" dirty="0">
                <a:solidFill>
                  <a:schemeClr val="bg2"/>
                </a:solidFill>
                <a:latin typeface="Times New Roman" panose="02020603050405020304" pitchFamily="18" charset="0"/>
                <a:cs typeface="Times New Roman" panose="02020603050405020304" pitchFamily="18" charset="0"/>
              </a:rPr>
              <a:t>Nghe giai điệu, hát hoặc đọc lại rồi đoán tên bài đã học.</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3" name="Google Shape;675;p57">
            <a:extLst>
              <a:ext uri="{FF2B5EF4-FFF2-40B4-BE49-F238E27FC236}">
                <a16:creationId xmlns:a16="http://schemas.microsoft.com/office/drawing/2014/main" id="{6BDED47B-FBC4-79B0-9F82-580FF289D709}"/>
              </a:ext>
            </a:extLst>
          </p:cNvPr>
          <p:cNvSpPr/>
          <p:nvPr/>
        </p:nvSpPr>
        <p:spPr>
          <a:xfrm>
            <a:off x="4260576" y="1721610"/>
            <a:ext cx="937500" cy="937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57"/>
          <p:cNvSpPr/>
          <p:nvPr/>
        </p:nvSpPr>
        <p:spPr>
          <a:xfrm>
            <a:off x="1159674" y="1698463"/>
            <a:ext cx="937500" cy="937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57"/>
          <p:cNvSpPr/>
          <p:nvPr/>
        </p:nvSpPr>
        <p:spPr>
          <a:xfrm>
            <a:off x="6961076" y="1698463"/>
            <a:ext cx="937500" cy="9375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57"/>
          <p:cNvSpPr txBox="1">
            <a:spLocks noGrp="1"/>
          </p:cNvSpPr>
          <p:nvPr>
            <p:ph type="title"/>
          </p:nvPr>
        </p:nvSpPr>
        <p:spPr>
          <a:xfrm>
            <a:off x="713100" y="452325"/>
            <a:ext cx="7717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000" dirty="0">
                <a:latin typeface="Times New Roman" panose="02020603050405020304" pitchFamily="18" charset="0"/>
                <a:cs typeface="Times New Roman" panose="02020603050405020304" pitchFamily="18" charset="0"/>
              </a:rPr>
              <a:t>LUYỆN TẬP – VẬN DỤNG – SÁNG TẠO</a:t>
            </a:r>
            <a:endParaRPr sz="4000" dirty="0">
              <a:latin typeface="Times New Roman" panose="02020603050405020304" pitchFamily="18" charset="0"/>
              <a:cs typeface="Times New Roman" panose="02020603050405020304" pitchFamily="18" charset="0"/>
            </a:endParaRPr>
          </a:p>
        </p:txBody>
      </p:sp>
      <p:sp>
        <p:nvSpPr>
          <p:cNvPr id="679" name="Google Shape;679;p57"/>
          <p:cNvSpPr txBox="1">
            <a:spLocks noGrp="1"/>
          </p:cNvSpPr>
          <p:nvPr>
            <p:ph type="subTitle" idx="1"/>
          </p:nvPr>
        </p:nvSpPr>
        <p:spPr>
          <a:xfrm>
            <a:off x="6188100" y="3035523"/>
            <a:ext cx="2955900" cy="115874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VN" sz="2000" dirty="0">
                <a:solidFill>
                  <a:schemeClr val="bg2"/>
                </a:solidFill>
                <a:latin typeface="Times New Roman" panose="02020603050405020304" pitchFamily="18" charset="0"/>
                <a:cs typeface="Times New Roman" panose="02020603050405020304" pitchFamily="18" charset="0"/>
              </a:rPr>
              <a:t>Vẽ tranh hoặc làm mô hình đàn nguyệt, đàn tính bằng vật liệu trong đời sống để chia sẻ với bạn</a:t>
            </a:r>
            <a:endParaRPr dirty="0"/>
          </a:p>
        </p:txBody>
      </p:sp>
      <p:sp>
        <p:nvSpPr>
          <p:cNvPr id="680" name="Google Shape;680;p57"/>
          <p:cNvSpPr txBox="1">
            <a:spLocks noGrp="1"/>
          </p:cNvSpPr>
          <p:nvPr>
            <p:ph type="subTitle" idx="3"/>
          </p:nvPr>
        </p:nvSpPr>
        <p:spPr>
          <a:xfrm>
            <a:off x="3251376" y="2776321"/>
            <a:ext cx="2955900" cy="115874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VN" sz="2000" dirty="0">
                <a:solidFill>
                  <a:schemeClr val="bg2"/>
                </a:solidFill>
                <a:latin typeface="Times New Roman" panose="02020603050405020304" pitchFamily="18" charset="0"/>
                <a:cs typeface="Times New Roman" panose="02020603050405020304" pitchFamily="18" charset="0"/>
              </a:rPr>
              <a:t>Đặt lời mới cho bài đọc nhạc số 5 theo chủ đề tự chọn, trình vày sản phẩm</a:t>
            </a:r>
            <a:endParaRPr dirty="0"/>
          </a:p>
        </p:txBody>
      </p:sp>
      <p:grpSp>
        <p:nvGrpSpPr>
          <p:cNvPr id="682" name="Google Shape;682;p57"/>
          <p:cNvGrpSpPr/>
          <p:nvPr/>
        </p:nvGrpSpPr>
        <p:grpSpPr>
          <a:xfrm>
            <a:off x="4483151" y="1707488"/>
            <a:ext cx="492350" cy="919450"/>
            <a:chOff x="6517175" y="5452025"/>
            <a:chExt cx="492350" cy="919450"/>
          </a:xfrm>
        </p:grpSpPr>
        <p:sp>
          <p:nvSpPr>
            <p:cNvPr id="683" name="Google Shape;683;p57"/>
            <p:cNvSpPr/>
            <p:nvPr/>
          </p:nvSpPr>
          <p:spPr>
            <a:xfrm>
              <a:off x="6517175" y="5452025"/>
              <a:ext cx="492350" cy="919450"/>
            </a:xfrm>
            <a:custGeom>
              <a:avLst/>
              <a:gdLst/>
              <a:ahLst/>
              <a:cxnLst/>
              <a:rect l="l" t="t" r="r" b="b"/>
              <a:pathLst>
                <a:path w="19694" h="36778" extrusionOk="0">
                  <a:moveTo>
                    <a:pt x="6656" y="368"/>
                  </a:moveTo>
                  <a:cubicBezTo>
                    <a:pt x="6715" y="368"/>
                    <a:pt x="6775" y="380"/>
                    <a:pt x="6846" y="392"/>
                  </a:cubicBezTo>
                  <a:cubicBezTo>
                    <a:pt x="6918" y="404"/>
                    <a:pt x="6977" y="428"/>
                    <a:pt x="7061" y="452"/>
                  </a:cubicBezTo>
                  <a:cubicBezTo>
                    <a:pt x="7120" y="487"/>
                    <a:pt x="7180" y="499"/>
                    <a:pt x="7263" y="547"/>
                  </a:cubicBezTo>
                  <a:cubicBezTo>
                    <a:pt x="7394" y="606"/>
                    <a:pt x="7513" y="690"/>
                    <a:pt x="7632" y="761"/>
                  </a:cubicBezTo>
                  <a:lnTo>
                    <a:pt x="7668" y="785"/>
                  </a:lnTo>
                  <a:lnTo>
                    <a:pt x="7692" y="797"/>
                  </a:lnTo>
                  <a:cubicBezTo>
                    <a:pt x="7787" y="868"/>
                    <a:pt x="7894" y="928"/>
                    <a:pt x="7966" y="999"/>
                  </a:cubicBezTo>
                  <a:cubicBezTo>
                    <a:pt x="8085" y="1106"/>
                    <a:pt x="8192" y="1225"/>
                    <a:pt x="8311" y="1356"/>
                  </a:cubicBezTo>
                  <a:cubicBezTo>
                    <a:pt x="8442" y="1523"/>
                    <a:pt x="8573" y="1690"/>
                    <a:pt x="8692" y="1856"/>
                  </a:cubicBezTo>
                  <a:cubicBezTo>
                    <a:pt x="8751" y="1952"/>
                    <a:pt x="8811" y="2047"/>
                    <a:pt x="8871" y="2166"/>
                  </a:cubicBezTo>
                  <a:cubicBezTo>
                    <a:pt x="8918" y="2273"/>
                    <a:pt x="8966" y="2357"/>
                    <a:pt x="8990" y="2452"/>
                  </a:cubicBezTo>
                  <a:cubicBezTo>
                    <a:pt x="9061" y="2690"/>
                    <a:pt x="9121" y="2928"/>
                    <a:pt x="9180" y="3166"/>
                  </a:cubicBezTo>
                  <a:lnTo>
                    <a:pt x="9180" y="3142"/>
                  </a:lnTo>
                  <a:cubicBezTo>
                    <a:pt x="9180" y="3178"/>
                    <a:pt x="9204" y="3190"/>
                    <a:pt x="9204" y="3226"/>
                  </a:cubicBezTo>
                  <a:cubicBezTo>
                    <a:pt x="9216" y="3309"/>
                    <a:pt x="9228" y="3380"/>
                    <a:pt x="9240" y="3476"/>
                  </a:cubicBezTo>
                  <a:cubicBezTo>
                    <a:pt x="9252" y="3547"/>
                    <a:pt x="9252" y="3619"/>
                    <a:pt x="9275" y="3702"/>
                  </a:cubicBezTo>
                  <a:lnTo>
                    <a:pt x="9275" y="3761"/>
                  </a:lnTo>
                  <a:lnTo>
                    <a:pt x="9275" y="3857"/>
                  </a:lnTo>
                  <a:lnTo>
                    <a:pt x="9275" y="4035"/>
                  </a:lnTo>
                  <a:lnTo>
                    <a:pt x="9275" y="4238"/>
                  </a:lnTo>
                  <a:lnTo>
                    <a:pt x="9275" y="4309"/>
                  </a:lnTo>
                  <a:cubicBezTo>
                    <a:pt x="9275" y="4369"/>
                    <a:pt x="9275" y="4416"/>
                    <a:pt x="9263" y="4476"/>
                  </a:cubicBezTo>
                  <a:cubicBezTo>
                    <a:pt x="9240" y="4678"/>
                    <a:pt x="9228" y="4916"/>
                    <a:pt x="9204" y="5143"/>
                  </a:cubicBezTo>
                  <a:lnTo>
                    <a:pt x="9204" y="5155"/>
                  </a:lnTo>
                  <a:cubicBezTo>
                    <a:pt x="9180" y="5285"/>
                    <a:pt x="9168" y="5440"/>
                    <a:pt x="9132" y="5571"/>
                  </a:cubicBezTo>
                  <a:cubicBezTo>
                    <a:pt x="9109" y="5726"/>
                    <a:pt x="9097" y="5857"/>
                    <a:pt x="9061" y="6000"/>
                  </a:cubicBezTo>
                  <a:cubicBezTo>
                    <a:pt x="9037" y="6107"/>
                    <a:pt x="9013" y="6226"/>
                    <a:pt x="8990" y="6333"/>
                  </a:cubicBezTo>
                  <a:cubicBezTo>
                    <a:pt x="8954" y="6452"/>
                    <a:pt x="8930" y="6571"/>
                    <a:pt x="8906" y="6655"/>
                  </a:cubicBezTo>
                  <a:lnTo>
                    <a:pt x="8882" y="6702"/>
                  </a:lnTo>
                  <a:lnTo>
                    <a:pt x="8847" y="6833"/>
                  </a:lnTo>
                  <a:lnTo>
                    <a:pt x="8751" y="7036"/>
                  </a:lnTo>
                  <a:cubicBezTo>
                    <a:pt x="8680" y="7167"/>
                    <a:pt x="8609" y="7310"/>
                    <a:pt x="8525" y="7429"/>
                  </a:cubicBezTo>
                  <a:cubicBezTo>
                    <a:pt x="8501" y="7464"/>
                    <a:pt x="8490" y="7512"/>
                    <a:pt x="8454" y="7536"/>
                  </a:cubicBezTo>
                  <a:lnTo>
                    <a:pt x="8370" y="7631"/>
                  </a:lnTo>
                  <a:cubicBezTo>
                    <a:pt x="8323" y="7667"/>
                    <a:pt x="8275" y="7702"/>
                    <a:pt x="8216" y="7750"/>
                  </a:cubicBezTo>
                  <a:cubicBezTo>
                    <a:pt x="8192" y="7762"/>
                    <a:pt x="8156" y="7774"/>
                    <a:pt x="8144" y="7786"/>
                  </a:cubicBezTo>
                  <a:cubicBezTo>
                    <a:pt x="8097" y="7822"/>
                    <a:pt x="8037" y="7845"/>
                    <a:pt x="7989" y="7893"/>
                  </a:cubicBezTo>
                  <a:cubicBezTo>
                    <a:pt x="7918" y="7952"/>
                    <a:pt x="7858" y="8000"/>
                    <a:pt x="7799" y="8060"/>
                  </a:cubicBezTo>
                  <a:lnTo>
                    <a:pt x="7799" y="8048"/>
                  </a:lnTo>
                  <a:cubicBezTo>
                    <a:pt x="7692" y="7726"/>
                    <a:pt x="7597" y="7393"/>
                    <a:pt x="7513" y="7060"/>
                  </a:cubicBezTo>
                  <a:cubicBezTo>
                    <a:pt x="7477" y="6869"/>
                    <a:pt x="7430" y="6655"/>
                    <a:pt x="7382" y="6464"/>
                  </a:cubicBezTo>
                  <a:lnTo>
                    <a:pt x="7358" y="6333"/>
                  </a:lnTo>
                  <a:lnTo>
                    <a:pt x="7323" y="6202"/>
                  </a:lnTo>
                  <a:lnTo>
                    <a:pt x="7323" y="6167"/>
                  </a:lnTo>
                  <a:cubicBezTo>
                    <a:pt x="7323" y="6143"/>
                    <a:pt x="7311" y="6119"/>
                    <a:pt x="7311" y="6095"/>
                  </a:cubicBezTo>
                  <a:cubicBezTo>
                    <a:pt x="7275" y="6000"/>
                    <a:pt x="7263" y="5917"/>
                    <a:pt x="7239" y="5809"/>
                  </a:cubicBezTo>
                  <a:lnTo>
                    <a:pt x="7239" y="5797"/>
                  </a:lnTo>
                  <a:cubicBezTo>
                    <a:pt x="7120" y="5166"/>
                    <a:pt x="7001" y="4547"/>
                    <a:pt x="6906" y="4000"/>
                  </a:cubicBezTo>
                  <a:cubicBezTo>
                    <a:pt x="6882" y="3821"/>
                    <a:pt x="6846" y="3642"/>
                    <a:pt x="6823" y="3476"/>
                  </a:cubicBezTo>
                  <a:lnTo>
                    <a:pt x="6763" y="3166"/>
                  </a:lnTo>
                  <a:cubicBezTo>
                    <a:pt x="6739" y="3119"/>
                    <a:pt x="6739" y="3059"/>
                    <a:pt x="6727" y="3011"/>
                  </a:cubicBezTo>
                  <a:cubicBezTo>
                    <a:pt x="6715" y="2928"/>
                    <a:pt x="6704" y="2833"/>
                    <a:pt x="6680" y="2761"/>
                  </a:cubicBezTo>
                  <a:cubicBezTo>
                    <a:pt x="6680" y="2726"/>
                    <a:pt x="6680" y="2714"/>
                    <a:pt x="6668" y="2690"/>
                  </a:cubicBezTo>
                  <a:cubicBezTo>
                    <a:pt x="6668" y="2642"/>
                    <a:pt x="6656" y="2583"/>
                    <a:pt x="6644" y="2535"/>
                  </a:cubicBezTo>
                  <a:cubicBezTo>
                    <a:pt x="6620" y="2476"/>
                    <a:pt x="6608" y="2452"/>
                    <a:pt x="6585" y="2416"/>
                  </a:cubicBezTo>
                  <a:cubicBezTo>
                    <a:pt x="6561" y="2404"/>
                    <a:pt x="6537" y="2404"/>
                    <a:pt x="6525" y="2404"/>
                  </a:cubicBezTo>
                  <a:cubicBezTo>
                    <a:pt x="6489" y="2404"/>
                    <a:pt x="6442" y="2416"/>
                    <a:pt x="6430" y="2452"/>
                  </a:cubicBezTo>
                  <a:cubicBezTo>
                    <a:pt x="6406" y="2488"/>
                    <a:pt x="6406" y="2523"/>
                    <a:pt x="6406" y="2571"/>
                  </a:cubicBezTo>
                  <a:lnTo>
                    <a:pt x="6418" y="2666"/>
                  </a:lnTo>
                  <a:lnTo>
                    <a:pt x="6430" y="2773"/>
                  </a:lnTo>
                  <a:cubicBezTo>
                    <a:pt x="6442" y="2845"/>
                    <a:pt x="6454" y="2928"/>
                    <a:pt x="6454" y="2999"/>
                  </a:cubicBezTo>
                  <a:lnTo>
                    <a:pt x="6477" y="3083"/>
                  </a:lnTo>
                  <a:cubicBezTo>
                    <a:pt x="6501" y="3250"/>
                    <a:pt x="6513" y="3416"/>
                    <a:pt x="6549" y="3583"/>
                  </a:cubicBezTo>
                  <a:lnTo>
                    <a:pt x="6573" y="3785"/>
                  </a:lnTo>
                  <a:cubicBezTo>
                    <a:pt x="6632" y="4202"/>
                    <a:pt x="6692" y="4595"/>
                    <a:pt x="6739" y="4952"/>
                  </a:cubicBezTo>
                  <a:lnTo>
                    <a:pt x="6751" y="5095"/>
                  </a:lnTo>
                  <a:cubicBezTo>
                    <a:pt x="6787" y="5274"/>
                    <a:pt x="6799" y="5452"/>
                    <a:pt x="6811" y="5631"/>
                  </a:cubicBezTo>
                  <a:lnTo>
                    <a:pt x="6811" y="5666"/>
                  </a:lnTo>
                  <a:cubicBezTo>
                    <a:pt x="6835" y="5762"/>
                    <a:pt x="6846" y="5869"/>
                    <a:pt x="6846" y="5988"/>
                  </a:cubicBezTo>
                  <a:lnTo>
                    <a:pt x="6846" y="6059"/>
                  </a:lnTo>
                  <a:cubicBezTo>
                    <a:pt x="6846" y="6119"/>
                    <a:pt x="6858" y="6178"/>
                    <a:pt x="6858" y="6238"/>
                  </a:cubicBezTo>
                  <a:lnTo>
                    <a:pt x="6894" y="6440"/>
                  </a:lnTo>
                  <a:cubicBezTo>
                    <a:pt x="6954" y="6821"/>
                    <a:pt x="7013" y="7226"/>
                    <a:pt x="7085" y="7607"/>
                  </a:cubicBezTo>
                  <a:cubicBezTo>
                    <a:pt x="7108" y="7786"/>
                    <a:pt x="7156" y="8000"/>
                    <a:pt x="7227" y="8238"/>
                  </a:cubicBezTo>
                  <a:lnTo>
                    <a:pt x="6894" y="8238"/>
                  </a:lnTo>
                  <a:cubicBezTo>
                    <a:pt x="6775" y="8226"/>
                    <a:pt x="6656" y="8203"/>
                    <a:pt x="6549" y="8179"/>
                  </a:cubicBezTo>
                  <a:cubicBezTo>
                    <a:pt x="6489" y="8155"/>
                    <a:pt x="6418" y="8143"/>
                    <a:pt x="6358" y="8119"/>
                  </a:cubicBezTo>
                  <a:cubicBezTo>
                    <a:pt x="6299" y="8083"/>
                    <a:pt x="6227" y="8072"/>
                    <a:pt x="6144" y="8024"/>
                  </a:cubicBezTo>
                  <a:cubicBezTo>
                    <a:pt x="6108" y="8000"/>
                    <a:pt x="6037" y="7964"/>
                    <a:pt x="6001" y="7941"/>
                  </a:cubicBezTo>
                  <a:cubicBezTo>
                    <a:pt x="5942" y="7893"/>
                    <a:pt x="5882" y="7845"/>
                    <a:pt x="5834" y="7798"/>
                  </a:cubicBezTo>
                  <a:cubicBezTo>
                    <a:pt x="5775" y="7762"/>
                    <a:pt x="5727" y="7702"/>
                    <a:pt x="5668" y="7619"/>
                  </a:cubicBezTo>
                  <a:cubicBezTo>
                    <a:pt x="5608" y="7560"/>
                    <a:pt x="5572" y="7500"/>
                    <a:pt x="5525" y="7429"/>
                  </a:cubicBezTo>
                  <a:cubicBezTo>
                    <a:pt x="5453" y="7310"/>
                    <a:pt x="5370" y="7190"/>
                    <a:pt x="5311" y="7060"/>
                  </a:cubicBezTo>
                  <a:lnTo>
                    <a:pt x="5287" y="7012"/>
                  </a:lnTo>
                  <a:cubicBezTo>
                    <a:pt x="5239" y="6893"/>
                    <a:pt x="5180" y="6774"/>
                    <a:pt x="5120" y="6631"/>
                  </a:cubicBezTo>
                  <a:cubicBezTo>
                    <a:pt x="5061" y="6440"/>
                    <a:pt x="5013" y="6238"/>
                    <a:pt x="4977" y="6036"/>
                  </a:cubicBezTo>
                  <a:cubicBezTo>
                    <a:pt x="4941" y="5845"/>
                    <a:pt x="4930" y="5643"/>
                    <a:pt x="4894" y="5428"/>
                  </a:cubicBezTo>
                  <a:cubicBezTo>
                    <a:pt x="4882" y="5190"/>
                    <a:pt x="4870" y="4916"/>
                    <a:pt x="4870" y="4595"/>
                  </a:cubicBezTo>
                  <a:cubicBezTo>
                    <a:pt x="4870" y="4262"/>
                    <a:pt x="4858" y="3940"/>
                    <a:pt x="4858" y="3619"/>
                  </a:cubicBezTo>
                  <a:lnTo>
                    <a:pt x="4858" y="3297"/>
                  </a:lnTo>
                  <a:lnTo>
                    <a:pt x="4858" y="2666"/>
                  </a:lnTo>
                  <a:cubicBezTo>
                    <a:pt x="4858" y="2464"/>
                    <a:pt x="4858" y="2237"/>
                    <a:pt x="4870" y="2035"/>
                  </a:cubicBezTo>
                  <a:cubicBezTo>
                    <a:pt x="4882" y="1892"/>
                    <a:pt x="4894" y="1797"/>
                    <a:pt x="4918" y="1702"/>
                  </a:cubicBezTo>
                  <a:cubicBezTo>
                    <a:pt x="4930" y="1618"/>
                    <a:pt x="4953" y="1511"/>
                    <a:pt x="4989" y="1404"/>
                  </a:cubicBezTo>
                  <a:cubicBezTo>
                    <a:pt x="5013" y="1333"/>
                    <a:pt x="5049" y="1261"/>
                    <a:pt x="5072" y="1202"/>
                  </a:cubicBezTo>
                  <a:cubicBezTo>
                    <a:pt x="5108" y="1118"/>
                    <a:pt x="5144" y="1059"/>
                    <a:pt x="5191" y="987"/>
                  </a:cubicBezTo>
                  <a:cubicBezTo>
                    <a:pt x="5239" y="928"/>
                    <a:pt x="5287" y="868"/>
                    <a:pt x="5334" y="821"/>
                  </a:cubicBezTo>
                  <a:cubicBezTo>
                    <a:pt x="5358" y="785"/>
                    <a:pt x="5406" y="749"/>
                    <a:pt x="5430" y="713"/>
                  </a:cubicBezTo>
                  <a:cubicBezTo>
                    <a:pt x="5477" y="690"/>
                    <a:pt x="5513" y="654"/>
                    <a:pt x="5549" y="630"/>
                  </a:cubicBezTo>
                  <a:cubicBezTo>
                    <a:pt x="5596" y="606"/>
                    <a:pt x="5644" y="571"/>
                    <a:pt x="5703" y="547"/>
                  </a:cubicBezTo>
                  <a:cubicBezTo>
                    <a:pt x="5739" y="511"/>
                    <a:pt x="5811" y="499"/>
                    <a:pt x="5882" y="463"/>
                  </a:cubicBezTo>
                  <a:cubicBezTo>
                    <a:pt x="5953" y="440"/>
                    <a:pt x="6025" y="428"/>
                    <a:pt x="6084" y="404"/>
                  </a:cubicBezTo>
                  <a:cubicBezTo>
                    <a:pt x="6204" y="392"/>
                    <a:pt x="6311" y="380"/>
                    <a:pt x="6430" y="368"/>
                  </a:cubicBezTo>
                  <a:close/>
                  <a:moveTo>
                    <a:pt x="13859" y="5928"/>
                  </a:moveTo>
                  <a:cubicBezTo>
                    <a:pt x="13871" y="5928"/>
                    <a:pt x="13895" y="5940"/>
                    <a:pt x="13919" y="5940"/>
                  </a:cubicBezTo>
                  <a:cubicBezTo>
                    <a:pt x="13943" y="5964"/>
                    <a:pt x="13978" y="5976"/>
                    <a:pt x="14026" y="5988"/>
                  </a:cubicBezTo>
                  <a:cubicBezTo>
                    <a:pt x="14050" y="6000"/>
                    <a:pt x="14097" y="6036"/>
                    <a:pt x="14121" y="6047"/>
                  </a:cubicBezTo>
                  <a:cubicBezTo>
                    <a:pt x="14181" y="6095"/>
                    <a:pt x="14228" y="6143"/>
                    <a:pt x="14288" y="6178"/>
                  </a:cubicBezTo>
                  <a:lnTo>
                    <a:pt x="14407" y="6298"/>
                  </a:lnTo>
                  <a:cubicBezTo>
                    <a:pt x="14443" y="6345"/>
                    <a:pt x="14466" y="6381"/>
                    <a:pt x="14490" y="6417"/>
                  </a:cubicBezTo>
                  <a:cubicBezTo>
                    <a:pt x="14526" y="6464"/>
                    <a:pt x="14538" y="6512"/>
                    <a:pt x="14574" y="6559"/>
                  </a:cubicBezTo>
                  <a:cubicBezTo>
                    <a:pt x="14597" y="6619"/>
                    <a:pt x="14609" y="6679"/>
                    <a:pt x="14645" y="6738"/>
                  </a:cubicBezTo>
                  <a:cubicBezTo>
                    <a:pt x="14669" y="6798"/>
                    <a:pt x="14693" y="6869"/>
                    <a:pt x="14705" y="6929"/>
                  </a:cubicBezTo>
                  <a:lnTo>
                    <a:pt x="14716" y="6976"/>
                  </a:lnTo>
                  <a:cubicBezTo>
                    <a:pt x="14728" y="7012"/>
                    <a:pt x="14728" y="7048"/>
                    <a:pt x="14752" y="7095"/>
                  </a:cubicBezTo>
                  <a:lnTo>
                    <a:pt x="14764" y="7131"/>
                  </a:lnTo>
                  <a:lnTo>
                    <a:pt x="14764" y="7167"/>
                  </a:lnTo>
                  <a:cubicBezTo>
                    <a:pt x="14776" y="7238"/>
                    <a:pt x="14788" y="7310"/>
                    <a:pt x="14788" y="7393"/>
                  </a:cubicBezTo>
                  <a:cubicBezTo>
                    <a:pt x="14812" y="7476"/>
                    <a:pt x="14812" y="7571"/>
                    <a:pt x="14824" y="7643"/>
                  </a:cubicBezTo>
                  <a:cubicBezTo>
                    <a:pt x="14824" y="7762"/>
                    <a:pt x="14836" y="7893"/>
                    <a:pt x="14824" y="8012"/>
                  </a:cubicBezTo>
                  <a:cubicBezTo>
                    <a:pt x="14824" y="8072"/>
                    <a:pt x="14812" y="8131"/>
                    <a:pt x="14788" y="8203"/>
                  </a:cubicBezTo>
                  <a:cubicBezTo>
                    <a:pt x="14764" y="8310"/>
                    <a:pt x="14728" y="8417"/>
                    <a:pt x="14693" y="8548"/>
                  </a:cubicBezTo>
                  <a:cubicBezTo>
                    <a:pt x="14645" y="8679"/>
                    <a:pt x="14586" y="8822"/>
                    <a:pt x="14526" y="8941"/>
                  </a:cubicBezTo>
                  <a:lnTo>
                    <a:pt x="14514" y="8976"/>
                  </a:lnTo>
                  <a:cubicBezTo>
                    <a:pt x="14502" y="9012"/>
                    <a:pt x="14478" y="9036"/>
                    <a:pt x="14478" y="9060"/>
                  </a:cubicBezTo>
                  <a:lnTo>
                    <a:pt x="14466" y="9095"/>
                  </a:lnTo>
                  <a:lnTo>
                    <a:pt x="14455" y="9143"/>
                  </a:lnTo>
                  <a:cubicBezTo>
                    <a:pt x="14443" y="9179"/>
                    <a:pt x="14419" y="9203"/>
                    <a:pt x="14407" y="9250"/>
                  </a:cubicBezTo>
                  <a:cubicBezTo>
                    <a:pt x="14383" y="9322"/>
                    <a:pt x="14335" y="9393"/>
                    <a:pt x="14300" y="9453"/>
                  </a:cubicBezTo>
                  <a:lnTo>
                    <a:pt x="14288" y="9476"/>
                  </a:lnTo>
                  <a:cubicBezTo>
                    <a:pt x="14228" y="9596"/>
                    <a:pt x="14169" y="9691"/>
                    <a:pt x="14097" y="9810"/>
                  </a:cubicBezTo>
                  <a:lnTo>
                    <a:pt x="14062" y="9857"/>
                  </a:lnTo>
                  <a:cubicBezTo>
                    <a:pt x="14050" y="9905"/>
                    <a:pt x="14026" y="9929"/>
                    <a:pt x="14002" y="9977"/>
                  </a:cubicBezTo>
                  <a:cubicBezTo>
                    <a:pt x="13966" y="10036"/>
                    <a:pt x="13931" y="10096"/>
                    <a:pt x="13883" y="10167"/>
                  </a:cubicBezTo>
                  <a:cubicBezTo>
                    <a:pt x="13824" y="10262"/>
                    <a:pt x="13752" y="10369"/>
                    <a:pt x="13693" y="10453"/>
                  </a:cubicBezTo>
                  <a:lnTo>
                    <a:pt x="13621" y="10560"/>
                  </a:lnTo>
                  <a:cubicBezTo>
                    <a:pt x="13573" y="10619"/>
                    <a:pt x="13526" y="10691"/>
                    <a:pt x="13466" y="10750"/>
                  </a:cubicBezTo>
                  <a:cubicBezTo>
                    <a:pt x="13335" y="10929"/>
                    <a:pt x="13216" y="11120"/>
                    <a:pt x="13050" y="11358"/>
                  </a:cubicBezTo>
                  <a:lnTo>
                    <a:pt x="13038" y="11381"/>
                  </a:lnTo>
                  <a:cubicBezTo>
                    <a:pt x="12978" y="11465"/>
                    <a:pt x="12919" y="11536"/>
                    <a:pt x="12859" y="11631"/>
                  </a:cubicBezTo>
                  <a:lnTo>
                    <a:pt x="12835" y="11655"/>
                  </a:lnTo>
                  <a:cubicBezTo>
                    <a:pt x="12800" y="11691"/>
                    <a:pt x="12788" y="11715"/>
                    <a:pt x="12752" y="11751"/>
                  </a:cubicBezTo>
                  <a:lnTo>
                    <a:pt x="12716" y="11810"/>
                  </a:lnTo>
                  <a:lnTo>
                    <a:pt x="12657" y="11870"/>
                  </a:lnTo>
                  <a:lnTo>
                    <a:pt x="12633" y="11882"/>
                  </a:lnTo>
                  <a:cubicBezTo>
                    <a:pt x="12573" y="11941"/>
                    <a:pt x="12514" y="12012"/>
                    <a:pt x="12442" y="12072"/>
                  </a:cubicBezTo>
                  <a:cubicBezTo>
                    <a:pt x="12383" y="12132"/>
                    <a:pt x="12323" y="12179"/>
                    <a:pt x="12264" y="12239"/>
                  </a:cubicBezTo>
                  <a:lnTo>
                    <a:pt x="12240" y="12274"/>
                  </a:lnTo>
                  <a:cubicBezTo>
                    <a:pt x="12157" y="12334"/>
                    <a:pt x="12097" y="12370"/>
                    <a:pt x="12038" y="12417"/>
                  </a:cubicBezTo>
                  <a:cubicBezTo>
                    <a:pt x="11966" y="12465"/>
                    <a:pt x="11907" y="12513"/>
                    <a:pt x="11835" y="12536"/>
                  </a:cubicBezTo>
                  <a:cubicBezTo>
                    <a:pt x="11788" y="12572"/>
                    <a:pt x="11728" y="12584"/>
                    <a:pt x="11680" y="12596"/>
                  </a:cubicBezTo>
                  <a:cubicBezTo>
                    <a:pt x="11657" y="12608"/>
                    <a:pt x="11609" y="12632"/>
                    <a:pt x="11585" y="12644"/>
                  </a:cubicBezTo>
                  <a:cubicBezTo>
                    <a:pt x="11561" y="12655"/>
                    <a:pt x="11538" y="12667"/>
                    <a:pt x="11526" y="12667"/>
                  </a:cubicBezTo>
                  <a:lnTo>
                    <a:pt x="11466" y="12644"/>
                  </a:lnTo>
                  <a:cubicBezTo>
                    <a:pt x="11395" y="12608"/>
                    <a:pt x="11347" y="12596"/>
                    <a:pt x="11299" y="12572"/>
                  </a:cubicBezTo>
                  <a:cubicBezTo>
                    <a:pt x="11264" y="12548"/>
                    <a:pt x="11252" y="12536"/>
                    <a:pt x="11228" y="12536"/>
                  </a:cubicBezTo>
                  <a:lnTo>
                    <a:pt x="11240" y="12489"/>
                  </a:lnTo>
                  <a:cubicBezTo>
                    <a:pt x="11287" y="12346"/>
                    <a:pt x="11323" y="12191"/>
                    <a:pt x="11371" y="12036"/>
                  </a:cubicBezTo>
                  <a:lnTo>
                    <a:pt x="11371" y="12012"/>
                  </a:lnTo>
                  <a:cubicBezTo>
                    <a:pt x="11418" y="11858"/>
                    <a:pt x="11466" y="11703"/>
                    <a:pt x="11502" y="11536"/>
                  </a:cubicBezTo>
                  <a:cubicBezTo>
                    <a:pt x="11549" y="11381"/>
                    <a:pt x="11609" y="11203"/>
                    <a:pt x="11657" y="11048"/>
                  </a:cubicBezTo>
                  <a:lnTo>
                    <a:pt x="11704" y="10929"/>
                  </a:lnTo>
                  <a:cubicBezTo>
                    <a:pt x="11716" y="10881"/>
                    <a:pt x="11740" y="10822"/>
                    <a:pt x="11764" y="10786"/>
                  </a:cubicBezTo>
                  <a:lnTo>
                    <a:pt x="11788" y="10727"/>
                  </a:lnTo>
                  <a:lnTo>
                    <a:pt x="11823" y="10631"/>
                  </a:lnTo>
                  <a:lnTo>
                    <a:pt x="11895" y="10465"/>
                  </a:lnTo>
                  <a:lnTo>
                    <a:pt x="11907" y="10429"/>
                  </a:lnTo>
                  <a:cubicBezTo>
                    <a:pt x="11966" y="10286"/>
                    <a:pt x="12026" y="10155"/>
                    <a:pt x="12073" y="10024"/>
                  </a:cubicBezTo>
                  <a:lnTo>
                    <a:pt x="12121" y="9893"/>
                  </a:lnTo>
                  <a:cubicBezTo>
                    <a:pt x="12204" y="9619"/>
                    <a:pt x="12311" y="9357"/>
                    <a:pt x="12430" y="9095"/>
                  </a:cubicBezTo>
                  <a:cubicBezTo>
                    <a:pt x="12454" y="9024"/>
                    <a:pt x="12502" y="8965"/>
                    <a:pt x="12538" y="8893"/>
                  </a:cubicBezTo>
                  <a:cubicBezTo>
                    <a:pt x="12561" y="8834"/>
                    <a:pt x="12609" y="8774"/>
                    <a:pt x="12633" y="8726"/>
                  </a:cubicBezTo>
                  <a:lnTo>
                    <a:pt x="12657" y="8714"/>
                  </a:lnTo>
                  <a:cubicBezTo>
                    <a:pt x="12681" y="8667"/>
                    <a:pt x="12728" y="8607"/>
                    <a:pt x="12752" y="8560"/>
                  </a:cubicBezTo>
                  <a:cubicBezTo>
                    <a:pt x="12800" y="8500"/>
                    <a:pt x="12835" y="8464"/>
                    <a:pt x="12871" y="8405"/>
                  </a:cubicBezTo>
                  <a:cubicBezTo>
                    <a:pt x="12931" y="8322"/>
                    <a:pt x="12990" y="8250"/>
                    <a:pt x="13038" y="8167"/>
                  </a:cubicBezTo>
                  <a:cubicBezTo>
                    <a:pt x="13157" y="8000"/>
                    <a:pt x="13228" y="7869"/>
                    <a:pt x="13288" y="7714"/>
                  </a:cubicBezTo>
                  <a:cubicBezTo>
                    <a:pt x="13431" y="7405"/>
                    <a:pt x="13502" y="7060"/>
                    <a:pt x="13562" y="6714"/>
                  </a:cubicBezTo>
                  <a:lnTo>
                    <a:pt x="13562" y="6714"/>
                  </a:lnTo>
                  <a:lnTo>
                    <a:pt x="13526" y="6774"/>
                  </a:lnTo>
                  <a:cubicBezTo>
                    <a:pt x="13407" y="6988"/>
                    <a:pt x="13276" y="7190"/>
                    <a:pt x="13169" y="7405"/>
                  </a:cubicBezTo>
                  <a:cubicBezTo>
                    <a:pt x="13169" y="7417"/>
                    <a:pt x="13157" y="7429"/>
                    <a:pt x="13157" y="7452"/>
                  </a:cubicBezTo>
                  <a:cubicBezTo>
                    <a:pt x="13121" y="7524"/>
                    <a:pt x="13085" y="7595"/>
                    <a:pt x="13050" y="7655"/>
                  </a:cubicBezTo>
                  <a:lnTo>
                    <a:pt x="13038" y="7691"/>
                  </a:lnTo>
                  <a:lnTo>
                    <a:pt x="13038" y="7702"/>
                  </a:lnTo>
                  <a:cubicBezTo>
                    <a:pt x="13002" y="7762"/>
                    <a:pt x="12978" y="7810"/>
                    <a:pt x="12954" y="7869"/>
                  </a:cubicBezTo>
                  <a:cubicBezTo>
                    <a:pt x="12919" y="7929"/>
                    <a:pt x="12871" y="7988"/>
                    <a:pt x="12847" y="8048"/>
                  </a:cubicBezTo>
                  <a:cubicBezTo>
                    <a:pt x="12800" y="8119"/>
                    <a:pt x="12740" y="8191"/>
                    <a:pt x="12692" y="8250"/>
                  </a:cubicBezTo>
                  <a:cubicBezTo>
                    <a:pt x="12609" y="8369"/>
                    <a:pt x="12514" y="8488"/>
                    <a:pt x="12442" y="8619"/>
                  </a:cubicBezTo>
                  <a:cubicBezTo>
                    <a:pt x="12335" y="8774"/>
                    <a:pt x="12264" y="8917"/>
                    <a:pt x="12192" y="9072"/>
                  </a:cubicBezTo>
                  <a:cubicBezTo>
                    <a:pt x="12109" y="9238"/>
                    <a:pt x="12038" y="9393"/>
                    <a:pt x="11978" y="9548"/>
                  </a:cubicBezTo>
                  <a:cubicBezTo>
                    <a:pt x="11966" y="9596"/>
                    <a:pt x="11954" y="9631"/>
                    <a:pt x="11919" y="9679"/>
                  </a:cubicBezTo>
                  <a:lnTo>
                    <a:pt x="11788" y="9988"/>
                  </a:lnTo>
                  <a:cubicBezTo>
                    <a:pt x="11728" y="10131"/>
                    <a:pt x="11657" y="10286"/>
                    <a:pt x="11561" y="10465"/>
                  </a:cubicBezTo>
                  <a:lnTo>
                    <a:pt x="11502" y="10584"/>
                  </a:lnTo>
                  <a:cubicBezTo>
                    <a:pt x="11454" y="10691"/>
                    <a:pt x="11395" y="10810"/>
                    <a:pt x="11359" y="10917"/>
                  </a:cubicBezTo>
                  <a:cubicBezTo>
                    <a:pt x="11299" y="11048"/>
                    <a:pt x="11240" y="11203"/>
                    <a:pt x="11192" y="11381"/>
                  </a:cubicBezTo>
                  <a:cubicBezTo>
                    <a:pt x="11145" y="11524"/>
                    <a:pt x="11097" y="11655"/>
                    <a:pt x="11061" y="11810"/>
                  </a:cubicBezTo>
                  <a:lnTo>
                    <a:pt x="10883" y="12346"/>
                  </a:lnTo>
                  <a:cubicBezTo>
                    <a:pt x="10859" y="12370"/>
                    <a:pt x="10847" y="12417"/>
                    <a:pt x="10835" y="12453"/>
                  </a:cubicBezTo>
                  <a:cubicBezTo>
                    <a:pt x="10823" y="12429"/>
                    <a:pt x="10799" y="12429"/>
                    <a:pt x="10776" y="12417"/>
                  </a:cubicBezTo>
                  <a:cubicBezTo>
                    <a:pt x="10740" y="12465"/>
                    <a:pt x="10740" y="12524"/>
                    <a:pt x="10728" y="12572"/>
                  </a:cubicBezTo>
                  <a:lnTo>
                    <a:pt x="10704" y="12536"/>
                  </a:lnTo>
                  <a:lnTo>
                    <a:pt x="10525" y="12358"/>
                  </a:lnTo>
                  <a:cubicBezTo>
                    <a:pt x="10549" y="12298"/>
                    <a:pt x="10514" y="12239"/>
                    <a:pt x="10478" y="12179"/>
                  </a:cubicBezTo>
                  <a:cubicBezTo>
                    <a:pt x="10454" y="12120"/>
                    <a:pt x="10406" y="12072"/>
                    <a:pt x="10371" y="12012"/>
                  </a:cubicBezTo>
                  <a:lnTo>
                    <a:pt x="10371" y="12001"/>
                  </a:lnTo>
                  <a:lnTo>
                    <a:pt x="10287" y="11774"/>
                  </a:lnTo>
                  <a:cubicBezTo>
                    <a:pt x="10240" y="11655"/>
                    <a:pt x="10216" y="11560"/>
                    <a:pt x="10192" y="11441"/>
                  </a:cubicBezTo>
                  <a:cubicBezTo>
                    <a:pt x="10180" y="11381"/>
                    <a:pt x="10180" y="11322"/>
                    <a:pt x="10168" y="11262"/>
                  </a:cubicBezTo>
                  <a:cubicBezTo>
                    <a:pt x="10168" y="11215"/>
                    <a:pt x="10156" y="11155"/>
                    <a:pt x="10156" y="11108"/>
                  </a:cubicBezTo>
                  <a:cubicBezTo>
                    <a:pt x="10133" y="10881"/>
                    <a:pt x="10133" y="10679"/>
                    <a:pt x="10156" y="10488"/>
                  </a:cubicBezTo>
                  <a:lnTo>
                    <a:pt x="10156" y="10465"/>
                  </a:lnTo>
                  <a:cubicBezTo>
                    <a:pt x="10156" y="10405"/>
                    <a:pt x="10168" y="10369"/>
                    <a:pt x="10168" y="10310"/>
                  </a:cubicBezTo>
                  <a:cubicBezTo>
                    <a:pt x="10180" y="10215"/>
                    <a:pt x="10216" y="10131"/>
                    <a:pt x="10240" y="10048"/>
                  </a:cubicBezTo>
                  <a:lnTo>
                    <a:pt x="10252" y="10012"/>
                  </a:lnTo>
                  <a:cubicBezTo>
                    <a:pt x="10311" y="9846"/>
                    <a:pt x="10371" y="9691"/>
                    <a:pt x="10454" y="9548"/>
                  </a:cubicBezTo>
                  <a:cubicBezTo>
                    <a:pt x="10478" y="9500"/>
                    <a:pt x="10514" y="9441"/>
                    <a:pt x="10537" y="9393"/>
                  </a:cubicBezTo>
                  <a:cubicBezTo>
                    <a:pt x="10549" y="9369"/>
                    <a:pt x="10585" y="9334"/>
                    <a:pt x="10597" y="9298"/>
                  </a:cubicBezTo>
                  <a:lnTo>
                    <a:pt x="10609" y="9262"/>
                  </a:lnTo>
                  <a:lnTo>
                    <a:pt x="10609" y="9250"/>
                  </a:lnTo>
                  <a:cubicBezTo>
                    <a:pt x="10668" y="9179"/>
                    <a:pt x="10716" y="9084"/>
                    <a:pt x="10787" y="9012"/>
                  </a:cubicBezTo>
                  <a:cubicBezTo>
                    <a:pt x="10847" y="8941"/>
                    <a:pt x="10930" y="8857"/>
                    <a:pt x="11002" y="8774"/>
                  </a:cubicBezTo>
                  <a:cubicBezTo>
                    <a:pt x="11049" y="8714"/>
                    <a:pt x="11109" y="8667"/>
                    <a:pt x="11145" y="8607"/>
                  </a:cubicBezTo>
                  <a:cubicBezTo>
                    <a:pt x="11204" y="8548"/>
                    <a:pt x="11264" y="8476"/>
                    <a:pt x="11323" y="8417"/>
                  </a:cubicBezTo>
                  <a:cubicBezTo>
                    <a:pt x="11538" y="8179"/>
                    <a:pt x="11740" y="7929"/>
                    <a:pt x="12002" y="7607"/>
                  </a:cubicBezTo>
                  <a:cubicBezTo>
                    <a:pt x="12085" y="7512"/>
                    <a:pt x="12157" y="7405"/>
                    <a:pt x="12240" y="7298"/>
                  </a:cubicBezTo>
                  <a:lnTo>
                    <a:pt x="12300" y="7214"/>
                  </a:lnTo>
                  <a:lnTo>
                    <a:pt x="12371" y="7107"/>
                  </a:lnTo>
                  <a:cubicBezTo>
                    <a:pt x="12502" y="6929"/>
                    <a:pt x="12657" y="6738"/>
                    <a:pt x="12800" y="6559"/>
                  </a:cubicBezTo>
                  <a:cubicBezTo>
                    <a:pt x="12871" y="6476"/>
                    <a:pt x="12954" y="6393"/>
                    <a:pt x="13038" y="6321"/>
                  </a:cubicBezTo>
                  <a:cubicBezTo>
                    <a:pt x="13109" y="6262"/>
                    <a:pt x="13192" y="6202"/>
                    <a:pt x="13276" y="6143"/>
                  </a:cubicBezTo>
                  <a:cubicBezTo>
                    <a:pt x="13347" y="6095"/>
                    <a:pt x="13443" y="6036"/>
                    <a:pt x="13514" y="5988"/>
                  </a:cubicBezTo>
                  <a:cubicBezTo>
                    <a:pt x="13550" y="5976"/>
                    <a:pt x="13573" y="5964"/>
                    <a:pt x="13597" y="5964"/>
                  </a:cubicBezTo>
                  <a:cubicBezTo>
                    <a:pt x="13633" y="5940"/>
                    <a:pt x="13645" y="5940"/>
                    <a:pt x="13681" y="5940"/>
                  </a:cubicBezTo>
                  <a:cubicBezTo>
                    <a:pt x="13704" y="5940"/>
                    <a:pt x="13752" y="5928"/>
                    <a:pt x="13776" y="5928"/>
                  </a:cubicBezTo>
                  <a:close/>
                  <a:moveTo>
                    <a:pt x="2536" y="12548"/>
                  </a:moveTo>
                  <a:cubicBezTo>
                    <a:pt x="2560" y="12548"/>
                    <a:pt x="2608" y="12572"/>
                    <a:pt x="2632" y="12572"/>
                  </a:cubicBezTo>
                  <a:cubicBezTo>
                    <a:pt x="2667" y="12584"/>
                    <a:pt x="2715" y="12584"/>
                    <a:pt x="2739" y="12596"/>
                  </a:cubicBezTo>
                  <a:cubicBezTo>
                    <a:pt x="2751" y="12608"/>
                    <a:pt x="2786" y="12608"/>
                    <a:pt x="2798" y="12632"/>
                  </a:cubicBezTo>
                  <a:cubicBezTo>
                    <a:pt x="2810" y="12644"/>
                    <a:pt x="2834" y="12644"/>
                    <a:pt x="2858" y="12655"/>
                  </a:cubicBezTo>
                  <a:cubicBezTo>
                    <a:pt x="2953" y="12715"/>
                    <a:pt x="3036" y="12786"/>
                    <a:pt x="3108" y="12870"/>
                  </a:cubicBezTo>
                  <a:lnTo>
                    <a:pt x="3132" y="12882"/>
                  </a:lnTo>
                  <a:cubicBezTo>
                    <a:pt x="3251" y="13001"/>
                    <a:pt x="3382" y="13120"/>
                    <a:pt x="3501" y="13239"/>
                  </a:cubicBezTo>
                  <a:lnTo>
                    <a:pt x="3644" y="13382"/>
                  </a:lnTo>
                  <a:cubicBezTo>
                    <a:pt x="3858" y="13596"/>
                    <a:pt x="4084" y="13822"/>
                    <a:pt x="4322" y="14084"/>
                  </a:cubicBezTo>
                  <a:lnTo>
                    <a:pt x="4406" y="14191"/>
                  </a:lnTo>
                  <a:cubicBezTo>
                    <a:pt x="4501" y="14275"/>
                    <a:pt x="4584" y="14382"/>
                    <a:pt x="4680" y="14477"/>
                  </a:cubicBezTo>
                  <a:cubicBezTo>
                    <a:pt x="4799" y="14608"/>
                    <a:pt x="4894" y="14715"/>
                    <a:pt x="5013" y="14810"/>
                  </a:cubicBezTo>
                  <a:cubicBezTo>
                    <a:pt x="5037" y="14834"/>
                    <a:pt x="5049" y="14846"/>
                    <a:pt x="5061" y="14846"/>
                  </a:cubicBezTo>
                  <a:lnTo>
                    <a:pt x="5108" y="14870"/>
                  </a:lnTo>
                  <a:lnTo>
                    <a:pt x="5191" y="14953"/>
                  </a:lnTo>
                  <a:cubicBezTo>
                    <a:pt x="5227" y="14977"/>
                    <a:pt x="5251" y="14989"/>
                    <a:pt x="5287" y="15025"/>
                  </a:cubicBezTo>
                  <a:cubicBezTo>
                    <a:pt x="5406" y="15108"/>
                    <a:pt x="5525" y="15203"/>
                    <a:pt x="5668" y="15311"/>
                  </a:cubicBezTo>
                  <a:cubicBezTo>
                    <a:pt x="5775" y="15382"/>
                    <a:pt x="5858" y="15441"/>
                    <a:pt x="5965" y="15501"/>
                  </a:cubicBezTo>
                  <a:cubicBezTo>
                    <a:pt x="6025" y="15525"/>
                    <a:pt x="6073" y="15572"/>
                    <a:pt x="6132" y="15608"/>
                  </a:cubicBezTo>
                  <a:lnTo>
                    <a:pt x="6144" y="15620"/>
                  </a:lnTo>
                  <a:cubicBezTo>
                    <a:pt x="6192" y="15644"/>
                    <a:pt x="6239" y="15680"/>
                    <a:pt x="6263" y="15703"/>
                  </a:cubicBezTo>
                  <a:cubicBezTo>
                    <a:pt x="6311" y="15739"/>
                    <a:pt x="6358" y="15787"/>
                    <a:pt x="6382" y="15811"/>
                  </a:cubicBezTo>
                  <a:lnTo>
                    <a:pt x="6501" y="15930"/>
                  </a:lnTo>
                  <a:cubicBezTo>
                    <a:pt x="6537" y="15977"/>
                    <a:pt x="6573" y="16025"/>
                    <a:pt x="6608" y="16061"/>
                  </a:cubicBezTo>
                  <a:cubicBezTo>
                    <a:pt x="6632" y="16108"/>
                    <a:pt x="6668" y="16168"/>
                    <a:pt x="6692" y="16227"/>
                  </a:cubicBezTo>
                  <a:cubicBezTo>
                    <a:pt x="6692" y="16239"/>
                    <a:pt x="6715" y="16239"/>
                    <a:pt x="6715" y="16263"/>
                  </a:cubicBezTo>
                  <a:cubicBezTo>
                    <a:pt x="6727" y="16287"/>
                    <a:pt x="6739" y="16299"/>
                    <a:pt x="6739" y="16334"/>
                  </a:cubicBezTo>
                  <a:lnTo>
                    <a:pt x="6751" y="16394"/>
                  </a:lnTo>
                  <a:lnTo>
                    <a:pt x="6775" y="16454"/>
                  </a:lnTo>
                  <a:cubicBezTo>
                    <a:pt x="6787" y="16513"/>
                    <a:pt x="6811" y="16573"/>
                    <a:pt x="6835" y="16632"/>
                  </a:cubicBezTo>
                  <a:cubicBezTo>
                    <a:pt x="6846" y="16692"/>
                    <a:pt x="6858" y="16751"/>
                    <a:pt x="6870" y="16799"/>
                  </a:cubicBezTo>
                  <a:lnTo>
                    <a:pt x="6894" y="16858"/>
                  </a:lnTo>
                  <a:cubicBezTo>
                    <a:pt x="6906" y="16942"/>
                    <a:pt x="6918" y="17037"/>
                    <a:pt x="6930" y="17132"/>
                  </a:cubicBezTo>
                  <a:cubicBezTo>
                    <a:pt x="6954" y="17251"/>
                    <a:pt x="6966" y="17358"/>
                    <a:pt x="6966" y="17477"/>
                  </a:cubicBezTo>
                  <a:lnTo>
                    <a:pt x="6966" y="17823"/>
                  </a:lnTo>
                  <a:lnTo>
                    <a:pt x="6966" y="18073"/>
                  </a:lnTo>
                  <a:lnTo>
                    <a:pt x="6966" y="18120"/>
                  </a:lnTo>
                  <a:cubicBezTo>
                    <a:pt x="6966" y="18204"/>
                    <a:pt x="6954" y="18299"/>
                    <a:pt x="6930" y="18382"/>
                  </a:cubicBezTo>
                  <a:lnTo>
                    <a:pt x="6918" y="18406"/>
                  </a:lnTo>
                  <a:cubicBezTo>
                    <a:pt x="6906" y="18418"/>
                    <a:pt x="6894" y="18430"/>
                    <a:pt x="6858" y="18442"/>
                  </a:cubicBezTo>
                  <a:cubicBezTo>
                    <a:pt x="6787" y="18370"/>
                    <a:pt x="6692" y="18299"/>
                    <a:pt x="6573" y="18204"/>
                  </a:cubicBezTo>
                  <a:cubicBezTo>
                    <a:pt x="6442" y="18108"/>
                    <a:pt x="6299" y="18001"/>
                    <a:pt x="6144" y="17906"/>
                  </a:cubicBezTo>
                  <a:cubicBezTo>
                    <a:pt x="6001" y="17823"/>
                    <a:pt x="5846" y="17727"/>
                    <a:pt x="5715" y="17656"/>
                  </a:cubicBezTo>
                  <a:lnTo>
                    <a:pt x="5703" y="17656"/>
                  </a:lnTo>
                  <a:cubicBezTo>
                    <a:pt x="5561" y="17585"/>
                    <a:pt x="5418" y="17513"/>
                    <a:pt x="5263" y="17418"/>
                  </a:cubicBezTo>
                  <a:cubicBezTo>
                    <a:pt x="5144" y="17346"/>
                    <a:pt x="5049" y="17287"/>
                    <a:pt x="4930" y="17216"/>
                  </a:cubicBezTo>
                  <a:lnTo>
                    <a:pt x="4846" y="17168"/>
                  </a:lnTo>
                  <a:cubicBezTo>
                    <a:pt x="4751" y="17096"/>
                    <a:pt x="4656" y="17037"/>
                    <a:pt x="4549" y="16954"/>
                  </a:cubicBezTo>
                  <a:lnTo>
                    <a:pt x="4287" y="16739"/>
                  </a:lnTo>
                  <a:cubicBezTo>
                    <a:pt x="4239" y="16692"/>
                    <a:pt x="4191" y="16644"/>
                    <a:pt x="4156" y="16620"/>
                  </a:cubicBezTo>
                  <a:cubicBezTo>
                    <a:pt x="4048" y="16513"/>
                    <a:pt x="3929" y="16418"/>
                    <a:pt x="3822" y="16323"/>
                  </a:cubicBezTo>
                  <a:cubicBezTo>
                    <a:pt x="3751" y="16263"/>
                    <a:pt x="3679" y="16180"/>
                    <a:pt x="3596" y="16120"/>
                  </a:cubicBezTo>
                  <a:cubicBezTo>
                    <a:pt x="3513" y="16049"/>
                    <a:pt x="3417" y="15977"/>
                    <a:pt x="3346" y="15906"/>
                  </a:cubicBezTo>
                  <a:cubicBezTo>
                    <a:pt x="3215" y="15787"/>
                    <a:pt x="3096" y="15668"/>
                    <a:pt x="2977" y="15549"/>
                  </a:cubicBezTo>
                  <a:cubicBezTo>
                    <a:pt x="2858" y="15406"/>
                    <a:pt x="2739" y="15287"/>
                    <a:pt x="2620" y="15168"/>
                  </a:cubicBezTo>
                  <a:cubicBezTo>
                    <a:pt x="2572" y="15132"/>
                    <a:pt x="2548" y="15084"/>
                    <a:pt x="2501" y="15025"/>
                  </a:cubicBezTo>
                  <a:cubicBezTo>
                    <a:pt x="2465" y="14977"/>
                    <a:pt x="2441" y="14953"/>
                    <a:pt x="2405" y="14906"/>
                  </a:cubicBezTo>
                  <a:lnTo>
                    <a:pt x="2394" y="14870"/>
                  </a:lnTo>
                  <a:cubicBezTo>
                    <a:pt x="2334" y="14787"/>
                    <a:pt x="2274" y="14679"/>
                    <a:pt x="2215" y="14596"/>
                  </a:cubicBezTo>
                  <a:cubicBezTo>
                    <a:pt x="2167" y="14537"/>
                    <a:pt x="2143" y="14453"/>
                    <a:pt x="2096" y="14394"/>
                  </a:cubicBezTo>
                  <a:lnTo>
                    <a:pt x="2048" y="14310"/>
                  </a:lnTo>
                  <a:cubicBezTo>
                    <a:pt x="1965" y="14156"/>
                    <a:pt x="1870" y="13977"/>
                    <a:pt x="1774" y="13775"/>
                  </a:cubicBezTo>
                  <a:cubicBezTo>
                    <a:pt x="1727" y="13679"/>
                    <a:pt x="1691" y="13596"/>
                    <a:pt x="1667" y="13525"/>
                  </a:cubicBezTo>
                  <a:cubicBezTo>
                    <a:pt x="1655" y="13477"/>
                    <a:pt x="1632" y="13417"/>
                    <a:pt x="1620" y="13370"/>
                  </a:cubicBezTo>
                  <a:lnTo>
                    <a:pt x="1620" y="13370"/>
                  </a:lnTo>
                  <a:cubicBezTo>
                    <a:pt x="1632" y="13489"/>
                    <a:pt x="1655" y="13596"/>
                    <a:pt x="1679" y="13679"/>
                  </a:cubicBezTo>
                  <a:cubicBezTo>
                    <a:pt x="1691" y="13763"/>
                    <a:pt x="1727" y="13834"/>
                    <a:pt x="1751" y="13917"/>
                  </a:cubicBezTo>
                  <a:cubicBezTo>
                    <a:pt x="1810" y="14096"/>
                    <a:pt x="1870" y="14251"/>
                    <a:pt x="1929" y="14382"/>
                  </a:cubicBezTo>
                  <a:cubicBezTo>
                    <a:pt x="1989" y="14537"/>
                    <a:pt x="2072" y="14691"/>
                    <a:pt x="2155" y="14846"/>
                  </a:cubicBezTo>
                  <a:lnTo>
                    <a:pt x="2167" y="14870"/>
                  </a:lnTo>
                  <a:lnTo>
                    <a:pt x="2215" y="14965"/>
                  </a:lnTo>
                  <a:lnTo>
                    <a:pt x="2263" y="15025"/>
                  </a:lnTo>
                  <a:lnTo>
                    <a:pt x="2286" y="15084"/>
                  </a:lnTo>
                  <a:cubicBezTo>
                    <a:pt x="2334" y="15144"/>
                    <a:pt x="2382" y="15215"/>
                    <a:pt x="2441" y="15275"/>
                  </a:cubicBezTo>
                  <a:cubicBezTo>
                    <a:pt x="2548" y="15406"/>
                    <a:pt x="2667" y="15525"/>
                    <a:pt x="2763" y="15644"/>
                  </a:cubicBezTo>
                  <a:cubicBezTo>
                    <a:pt x="2917" y="15799"/>
                    <a:pt x="3025" y="15918"/>
                    <a:pt x="3120" y="16025"/>
                  </a:cubicBezTo>
                  <a:cubicBezTo>
                    <a:pt x="3203" y="16096"/>
                    <a:pt x="3275" y="16156"/>
                    <a:pt x="3346" y="16227"/>
                  </a:cubicBezTo>
                  <a:cubicBezTo>
                    <a:pt x="3394" y="16275"/>
                    <a:pt x="3441" y="16299"/>
                    <a:pt x="3477" y="16346"/>
                  </a:cubicBezTo>
                  <a:cubicBezTo>
                    <a:pt x="3596" y="16454"/>
                    <a:pt x="3715" y="16573"/>
                    <a:pt x="3834" y="16704"/>
                  </a:cubicBezTo>
                  <a:lnTo>
                    <a:pt x="3929" y="16799"/>
                  </a:lnTo>
                  <a:cubicBezTo>
                    <a:pt x="4001" y="16882"/>
                    <a:pt x="4096" y="16954"/>
                    <a:pt x="4179" y="17049"/>
                  </a:cubicBezTo>
                  <a:cubicBezTo>
                    <a:pt x="4429" y="17287"/>
                    <a:pt x="4715" y="17489"/>
                    <a:pt x="4989" y="17692"/>
                  </a:cubicBezTo>
                  <a:cubicBezTo>
                    <a:pt x="5144" y="17811"/>
                    <a:pt x="5311" y="17906"/>
                    <a:pt x="5489" y="18013"/>
                  </a:cubicBezTo>
                  <a:cubicBezTo>
                    <a:pt x="5596" y="18073"/>
                    <a:pt x="5703" y="18144"/>
                    <a:pt x="5799" y="18228"/>
                  </a:cubicBezTo>
                  <a:cubicBezTo>
                    <a:pt x="6025" y="18370"/>
                    <a:pt x="6251" y="18537"/>
                    <a:pt x="6454" y="18704"/>
                  </a:cubicBezTo>
                  <a:cubicBezTo>
                    <a:pt x="6489" y="18716"/>
                    <a:pt x="6501" y="18740"/>
                    <a:pt x="6537" y="18775"/>
                  </a:cubicBezTo>
                  <a:lnTo>
                    <a:pt x="6477" y="18835"/>
                  </a:lnTo>
                  <a:cubicBezTo>
                    <a:pt x="6442" y="18847"/>
                    <a:pt x="6418" y="18882"/>
                    <a:pt x="6370" y="18894"/>
                  </a:cubicBezTo>
                  <a:cubicBezTo>
                    <a:pt x="6299" y="18942"/>
                    <a:pt x="6204" y="18978"/>
                    <a:pt x="6132" y="19025"/>
                  </a:cubicBezTo>
                  <a:lnTo>
                    <a:pt x="6108" y="19037"/>
                  </a:lnTo>
                  <a:cubicBezTo>
                    <a:pt x="6061" y="19061"/>
                    <a:pt x="6013" y="19085"/>
                    <a:pt x="5965" y="19097"/>
                  </a:cubicBezTo>
                  <a:lnTo>
                    <a:pt x="5834" y="19144"/>
                  </a:lnTo>
                  <a:cubicBezTo>
                    <a:pt x="5775" y="19156"/>
                    <a:pt x="5715" y="19180"/>
                    <a:pt x="5656" y="19204"/>
                  </a:cubicBezTo>
                  <a:cubicBezTo>
                    <a:pt x="5596" y="19216"/>
                    <a:pt x="5537" y="19240"/>
                    <a:pt x="5489" y="19251"/>
                  </a:cubicBezTo>
                  <a:cubicBezTo>
                    <a:pt x="5430" y="19263"/>
                    <a:pt x="5370" y="19263"/>
                    <a:pt x="5311" y="19275"/>
                  </a:cubicBezTo>
                  <a:lnTo>
                    <a:pt x="5180" y="19275"/>
                  </a:lnTo>
                  <a:cubicBezTo>
                    <a:pt x="5061" y="19275"/>
                    <a:pt x="4941" y="19275"/>
                    <a:pt x="4822" y="19263"/>
                  </a:cubicBezTo>
                  <a:lnTo>
                    <a:pt x="4787" y="19263"/>
                  </a:lnTo>
                  <a:cubicBezTo>
                    <a:pt x="4727" y="19263"/>
                    <a:pt x="4656" y="19251"/>
                    <a:pt x="4596" y="19251"/>
                  </a:cubicBezTo>
                  <a:cubicBezTo>
                    <a:pt x="4549" y="19251"/>
                    <a:pt x="4489" y="19240"/>
                    <a:pt x="4453" y="19240"/>
                  </a:cubicBezTo>
                  <a:lnTo>
                    <a:pt x="4418" y="19240"/>
                  </a:lnTo>
                  <a:cubicBezTo>
                    <a:pt x="4299" y="19204"/>
                    <a:pt x="4179" y="19192"/>
                    <a:pt x="4072" y="19144"/>
                  </a:cubicBezTo>
                  <a:cubicBezTo>
                    <a:pt x="4013" y="19121"/>
                    <a:pt x="3953" y="19097"/>
                    <a:pt x="3894" y="19073"/>
                  </a:cubicBezTo>
                  <a:cubicBezTo>
                    <a:pt x="3691" y="18966"/>
                    <a:pt x="3501" y="18835"/>
                    <a:pt x="3298" y="18716"/>
                  </a:cubicBezTo>
                  <a:lnTo>
                    <a:pt x="3215" y="18656"/>
                  </a:lnTo>
                  <a:cubicBezTo>
                    <a:pt x="3108" y="18585"/>
                    <a:pt x="3036" y="18525"/>
                    <a:pt x="2965" y="18466"/>
                  </a:cubicBezTo>
                  <a:cubicBezTo>
                    <a:pt x="2870" y="18382"/>
                    <a:pt x="2798" y="18299"/>
                    <a:pt x="2703" y="18204"/>
                  </a:cubicBezTo>
                  <a:cubicBezTo>
                    <a:pt x="2679" y="18180"/>
                    <a:pt x="2644" y="18132"/>
                    <a:pt x="2620" y="18108"/>
                  </a:cubicBezTo>
                  <a:cubicBezTo>
                    <a:pt x="2513" y="17966"/>
                    <a:pt x="2394" y="17835"/>
                    <a:pt x="2286" y="17716"/>
                  </a:cubicBezTo>
                  <a:lnTo>
                    <a:pt x="2263" y="17692"/>
                  </a:lnTo>
                  <a:cubicBezTo>
                    <a:pt x="2215" y="17632"/>
                    <a:pt x="2167" y="17585"/>
                    <a:pt x="2143" y="17525"/>
                  </a:cubicBezTo>
                  <a:lnTo>
                    <a:pt x="2096" y="17466"/>
                  </a:lnTo>
                  <a:cubicBezTo>
                    <a:pt x="2072" y="17418"/>
                    <a:pt x="2024" y="17370"/>
                    <a:pt x="1989" y="17311"/>
                  </a:cubicBezTo>
                  <a:lnTo>
                    <a:pt x="1965" y="17251"/>
                  </a:lnTo>
                  <a:lnTo>
                    <a:pt x="1893" y="17132"/>
                  </a:lnTo>
                  <a:lnTo>
                    <a:pt x="1858" y="17096"/>
                  </a:lnTo>
                  <a:lnTo>
                    <a:pt x="1810" y="17001"/>
                  </a:lnTo>
                  <a:cubicBezTo>
                    <a:pt x="1786" y="16942"/>
                    <a:pt x="1751" y="16894"/>
                    <a:pt x="1727" y="16835"/>
                  </a:cubicBezTo>
                  <a:lnTo>
                    <a:pt x="1679" y="16751"/>
                  </a:lnTo>
                  <a:cubicBezTo>
                    <a:pt x="1620" y="16632"/>
                    <a:pt x="1560" y="16501"/>
                    <a:pt x="1501" y="16358"/>
                  </a:cubicBezTo>
                  <a:lnTo>
                    <a:pt x="1489" y="16334"/>
                  </a:lnTo>
                  <a:cubicBezTo>
                    <a:pt x="1477" y="16287"/>
                    <a:pt x="1441" y="16227"/>
                    <a:pt x="1429" y="16180"/>
                  </a:cubicBezTo>
                  <a:lnTo>
                    <a:pt x="1346" y="15965"/>
                  </a:lnTo>
                  <a:lnTo>
                    <a:pt x="1298" y="15799"/>
                  </a:lnTo>
                  <a:lnTo>
                    <a:pt x="1262" y="15692"/>
                  </a:lnTo>
                  <a:cubicBezTo>
                    <a:pt x="1251" y="15632"/>
                    <a:pt x="1227" y="15572"/>
                    <a:pt x="1203" y="15501"/>
                  </a:cubicBezTo>
                  <a:lnTo>
                    <a:pt x="1179" y="15406"/>
                  </a:lnTo>
                  <a:cubicBezTo>
                    <a:pt x="1131" y="15263"/>
                    <a:pt x="1096" y="15096"/>
                    <a:pt x="1060" y="14930"/>
                  </a:cubicBezTo>
                  <a:cubicBezTo>
                    <a:pt x="1048" y="14846"/>
                    <a:pt x="1024" y="14739"/>
                    <a:pt x="1012" y="14632"/>
                  </a:cubicBezTo>
                  <a:lnTo>
                    <a:pt x="1012" y="14298"/>
                  </a:lnTo>
                  <a:lnTo>
                    <a:pt x="1012" y="14251"/>
                  </a:lnTo>
                  <a:lnTo>
                    <a:pt x="1024" y="14120"/>
                  </a:lnTo>
                  <a:lnTo>
                    <a:pt x="1036" y="13965"/>
                  </a:lnTo>
                  <a:cubicBezTo>
                    <a:pt x="1036" y="13882"/>
                    <a:pt x="1060" y="13798"/>
                    <a:pt x="1084" y="13703"/>
                  </a:cubicBezTo>
                  <a:cubicBezTo>
                    <a:pt x="1096" y="13620"/>
                    <a:pt x="1120" y="13560"/>
                    <a:pt x="1143" y="13489"/>
                  </a:cubicBezTo>
                  <a:cubicBezTo>
                    <a:pt x="1155" y="13429"/>
                    <a:pt x="1191" y="13382"/>
                    <a:pt x="1203" y="13346"/>
                  </a:cubicBezTo>
                  <a:cubicBezTo>
                    <a:pt x="1215" y="13310"/>
                    <a:pt x="1251" y="13263"/>
                    <a:pt x="1262" y="13227"/>
                  </a:cubicBezTo>
                  <a:cubicBezTo>
                    <a:pt x="1298" y="13179"/>
                    <a:pt x="1322" y="13132"/>
                    <a:pt x="1370" y="13084"/>
                  </a:cubicBezTo>
                  <a:lnTo>
                    <a:pt x="1536" y="12929"/>
                  </a:lnTo>
                  <a:cubicBezTo>
                    <a:pt x="1572" y="12882"/>
                    <a:pt x="1643" y="12834"/>
                    <a:pt x="1691" y="12810"/>
                  </a:cubicBezTo>
                  <a:cubicBezTo>
                    <a:pt x="1762" y="12763"/>
                    <a:pt x="1810" y="12727"/>
                    <a:pt x="1870" y="12703"/>
                  </a:cubicBezTo>
                  <a:lnTo>
                    <a:pt x="2096" y="12608"/>
                  </a:lnTo>
                  <a:cubicBezTo>
                    <a:pt x="2155" y="12596"/>
                    <a:pt x="2215" y="12584"/>
                    <a:pt x="2263" y="12572"/>
                  </a:cubicBezTo>
                  <a:cubicBezTo>
                    <a:pt x="2310" y="12548"/>
                    <a:pt x="2346" y="12548"/>
                    <a:pt x="2394" y="12548"/>
                  </a:cubicBezTo>
                  <a:close/>
                  <a:moveTo>
                    <a:pt x="17348" y="13703"/>
                  </a:moveTo>
                  <a:cubicBezTo>
                    <a:pt x="17383" y="13703"/>
                    <a:pt x="17395" y="13703"/>
                    <a:pt x="17431" y="13715"/>
                  </a:cubicBezTo>
                  <a:cubicBezTo>
                    <a:pt x="17443" y="13715"/>
                    <a:pt x="17455" y="13727"/>
                    <a:pt x="17467" y="13727"/>
                  </a:cubicBezTo>
                  <a:cubicBezTo>
                    <a:pt x="17514" y="13739"/>
                    <a:pt x="17550" y="13763"/>
                    <a:pt x="17610" y="13787"/>
                  </a:cubicBezTo>
                  <a:cubicBezTo>
                    <a:pt x="17681" y="13822"/>
                    <a:pt x="17741" y="13858"/>
                    <a:pt x="17800" y="13894"/>
                  </a:cubicBezTo>
                  <a:cubicBezTo>
                    <a:pt x="17848" y="13917"/>
                    <a:pt x="17872" y="13953"/>
                    <a:pt x="17919" y="13977"/>
                  </a:cubicBezTo>
                  <a:lnTo>
                    <a:pt x="18003" y="14072"/>
                  </a:lnTo>
                  <a:cubicBezTo>
                    <a:pt x="18038" y="14096"/>
                    <a:pt x="18050" y="14132"/>
                    <a:pt x="18086" y="14156"/>
                  </a:cubicBezTo>
                  <a:cubicBezTo>
                    <a:pt x="18098" y="14191"/>
                    <a:pt x="18122" y="14215"/>
                    <a:pt x="18145" y="14263"/>
                  </a:cubicBezTo>
                  <a:cubicBezTo>
                    <a:pt x="18169" y="14310"/>
                    <a:pt x="18181" y="14370"/>
                    <a:pt x="18217" y="14418"/>
                  </a:cubicBezTo>
                  <a:cubicBezTo>
                    <a:pt x="18229" y="14453"/>
                    <a:pt x="18241" y="14501"/>
                    <a:pt x="18265" y="14537"/>
                  </a:cubicBezTo>
                  <a:cubicBezTo>
                    <a:pt x="18276" y="14572"/>
                    <a:pt x="18276" y="14620"/>
                    <a:pt x="18288" y="14668"/>
                  </a:cubicBezTo>
                  <a:cubicBezTo>
                    <a:pt x="18300" y="14727"/>
                    <a:pt x="18300" y="14799"/>
                    <a:pt x="18324" y="14870"/>
                  </a:cubicBezTo>
                  <a:lnTo>
                    <a:pt x="18324" y="14906"/>
                  </a:lnTo>
                  <a:lnTo>
                    <a:pt x="18324" y="15084"/>
                  </a:lnTo>
                  <a:lnTo>
                    <a:pt x="18324" y="15322"/>
                  </a:lnTo>
                  <a:lnTo>
                    <a:pt x="18324" y="15346"/>
                  </a:lnTo>
                  <a:cubicBezTo>
                    <a:pt x="18300" y="15441"/>
                    <a:pt x="18300" y="15513"/>
                    <a:pt x="18288" y="15608"/>
                  </a:cubicBezTo>
                  <a:lnTo>
                    <a:pt x="18276" y="15644"/>
                  </a:lnTo>
                  <a:lnTo>
                    <a:pt x="18265" y="15751"/>
                  </a:lnTo>
                  <a:lnTo>
                    <a:pt x="18265" y="15763"/>
                  </a:lnTo>
                  <a:lnTo>
                    <a:pt x="18265" y="15787"/>
                  </a:lnTo>
                  <a:cubicBezTo>
                    <a:pt x="18217" y="15942"/>
                    <a:pt x="18181" y="16096"/>
                    <a:pt x="18145" y="16239"/>
                  </a:cubicBezTo>
                  <a:cubicBezTo>
                    <a:pt x="18098" y="16406"/>
                    <a:pt x="18038" y="16573"/>
                    <a:pt x="18003" y="16692"/>
                  </a:cubicBezTo>
                  <a:cubicBezTo>
                    <a:pt x="17967" y="16799"/>
                    <a:pt x="17919" y="16918"/>
                    <a:pt x="17872" y="17013"/>
                  </a:cubicBezTo>
                  <a:cubicBezTo>
                    <a:pt x="17848" y="17108"/>
                    <a:pt x="17800" y="17180"/>
                    <a:pt x="17753" y="17251"/>
                  </a:cubicBezTo>
                  <a:lnTo>
                    <a:pt x="17729" y="17299"/>
                  </a:lnTo>
                  <a:cubicBezTo>
                    <a:pt x="17586" y="17549"/>
                    <a:pt x="17467" y="17763"/>
                    <a:pt x="17372" y="17942"/>
                  </a:cubicBezTo>
                  <a:cubicBezTo>
                    <a:pt x="17253" y="18132"/>
                    <a:pt x="17110" y="18347"/>
                    <a:pt x="16979" y="18549"/>
                  </a:cubicBezTo>
                  <a:cubicBezTo>
                    <a:pt x="16800" y="18799"/>
                    <a:pt x="16621" y="19061"/>
                    <a:pt x="16431" y="19299"/>
                  </a:cubicBezTo>
                  <a:cubicBezTo>
                    <a:pt x="16312" y="19430"/>
                    <a:pt x="16193" y="19549"/>
                    <a:pt x="16062" y="19668"/>
                  </a:cubicBezTo>
                  <a:cubicBezTo>
                    <a:pt x="15967" y="19740"/>
                    <a:pt x="15895" y="19811"/>
                    <a:pt x="15800" y="19871"/>
                  </a:cubicBezTo>
                  <a:cubicBezTo>
                    <a:pt x="15538" y="20097"/>
                    <a:pt x="15264" y="20323"/>
                    <a:pt x="14990" y="20549"/>
                  </a:cubicBezTo>
                  <a:cubicBezTo>
                    <a:pt x="14943" y="20573"/>
                    <a:pt x="14895" y="20621"/>
                    <a:pt x="14847" y="20645"/>
                  </a:cubicBezTo>
                  <a:lnTo>
                    <a:pt x="14586" y="20871"/>
                  </a:lnTo>
                  <a:cubicBezTo>
                    <a:pt x="14514" y="20930"/>
                    <a:pt x="14431" y="21002"/>
                    <a:pt x="14371" y="21061"/>
                  </a:cubicBezTo>
                  <a:cubicBezTo>
                    <a:pt x="14335" y="21109"/>
                    <a:pt x="14288" y="21145"/>
                    <a:pt x="14240" y="21180"/>
                  </a:cubicBezTo>
                  <a:cubicBezTo>
                    <a:pt x="14216" y="21216"/>
                    <a:pt x="14181" y="21240"/>
                    <a:pt x="14157" y="21264"/>
                  </a:cubicBezTo>
                  <a:cubicBezTo>
                    <a:pt x="14109" y="21287"/>
                    <a:pt x="14074" y="21299"/>
                    <a:pt x="14038" y="21335"/>
                  </a:cubicBezTo>
                  <a:cubicBezTo>
                    <a:pt x="14002" y="21347"/>
                    <a:pt x="13954" y="21359"/>
                    <a:pt x="13931" y="21383"/>
                  </a:cubicBezTo>
                  <a:cubicBezTo>
                    <a:pt x="13859" y="21407"/>
                    <a:pt x="13776" y="21418"/>
                    <a:pt x="13704" y="21442"/>
                  </a:cubicBezTo>
                  <a:cubicBezTo>
                    <a:pt x="13645" y="21454"/>
                    <a:pt x="13597" y="21454"/>
                    <a:pt x="13538" y="21454"/>
                  </a:cubicBezTo>
                  <a:lnTo>
                    <a:pt x="13407" y="21454"/>
                  </a:lnTo>
                  <a:cubicBezTo>
                    <a:pt x="13288" y="21442"/>
                    <a:pt x="13169" y="21442"/>
                    <a:pt x="13050" y="21407"/>
                  </a:cubicBezTo>
                  <a:lnTo>
                    <a:pt x="12990" y="21395"/>
                  </a:lnTo>
                  <a:lnTo>
                    <a:pt x="12931" y="21383"/>
                  </a:lnTo>
                  <a:cubicBezTo>
                    <a:pt x="12919" y="21383"/>
                    <a:pt x="12907" y="21359"/>
                    <a:pt x="12883" y="21359"/>
                  </a:cubicBezTo>
                  <a:lnTo>
                    <a:pt x="12859" y="21347"/>
                  </a:lnTo>
                  <a:lnTo>
                    <a:pt x="12847" y="21347"/>
                  </a:lnTo>
                  <a:cubicBezTo>
                    <a:pt x="12800" y="21335"/>
                    <a:pt x="12752" y="21323"/>
                    <a:pt x="12704" y="21287"/>
                  </a:cubicBezTo>
                  <a:cubicBezTo>
                    <a:pt x="12669" y="21276"/>
                    <a:pt x="12633" y="21264"/>
                    <a:pt x="12585" y="21228"/>
                  </a:cubicBezTo>
                  <a:lnTo>
                    <a:pt x="12550" y="21204"/>
                  </a:lnTo>
                  <a:lnTo>
                    <a:pt x="12454" y="21156"/>
                  </a:lnTo>
                  <a:cubicBezTo>
                    <a:pt x="12466" y="21109"/>
                    <a:pt x="12502" y="21061"/>
                    <a:pt x="12514" y="21026"/>
                  </a:cubicBezTo>
                  <a:cubicBezTo>
                    <a:pt x="12526" y="20978"/>
                    <a:pt x="12561" y="20930"/>
                    <a:pt x="12573" y="20906"/>
                  </a:cubicBezTo>
                  <a:lnTo>
                    <a:pt x="12609" y="20859"/>
                  </a:lnTo>
                  <a:cubicBezTo>
                    <a:pt x="12621" y="20811"/>
                    <a:pt x="12645" y="20787"/>
                    <a:pt x="12669" y="20740"/>
                  </a:cubicBezTo>
                  <a:lnTo>
                    <a:pt x="12692" y="20680"/>
                  </a:lnTo>
                  <a:cubicBezTo>
                    <a:pt x="12704" y="20645"/>
                    <a:pt x="12740" y="20609"/>
                    <a:pt x="12752" y="20573"/>
                  </a:cubicBezTo>
                  <a:lnTo>
                    <a:pt x="12847" y="20442"/>
                  </a:lnTo>
                  <a:cubicBezTo>
                    <a:pt x="12859" y="20406"/>
                    <a:pt x="12883" y="20383"/>
                    <a:pt x="12907" y="20371"/>
                  </a:cubicBezTo>
                  <a:lnTo>
                    <a:pt x="12931" y="20335"/>
                  </a:lnTo>
                  <a:cubicBezTo>
                    <a:pt x="12978" y="20275"/>
                    <a:pt x="13038" y="20216"/>
                    <a:pt x="13085" y="20156"/>
                  </a:cubicBezTo>
                  <a:lnTo>
                    <a:pt x="13109" y="20109"/>
                  </a:lnTo>
                  <a:cubicBezTo>
                    <a:pt x="13216" y="19978"/>
                    <a:pt x="13347" y="19835"/>
                    <a:pt x="13466" y="19668"/>
                  </a:cubicBezTo>
                  <a:cubicBezTo>
                    <a:pt x="13585" y="19502"/>
                    <a:pt x="13693" y="19359"/>
                    <a:pt x="13764" y="19216"/>
                  </a:cubicBezTo>
                  <a:cubicBezTo>
                    <a:pt x="13812" y="19144"/>
                    <a:pt x="13871" y="19061"/>
                    <a:pt x="13919" y="18978"/>
                  </a:cubicBezTo>
                  <a:cubicBezTo>
                    <a:pt x="13943" y="18918"/>
                    <a:pt x="13990" y="18882"/>
                    <a:pt x="14014" y="18823"/>
                  </a:cubicBezTo>
                  <a:lnTo>
                    <a:pt x="14038" y="18787"/>
                  </a:lnTo>
                  <a:cubicBezTo>
                    <a:pt x="14193" y="18537"/>
                    <a:pt x="14359" y="18263"/>
                    <a:pt x="14526" y="18001"/>
                  </a:cubicBezTo>
                  <a:lnTo>
                    <a:pt x="14526" y="17989"/>
                  </a:lnTo>
                  <a:cubicBezTo>
                    <a:pt x="14586" y="17894"/>
                    <a:pt x="14645" y="17811"/>
                    <a:pt x="14716" y="17716"/>
                  </a:cubicBezTo>
                  <a:cubicBezTo>
                    <a:pt x="14764" y="17656"/>
                    <a:pt x="14812" y="17597"/>
                    <a:pt x="14847" y="17549"/>
                  </a:cubicBezTo>
                  <a:lnTo>
                    <a:pt x="15026" y="17335"/>
                  </a:lnTo>
                  <a:cubicBezTo>
                    <a:pt x="15086" y="17251"/>
                    <a:pt x="15133" y="17180"/>
                    <a:pt x="15193" y="17108"/>
                  </a:cubicBezTo>
                  <a:cubicBezTo>
                    <a:pt x="15228" y="17061"/>
                    <a:pt x="15264" y="17001"/>
                    <a:pt x="15300" y="16954"/>
                  </a:cubicBezTo>
                  <a:lnTo>
                    <a:pt x="15407" y="16811"/>
                  </a:lnTo>
                  <a:cubicBezTo>
                    <a:pt x="15562" y="16584"/>
                    <a:pt x="15729" y="16358"/>
                    <a:pt x="15883" y="16120"/>
                  </a:cubicBezTo>
                  <a:cubicBezTo>
                    <a:pt x="15967" y="15989"/>
                    <a:pt x="16038" y="15858"/>
                    <a:pt x="16121" y="15703"/>
                  </a:cubicBezTo>
                  <a:cubicBezTo>
                    <a:pt x="16157" y="15620"/>
                    <a:pt x="16205" y="15549"/>
                    <a:pt x="16252" y="15453"/>
                  </a:cubicBezTo>
                  <a:lnTo>
                    <a:pt x="16336" y="15287"/>
                  </a:lnTo>
                  <a:cubicBezTo>
                    <a:pt x="16419" y="15144"/>
                    <a:pt x="16491" y="15013"/>
                    <a:pt x="16574" y="14858"/>
                  </a:cubicBezTo>
                  <a:cubicBezTo>
                    <a:pt x="16621" y="14787"/>
                    <a:pt x="16669" y="14691"/>
                    <a:pt x="16717" y="14620"/>
                  </a:cubicBezTo>
                  <a:cubicBezTo>
                    <a:pt x="16752" y="14549"/>
                    <a:pt x="16800" y="14453"/>
                    <a:pt x="16848" y="14394"/>
                  </a:cubicBezTo>
                  <a:lnTo>
                    <a:pt x="16848" y="14394"/>
                  </a:lnTo>
                  <a:lnTo>
                    <a:pt x="16800" y="14441"/>
                  </a:lnTo>
                  <a:cubicBezTo>
                    <a:pt x="16741" y="14501"/>
                    <a:pt x="16681" y="14560"/>
                    <a:pt x="16645" y="14620"/>
                  </a:cubicBezTo>
                  <a:cubicBezTo>
                    <a:pt x="16479" y="14799"/>
                    <a:pt x="16264" y="15037"/>
                    <a:pt x="16074" y="15287"/>
                  </a:cubicBezTo>
                  <a:cubicBezTo>
                    <a:pt x="15895" y="15513"/>
                    <a:pt x="15717" y="15763"/>
                    <a:pt x="15562" y="15989"/>
                  </a:cubicBezTo>
                  <a:cubicBezTo>
                    <a:pt x="15478" y="16120"/>
                    <a:pt x="15371" y="16263"/>
                    <a:pt x="15288" y="16394"/>
                  </a:cubicBezTo>
                  <a:cubicBezTo>
                    <a:pt x="15240" y="16454"/>
                    <a:pt x="15205" y="16501"/>
                    <a:pt x="15169" y="16561"/>
                  </a:cubicBezTo>
                  <a:cubicBezTo>
                    <a:pt x="15109" y="16632"/>
                    <a:pt x="15062" y="16704"/>
                    <a:pt x="15002" y="16775"/>
                  </a:cubicBezTo>
                  <a:lnTo>
                    <a:pt x="14931" y="16894"/>
                  </a:lnTo>
                  <a:cubicBezTo>
                    <a:pt x="14859" y="17001"/>
                    <a:pt x="14776" y="17108"/>
                    <a:pt x="14705" y="17192"/>
                  </a:cubicBezTo>
                  <a:cubicBezTo>
                    <a:pt x="14657" y="17251"/>
                    <a:pt x="14621" y="17311"/>
                    <a:pt x="14562" y="17370"/>
                  </a:cubicBezTo>
                  <a:cubicBezTo>
                    <a:pt x="14514" y="17430"/>
                    <a:pt x="14455" y="17489"/>
                    <a:pt x="14407" y="17573"/>
                  </a:cubicBezTo>
                  <a:cubicBezTo>
                    <a:pt x="14216" y="17823"/>
                    <a:pt x="14050" y="18085"/>
                    <a:pt x="13883" y="18359"/>
                  </a:cubicBezTo>
                  <a:lnTo>
                    <a:pt x="13871" y="18382"/>
                  </a:lnTo>
                  <a:cubicBezTo>
                    <a:pt x="13812" y="18489"/>
                    <a:pt x="13752" y="18585"/>
                    <a:pt x="13693" y="18680"/>
                  </a:cubicBezTo>
                  <a:cubicBezTo>
                    <a:pt x="13585" y="18859"/>
                    <a:pt x="13478" y="19037"/>
                    <a:pt x="13371" y="19204"/>
                  </a:cubicBezTo>
                  <a:cubicBezTo>
                    <a:pt x="13228" y="19394"/>
                    <a:pt x="13133" y="19549"/>
                    <a:pt x="13026" y="19680"/>
                  </a:cubicBezTo>
                  <a:cubicBezTo>
                    <a:pt x="12966" y="19740"/>
                    <a:pt x="12919" y="19811"/>
                    <a:pt x="12859" y="19871"/>
                  </a:cubicBezTo>
                  <a:cubicBezTo>
                    <a:pt x="12788" y="19954"/>
                    <a:pt x="12728" y="20037"/>
                    <a:pt x="12657" y="20133"/>
                  </a:cubicBezTo>
                  <a:cubicBezTo>
                    <a:pt x="12609" y="20192"/>
                    <a:pt x="12550" y="20264"/>
                    <a:pt x="12490" y="20335"/>
                  </a:cubicBezTo>
                  <a:cubicBezTo>
                    <a:pt x="12430" y="20406"/>
                    <a:pt x="12383" y="20490"/>
                    <a:pt x="12335" y="20561"/>
                  </a:cubicBezTo>
                  <a:cubicBezTo>
                    <a:pt x="12311" y="20609"/>
                    <a:pt x="12276" y="20645"/>
                    <a:pt x="12264" y="20692"/>
                  </a:cubicBezTo>
                  <a:lnTo>
                    <a:pt x="12240" y="20752"/>
                  </a:lnTo>
                  <a:lnTo>
                    <a:pt x="12192" y="20847"/>
                  </a:lnTo>
                  <a:lnTo>
                    <a:pt x="12180" y="20883"/>
                  </a:lnTo>
                  <a:lnTo>
                    <a:pt x="12157" y="20918"/>
                  </a:lnTo>
                  <a:cubicBezTo>
                    <a:pt x="12145" y="20942"/>
                    <a:pt x="12133" y="20966"/>
                    <a:pt x="12133" y="20990"/>
                  </a:cubicBezTo>
                  <a:lnTo>
                    <a:pt x="12097" y="21061"/>
                  </a:lnTo>
                  <a:lnTo>
                    <a:pt x="12061" y="21026"/>
                  </a:lnTo>
                  <a:cubicBezTo>
                    <a:pt x="12038" y="21002"/>
                    <a:pt x="12026" y="20978"/>
                    <a:pt x="12014" y="20966"/>
                  </a:cubicBezTo>
                  <a:cubicBezTo>
                    <a:pt x="12002" y="20930"/>
                    <a:pt x="11966" y="20883"/>
                    <a:pt x="11954" y="20859"/>
                  </a:cubicBezTo>
                  <a:cubicBezTo>
                    <a:pt x="11942" y="20823"/>
                    <a:pt x="11919" y="20787"/>
                    <a:pt x="11907" y="20752"/>
                  </a:cubicBezTo>
                  <a:cubicBezTo>
                    <a:pt x="11883" y="20680"/>
                    <a:pt x="11859" y="20585"/>
                    <a:pt x="11835" y="20514"/>
                  </a:cubicBezTo>
                  <a:cubicBezTo>
                    <a:pt x="11823" y="20394"/>
                    <a:pt x="11799" y="20264"/>
                    <a:pt x="11788" y="20133"/>
                  </a:cubicBezTo>
                  <a:cubicBezTo>
                    <a:pt x="11776" y="19894"/>
                    <a:pt x="11776" y="19632"/>
                    <a:pt x="11788" y="19382"/>
                  </a:cubicBezTo>
                  <a:cubicBezTo>
                    <a:pt x="11788" y="19323"/>
                    <a:pt x="11799" y="19263"/>
                    <a:pt x="11823" y="19192"/>
                  </a:cubicBezTo>
                  <a:lnTo>
                    <a:pt x="11835" y="19097"/>
                  </a:lnTo>
                  <a:lnTo>
                    <a:pt x="11847" y="19013"/>
                  </a:lnTo>
                  <a:cubicBezTo>
                    <a:pt x="11859" y="18978"/>
                    <a:pt x="11859" y="18942"/>
                    <a:pt x="11883" y="18906"/>
                  </a:cubicBezTo>
                  <a:cubicBezTo>
                    <a:pt x="11883" y="18894"/>
                    <a:pt x="11895" y="18882"/>
                    <a:pt x="11895" y="18847"/>
                  </a:cubicBezTo>
                  <a:lnTo>
                    <a:pt x="11907" y="18823"/>
                  </a:lnTo>
                  <a:lnTo>
                    <a:pt x="11954" y="18680"/>
                  </a:lnTo>
                  <a:cubicBezTo>
                    <a:pt x="11978" y="18620"/>
                    <a:pt x="11990" y="18561"/>
                    <a:pt x="12038" y="18489"/>
                  </a:cubicBezTo>
                  <a:cubicBezTo>
                    <a:pt x="12085" y="18418"/>
                    <a:pt x="12109" y="18359"/>
                    <a:pt x="12157" y="18299"/>
                  </a:cubicBezTo>
                  <a:cubicBezTo>
                    <a:pt x="12228" y="18180"/>
                    <a:pt x="12323" y="18073"/>
                    <a:pt x="12407" y="17966"/>
                  </a:cubicBezTo>
                  <a:cubicBezTo>
                    <a:pt x="12454" y="17906"/>
                    <a:pt x="12502" y="17847"/>
                    <a:pt x="12561" y="17811"/>
                  </a:cubicBezTo>
                  <a:cubicBezTo>
                    <a:pt x="12609" y="17763"/>
                    <a:pt x="12645" y="17704"/>
                    <a:pt x="12692" y="17656"/>
                  </a:cubicBezTo>
                  <a:cubicBezTo>
                    <a:pt x="12811" y="17525"/>
                    <a:pt x="12931" y="17370"/>
                    <a:pt x="13038" y="17239"/>
                  </a:cubicBezTo>
                  <a:cubicBezTo>
                    <a:pt x="13145" y="17108"/>
                    <a:pt x="13252" y="16989"/>
                    <a:pt x="13347" y="16858"/>
                  </a:cubicBezTo>
                  <a:cubicBezTo>
                    <a:pt x="13443" y="16739"/>
                    <a:pt x="13538" y="16632"/>
                    <a:pt x="13633" y="16513"/>
                  </a:cubicBezTo>
                  <a:cubicBezTo>
                    <a:pt x="13764" y="16358"/>
                    <a:pt x="13883" y="16203"/>
                    <a:pt x="14014" y="16049"/>
                  </a:cubicBezTo>
                  <a:cubicBezTo>
                    <a:pt x="14133" y="15918"/>
                    <a:pt x="14228" y="15811"/>
                    <a:pt x="14312" y="15727"/>
                  </a:cubicBezTo>
                  <a:lnTo>
                    <a:pt x="14538" y="15501"/>
                  </a:lnTo>
                  <a:lnTo>
                    <a:pt x="14633" y="15406"/>
                  </a:lnTo>
                  <a:cubicBezTo>
                    <a:pt x="14836" y="15203"/>
                    <a:pt x="15050" y="15013"/>
                    <a:pt x="15264" y="14810"/>
                  </a:cubicBezTo>
                  <a:lnTo>
                    <a:pt x="15359" y="14739"/>
                  </a:lnTo>
                  <a:cubicBezTo>
                    <a:pt x="15526" y="14608"/>
                    <a:pt x="15681" y="14453"/>
                    <a:pt x="15836" y="14310"/>
                  </a:cubicBezTo>
                  <a:cubicBezTo>
                    <a:pt x="15943" y="14215"/>
                    <a:pt x="16038" y="14132"/>
                    <a:pt x="16157" y="14037"/>
                  </a:cubicBezTo>
                  <a:cubicBezTo>
                    <a:pt x="16217" y="14001"/>
                    <a:pt x="16300" y="13965"/>
                    <a:pt x="16360" y="13917"/>
                  </a:cubicBezTo>
                  <a:cubicBezTo>
                    <a:pt x="16419" y="13894"/>
                    <a:pt x="16491" y="13858"/>
                    <a:pt x="16550" y="13834"/>
                  </a:cubicBezTo>
                  <a:cubicBezTo>
                    <a:pt x="16657" y="13798"/>
                    <a:pt x="16752" y="13775"/>
                    <a:pt x="16895" y="13739"/>
                  </a:cubicBezTo>
                  <a:cubicBezTo>
                    <a:pt x="17014" y="13727"/>
                    <a:pt x="17110" y="13715"/>
                    <a:pt x="17217" y="13703"/>
                  </a:cubicBezTo>
                  <a:close/>
                  <a:moveTo>
                    <a:pt x="1977" y="22299"/>
                  </a:moveTo>
                  <a:cubicBezTo>
                    <a:pt x="2072" y="22299"/>
                    <a:pt x="2167" y="22299"/>
                    <a:pt x="2310" y="22311"/>
                  </a:cubicBezTo>
                  <a:lnTo>
                    <a:pt x="2322" y="22311"/>
                  </a:lnTo>
                  <a:cubicBezTo>
                    <a:pt x="2405" y="22311"/>
                    <a:pt x="2489" y="22323"/>
                    <a:pt x="2560" y="22347"/>
                  </a:cubicBezTo>
                  <a:cubicBezTo>
                    <a:pt x="2691" y="22371"/>
                    <a:pt x="2810" y="22407"/>
                    <a:pt x="2941" y="22430"/>
                  </a:cubicBezTo>
                  <a:lnTo>
                    <a:pt x="3060" y="22466"/>
                  </a:lnTo>
                  <a:cubicBezTo>
                    <a:pt x="3215" y="22502"/>
                    <a:pt x="3394" y="22550"/>
                    <a:pt x="3572" y="22597"/>
                  </a:cubicBezTo>
                  <a:lnTo>
                    <a:pt x="3632" y="22609"/>
                  </a:lnTo>
                  <a:lnTo>
                    <a:pt x="3691" y="22621"/>
                  </a:lnTo>
                  <a:cubicBezTo>
                    <a:pt x="3703" y="22621"/>
                    <a:pt x="3727" y="22645"/>
                    <a:pt x="3751" y="22645"/>
                  </a:cubicBezTo>
                  <a:cubicBezTo>
                    <a:pt x="3846" y="22669"/>
                    <a:pt x="3929" y="22716"/>
                    <a:pt x="4025" y="22764"/>
                  </a:cubicBezTo>
                  <a:lnTo>
                    <a:pt x="4037" y="22764"/>
                  </a:lnTo>
                  <a:cubicBezTo>
                    <a:pt x="4120" y="22800"/>
                    <a:pt x="4191" y="22847"/>
                    <a:pt x="4287" y="22907"/>
                  </a:cubicBezTo>
                  <a:cubicBezTo>
                    <a:pt x="4334" y="22942"/>
                    <a:pt x="4370" y="22954"/>
                    <a:pt x="4418" y="22978"/>
                  </a:cubicBezTo>
                  <a:cubicBezTo>
                    <a:pt x="4525" y="23038"/>
                    <a:pt x="4644" y="23121"/>
                    <a:pt x="4751" y="23181"/>
                  </a:cubicBezTo>
                  <a:cubicBezTo>
                    <a:pt x="4918" y="23264"/>
                    <a:pt x="5096" y="23359"/>
                    <a:pt x="5227" y="23431"/>
                  </a:cubicBezTo>
                  <a:cubicBezTo>
                    <a:pt x="5346" y="23490"/>
                    <a:pt x="5477" y="23562"/>
                    <a:pt x="5596" y="23621"/>
                  </a:cubicBezTo>
                  <a:lnTo>
                    <a:pt x="5703" y="23681"/>
                  </a:lnTo>
                  <a:cubicBezTo>
                    <a:pt x="5846" y="23752"/>
                    <a:pt x="5989" y="23847"/>
                    <a:pt x="6132" y="23931"/>
                  </a:cubicBezTo>
                  <a:cubicBezTo>
                    <a:pt x="6299" y="24050"/>
                    <a:pt x="6477" y="24169"/>
                    <a:pt x="6644" y="24288"/>
                  </a:cubicBezTo>
                  <a:cubicBezTo>
                    <a:pt x="6787" y="24407"/>
                    <a:pt x="6954" y="24526"/>
                    <a:pt x="7096" y="24669"/>
                  </a:cubicBezTo>
                  <a:cubicBezTo>
                    <a:pt x="7251" y="24800"/>
                    <a:pt x="7370" y="24919"/>
                    <a:pt x="7477" y="25026"/>
                  </a:cubicBezTo>
                  <a:lnTo>
                    <a:pt x="7656" y="25240"/>
                  </a:lnTo>
                  <a:cubicBezTo>
                    <a:pt x="7739" y="25383"/>
                    <a:pt x="7811" y="25514"/>
                    <a:pt x="7894" y="25681"/>
                  </a:cubicBezTo>
                  <a:cubicBezTo>
                    <a:pt x="8013" y="25919"/>
                    <a:pt x="8144" y="26193"/>
                    <a:pt x="8251" y="26479"/>
                  </a:cubicBezTo>
                  <a:cubicBezTo>
                    <a:pt x="8275" y="26574"/>
                    <a:pt x="8287" y="26645"/>
                    <a:pt x="8323" y="26717"/>
                  </a:cubicBezTo>
                  <a:cubicBezTo>
                    <a:pt x="8335" y="26764"/>
                    <a:pt x="8335" y="26812"/>
                    <a:pt x="8335" y="26848"/>
                  </a:cubicBezTo>
                  <a:lnTo>
                    <a:pt x="8335" y="27014"/>
                  </a:lnTo>
                  <a:cubicBezTo>
                    <a:pt x="8335" y="27050"/>
                    <a:pt x="8335" y="27062"/>
                    <a:pt x="8323" y="27086"/>
                  </a:cubicBezTo>
                  <a:cubicBezTo>
                    <a:pt x="8287" y="27110"/>
                    <a:pt x="8263" y="27110"/>
                    <a:pt x="8228" y="27121"/>
                  </a:cubicBezTo>
                  <a:lnTo>
                    <a:pt x="8204" y="27110"/>
                  </a:lnTo>
                  <a:cubicBezTo>
                    <a:pt x="8144" y="27062"/>
                    <a:pt x="8085" y="27038"/>
                    <a:pt x="8025" y="26991"/>
                  </a:cubicBezTo>
                  <a:cubicBezTo>
                    <a:pt x="7918" y="26919"/>
                    <a:pt x="7811" y="26848"/>
                    <a:pt x="7728" y="26776"/>
                  </a:cubicBezTo>
                  <a:cubicBezTo>
                    <a:pt x="7608" y="26693"/>
                    <a:pt x="7489" y="26598"/>
                    <a:pt x="7370" y="26490"/>
                  </a:cubicBezTo>
                  <a:lnTo>
                    <a:pt x="7263" y="26407"/>
                  </a:lnTo>
                  <a:cubicBezTo>
                    <a:pt x="7180" y="26336"/>
                    <a:pt x="7085" y="26252"/>
                    <a:pt x="7013" y="26181"/>
                  </a:cubicBezTo>
                  <a:cubicBezTo>
                    <a:pt x="6858" y="26062"/>
                    <a:pt x="6727" y="25955"/>
                    <a:pt x="6608" y="25871"/>
                  </a:cubicBezTo>
                  <a:cubicBezTo>
                    <a:pt x="6549" y="25824"/>
                    <a:pt x="6501" y="25800"/>
                    <a:pt x="6442" y="25752"/>
                  </a:cubicBezTo>
                  <a:lnTo>
                    <a:pt x="6406" y="25728"/>
                  </a:lnTo>
                  <a:cubicBezTo>
                    <a:pt x="6358" y="25693"/>
                    <a:pt x="6311" y="25645"/>
                    <a:pt x="6251" y="25621"/>
                  </a:cubicBezTo>
                  <a:cubicBezTo>
                    <a:pt x="6227" y="25609"/>
                    <a:pt x="6204" y="25586"/>
                    <a:pt x="6180" y="25574"/>
                  </a:cubicBezTo>
                  <a:cubicBezTo>
                    <a:pt x="6132" y="25550"/>
                    <a:pt x="6073" y="25514"/>
                    <a:pt x="6025" y="25467"/>
                  </a:cubicBezTo>
                  <a:lnTo>
                    <a:pt x="5823" y="25336"/>
                  </a:lnTo>
                  <a:cubicBezTo>
                    <a:pt x="5727" y="25288"/>
                    <a:pt x="5656" y="25228"/>
                    <a:pt x="5572" y="25181"/>
                  </a:cubicBezTo>
                  <a:cubicBezTo>
                    <a:pt x="5525" y="25157"/>
                    <a:pt x="5477" y="25145"/>
                    <a:pt x="5453" y="25109"/>
                  </a:cubicBezTo>
                  <a:lnTo>
                    <a:pt x="5311" y="25038"/>
                  </a:lnTo>
                  <a:cubicBezTo>
                    <a:pt x="5096" y="24907"/>
                    <a:pt x="4858" y="24764"/>
                    <a:pt x="4632" y="24657"/>
                  </a:cubicBezTo>
                  <a:cubicBezTo>
                    <a:pt x="4501" y="24574"/>
                    <a:pt x="4346" y="24502"/>
                    <a:pt x="4179" y="24431"/>
                  </a:cubicBezTo>
                  <a:cubicBezTo>
                    <a:pt x="4037" y="24359"/>
                    <a:pt x="3882" y="24312"/>
                    <a:pt x="3751" y="24252"/>
                  </a:cubicBezTo>
                  <a:cubicBezTo>
                    <a:pt x="3691" y="24240"/>
                    <a:pt x="3644" y="24204"/>
                    <a:pt x="3584" y="24193"/>
                  </a:cubicBezTo>
                  <a:cubicBezTo>
                    <a:pt x="3501" y="24157"/>
                    <a:pt x="3406" y="24133"/>
                    <a:pt x="3334" y="24097"/>
                  </a:cubicBezTo>
                  <a:cubicBezTo>
                    <a:pt x="3191" y="24038"/>
                    <a:pt x="3036" y="23978"/>
                    <a:pt x="2905" y="23919"/>
                  </a:cubicBezTo>
                  <a:lnTo>
                    <a:pt x="2858" y="23907"/>
                  </a:lnTo>
                  <a:cubicBezTo>
                    <a:pt x="2727" y="23847"/>
                    <a:pt x="2596" y="23800"/>
                    <a:pt x="2453" y="23764"/>
                  </a:cubicBezTo>
                  <a:lnTo>
                    <a:pt x="2334" y="23716"/>
                  </a:lnTo>
                  <a:lnTo>
                    <a:pt x="2215" y="23669"/>
                  </a:lnTo>
                  <a:lnTo>
                    <a:pt x="2191" y="23657"/>
                  </a:lnTo>
                  <a:cubicBezTo>
                    <a:pt x="2132" y="23645"/>
                    <a:pt x="2072" y="23609"/>
                    <a:pt x="2013" y="23585"/>
                  </a:cubicBezTo>
                  <a:lnTo>
                    <a:pt x="2001" y="23585"/>
                  </a:lnTo>
                  <a:lnTo>
                    <a:pt x="1548" y="23407"/>
                  </a:lnTo>
                  <a:cubicBezTo>
                    <a:pt x="1477" y="23371"/>
                    <a:pt x="1381" y="23359"/>
                    <a:pt x="1310" y="23323"/>
                  </a:cubicBezTo>
                  <a:cubicBezTo>
                    <a:pt x="1239" y="23312"/>
                    <a:pt x="1179" y="23288"/>
                    <a:pt x="1108" y="23264"/>
                  </a:cubicBezTo>
                  <a:lnTo>
                    <a:pt x="1108" y="23264"/>
                  </a:lnTo>
                  <a:cubicBezTo>
                    <a:pt x="1298" y="23466"/>
                    <a:pt x="1489" y="23609"/>
                    <a:pt x="1667" y="23716"/>
                  </a:cubicBezTo>
                  <a:cubicBezTo>
                    <a:pt x="1846" y="23823"/>
                    <a:pt x="2036" y="23895"/>
                    <a:pt x="2215" y="23966"/>
                  </a:cubicBezTo>
                  <a:lnTo>
                    <a:pt x="2322" y="24014"/>
                  </a:lnTo>
                  <a:cubicBezTo>
                    <a:pt x="2441" y="24062"/>
                    <a:pt x="2572" y="24121"/>
                    <a:pt x="2691" y="24169"/>
                  </a:cubicBezTo>
                  <a:lnTo>
                    <a:pt x="2751" y="24204"/>
                  </a:lnTo>
                  <a:cubicBezTo>
                    <a:pt x="2894" y="24264"/>
                    <a:pt x="3036" y="24335"/>
                    <a:pt x="3191" y="24395"/>
                  </a:cubicBezTo>
                  <a:cubicBezTo>
                    <a:pt x="3275" y="24431"/>
                    <a:pt x="3370" y="24466"/>
                    <a:pt x="3441" y="24502"/>
                  </a:cubicBezTo>
                  <a:cubicBezTo>
                    <a:pt x="3489" y="24514"/>
                    <a:pt x="3548" y="24550"/>
                    <a:pt x="3584" y="24562"/>
                  </a:cubicBezTo>
                  <a:cubicBezTo>
                    <a:pt x="3739" y="24621"/>
                    <a:pt x="3870" y="24681"/>
                    <a:pt x="4037" y="24752"/>
                  </a:cubicBezTo>
                  <a:cubicBezTo>
                    <a:pt x="4179" y="24835"/>
                    <a:pt x="4334" y="24907"/>
                    <a:pt x="4477" y="24990"/>
                  </a:cubicBezTo>
                  <a:cubicBezTo>
                    <a:pt x="4632" y="25062"/>
                    <a:pt x="4763" y="25157"/>
                    <a:pt x="4918" y="25228"/>
                  </a:cubicBezTo>
                  <a:cubicBezTo>
                    <a:pt x="5037" y="25300"/>
                    <a:pt x="5156" y="25359"/>
                    <a:pt x="5287" y="25443"/>
                  </a:cubicBezTo>
                  <a:lnTo>
                    <a:pt x="5394" y="25502"/>
                  </a:lnTo>
                  <a:cubicBezTo>
                    <a:pt x="5477" y="25562"/>
                    <a:pt x="5584" y="25609"/>
                    <a:pt x="5668" y="25657"/>
                  </a:cubicBezTo>
                  <a:lnTo>
                    <a:pt x="5715" y="25693"/>
                  </a:lnTo>
                  <a:cubicBezTo>
                    <a:pt x="5763" y="25728"/>
                    <a:pt x="5823" y="25752"/>
                    <a:pt x="5870" y="25776"/>
                  </a:cubicBezTo>
                  <a:lnTo>
                    <a:pt x="6084" y="25919"/>
                  </a:lnTo>
                  <a:lnTo>
                    <a:pt x="6120" y="25943"/>
                  </a:lnTo>
                  <a:cubicBezTo>
                    <a:pt x="6227" y="26026"/>
                    <a:pt x="6311" y="26086"/>
                    <a:pt x="6418" y="26157"/>
                  </a:cubicBezTo>
                  <a:cubicBezTo>
                    <a:pt x="6549" y="26240"/>
                    <a:pt x="6668" y="26348"/>
                    <a:pt x="6787" y="26443"/>
                  </a:cubicBezTo>
                  <a:cubicBezTo>
                    <a:pt x="6846" y="26479"/>
                    <a:pt x="6906" y="26526"/>
                    <a:pt x="6977" y="26586"/>
                  </a:cubicBezTo>
                  <a:cubicBezTo>
                    <a:pt x="7037" y="26633"/>
                    <a:pt x="7096" y="26681"/>
                    <a:pt x="7180" y="26740"/>
                  </a:cubicBezTo>
                  <a:cubicBezTo>
                    <a:pt x="7311" y="26836"/>
                    <a:pt x="7454" y="26931"/>
                    <a:pt x="7561" y="27002"/>
                  </a:cubicBezTo>
                  <a:cubicBezTo>
                    <a:pt x="7656" y="27062"/>
                    <a:pt x="7739" y="27121"/>
                    <a:pt x="7847" y="27169"/>
                  </a:cubicBezTo>
                  <a:lnTo>
                    <a:pt x="7930" y="27229"/>
                  </a:lnTo>
                  <a:lnTo>
                    <a:pt x="7966" y="27276"/>
                  </a:lnTo>
                  <a:cubicBezTo>
                    <a:pt x="7811" y="27348"/>
                    <a:pt x="7692" y="27431"/>
                    <a:pt x="7573" y="27526"/>
                  </a:cubicBezTo>
                  <a:cubicBezTo>
                    <a:pt x="7489" y="27598"/>
                    <a:pt x="7394" y="27669"/>
                    <a:pt x="7323" y="27764"/>
                  </a:cubicBezTo>
                  <a:lnTo>
                    <a:pt x="7204" y="27883"/>
                  </a:lnTo>
                  <a:cubicBezTo>
                    <a:pt x="7180" y="27907"/>
                    <a:pt x="7132" y="27943"/>
                    <a:pt x="7096" y="27967"/>
                  </a:cubicBezTo>
                  <a:lnTo>
                    <a:pt x="7013" y="28014"/>
                  </a:lnTo>
                  <a:cubicBezTo>
                    <a:pt x="6918" y="28062"/>
                    <a:pt x="6835" y="28086"/>
                    <a:pt x="6727" y="28134"/>
                  </a:cubicBezTo>
                  <a:cubicBezTo>
                    <a:pt x="6680" y="28145"/>
                    <a:pt x="6656" y="28157"/>
                    <a:pt x="6608" y="28157"/>
                  </a:cubicBezTo>
                  <a:cubicBezTo>
                    <a:pt x="6585" y="28157"/>
                    <a:pt x="6549" y="28181"/>
                    <a:pt x="6537" y="28181"/>
                  </a:cubicBezTo>
                  <a:lnTo>
                    <a:pt x="6323" y="28181"/>
                  </a:lnTo>
                  <a:cubicBezTo>
                    <a:pt x="6061" y="28145"/>
                    <a:pt x="5823" y="28122"/>
                    <a:pt x="5608" y="28086"/>
                  </a:cubicBezTo>
                  <a:cubicBezTo>
                    <a:pt x="5418" y="28038"/>
                    <a:pt x="5227" y="27979"/>
                    <a:pt x="4989" y="27907"/>
                  </a:cubicBezTo>
                  <a:lnTo>
                    <a:pt x="4930" y="27895"/>
                  </a:lnTo>
                  <a:cubicBezTo>
                    <a:pt x="4870" y="27883"/>
                    <a:pt x="4810" y="27848"/>
                    <a:pt x="4751" y="27824"/>
                  </a:cubicBezTo>
                  <a:cubicBezTo>
                    <a:pt x="4465" y="27705"/>
                    <a:pt x="4179" y="27562"/>
                    <a:pt x="3918" y="27431"/>
                  </a:cubicBezTo>
                  <a:lnTo>
                    <a:pt x="3810" y="27395"/>
                  </a:lnTo>
                  <a:cubicBezTo>
                    <a:pt x="3489" y="27229"/>
                    <a:pt x="3144" y="27062"/>
                    <a:pt x="2810" y="26895"/>
                  </a:cubicBezTo>
                  <a:lnTo>
                    <a:pt x="2798" y="26895"/>
                  </a:lnTo>
                  <a:cubicBezTo>
                    <a:pt x="2572" y="26800"/>
                    <a:pt x="2370" y="26681"/>
                    <a:pt x="2143" y="26574"/>
                  </a:cubicBezTo>
                  <a:lnTo>
                    <a:pt x="1846" y="26419"/>
                  </a:lnTo>
                  <a:cubicBezTo>
                    <a:pt x="1786" y="26395"/>
                    <a:pt x="1727" y="26359"/>
                    <a:pt x="1667" y="26324"/>
                  </a:cubicBezTo>
                  <a:lnTo>
                    <a:pt x="1584" y="26276"/>
                  </a:lnTo>
                  <a:cubicBezTo>
                    <a:pt x="1465" y="26217"/>
                    <a:pt x="1346" y="26145"/>
                    <a:pt x="1203" y="26050"/>
                  </a:cubicBezTo>
                  <a:cubicBezTo>
                    <a:pt x="1143" y="26002"/>
                    <a:pt x="1108" y="25978"/>
                    <a:pt x="1060" y="25943"/>
                  </a:cubicBezTo>
                  <a:lnTo>
                    <a:pt x="1000" y="25883"/>
                  </a:lnTo>
                  <a:cubicBezTo>
                    <a:pt x="953" y="25848"/>
                    <a:pt x="929" y="25800"/>
                    <a:pt x="893" y="25752"/>
                  </a:cubicBezTo>
                  <a:cubicBezTo>
                    <a:pt x="834" y="25645"/>
                    <a:pt x="774" y="25538"/>
                    <a:pt x="715" y="25455"/>
                  </a:cubicBezTo>
                  <a:cubicBezTo>
                    <a:pt x="667" y="25347"/>
                    <a:pt x="631" y="25240"/>
                    <a:pt x="584" y="25157"/>
                  </a:cubicBezTo>
                  <a:lnTo>
                    <a:pt x="489" y="24931"/>
                  </a:lnTo>
                  <a:lnTo>
                    <a:pt x="477" y="24883"/>
                  </a:lnTo>
                  <a:cubicBezTo>
                    <a:pt x="453" y="24812"/>
                    <a:pt x="417" y="24728"/>
                    <a:pt x="405" y="24657"/>
                  </a:cubicBezTo>
                  <a:cubicBezTo>
                    <a:pt x="393" y="24585"/>
                    <a:pt x="369" y="24514"/>
                    <a:pt x="358" y="24454"/>
                  </a:cubicBezTo>
                  <a:lnTo>
                    <a:pt x="358" y="24443"/>
                  </a:lnTo>
                  <a:lnTo>
                    <a:pt x="358" y="24419"/>
                  </a:lnTo>
                  <a:cubicBezTo>
                    <a:pt x="358" y="24383"/>
                    <a:pt x="346" y="24359"/>
                    <a:pt x="346" y="24324"/>
                  </a:cubicBezTo>
                  <a:lnTo>
                    <a:pt x="334" y="24204"/>
                  </a:lnTo>
                  <a:lnTo>
                    <a:pt x="334" y="24002"/>
                  </a:lnTo>
                  <a:lnTo>
                    <a:pt x="334" y="23823"/>
                  </a:lnTo>
                  <a:lnTo>
                    <a:pt x="334" y="23776"/>
                  </a:lnTo>
                  <a:cubicBezTo>
                    <a:pt x="334" y="23740"/>
                    <a:pt x="334" y="23716"/>
                    <a:pt x="346" y="23681"/>
                  </a:cubicBezTo>
                  <a:lnTo>
                    <a:pt x="358" y="23585"/>
                  </a:lnTo>
                  <a:cubicBezTo>
                    <a:pt x="369" y="23538"/>
                    <a:pt x="393" y="23478"/>
                    <a:pt x="405" y="23431"/>
                  </a:cubicBezTo>
                  <a:cubicBezTo>
                    <a:pt x="417" y="23383"/>
                    <a:pt x="429" y="23347"/>
                    <a:pt x="453" y="23288"/>
                  </a:cubicBezTo>
                  <a:cubicBezTo>
                    <a:pt x="489" y="23181"/>
                    <a:pt x="524" y="23085"/>
                    <a:pt x="572" y="23002"/>
                  </a:cubicBezTo>
                  <a:cubicBezTo>
                    <a:pt x="608" y="22931"/>
                    <a:pt x="643" y="22847"/>
                    <a:pt x="679" y="22776"/>
                  </a:cubicBezTo>
                  <a:cubicBezTo>
                    <a:pt x="715" y="22752"/>
                    <a:pt x="727" y="22704"/>
                    <a:pt x="762" y="22669"/>
                  </a:cubicBezTo>
                  <a:cubicBezTo>
                    <a:pt x="774" y="22657"/>
                    <a:pt x="786" y="22633"/>
                    <a:pt x="822" y="22609"/>
                  </a:cubicBezTo>
                  <a:cubicBezTo>
                    <a:pt x="846" y="22597"/>
                    <a:pt x="870" y="22573"/>
                    <a:pt x="893" y="22550"/>
                  </a:cubicBezTo>
                  <a:cubicBezTo>
                    <a:pt x="941" y="22526"/>
                    <a:pt x="965" y="22502"/>
                    <a:pt x="1012" y="22490"/>
                  </a:cubicBezTo>
                  <a:cubicBezTo>
                    <a:pt x="1060" y="22478"/>
                    <a:pt x="1096" y="22466"/>
                    <a:pt x="1143" y="22430"/>
                  </a:cubicBezTo>
                  <a:cubicBezTo>
                    <a:pt x="1286" y="22383"/>
                    <a:pt x="1405" y="22359"/>
                    <a:pt x="1524" y="22347"/>
                  </a:cubicBezTo>
                  <a:cubicBezTo>
                    <a:pt x="1620" y="22323"/>
                    <a:pt x="1727" y="22311"/>
                    <a:pt x="1822" y="22299"/>
                  </a:cubicBezTo>
                  <a:close/>
                  <a:moveTo>
                    <a:pt x="18848" y="21537"/>
                  </a:moveTo>
                  <a:cubicBezTo>
                    <a:pt x="18860" y="21537"/>
                    <a:pt x="18860" y="21537"/>
                    <a:pt x="18872" y="21549"/>
                  </a:cubicBezTo>
                  <a:cubicBezTo>
                    <a:pt x="18884" y="21549"/>
                    <a:pt x="18907" y="21573"/>
                    <a:pt x="18919" y="21573"/>
                  </a:cubicBezTo>
                  <a:cubicBezTo>
                    <a:pt x="18931" y="21585"/>
                    <a:pt x="18943" y="21585"/>
                    <a:pt x="18967" y="21597"/>
                  </a:cubicBezTo>
                  <a:lnTo>
                    <a:pt x="19003" y="21645"/>
                  </a:lnTo>
                  <a:cubicBezTo>
                    <a:pt x="19027" y="21657"/>
                    <a:pt x="19038" y="21692"/>
                    <a:pt x="19050" y="21704"/>
                  </a:cubicBezTo>
                  <a:cubicBezTo>
                    <a:pt x="19086" y="21752"/>
                    <a:pt x="19098" y="21776"/>
                    <a:pt x="19122" y="21823"/>
                  </a:cubicBezTo>
                  <a:cubicBezTo>
                    <a:pt x="19158" y="21895"/>
                    <a:pt x="19205" y="21966"/>
                    <a:pt x="19229" y="22061"/>
                  </a:cubicBezTo>
                  <a:cubicBezTo>
                    <a:pt x="19265" y="22145"/>
                    <a:pt x="19277" y="22240"/>
                    <a:pt x="19300" y="22323"/>
                  </a:cubicBezTo>
                  <a:lnTo>
                    <a:pt x="19348" y="22645"/>
                  </a:lnTo>
                  <a:lnTo>
                    <a:pt x="19348" y="22657"/>
                  </a:lnTo>
                  <a:lnTo>
                    <a:pt x="19348" y="22788"/>
                  </a:lnTo>
                  <a:cubicBezTo>
                    <a:pt x="19336" y="23002"/>
                    <a:pt x="19336" y="23228"/>
                    <a:pt x="19324" y="23442"/>
                  </a:cubicBezTo>
                  <a:lnTo>
                    <a:pt x="19324" y="23478"/>
                  </a:lnTo>
                  <a:cubicBezTo>
                    <a:pt x="19324" y="23538"/>
                    <a:pt x="19300" y="23597"/>
                    <a:pt x="19288" y="23669"/>
                  </a:cubicBezTo>
                  <a:lnTo>
                    <a:pt x="19288" y="23681"/>
                  </a:lnTo>
                  <a:lnTo>
                    <a:pt x="19288" y="23716"/>
                  </a:lnTo>
                  <a:lnTo>
                    <a:pt x="19241" y="23895"/>
                  </a:lnTo>
                  <a:cubicBezTo>
                    <a:pt x="19229" y="23954"/>
                    <a:pt x="19217" y="24014"/>
                    <a:pt x="19205" y="24062"/>
                  </a:cubicBezTo>
                  <a:lnTo>
                    <a:pt x="19205" y="24074"/>
                  </a:lnTo>
                  <a:cubicBezTo>
                    <a:pt x="19181" y="24109"/>
                    <a:pt x="19158" y="24169"/>
                    <a:pt x="19146" y="24216"/>
                  </a:cubicBezTo>
                  <a:cubicBezTo>
                    <a:pt x="19122" y="24264"/>
                    <a:pt x="19098" y="24312"/>
                    <a:pt x="19086" y="24335"/>
                  </a:cubicBezTo>
                  <a:cubicBezTo>
                    <a:pt x="19003" y="24490"/>
                    <a:pt x="18919" y="24621"/>
                    <a:pt x="18848" y="24752"/>
                  </a:cubicBezTo>
                  <a:cubicBezTo>
                    <a:pt x="18765" y="24871"/>
                    <a:pt x="18693" y="25002"/>
                    <a:pt x="18622" y="25145"/>
                  </a:cubicBezTo>
                  <a:cubicBezTo>
                    <a:pt x="18574" y="25216"/>
                    <a:pt x="18526" y="25288"/>
                    <a:pt x="18503" y="25383"/>
                  </a:cubicBezTo>
                  <a:cubicBezTo>
                    <a:pt x="18407" y="25562"/>
                    <a:pt x="18312" y="25740"/>
                    <a:pt x="18205" y="25895"/>
                  </a:cubicBezTo>
                  <a:lnTo>
                    <a:pt x="18193" y="25919"/>
                  </a:lnTo>
                  <a:lnTo>
                    <a:pt x="18169" y="25931"/>
                  </a:lnTo>
                  <a:lnTo>
                    <a:pt x="18157" y="25943"/>
                  </a:lnTo>
                  <a:cubicBezTo>
                    <a:pt x="18145" y="25955"/>
                    <a:pt x="18145" y="25955"/>
                    <a:pt x="18145" y="25978"/>
                  </a:cubicBezTo>
                  <a:lnTo>
                    <a:pt x="18134" y="25990"/>
                  </a:lnTo>
                  <a:cubicBezTo>
                    <a:pt x="18050" y="26109"/>
                    <a:pt x="17967" y="26217"/>
                    <a:pt x="17895" y="26300"/>
                  </a:cubicBezTo>
                  <a:cubicBezTo>
                    <a:pt x="17788" y="26407"/>
                    <a:pt x="17681" y="26526"/>
                    <a:pt x="17562" y="26657"/>
                  </a:cubicBezTo>
                  <a:lnTo>
                    <a:pt x="17431" y="26788"/>
                  </a:lnTo>
                  <a:lnTo>
                    <a:pt x="17217" y="27002"/>
                  </a:lnTo>
                  <a:cubicBezTo>
                    <a:pt x="17098" y="27133"/>
                    <a:pt x="16979" y="27252"/>
                    <a:pt x="16883" y="27383"/>
                  </a:cubicBezTo>
                  <a:cubicBezTo>
                    <a:pt x="16776" y="27526"/>
                    <a:pt x="16669" y="27657"/>
                    <a:pt x="16562" y="27800"/>
                  </a:cubicBezTo>
                  <a:lnTo>
                    <a:pt x="16431" y="27979"/>
                  </a:lnTo>
                  <a:cubicBezTo>
                    <a:pt x="16383" y="28062"/>
                    <a:pt x="16324" y="28134"/>
                    <a:pt x="16288" y="28193"/>
                  </a:cubicBezTo>
                  <a:cubicBezTo>
                    <a:pt x="16181" y="28336"/>
                    <a:pt x="16074" y="28455"/>
                    <a:pt x="15967" y="28574"/>
                  </a:cubicBezTo>
                  <a:cubicBezTo>
                    <a:pt x="15883" y="28681"/>
                    <a:pt x="15788" y="28753"/>
                    <a:pt x="15717" y="28848"/>
                  </a:cubicBezTo>
                  <a:cubicBezTo>
                    <a:pt x="15669" y="28872"/>
                    <a:pt x="15645" y="28919"/>
                    <a:pt x="15598" y="28955"/>
                  </a:cubicBezTo>
                  <a:cubicBezTo>
                    <a:pt x="15574" y="28979"/>
                    <a:pt x="15538" y="28991"/>
                    <a:pt x="15514" y="29015"/>
                  </a:cubicBezTo>
                  <a:lnTo>
                    <a:pt x="15490" y="29026"/>
                  </a:lnTo>
                  <a:cubicBezTo>
                    <a:pt x="15431" y="29050"/>
                    <a:pt x="15395" y="29086"/>
                    <a:pt x="15336" y="29110"/>
                  </a:cubicBezTo>
                  <a:cubicBezTo>
                    <a:pt x="15276" y="29146"/>
                    <a:pt x="15228" y="29157"/>
                    <a:pt x="15169" y="29193"/>
                  </a:cubicBezTo>
                  <a:cubicBezTo>
                    <a:pt x="15121" y="29205"/>
                    <a:pt x="15062" y="29217"/>
                    <a:pt x="15014" y="29229"/>
                  </a:cubicBezTo>
                  <a:cubicBezTo>
                    <a:pt x="14978" y="29253"/>
                    <a:pt x="14931" y="29265"/>
                    <a:pt x="14871" y="29265"/>
                  </a:cubicBezTo>
                  <a:cubicBezTo>
                    <a:pt x="14764" y="29277"/>
                    <a:pt x="14645" y="29288"/>
                    <a:pt x="14538" y="29312"/>
                  </a:cubicBezTo>
                  <a:cubicBezTo>
                    <a:pt x="14466" y="29312"/>
                    <a:pt x="14395" y="29324"/>
                    <a:pt x="14300" y="29324"/>
                  </a:cubicBezTo>
                  <a:lnTo>
                    <a:pt x="14240" y="29324"/>
                  </a:lnTo>
                  <a:cubicBezTo>
                    <a:pt x="14216" y="29324"/>
                    <a:pt x="14169" y="29324"/>
                    <a:pt x="14145" y="29312"/>
                  </a:cubicBezTo>
                  <a:cubicBezTo>
                    <a:pt x="14109" y="29312"/>
                    <a:pt x="14097" y="29288"/>
                    <a:pt x="14062" y="29288"/>
                  </a:cubicBezTo>
                  <a:cubicBezTo>
                    <a:pt x="14026" y="29277"/>
                    <a:pt x="13978" y="29265"/>
                    <a:pt x="13931" y="29229"/>
                  </a:cubicBezTo>
                  <a:lnTo>
                    <a:pt x="13847" y="29193"/>
                  </a:lnTo>
                  <a:cubicBezTo>
                    <a:pt x="13800" y="29157"/>
                    <a:pt x="13752" y="29134"/>
                    <a:pt x="13704" y="29086"/>
                  </a:cubicBezTo>
                  <a:cubicBezTo>
                    <a:pt x="13681" y="29074"/>
                    <a:pt x="13645" y="29038"/>
                    <a:pt x="13633" y="29026"/>
                  </a:cubicBezTo>
                  <a:cubicBezTo>
                    <a:pt x="13585" y="28991"/>
                    <a:pt x="13562" y="28967"/>
                    <a:pt x="13514" y="28931"/>
                  </a:cubicBezTo>
                  <a:cubicBezTo>
                    <a:pt x="13585" y="28800"/>
                    <a:pt x="13681" y="28669"/>
                    <a:pt x="13752" y="28550"/>
                  </a:cubicBezTo>
                  <a:cubicBezTo>
                    <a:pt x="13800" y="28479"/>
                    <a:pt x="13847" y="28395"/>
                    <a:pt x="13883" y="28312"/>
                  </a:cubicBezTo>
                  <a:lnTo>
                    <a:pt x="14026" y="28086"/>
                  </a:lnTo>
                  <a:cubicBezTo>
                    <a:pt x="14121" y="27919"/>
                    <a:pt x="14216" y="27764"/>
                    <a:pt x="14324" y="27610"/>
                  </a:cubicBezTo>
                  <a:cubicBezTo>
                    <a:pt x="14395" y="27502"/>
                    <a:pt x="14466" y="27407"/>
                    <a:pt x="14538" y="27312"/>
                  </a:cubicBezTo>
                  <a:cubicBezTo>
                    <a:pt x="14597" y="27241"/>
                    <a:pt x="14657" y="27181"/>
                    <a:pt x="14716" y="27110"/>
                  </a:cubicBezTo>
                  <a:lnTo>
                    <a:pt x="14776" y="27050"/>
                  </a:lnTo>
                  <a:cubicBezTo>
                    <a:pt x="14800" y="27026"/>
                    <a:pt x="14812" y="27002"/>
                    <a:pt x="14836" y="26991"/>
                  </a:cubicBezTo>
                  <a:cubicBezTo>
                    <a:pt x="14931" y="26895"/>
                    <a:pt x="15002" y="26812"/>
                    <a:pt x="15097" y="26705"/>
                  </a:cubicBezTo>
                  <a:cubicBezTo>
                    <a:pt x="15348" y="26431"/>
                    <a:pt x="15598" y="26169"/>
                    <a:pt x="15836" y="25871"/>
                  </a:cubicBezTo>
                  <a:cubicBezTo>
                    <a:pt x="15943" y="25752"/>
                    <a:pt x="16050" y="25621"/>
                    <a:pt x="16145" y="25478"/>
                  </a:cubicBezTo>
                  <a:cubicBezTo>
                    <a:pt x="16264" y="25336"/>
                    <a:pt x="16407" y="25169"/>
                    <a:pt x="16538" y="25026"/>
                  </a:cubicBezTo>
                  <a:cubicBezTo>
                    <a:pt x="16717" y="24824"/>
                    <a:pt x="16895" y="24633"/>
                    <a:pt x="17086" y="24454"/>
                  </a:cubicBezTo>
                  <a:lnTo>
                    <a:pt x="17098" y="24443"/>
                  </a:lnTo>
                  <a:cubicBezTo>
                    <a:pt x="17193" y="24347"/>
                    <a:pt x="17300" y="24264"/>
                    <a:pt x="17383" y="24169"/>
                  </a:cubicBezTo>
                  <a:cubicBezTo>
                    <a:pt x="17479" y="24085"/>
                    <a:pt x="17574" y="23978"/>
                    <a:pt x="17681" y="23847"/>
                  </a:cubicBezTo>
                  <a:lnTo>
                    <a:pt x="17693" y="23835"/>
                  </a:lnTo>
                  <a:lnTo>
                    <a:pt x="18015" y="23478"/>
                  </a:lnTo>
                  <a:cubicBezTo>
                    <a:pt x="18110" y="23359"/>
                    <a:pt x="18217" y="23216"/>
                    <a:pt x="18312" y="23073"/>
                  </a:cubicBezTo>
                  <a:cubicBezTo>
                    <a:pt x="18396" y="22942"/>
                    <a:pt x="18455" y="22788"/>
                    <a:pt x="18526" y="22645"/>
                  </a:cubicBezTo>
                  <a:cubicBezTo>
                    <a:pt x="18610" y="22478"/>
                    <a:pt x="18669" y="22323"/>
                    <a:pt x="18729" y="22169"/>
                  </a:cubicBezTo>
                  <a:lnTo>
                    <a:pt x="18729" y="22169"/>
                  </a:lnTo>
                  <a:cubicBezTo>
                    <a:pt x="18646" y="22228"/>
                    <a:pt x="18574" y="22288"/>
                    <a:pt x="18503" y="22323"/>
                  </a:cubicBezTo>
                  <a:cubicBezTo>
                    <a:pt x="18396" y="22407"/>
                    <a:pt x="18288" y="22478"/>
                    <a:pt x="18205" y="22561"/>
                  </a:cubicBezTo>
                  <a:cubicBezTo>
                    <a:pt x="18098" y="22669"/>
                    <a:pt x="17991" y="22776"/>
                    <a:pt x="17907" y="22895"/>
                  </a:cubicBezTo>
                  <a:cubicBezTo>
                    <a:pt x="17872" y="22942"/>
                    <a:pt x="17848" y="22966"/>
                    <a:pt x="17812" y="23014"/>
                  </a:cubicBezTo>
                  <a:cubicBezTo>
                    <a:pt x="17657" y="23192"/>
                    <a:pt x="17491" y="23371"/>
                    <a:pt x="17324" y="23538"/>
                  </a:cubicBezTo>
                  <a:lnTo>
                    <a:pt x="17217" y="23633"/>
                  </a:lnTo>
                  <a:cubicBezTo>
                    <a:pt x="17074" y="23788"/>
                    <a:pt x="16907" y="23931"/>
                    <a:pt x="16764" y="24074"/>
                  </a:cubicBezTo>
                  <a:cubicBezTo>
                    <a:pt x="16705" y="24109"/>
                    <a:pt x="16657" y="24169"/>
                    <a:pt x="16598" y="24216"/>
                  </a:cubicBezTo>
                  <a:cubicBezTo>
                    <a:pt x="16348" y="24454"/>
                    <a:pt x="16086" y="24728"/>
                    <a:pt x="15836" y="25050"/>
                  </a:cubicBezTo>
                  <a:cubicBezTo>
                    <a:pt x="15812" y="25097"/>
                    <a:pt x="15764" y="25145"/>
                    <a:pt x="15729" y="25181"/>
                  </a:cubicBezTo>
                  <a:cubicBezTo>
                    <a:pt x="15657" y="25288"/>
                    <a:pt x="15574" y="25395"/>
                    <a:pt x="15490" y="25478"/>
                  </a:cubicBezTo>
                  <a:cubicBezTo>
                    <a:pt x="15359" y="25645"/>
                    <a:pt x="15252" y="25764"/>
                    <a:pt x="15157" y="25883"/>
                  </a:cubicBezTo>
                  <a:cubicBezTo>
                    <a:pt x="15133" y="25895"/>
                    <a:pt x="15121" y="25919"/>
                    <a:pt x="15121" y="25931"/>
                  </a:cubicBezTo>
                  <a:lnTo>
                    <a:pt x="15109" y="25955"/>
                  </a:lnTo>
                  <a:lnTo>
                    <a:pt x="15097" y="25978"/>
                  </a:lnTo>
                  <a:lnTo>
                    <a:pt x="15074" y="25990"/>
                  </a:lnTo>
                  <a:lnTo>
                    <a:pt x="15038" y="26038"/>
                  </a:lnTo>
                  <a:lnTo>
                    <a:pt x="14990" y="26074"/>
                  </a:lnTo>
                  <a:cubicBezTo>
                    <a:pt x="14931" y="26133"/>
                    <a:pt x="14871" y="26217"/>
                    <a:pt x="14812" y="26276"/>
                  </a:cubicBezTo>
                  <a:cubicBezTo>
                    <a:pt x="14752" y="26336"/>
                    <a:pt x="14693" y="26407"/>
                    <a:pt x="14633" y="26467"/>
                  </a:cubicBezTo>
                  <a:lnTo>
                    <a:pt x="14597" y="26514"/>
                  </a:lnTo>
                  <a:cubicBezTo>
                    <a:pt x="14502" y="26633"/>
                    <a:pt x="14383" y="26764"/>
                    <a:pt x="14276" y="26895"/>
                  </a:cubicBezTo>
                  <a:cubicBezTo>
                    <a:pt x="14169" y="27026"/>
                    <a:pt x="14050" y="27193"/>
                    <a:pt x="13943" y="27360"/>
                  </a:cubicBezTo>
                  <a:cubicBezTo>
                    <a:pt x="13847" y="27526"/>
                    <a:pt x="13740" y="27705"/>
                    <a:pt x="13633" y="27883"/>
                  </a:cubicBezTo>
                  <a:cubicBezTo>
                    <a:pt x="13562" y="28003"/>
                    <a:pt x="13490" y="28134"/>
                    <a:pt x="13407" y="28253"/>
                  </a:cubicBezTo>
                  <a:cubicBezTo>
                    <a:pt x="13347" y="28372"/>
                    <a:pt x="13276" y="28479"/>
                    <a:pt x="13216" y="28598"/>
                  </a:cubicBezTo>
                  <a:lnTo>
                    <a:pt x="13216" y="28574"/>
                  </a:lnTo>
                  <a:cubicBezTo>
                    <a:pt x="13216" y="28550"/>
                    <a:pt x="13204" y="28538"/>
                    <a:pt x="13204" y="28503"/>
                  </a:cubicBezTo>
                  <a:cubicBezTo>
                    <a:pt x="13192" y="28443"/>
                    <a:pt x="13192" y="28384"/>
                    <a:pt x="13169" y="28324"/>
                  </a:cubicBezTo>
                  <a:cubicBezTo>
                    <a:pt x="13169" y="28276"/>
                    <a:pt x="13157" y="28217"/>
                    <a:pt x="13157" y="28181"/>
                  </a:cubicBezTo>
                  <a:cubicBezTo>
                    <a:pt x="13145" y="27919"/>
                    <a:pt x="13145" y="27669"/>
                    <a:pt x="13157" y="27407"/>
                  </a:cubicBezTo>
                  <a:lnTo>
                    <a:pt x="13157" y="27383"/>
                  </a:lnTo>
                  <a:cubicBezTo>
                    <a:pt x="13157" y="27324"/>
                    <a:pt x="13169" y="27264"/>
                    <a:pt x="13169" y="27229"/>
                  </a:cubicBezTo>
                  <a:cubicBezTo>
                    <a:pt x="13192" y="27169"/>
                    <a:pt x="13192" y="27086"/>
                    <a:pt x="13204" y="27026"/>
                  </a:cubicBezTo>
                  <a:cubicBezTo>
                    <a:pt x="13312" y="26538"/>
                    <a:pt x="13454" y="25895"/>
                    <a:pt x="13669" y="25264"/>
                  </a:cubicBezTo>
                  <a:lnTo>
                    <a:pt x="13681" y="25205"/>
                  </a:lnTo>
                  <a:cubicBezTo>
                    <a:pt x="13693" y="25157"/>
                    <a:pt x="13704" y="25121"/>
                    <a:pt x="13728" y="25086"/>
                  </a:cubicBezTo>
                  <a:lnTo>
                    <a:pt x="13752" y="24990"/>
                  </a:lnTo>
                  <a:lnTo>
                    <a:pt x="13788" y="24907"/>
                  </a:lnTo>
                  <a:lnTo>
                    <a:pt x="13919" y="24633"/>
                  </a:lnTo>
                  <a:lnTo>
                    <a:pt x="13931" y="24609"/>
                  </a:lnTo>
                  <a:lnTo>
                    <a:pt x="13943" y="24574"/>
                  </a:lnTo>
                  <a:cubicBezTo>
                    <a:pt x="13966" y="24550"/>
                    <a:pt x="13978" y="24514"/>
                    <a:pt x="13990" y="24502"/>
                  </a:cubicBezTo>
                  <a:lnTo>
                    <a:pt x="14038" y="24443"/>
                  </a:lnTo>
                  <a:lnTo>
                    <a:pt x="14062" y="24383"/>
                  </a:lnTo>
                  <a:lnTo>
                    <a:pt x="14085" y="24371"/>
                  </a:lnTo>
                  <a:lnTo>
                    <a:pt x="14097" y="24347"/>
                  </a:lnTo>
                  <a:cubicBezTo>
                    <a:pt x="14097" y="24347"/>
                    <a:pt x="14097" y="24335"/>
                    <a:pt x="14109" y="24335"/>
                  </a:cubicBezTo>
                  <a:lnTo>
                    <a:pt x="14121" y="24324"/>
                  </a:lnTo>
                  <a:lnTo>
                    <a:pt x="14145" y="24312"/>
                  </a:lnTo>
                  <a:lnTo>
                    <a:pt x="14145" y="24288"/>
                  </a:lnTo>
                  <a:lnTo>
                    <a:pt x="14157" y="24276"/>
                  </a:lnTo>
                  <a:lnTo>
                    <a:pt x="14157" y="24264"/>
                  </a:lnTo>
                  <a:cubicBezTo>
                    <a:pt x="14169" y="24228"/>
                    <a:pt x="14205" y="24204"/>
                    <a:pt x="14216" y="24169"/>
                  </a:cubicBezTo>
                  <a:cubicBezTo>
                    <a:pt x="14324" y="24026"/>
                    <a:pt x="14419" y="23895"/>
                    <a:pt x="14514" y="23788"/>
                  </a:cubicBezTo>
                  <a:cubicBezTo>
                    <a:pt x="14574" y="23716"/>
                    <a:pt x="14633" y="23657"/>
                    <a:pt x="14705" y="23597"/>
                  </a:cubicBezTo>
                  <a:cubicBezTo>
                    <a:pt x="14764" y="23538"/>
                    <a:pt x="14836" y="23478"/>
                    <a:pt x="14895" y="23419"/>
                  </a:cubicBezTo>
                  <a:lnTo>
                    <a:pt x="14978" y="23359"/>
                  </a:lnTo>
                  <a:lnTo>
                    <a:pt x="15050" y="23300"/>
                  </a:lnTo>
                  <a:cubicBezTo>
                    <a:pt x="15074" y="23264"/>
                    <a:pt x="15109" y="23252"/>
                    <a:pt x="15157" y="23216"/>
                  </a:cubicBezTo>
                  <a:lnTo>
                    <a:pt x="15181" y="23192"/>
                  </a:lnTo>
                  <a:cubicBezTo>
                    <a:pt x="15240" y="23145"/>
                    <a:pt x="15300" y="23121"/>
                    <a:pt x="15371" y="23073"/>
                  </a:cubicBezTo>
                  <a:cubicBezTo>
                    <a:pt x="15431" y="23038"/>
                    <a:pt x="15514" y="23002"/>
                    <a:pt x="15574" y="22966"/>
                  </a:cubicBezTo>
                  <a:lnTo>
                    <a:pt x="15633" y="22942"/>
                  </a:lnTo>
                  <a:cubicBezTo>
                    <a:pt x="15729" y="22883"/>
                    <a:pt x="15848" y="22823"/>
                    <a:pt x="15955" y="22764"/>
                  </a:cubicBezTo>
                  <a:cubicBezTo>
                    <a:pt x="16074" y="22704"/>
                    <a:pt x="16193" y="22621"/>
                    <a:pt x="16300" y="22561"/>
                  </a:cubicBezTo>
                  <a:cubicBezTo>
                    <a:pt x="16443" y="22478"/>
                    <a:pt x="16598" y="22407"/>
                    <a:pt x="16741" y="22311"/>
                  </a:cubicBezTo>
                  <a:cubicBezTo>
                    <a:pt x="17002" y="22192"/>
                    <a:pt x="17264" y="22073"/>
                    <a:pt x="17514" y="21966"/>
                  </a:cubicBezTo>
                  <a:lnTo>
                    <a:pt x="17622" y="21930"/>
                  </a:lnTo>
                  <a:cubicBezTo>
                    <a:pt x="17753" y="21871"/>
                    <a:pt x="17895" y="21823"/>
                    <a:pt x="18038" y="21764"/>
                  </a:cubicBezTo>
                  <a:cubicBezTo>
                    <a:pt x="18098" y="21752"/>
                    <a:pt x="18157" y="21716"/>
                    <a:pt x="18205" y="21704"/>
                  </a:cubicBezTo>
                  <a:cubicBezTo>
                    <a:pt x="18288" y="21668"/>
                    <a:pt x="18384" y="21633"/>
                    <a:pt x="18455" y="21597"/>
                  </a:cubicBezTo>
                  <a:lnTo>
                    <a:pt x="18586" y="21549"/>
                  </a:lnTo>
                  <a:cubicBezTo>
                    <a:pt x="18634" y="21549"/>
                    <a:pt x="18681" y="21537"/>
                    <a:pt x="18705" y="21537"/>
                  </a:cubicBezTo>
                  <a:close/>
                  <a:moveTo>
                    <a:pt x="6531" y="1"/>
                  </a:moveTo>
                  <a:cubicBezTo>
                    <a:pt x="6438" y="1"/>
                    <a:pt x="6341" y="15"/>
                    <a:pt x="6251" y="23"/>
                  </a:cubicBezTo>
                  <a:cubicBezTo>
                    <a:pt x="6084" y="35"/>
                    <a:pt x="5942" y="59"/>
                    <a:pt x="5787" y="106"/>
                  </a:cubicBezTo>
                  <a:cubicBezTo>
                    <a:pt x="5668" y="154"/>
                    <a:pt x="5549" y="202"/>
                    <a:pt x="5430" y="273"/>
                  </a:cubicBezTo>
                  <a:cubicBezTo>
                    <a:pt x="5215" y="404"/>
                    <a:pt x="5037" y="594"/>
                    <a:pt x="4894" y="833"/>
                  </a:cubicBezTo>
                  <a:cubicBezTo>
                    <a:pt x="4822" y="952"/>
                    <a:pt x="4763" y="1094"/>
                    <a:pt x="4715" y="1237"/>
                  </a:cubicBezTo>
                  <a:cubicBezTo>
                    <a:pt x="4691" y="1309"/>
                    <a:pt x="4680" y="1404"/>
                    <a:pt x="4644" y="1475"/>
                  </a:cubicBezTo>
                  <a:cubicBezTo>
                    <a:pt x="4620" y="1583"/>
                    <a:pt x="4596" y="1690"/>
                    <a:pt x="4596" y="1785"/>
                  </a:cubicBezTo>
                  <a:cubicBezTo>
                    <a:pt x="4584" y="1999"/>
                    <a:pt x="4584" y="2202"/>
                    <a:pt x="4584" y="2416"/>
                  </a:cubicBezTo>
                  <a:lnTo>
                    <a:pt x="4584" y="3059"/>
                  </a:lnTo>
                  <a:cubicBezTo>
                    <a:pt x="4584" y="3488"/>
                    <a:pt x="4572" y="3916"/>
                    <a:pt x="4572" y="4345"/>
                  </a:cubicBezTo>
                  <a:lnTo>
                    <a:pt x="4572" y="5035"/>
                  </a:lnTo>
                  <a:cubicBezTo>
                    <a:pt x="4572" y="5238"/>
                    <a:pt x="4584" y="5464"/>
                    <a:pt x="4596" y="5678"/>
                  </a:cubicBezTo>
                  <a:cubicBezTo>
                    <a:pt x="4620" y="5797"/>
                    <a:pt x="4620" y="5917"/>
                    <a:pt x="4632" y="6036"/>
                  </a:cubicBezTo>
                  <a:cubicBezTo>
                    <a:pt x="4644" y="6131"/>
                    <a:pt x="4656" y="6238"/>
                    <a:pt x="4691" y="6345"/>
                  </a:cubicBezTo>
                  <a:cubicBezTo>
                    <a:pt x="4703" y="6452"/>
                    <a:pt x="4739" y="6548"/>
                    <a:pt x="4763" y="6655"/>
                  </a:cubicBezTo>
                  <a:cubicBezTo>
                    <a:pt x="4799" y="6762"/>
                    <a:pt x="4822" y="6869"/>
                    <a:pt x="4870" y="6964"/>
                  </a:cubicBezTo>
                  <a:cubicBezTo>
                    <a:pt x="4894" y="7071"/>
                    <a:pt x="4941" y="7179"/>
                    <a:pt x="4989" y="7286"/>
                  </a:cubicBezTo>
                  <a:cubicBezTo>
                    <a:pt x="5049" y="7429"/>
                    <a:pt x="5120" y="7560"/>
                    <a:pt x="5215" y="7702"/>
                  </a:cubicBezTo>
                  <a:cubicBezTo>
                    <a:pt x="5287" y="7798"/>
                    <a:pt x="5358" y="7893"/>
                    <a:pt x="5453" y="7976"/>
                  </a:cubicBezTo>
                  <a:cubicBezTo>
                    <a:pt x="5572" y="8095"/>
                    <a:pt x="5703" y="8214"/>
                    <a:pt x="5846" y="8310"/>
                  </a:cubicBezTo>
                  <a:cubicBezTo>
                    <a:pt x="6084" y="8441"/>
                    <a:pt x="6346" y="8500"/>
                    <a:pt x="6608" y="8536"/>
                  </a:cubicBezTo>
                  <a:cubicBezTo>
                    <a:pt x="6668" y="8536"/>
                    <a:pt x="6739" y="8548"/>
                    <a:pt x="6799" y="8548"/>
                  </a:cubicBezTo>
                  <a:lnTo>
                    <a:pt x="7275" y="8548"/>
                  </a:lnTo>
                  <a:cubicBezTo>
                    <a:pt x="7311" y="8631"/>
                    <a:pt x="7323" y="8726"/>
                    <a:pt x="7358" y="8810"/>
                  </a:cubicBezTo>
                  <a:cubicBezTo>
                    <a:pt x="7477" y="9250"/>
                    <a:pt x="7561" y="9679"/>
                    <a:pt x="7680" y="10107"/>
                  </a:cubicBezTo>
                  <a:cubicBezTo>
                    <a:pt x="7728" y="10298"/>
                    <a:pt x="7787" y="10512"/>
                    <a:pt x="7847" y="10703"/>
                  </a:cubicBezTo>
                  <a:cubicBezTo>
                    <a:pt x="7906" y="10917"/>
                    <a:pt x="7954" y="11131"/>
                    <a:pt x="8013" y="11346"/>
                  </a:cubicBezTo>
                  <a:cubicBezTo>
                    <a:pt x="8109" y="11762"/>
                    <a:pt x="8204" y="12191"/>
                    <a:pt x="8311" y="12608"/>
                  </a:cubicBezTo>
                  <a:cubicBezTo>
                    <a:pt x="8501" y="13429"/>
                    <a:pt x="8668" y="14263"/>
                    <a:pt x="8847" y="15084"/>
                  </a:cubicBezTo>
                  <a:cubicBezTo>
                    <a:pt x="8942" y="15584"/>
                    <a:pt x="9037" y="16073"/>
                    <a:pt x="9121" y="16584"/>
                  </a:cubicBezTo>
                  <a:cubicBezTo>
                    <a:pt x="9216" y="17085"/>
                    <a:pt x="9323" y="17597"/>
                    <a:pt x="9418" y="18085"/>
                  </a:cubicBezTo>
                  <a:cubicBezTo>
                    <a:pt x="9537" y="18680"/>
                    <a:pt x="9656" y="19263"/>
                    <a:pt x="9775" y="19859"/>
                  </a:cubicBezTo>
                  <a:cubicBezTo>
                    <a:pt x="9871" y="20275"/>
                    <a:pt x="9942" y="20692"/>
                    <a:pt x="10014" y="21109"/>
                  </a:cubicBezTo>
                  <a:cubicBezTo>
                    <a:pt x="10049" y="21299"/>
                    <a:pt x="10096" y="21512"/>
                    <a:pt x="10120" y="21714"/>
                  </a:cubicBezTo>
                  <a:lnTo>
                    <a:pt x="10120" y="21714"/>
                  </a:lnTo>
                  <a:cubicBezTo>
                    <a:pt x="10120" y="21710"/>
                    <a:pt x="10117" y="21704"/>
                    <a:pt x="10109" y="21704"/>
                  </a:cubicBezTo>
                  <a:cubicBezTo>
                    <a:pt x="10037" y="21573"/>
                    <a:pt x="9942" y="21430"/>
                    <a:pt x="9859" y="21299"/>
                  </a:cubicBezTo>
                  <a:cubicBezTo>
                    <a:pt x="9656" y="21037"/>
                    <a:pt x="9454" y="20764"/>
                    <a:pt x="9228" y="20525"/>
                  </a:cubicBezTo>
                  <a:cubicBezTo>
                    <a:pt x="9109" y="20394"/>
                    <a:pt x="8978" y="20275"/>
                    <a:pt x="8847" y="20156"/>
                  </a:cubicBezTo>
                  <a:cubicBezTo>
                    <a:pt x="8728" y="20049"/>
                    <a:pt x="8585" y="19942"/>
                    <a:pt x="8454" y="19847"/>
                  </a:cubicBezTo>
                  <a:cubicBezTo>
                    <a:pt x="8335" y="19752"/>
                    <a:pt x="8204" y="19668"/>
                    <a:pt x="8085" y="19573"/>
                  </a:cubicBezTo>
                  <a:lnTo>
                    <a:pt x="7680" y="19263"/>
                  </a:lnTo>
                  <a:cubicBezTo>
                    <a:pt x="7489" y="19085"/>
                    <a:pt x="7299" y="18906"/>
                    <a:pt x="7120" y="18716"/>
                  </a:cubicBezTo>
                  <a:lnTo>
                    <a:pt x="7061" y="18656"/>
                  </a:lnTo>
                  <a:cubicBezTo>
                    <a:pt x="7073" y="18609"/>
                    <a:pt x="7085" y="18573"/>
                    <a:pt x="7085" y="18537"/>
                  </a:cubicBezTo>
                  <a:cubicBezTo>
                    <a:pt x="7096" y="18454"/>
                    <a:pt x="7132" y="18370"/>
                    <a:pt x="7144" y="18299"/>
                  </a:cubicBezTo>
                  <a:cubicBezTo>
                    <a:pt x="7156" y="18216"/>
                    <a:pt x="7180" y="18132"/>
                    <a:pt x="7192" y="18061"/>
                  </a:cubicBezTo>
                  <a:cubicBezTo>
                    <a:pt x="7204" y="17966"/>
                    <a:pt x="7204" y="17882"/>
                    <a:pt x="7216" y="17787"/>
                  </a:cubicBezTo>
                  <a:cubicBezTo>
                    <a:pt x="7239" y="17620"/>
                    <a:pt x="7239" y="17442"/>
                    <a:pt x="7216" y="17263"/>
                  </a:cubicBezTo>
                  <a:cubicBezTo>
                    <a:pt x="7204" y="17108"/>
                    <a:pt x="7192" y="16942"/>
                    <a:pt x="7156" y="16787"/>
                  </a:cubicBezTo>
                  <a:cubicBezTo>
                    <a:pt x="7144" y="16704"/>
                    <a:pt x="7132" y="16608"/>
                    <a:pt x="7120" y="16537"/>
                  </a:cubicBezTo>
                  <a:cubicBezTo>
                    <a:pt x="7096" y="16489"/>
                    <a:pt x="7096" y="16454"/>
                    <a:pt x="7085" y="16406"/>
                  </a:cubicBezTo>
                  <a:cubicBezTo>
                    <a:pt x="7073" y="16358"/>
                    <a:pt x="7061" y="16334"/>
                    <a:pt x="7037" y="16287"/>
                  </a:cubicBezTo>
                  <a:cubicBezTo>
                    <a:pt x="7013" y="16192"/>
                    <a:pt x="6977" y="16120"/>
                    <a:pt x="6942" y="16049"/>
                  </a:cubicBezTo>
                  <a:cubicBezTo>
                    <a:pt x="6894" y="15953"/>
                    <a:pt x="6846" y="15882"/>
                    <a:pt x="6787" y="15799"/>
                  </a:cubicBezTo>
                  <a:cubicBezTo>
                    <a:pt x="6739" y="15715"/>
                    <a:pt x="6680" y="15656"/>
                    <a:pt x="6620" y="15596"/>
                  </a:cubicBezTo>
                  <a:cubicBezTo>
                    <a:pt x="6561" y="15537"/>
                    <a:pt x="6501" y="15477"/>
                    <a:pt x="6430" y="15441"/>
                  </a:cubicBezTo>
                  <a:cubicBezTo>
                    <a:pt x="6358" y="15394"/>
                    <a:pt x="6299" y="15334"/>
                    <a:pt x="6227" y="15287"/>
                  </a:cubicBezTo>
                  <a:cubicBezTo>
                    <a:pt x="6084" y="15203"/>
                    <a:pt x="5942" y="15108"/>
                    <a:pt x="5811" y="15025"/>
                  </a:cubicBezTo>
                  <a:cubicBezTo>
                    <a:pt x="5703" y="14941"/>
                    <a:pt x="5584" y="14870"/>
                    <a:pt x="5489" y="14799"/>
                  </a:cubicBezTo>
                  <a:cubicBezTo>
                    <a:pt x="5430" y="14751"/>
                    <a:pt x="5370" y="14703"/>
                    <a:pt x="5334" y="14668"/>
                  </a:cubicBezTo>
                  <a:cubicBezTo>
                    <a:pt x="5287" y="14620"/>
                    <a:pt x="5227" y="14572"/>
                    <a:pt x="5180" y="14525"/>
                  </a:cubicBezTo>
                  <a:lnTo>
                    <a:pt x="5001" y="14346"/>
                  </a:lnTo>
                  <a:cubicBezTo>
                    <a:pt x="4930" y="14287"/>
                    <a:pt x="4870" y="14215"/>
                    <a:pt x="4810" y="14144"/>
                  </a:cubicBezTo>
                  <a:cubicBezTo>
                    <a:pt x="4691" y="14025"/>
                    <a:pt x="4584" y="13906"/>
                    <a:pt x="4477" y="13787"/>
                  </a:cubicBezTo>
                  <a:cubicBezTo>
                    <a:pt x="4239" y="13536"/>
                    <a:pt x="4001" y="13298"/>
                    <a:pt x="3763" y="13060"/>
                  </a:cubicBezTo>
                  <a:lnTo>
                    <a:pt x="3406" y="12703"/>
                  </a:lnTo>
                  <a:cubicBezTo>
                    <a:pt x="3346" y="12644"/>
                    <a:pt x="3286" y="12584"/>
                    <a:pt x="3215" y="12536"/>
                  </a:cubicBezTo>
                  <a:cubicBezTo>
                    <a:pt x="3191" y="12501"/>
                    <a:pt x="3156" y="12477"/>
                    <a:pt x="3132" y="12465"/>
                  </a:cubicBezTo>
                  <a:lnTo>
                    <a:pt x="2953" y="12322"/>
                  </a:lnTo>
                  <a:cubicBezTo>
                    <a:pt x="2786" y="12236"/>
                    <a:pt x="2605" y="12200"/>
                    <a:pt x="2422" y="12200"/>
                  </a:cubicBezTo>
                  <a:cubicBezTo>
                    <a:pt x="2175" y="12200"/>
                    <a:pt x="1927" y="12267"/>
                    <a:pt x="1715" y="12370"/>
                  </a:cubicBezTo>
                  <a:cubicBezTo>
                    <a:pt x="1524" y="12465"/>
                    <a:pt x="1322" y="12596"/>
                    <a:pt x="1179" y="12739"/>
                  </a:cubicBezTo>
                  <a:cubicBezTo>
                    <a:pt x="1108" y="12822"/>
                    <a:pt x="1012" y="12905"/>
                    <a:pt x="953" y="13001"/>
                  </a:cubicBezTo>
                  <a:cubicBezTo>
                    <a:pt x="893" y="13084"/>
                    <a:pt x="846" y="13155"/>
                    <a:pt x="810" y="13263"/>
                  </a:cubicBezTo>
                  <a:cubicBezTo>
                    <a:pt x="762" y="13382"/>
                    <a:pt x="715" y="13489"/>
                    <a:pt x="703" y="13608"/>
                  </a:cubicBezTo>
                  <a:cubicBezTo>
                    <a:pt x="691" y="13715"/>
                    <a:pt x="655" y="13798"/>
                    <a:pt x="655" y="13906"/>
                  </a:cubicBezTo>
                  <a:cubicBezTo>
                    <a:pt x="655" y="13989"/>
                    <a:pt x="643" y="14084"/>
                    <a:pt x="643" y="14168"/>
                  </a:cubicBezTo>
                  <a:cubicBezTo>
                    <a:pt x="643" y="14263"/>
                    <a:pt x="643" y="14346"/>
                    <a:pt x="631" y="14441"/>
                  </a:cubicBezTo>
                  <a:cubicBezTo>
                    <a:pt x="631" y="14620"/>
                    <a:pt x="643" y="14787"/>
                    <a:pt x="667" y="14965"/>
                  </a:cubicBezTo>
                  <a:cubicBezTo>
                    <a:pt x="703" y="15120"/>
                    <a:pt x="727" y="15287"/>
                    <a:pt x="774" y="15453"/>
                  </a:cubicBezTo>
                  <a:cubicBezTo>
                    <a:pt x="810" y="15537"/>
                    <a:pt x="834" y="15644"/>
                    <a:pt x="870" y="15739"/>
                  </a:cubicBezTo>
                  <a:cubicBezTo>
                    <a:pt x="893" y="15822"/>
                    <a:pt x="929" y="15894"/>
                    <a:pt x="941" y="15989"/>
                  </a:cubicBezTo>
                  <a:cubicBezTo>
                    <a:pt x="989" y="16132"/>
                    <a:pt x="1048" y="16287"/>
                    <a:pt x="1108" y="16430"/>
                  </a:cubicBezTo>
                  <a:cubicBezTo>
                    <a:pt x="1131" y="16513"/>
                    <a:pt x="1167" y="16584"/>
                    <a:pt x="1191" y="16644"/>
                  </a:cubicBezTo>
                  <a:cubicBezTo>
                    <a:pt x="1239" y="16715"/>
                    <a:pt x="1262" y="16811"/>
                    <a:pt x="1310" y="16882"/>
                  </a:cubicBezTo>
                  <a:cubicBezTo>
                    <a:pt x="1358" y="16965"/>
                    <a:pt x="1405" y="17049"/>
                    <a:pt x="1441" y="17132"/>
                  </a:cubicBezTo>
                  <a:lnTo>
                    <a:pt x="1489" y="17227"/>
                  </a:lnTo>
                  <a:lnTo>
                    <a:pt x="1584" y="17358"/>
                  </a:lnTo>
                  <a:cubicBezTo>
                    <a:pt x="1620" y="17430"/>
                    <a:pt x="1667" y="17489"/>
                    <a:pt x="1727" y="17561"/>
                  </a:cubicBezTo>
                  <a:cubicBezTo>
                    <a:pt x="1774" y="17644"/>
                    <a:pt x="1834" y="17704"/>
                    <a:pt x="1882" y="17763"/>
                  </a:cubicBezTo>
                  <a:cubicBezTo>
                    <a:pt x="1977" y="17894"/>
                    <a:pt x="2084" y="18013"/>
                    <a:pt x="2191" y="18132"/>
                  </a:cubicBezTo>
                  <a:cubicBezTo>
                    <a:pt x="2274" y="18239"/>
                    <a:pt x="2370" y="18359"/>
                    <a:pt x="2477" y="18442"/>
                  </a:cubicBezTo>
                  <a:cubicBezTo>
                    <a:pt x="2620" y="18609"/>
                    <a:pt x="2798" y="18751"/>
                    <a:pt x="2989" y="18870"/>
                  </a:cubicBezTo>
                  <a:cubicBezTo>
                    <a:pt x="3144" y="18966"/>
                    <a:pt x="3286" y="19073"/>
                    <a:pt x="3441" y="19156"/>
                  </a:cubicBezTo>
                  <a:cubicBezTo>
                    <a:pt x="3501" y="19204"/>
                    <a:pt x="3560" y="19228"/>
                    <a:pt x="3632" y="19275"/>
                  </a:cubicBezTo>
                  <a:cubicBezTo>
                    <a:pt x="3798" y="19382"/>
                    <a:pt x="3977" y="19454"/>
                    <a:pt x="4168" y="19502"/>
                  </a:cubicBezTo>
                  <a:cubicBezTo>
                    <a:pt x="4263" y="19525"/>
                    <a:pt x="4358" y="19549"/>
                    <a:pt x="4453" y="19561"/>
                  </a:cubicBezTo>
                  <a:cubicBezTo>
                    <a:pt x="4525" y="19573"/>
                    <a:pt x="4620" y="19585"/>
                    <a:pt x="4691" y="19585"/>
                  </a:cubicBezTo>
                  <a:cubicBezTo>
                    <a:pt x="4834" y="19609"/>
                    <a:pt x="4977" y="19609"/>
                    <a:pt x="5120" y="19609"/>
                  </a:cubicBezTo>
                  <a:lnTo>
                    <a:pt x="5191" y="19609"/>
                  </a:lnTo>
                  <a:cubicBezTo>
                    <a:pt x="5418" y="19609"/>
                    <a:pt x="5644" y="19561"/>
                    <a:pt x="5846" y="19490"/>
                  </a:cubicBezTo>
                  <a:cubicBezTo>
                    <a:pt x="5930" y="19454"/>
                    <a:pt x="6013" y="19430"/>
                    <a:pt x="6084" y="19394"/>
                  </a:cubicBezTo>
                  <a:cubicBezTo>
                    <a:pt x="6168" y="19347"/>
                    <a:pt x="6251" y="19323"/>
                    <a:pt x="6323" y="19275"/>
                  </a:cubicBezTo>
                  <a:cubicBezTo>
                    <a:pt x="6442" y="19216"/>
                    <a:pt x="6549" y="19144"/>
                    <a:pt x="6656" y="19049"/>
                  </a:cubicBezTo>
                  <a:cubicBezTo>
                    <a:pt x="6704" y="19013"/>
                    <a:pt x="6739" y="18966"/>
                    <a:pt x="6775" y="18918"/>
                  </a:cubicBezTo>
                  <a:cubicBezTo>
                    <a:pt x="6858" y="19025"/>
                    <a:pt x="6954" y="19132"/>
                    <a:pt x="7061" y="19216"/>
                  </a:cubicBezTo>
                  <a:cubicBezTo>
                    <a:pt x="7180" y="19335"/>
                    <a:pt x="7311" y="19454"/>
                    <a:pt x="7442" y="19573"/>
                  </a:cubicBezTo>
                  <a:cubicBezTo>
                    <a:pt x="7573" y="19680"/>
                    <a:pt x="7692" y="19787"/>
                    <a:pt x="7847" y="19871"/>
                  </a:cubicBezTo>
                  <a:cubicBezTo>
                    <a:pt x="7978" y="19966"/>
                    <a:pt x="8109" y="20049"/>
                    <a:pt x="8263" y="20144"/>
                  </a:cubicBezTo>
                  <a:cubicBezTo>
                    <a:pt x="8466" y="20275"/>
                    <a:pt x="8668" y="20418"/>
                    <a:pt x="8859" y="20585"/>
                  </a:cubicBezTo>
                  <a:cubicBezTo>
                    <a:pt x="8966" y="20680"/>
                    <a:pt x="9061" y="20775"/>
                    <a:pt x="9168" y="20871"/>
                  </a:cubicBezTo>
                  <a:cubicBezTo>
                    <a:pt x="9275" y="20978"/>
                    <a:pt x="9382" y="21073"/>
                    <a:pt x="9478" y="21192"/>
                  </a:cubicBezTo>
                  <a:cubicBezTo>
                    <a:pt x="9680" y="21418"/>
                    <a:pt x="9859" y="21645"/>
                    <a:pt x="10037" y="21895"/>
                  </a:cubicBezTo>
                  <a:cubicBezTo>
                    <a:pt x="10073" y="21966"/>
                    <a:pt x="10133" y="22049"/>
                    <a:pt x="10180" y="22121"/>
                  </a:cubicBezTo>
                  <a:cubicBezTo>
                    <a:pt x="10216" y="22180"/>
                    <a:pt x="10252" y="22240"/>
                    <a:pt x="10287" y="22299"/>
                  </a:cubicBezTo>
                  <a:cubicBezTo>
                    <a:pt x="10299" y="22311"/>
                    <a:pt x="10299" y="22323"/>
                    <a:pt x="10311" y="22347"/>
                  </a:cubicBezTo>
                  <a:cubicBezTo>
                    <a:pt x="10395" y="22764"/>
                    <a:pt x="10466" y="23157"/>
                    <a:pt x="10525" y="23573"/>
                  </a:cubicBezTo>
                  <a:cubicBezTo>
                    <a:pt x="10585" y="24014"/>
                    <a:pt x="10645" y="24431"/>
                    <a:pt x="10692" y="24859"/>
                  </a:cubicBezTo>
                  <a:cubicBezTo>
                    <a:pt x="10728" y="25276"/>
                    <a:pt x="10752" y="25693"/>
                    <a:pt x="10787" y="26109"/>
                  </a:cubicBezTo>
                  <a:cubicBezTo>
                    <a:pt x="10883" y="26967"/>
                    <a:pt x="11014" y="27824"/>
                    <a:pt x="11121" y="28669"/>
                  </a:cubicBezTo>
                  <a:cubicBezTo>
                    <a:pt x="11180" y="29098"/>
                    <a:pt x="11228" y="29515"/>
                    <a:pt x="11287" y="29943"/>
                  </a:cubicBezTo>
                  <a:cubicBezTo>
                    <a:pt x="11299" y="30050"/>
                    <a:pt x="11311" y="30146"/>
                    <a:pt x="11323" y="30241"/>
                  </a:cubicBezTo>
                  <a:cubicBezTo>
                    <a:pt x="11252" y="30039"/>
                    <a:pt x="11168" y="29824"/>
                    <a:pt x="11073" y="29634"/>
                  </a:cubicBezTo>
                  <a:cubicBezTo>
                    <a:pt x="11049" y="29574"/>
                    <a:pt x="11002" y="29515"/>
                    <a:pt x="10966" y="29443"/>
                  </a:cubicBezTo>
                  <a:cubicBezTo>
                    <a:pt x="10942" y="29384"/>
                    <a:pt x="10895" y="29336"/>
                    <a:pt x="10871" y="29277"/>
                  </a:cubicBezTo>
                  <a:cubicBezTo>
                    <a:pt x="10787" y="29157"/>
                    <a:pt x="10704" y="29050"/>
                    <a:pt x="10609" y="28955"/>
                  </a:cubicBezTo>
                  <a:cubicBezTo>
                    <a:pt x="10525" y="28848"/>
                    <a:pt x="10430" y="28753"/>
                    <a:pt x="10335" y="28669"/>
                  </a:cubicBezTo>
                  <a:cubicBezTo>
                    <a:pt x="10228" y="28574"/>
                    <a:pt x="10133" y="28491"/>
                    <a:pt x="10037" y="28395"/>
                  </a:cubicBezTo>
                  <a:cubicBezTo>
                    <a:pt x="9930" y="28312"/>
                    <a:pt x="9823" y="28217"/>
                    <a:pt x="9716" y="28145"/>
                  </a:cubicBezTo>
                  <a:cubicBezTo>
                    <a:pt x="9621" y="28074"/>
                    <a:pt x="9525" y="28003"/>
                    <a:pt x="9442" y="27919"/>
                  </a:cubicBezTo>
                  <a:cubicBezTo>
                    <a:pt x="9335" y="27836"/>
                    <a:pt x="9228" y="27741"/>
                    <a:pt x="9121" y="27669"/>
                  </a:cubicBezTo>
                  <a:cubicBezTo>
                    <a:pt x="9025" y="27586"/>
                    <a:pt x="8906" y="27502"/>
                    <a:pt x="8787" y="27443"/>
                  </a:cubicBezTo>
                  <a:cubicBezTo>
                    <a:pt x="8751" y="27431"/>
                    <a:pt x="8704" y="27407"/>
                    <a:pt x="8680" y="27383"/>
                  </a:cubicBezTo>
                  <a:lnTo>
                    <a:pt x="8632" y="27348"/>
                  </a:lnTo>
                  <a:cubicBezTo>
                    <a:pt x="8609" y="27324"/>
                    <a:pt x="8585" y="27300"/>
                    <a:pt x="8561" y="27288"/>
                  </a:cubicBezTo>
                  <a:cubicBezTo>
                    <a:pt x="8585" y="27241"/>
                    <a:pt x="8609" y="27193"/>
                    <a:pt x="8609" y="27145"/>
                  </a:cubicBezTo>
                  <a:lnTo>
                    <a:pt x="8609" y="27062"/>
                  </a:lnTo>
                  <a:cubicBezTo>
                    <a:pt x="8609" y="27050"/>
                    <a:pt x="8609" y="27026"/>
                    <a:pt x="8585" y="27026"/>
                  </a:cubicBezTo>
                  <a:cubicBezTo>
                    <a:pt x="8585" y="27026"/>
                    <a:pt x="8573" y="27014"/>
                    <a:pt x="8561" y="27014"/>
                  </a:cubicBezTo>
                  <a:cubicBezTo>
                    <a:pt x="8561" y="27002"/>
                    <a:pt x="8561" y="26967"/>
                    <a:pt x="8573" y="26955"/>
                  </a:cubicBezTo>
                  <a:cubicBezTo>
                    <a:pt x="8585" y="26788"/>
                    <a:pt x="8585" y="26633"/>
                    <a:pt x="8549" y="26479"/>
                  </a:cubicBezTo>
                  <a:cubicBezTo>
                    <a:pt x="8525" y="26419"/>
                    <a:pt x="8501" y="26348"/>
                    <a:pt x="8490" y="26288"/>
                  </a:cubicBezTo>
                  <a:cubicBezTo>
                    <a:pt x="8406" y="26050"/>
                    <a:pt x="8311" y="25800"/>
                    <a:pt x="8204" y="25574"/>
                  </a:cubicBezTo>
                  <a:cubicBezTo>
                    <a:pt x="8061" y="25264"/>
                    <a:pt x="7918" y="24931"/>
                    <a:pt x="7692" y="24669"/>
                  </a:cubicBezTo>
                  <a:cubicBezTo>
                    <a:pt x="7632" y="24585"/>
                    <a:pt x="7573" y="24526"/>
                    <a:pt x="7513" y="24454"/>
                  </a:cubicBezTo>
                  <a:lnTo>
                    <a:pt x="7323" y="24264"/>
                  </a:lnTo>
                  <a:cubicBezTo>
                    <a:pt x="7192" y="24145"/>
                    <a:pt x="7049" y="24038"/>
                    <a:pt x="6918" y="23919"/>
                  </a:cubicBezTo>
                  <a:cubicBezTo>
                    <a:pt x="6632" y="23693"/>
                    <a:pt x="6334" y="23478"/>
                    <a:pt x="6025" y="23312"/>
                  </a:cubicBezTo>
                  <a:cubicBezTo>
                    <a:pt x="5715" y="23145"/>
                    <a:pt x="5382" y="23002"/>
                    <a:pt x="5072" y="22847"/>
                  </a:cubicBezTo>
                  <a:lnTo>
                    <a:pt x="4584" y="22585"/>
                  </a:lnTo>
                  <a:cubicBezTo>
                    <a:pt x="4418" y="22490"/>
                    <a:pt x="4251" y="22407"/>
                    <a:pt x="4096" y="22323"/>
                  </a:cubicBezTo>
                  <a:cubicBezTo>
                    <a:pt x="3929" y="22252"/>
                    <a:pt x="3751" y="22204"/>
                    <a:pt x="3584" y="22169"/>
                  </a:cubicBezTo>
                  <a:cubicBezTo>
                    <a:pt x="3501" y="22133"/>
                    <a:pt x="3417" y="22121"/>
                    <a:pt x="3334" y="22109"/>
                  </a:cubicBezTo>
                  <a:cubicBezTo>
                    <a:pt x="3239" y="22085"/>
                    <a:pt x="3167" y="22073"/>
                    <a:pt x="3084" y="22049"/>
                  </a:cubicBezTo>
                  <a:cubicBezTo>
                    <a:pt x="2917" y="22014"/>
                    <a:pt x="2739" y="21966"/>
                    <a:pt x="2560" y="21942"/>
                  </a:cubicBezTo>
                  <a:cubicBezTo>
                    <a:pt x="2382" y="21930"/>
                    <a:pt x="2215" y="21930"/>
                    <a:pt x="2036" y="21930"/>
                  </a:cubicBezTo>
                  <a:cubicBezTo>
                    <a:pt x="1858" y="21930"/>
                    <a:pt x="1679" y="21942"/>
                    <a:pt x="1501" y="21966"/>
                  </a:cubicBezTo>
                  <a:cubicBezTo>
                    <a:pt x="1322" y="22002"/>
                    <a:pt x="1155" y="22026"/>
                    <a:pt x="1000" y="22109"/>
                  </a:cubicBezTo>
                  <a:cubicBezTo>
                    <a:pt x="905" y="22145"/>
                    <a:pt x="798" y="22180"/>
                    <a:pt x="727" y="22240"/>
                  </a:cubicBezTo>
                  <a:cubicBezTo>
                    <a:pt x="608" y="22311"/>
                    <a:pt x="524" y="22419"/>
                    <a:pt x="441" y="22538"/>
                  </a:cubicBezTo>
                  <a:cubicBezTo>
                    <a:pt x="346" y="22680"/>
                    <a:pt x="262" y="22847"/>
                    <a:pt x="191" y="23014"/>
                  </a:cubicBezTo>
                  <a:cubicBezTo>
                    <a:pt x="167" y="23097"/>
                    <a:pt x="131" y="23192"/>
                    <a:pt x="108" y="23264"/>
                  </a:cubicBezTo>
                  <a:cubicBezTo>
                    <a:pt x="84" y="23312"/>
                    <a:pt x="72" y="23359"/>
                    <a:pt x="72" y="23395"/>
                  </a:cubicBezTo>
                  <a:cubicBezTo>
                    <a:pt x="60" y="23442"/>
                    <a:pt x="60" y="23478"/>
                    <a:pt x="48" y="23514"/>
                  </a:cubicBezTo>
                  <a:cubicBezTo>
                    <a:pt x="24" y="23609"/>
                    <a:pt x="24" y="23693"/>
                    <a:pt x="12" y="23788"/>
                  </a:cubicBezTo>
                  <a:cubicBezTo>
                    <a:pt x="0" y="23871"/>
                    <a:pt x="12" y="23978"/>
                    <a:pt x="12" y="24074"/>
                  </a:cubicBezTo>
                  <a:cubicBezTo>
                    <a:pt x="12" y="24252"/>
                    <a:pt x="60" y="24443"/>
                    <a:pt x="108" y="24621"/>
                  </a:cubicBezTo>
                  <a:cubicBezTo>
                    <a:pt x="119" y="24705"/>
                    <a:pt x="167" y="24788"/>
                    <a:pt x="179" y="24871"/>
                  </a:cubicBezTo>
                  <a:cubicBezTo>
                    <a:pt x="203" y="24966"/>
                    <a:pt x="238" y="25050"/>
                    <a:pt x="286" y="25145"/>
                  </a:cubicBezTo>
                  <a:lnTo>
                    <a:pt x="369" y="25359"/>
                  </a:lnTo>
                  <a:cubicBezTo>
                    <a:pt x="381" y="25407"/>
                    <a:pt x="417" y="25455"/>
                    <a:pt x="429" y="25514"/>
                  </a:cubicBezTo>
                  <a:cubicBezTo>
                    <a:pt x="441" y="25562"/>
                    <a:pt x="477" y="25597"/>
                    <a:pt x="500" y="25657"/>
                  </a:cubicBezTo>
                  <a:cubicBezTo>
                    <a:pt x="548" y="25740"/>
                    <a:pt x="596" y="25824"/>
                    <a:pt x="655" y="25895"/>
                  </a:cubicBezTo>
                  <a:cubicBezTo>
                    <a:pt x="715" y="25990"/>
                    <a:pt x="786" y="26074"/>
                    <a:pt x="881" y="26157"/>
                  </a:cubicBezTo>
                  <a:cubicBezTo>
                    <a:pt x="1060" y="26312"/>
                    <a:pt x="1274" y="26419"/>
                    <a:pt x="1489" y="26538"/>
                  </a:cubicBezTo>
                  <a:cubicBezTo>
                    <a:pt x="1572" y="26586"/>
                    <a:pt x="1679" y="26645"/>
                    <a:pt x="1774" y="26693"/>
                  </a:cubicBezTo>
                  <a:cubicBezTo>
                    <a:pt x="1870" y="26729"/>
                    <a:pt x="1965" y="26788"/>
                    <a:pt x="2072" y="26836"/>
                  </a:cubicBezTo>
                  <a:cubicBezTo>
                    <a:pt x="2429" y="27014"/>
                    <a:pt x="2763" y="27193"/>
                    <a:pt x="3120" y="27372"/>
                  </a:cubicBezTo>
                  <a:cubicBezTo>
                    <a:pt x="3441" y="27526"/>
                    <a:pt x="3739" y="27669"/>
                    <a:pt x="4048" y="27836"/>
                  </a:cubicBezTo>
                  <a:cubicBezTo>
                    <a:pt x="4179" y="27907"/>
                    <a:pt x="4310" y="27979"/>
                    <a:pt x="4453" y="28038"/>
                  </a:cubicBezTo>
                  <a:cubicBezTo>
                    <a:pt x="4584" y="28098"/>
                    <a:pt x="4727" y="28157"/>
                    <a:pt x="4870" y="28217"/>
                  </a:cubicBezTo>
                  <a:cubicBezTo>
                    <a:pt x="5001" y="28276"/>
                    <a:pt x="5144" y="28324"/>
                    <a:pt x="5299" y="28360"/>
                  </a:cubicBezTo>
                  <a:cubicBezTo>
                    <a:pt x="5442" y="28395"/>
                    <a:pt x="5608" y="28431"/>
                    <a:pt x="5775" y="28455"/>
                  </a:cubicBezTo>
                  <a:cubicBezTo>
                    <a:pt x="5953" y="28491"/>
                    <a:pt x="6120" y="28503"/>
                    <a:pt x="6299" y="28538"/>
                  </a:cubicBezTo>
                  <a:cubicBezTo>
                    <a:pt x="6370" y="28550"/>
                    <a:pt x="6454" y="28550"/>
                    <a:pt x="6537" y="28550"/>
                  </a:cubicBezTo>
                  <a:cubicBezTo>
                    <a:pt x="6573" y="28550"/>
                    <a:pt x="6620" y="28550"/>
                    <a:pt x="6656" y="28538"/>
                  </a:cubicBezTo>
                  <a:cubicBezTo>
                    <a:pt x="6775" y="28515"/>
                    <a:pt x="6870" y="28491"/>
                    <a:pt x="6977" y="28443"/>
                  </a:cubicBezTo>
                  <a:cubicBezTo>
                    <a:pt x="7073" y="28419"/>
                    <a:pt x="7144" y="28384"/>
                    <a:pt x="7216" y="28360"/>
                  </a:cubicBezTo>
                  <a:cubicBezTo>
                    <a:pt x="7311" y="28324"/>
                    <a:pt x="7382" y="28264"/>
                    <a:pt x="7454" y="28205"/>
                  </a:cubicBezTo>
                  <a:cubicBezTo>
                    <a:pt x="7525" y="28145"/>
                    <a:pt x="7608" y="28086"/>
                    <a:pt x="7668" y="28014"/>
                  </a:cubicBezTo>
                  <a:lnTo>
                    <a:pt x="7823" y="27848"/>
                  </a:lnTo>
                  <a:cubicBezTo>
                    <a:pt x="7918" y="27776"/>
                    <a:pt x="7989" y="27717"/>
                    <a:pt x="8085" y="27657"/>
                  </a:cubicBezTo>
                  <a:cubicBezTo>
                    <a:pt x="8168" y="27598"/>
                    <a:pt x="8275" y="27538"/>
                    <a:pt x="8359" y="27479"/>
                  </a:cubicBezTo>
                  <a:cubicBezTo>
                    <a:pt x="8382" y="27479"/>
                    <a:pt x="8382" y="27479"/>
                    <a:pt x="8382" y="27467"/>
                  </a:cubicBezTo>
                  <a:cubicBezTo>
                    <a:pt x="8406" y="27479"/>
                    <a:pt x="8442" y="27514"/>
                    <a:pt x="8466" y="27526"/>
                  </a:cubicBezTo>
                  <a:cubicBezTo>
                    <a:pt x="8501" y="27538"/>
                    <a:pt x="8513" y="27574"/>
                    <a:pt x="8537" y="27598"/>
                  </a:cubicBezTo>
                  <a:cubicBezTo>
                    <a:pt x="8561" y="27610"/>
                    <a:pt x="8573" y="27633"/>
                    <a:pt x="8573" y="27645"/>
                  </a:cubicBezTo>
                  <a:lnTo>
                    <a:pt x="8573" y="27657"/>
                  </a:lnTo>
                  <a:cubicBezTo>
                    <a:pt x="8585" y="27717"/>
                    <a:pt x="8632" y="27741"/>
                    <a:pt x="8680" y="27741"/>
                  </a:cubicBezTo>
                  <a:lnTo>
                    <a:pt x="8704" y="27741"/>
                  </a:lnTo>
                  <a:lnTo>
                    <a:pt x="8882" y="27931"/>
                  </a:lnTo>
                  <a:cubicBezTo>
                    <a:pt x="9073" y="28110"/>
                    <a:pt x="9275" y="28264"/>
                    <a:pt x="9478" y="28431"/>
                  </a:cubicBezTo>
                  <a:cubicBezTo>
                    <a:pt x="9585" y="28503"/>
                    <a:pt x="9692" y="28598"/>
                    <a:pt x="9787" y="28669"/>
                  </a:cubicBezTo>
                  <a:cubicBezTo>
                    <a:pt x="9894" y="28753"/>
                    <a:pt x="9990" y="28836"/>
                    <a:pt x="10085" y="28919"/>
                  </a:cubicBezTo>
                  <a:cubicBezTo>
                    <a:pt x="10144" y="28967"/>
                    <a:pt x="10192" y="29026"/>
                    <a:pt x="10252" y="29074"/>
                  </a:cubicBezTo>
                  <a:cubicBezTo>
                    <a:pt x="10311" y="29134"/>
                    <a:pt x="10371" y="29193"/>
                    <a:pt x="10418" y="29253"/>
                  </a:cubicBezTo>
                  <a:cubicBezTo>
                    <a:pt x="10442" y="29277"/>
                    <a:pt x="10478" y="29324"/>
                    <a:pt x="10502" y="29360"/>
                  </a:cubicBezTo>
                  <a:cubicBezTo>
                    <a:pt x="10537" y="29396"/>
                    <a:pt x="10561" y="29431"/>
                    <a:pt x="10597" y="29479"/>
                  </a:cubicBezTo>
                  <a:cubicBezTo>
                    <a:pt x="10645" y="29538"/>
                    <a:pt x="10680" y="29610"/>
                    <a:pt x="10716" y="29669"/>
                  </a:cubicBezTo>
                  <a:cubicBezTo>
                    <a:pt x="10764" y="29729"/>
                    <a:pt x="10787" y="29800"/>
                    <a:pt x="10823" y="29872"/>
                  </a:cubicBezTo>
                  <a:cubicBezTo>
                    <a:pt x="10906" y="30074"/>
                    <a:pt x="11002" y="30277"/>
                    <a:pt x="11085" y="30467"/>
                  </a:cubicBezTo>
                  <a:cubicBezTo>
                    <a:pt x="11133" y="30586"/>
                    <a:pt x="11180" y="30693"/>
                    <a:pt x="11216" y="30812"/>
                  </a:cubicBezTo>
                  <a:cubicBezTo>
                    <a:pt x="11240" y="30872"/>
                    <a:pt x="11264" y="30920"/>
                    <a:pt x="11276" y="30979"/>
                  </a:cubicBezTo>
                  <a:cubicBezTo>
                    <a:pt x="11299" y="31003"/>
                    <a:pt x="11311" y="31039"/>
                    <a:pt x="11311" y="31062"/>
                  </a:cubicBezTo>
                  <a:cubicBezTo>
                    <a:pt x="11323" y="31110"/>
                    <a:pt x="11359" y="31158"/>
                    <a:pt x="11371" y="31205"/>
                  </a:cubicBezTo>
                  <a:lnTo>
                    <a:pt x="11371" y="31241"/>
                  </a:lnTo>
                  <a:cubicBezTo>
                    <a:pt x="11383" y="31527"/>
                    <a:pt x="11395" y="31801"/>
                    <a:pt x="11395" y="32074"/>
                  </a:cubicBezTo>
                  <a:cubicBezTo>
                    <a:pt x="11395" y="32360"/>
                    <a:pt x="11383" y="32622"/>
                    <a:pt x="11371" y="32896"/>
                  </a:cubicBezTo>
                  <a:cubicBezTo>
                    <a:pt x="11323" y="33456"/>
                    <a:pt x="11240" y="34015"/>
                    <a:pt x="11145" y="34575"/>
                  </a:cubicBezTo>
                  <a:cubicBezTo>
                    <a:pt x="11121" y="34753"/>
                    <a:pt x="11097" y="34932"/>
                    <a:pt x="11073" y="35111"/>
                  </a:cubicBezTo>
                  <a:cubicBezTo>
                    <a:pt x="11061" y="35182"/>
                    <a:pt x="11026" y="35277"/>
                    <a:pt x="11014" y="35349"/>
                  </a:cubicBezTo>
                  <a:cubicBezTo>
                    <a:pt x="10978" y="35515"/>
                    <a:pt x="10942" y="35694"/>
                    <a:pt x="10918" y="35861"/>
                  </a:cubicBezTo>
                  <a:cubicBezTo>
                    <a:pt x="10895" y="36039"/>
                    <a:pt x="10883" y="36218"/>
                    <a:pt x="10954" y="36373"/>
                  </a:cubicBezTo>
                  <a:cubicBezTo>
                    <a:pt x="11037" y="36587"/>
                    <a:pt x="11240" y="36754"/>
                    <a:pt x="11478" y="36777"/>
                  </a:cubicBezTo>
                  <a:lnTo>
                    <a:pt x="11561" y="36777"/>
                  </a:lnTo>
                  <a:cubicBezTo>
                    <a:pt x="11847" y="36777"/>
                    <a:pt x="12085" y="36599"/>
                    <a:pt x="12204" y="36349"/>
                  </a:cubicBezTo>
                  <a:cubicBezTo>
                    <a:pt x="12228" y="36277"/>
                    <a:pt x="12264" y="36194"/>
                    <a:pt x="12276" y="36123"/>
                  </a:cubicBezTo>
                  <a:cubicBezTo>
                    <a:pt x="12311" y="35992"/>
                    <a:pt x="12335" y="35861"/>
                    <a:pt x="12335" y="35718"/>
                  </a:cubicBezTo>
                  <a:lnTo>
                    <a:pt x="12335" y="35468"/>
                  </a:lnTo>
                  <a:cubicBezTo>
                    <a:pt x="12323" y="35051"/>
                    <a:pt x="12276" y="34634"/>
                    <a:pt x="12228" y="34230"/>
                  </a:cubicBezTo>
                  <a:cubicBezTo>
                    <a:pt x="12169" y="33801"/>
                    <a:pt x="12109" y="33384"/>
                    <a:pt x="12085" y="32956"/>
                  </a:cubicBezTo>
                  <a:cubicBezTo>
                    <a:pt x="12049" y="32586"/>
                    <a:pt x="12026" y="32194"/>
                    <a:pt x="11978" y="31824"/>
                  </a:cubicBezTo>
                  <a:cubicBezTo>
                    <a:pt x="12014" y="31670"/>
                    <a:pt x="12049" y="31527"/>
                    <a:pt x="12097" y="31372"/>
                  </a:cubicBezTo>
                  <a:cubicBezTo>
                    <a:pt x="12109" y="31360"/>
                    <a:pt x="12109" y="31336"/>
                    <a:pt x="12133" y="31312"/>
                  </a:cubicBezTo>
                  <a:cubicBezTo>
                    <a:pt x="12157" y="31277"/>
                    <a:pt x="12169" y="31229"/>
                    <a:pt x="12204" y="31182"/>
                  </a:cubicBezTo>
                  <a:cubicBezTo>
                    <a:pt x="12216" y="31134"/>
                    <a:pt x="12252" y="31098"/>
                    <a:pt x="12264" y="31051"/>
                  </a:cubicBezTo>
                  <a:lnTo>
                    <a:pt x="12347" y="30872"/>
                  </a:lnTo>
                  <a:cubicBezTo>
                    <a:pt x="12407" y="30741"/>
                    <a:pt x="12490" y="30598"/>
                    <a:pt x="12550" y="30467"/>
                  </a:cubicBezTo>
                  <a:cubicBezTo>
                    <a:pt x="12633" y="30289"/>
                    <a:pt x="12728" y="30122"/>
                    <a:pt x="12823" y="29967"/>
                  </a:cubicBezTo>
                  <a:lnTo>
                    <a:pt x="13145" y="29467"/>
                  </a:lnTo>
                  <a:cubicBezTo>
                    <a:pt x="13181" y="29407"/>
                    <a:pt x="13216" y="29348"/>
                    <a:pt x="13264" y="29277"/>
                  </a:cubicBezTo>
                  <a:cubicBezTo>
                    <a:pt x="13276" y="29288"/>
                    <a:pt x="13288" y="29288"/>
                    <a:pt x="13288" y="29312"/>
                  </a:cubicBezTo>
                  <a:cubicBezTo>
                    <a:pt x="13347" y="29372"/>
                    <a:pt x="13407" y="29407"/>
                    <a:pt x="13466" y="29467"/>
                  </a:cubicBezTo>
                  <a:cubicBezTo>
                    <a:pt x="13538" y="29527"/>
                    <a:pt x="13597" y="29574"/>
                    <a:pt x="13693" y="29622"/>
                  </a:cubicBezTo>
                  <a:cubicBezTo>
                    <a:pt x="13859" y="29705"/>
                    <a:pt x="14038" y="29765"/>
                    <a:pt x="14216" y="29765"/>
                  </a:cubicBezTo>
                  <a:lnTo>
                    <a:pt x="14300" y="29765"/>
                  </a:lnTo>
                  <a:cubicBezTo>
                    <a:pt x="14431" y="29765"/>
                    <a:pt x="14586" y="29753"/>
                    <a:pt x="14716" y="29753"/>
                  </a:cubicBezTo>
                  <a:cubicBezTo>
                    <a:pt x="14812" y="29741"/>
                    <a:pt x="14895" y="29729"/>
                    <a:pt x="14967" y="29705"/>
                  </a:cubicBezTo>
                  <a:cubicBezTo>
                    <a:pt x="15050" y="29693"/>
                    <a:pt x="15121" y="29681"/>
                    <a:pt x="15193" y="29646"/>
                  </a:cubicBezTo>
                  <a:cubicBezTo>
                    <a:pt x="15288" y="29622"/>
                    <a:pt x="15359" y="29586"/>
                    <a:pt x="15443" y="29562"/>
                  </a:cubicBezTo>
                  <a:cubicBezTo>
                    <a:pt x="15538" y="29515"/>
                    <a:pt x="15609" y="29491"/>
                    <a:pt x="15681" y="29431"/>
                  </a:cubicBezTo>
                  <a:cubicBezTo>
                    <a:pt x="15764" y="29384"/>
                    <a:pt x="15836" y="29324"/>
                    <a:pt x="15907" y="29277"/>
                  </a:cubicBezTo>
                  <a:cubicBezTo>
                    <a:pt x="15955" y="29253"/>
                    <a:pt x="15979" y="29217"/>
                    <a:pt x="16014" y="29193"/>
                  </a:cubicBezTo>
                  <a:cubicBezTo>
                    <a:pt x="16038" y="29157"/>
                    <a:pt x="16074" y="29146"/>
                    <a:pt x="16086" y="29110"/>
                  </a:cubicBezTo>
                  <a:cubicBezTo>
                    <a:pt x="16324" y="28872"/>
                    <a:pt x="16514" y="28610"/>
                    <a:pt x="16717" y="28336"/>
                  </a:cubicBezTo>
                  <a:cubicBezTo>
                    <a:pt x="16812" y="28193"/>
                    <a:pt x="16919" y="28062"/>
                    <a:pt x="17026" y="27907"/>
                  </a:cubicBezTo>
                  <a:cubicBezTo>
                    <a:pt x="17110" y="27788"/>
                    <a:pt x="17217" y="27669"/>
                    <a:pt x="17324" y="27550"/>
                  </a:cubicBezTo>
                  <a:cubicBezTo>
                    <a:pt x="17407" y="27443"/>
                    <a:pt x="17514" y="27348"/>
                    <a:pt x="17610" y="27241"/>
                  </a:cubicBezTo>
                  <a:lnTo>
                    <a:pt x="17884" y="26955"/>
                  </a:lnTo>
                  <a:cubicBezTo>
                    <a:pt x="17991" y="26848"/>
                    <a:pt x="18086" y="26752"/>
                    <a:pt x="18181" y="26645"/>
                  </a:cubicBezTo>
                  <a:cubicBezTo>
                    <a:pt x="18276" y="26538"/>
                    <a:pt x="18360" y="26419"/>
                    <a:pt x="18455" y="26312"/>
                  </a:cubicBezTo>
                  <a:cubicBezTo>
                    <a:pt x="18562" y="26181"/>
                    <a:pt x="18646" y="26038"/>
                    <a:pt x="18741" y="25883"/>
                  </a:cubicBezTo>
                  <a:cubicBezTo>
                    <a:pt x="18777" y="25812"/>
                    <a:pt x="18812" y="25740"/>
                    <a:pt x="18860" y="25681"/>
                  </a:cubicBezTo>
                  <a:cubicBezTo>
                    <a:pt x="18884" y="25597"/>
                    <a:pt x="18931" y="25538"/>
                    <a:pt x="18955" y="25467"/>
                  </a:cubicBezTo>
                  <a:cubicBezTo>
                    <a:pt x="19038" y="25324"/>
                    <a:pt x="19110" y="25169"/>
                    <a:pt x="19193" y="25026"/>
                  </a:cubicBezTo>
                  <a:cubicBezTo>
                    <a:pt x="19288" y="24871"/>
                    <a:pt x="19360" y="24728"/>
                    <a:pt x="19431" y="24574"/>
                  </a:cubicBezTo>
                  <a:cubicBezTo>
                    <a:pt x="19467" y="24502"/>
                    <a:pt x="19515" y="24431"/>
                    <a:pt x="19539" y="24335"/>
                  </a:cubicBezTo>
                  <a:cubicBezTo>
                    <a:pt x="19574" y="24252"/>
                    <a:pt x="19598" y="24169"/>
                    <a:pt x="19610" y="24085"/>
                  </a:cubicBezTo>
                  <a:cubicBezTo>
                    <a:pt x="19658" y="23919"/>
                    <a:pt x="19669" y="23740"/>
                    <a:pt x="19693" y="23573"/>
                  </a:cubicBezTo>
                  <a:cubicBezTo>
                    <a:pt x="19693" y="23431"/>
                    <a:pt x="19693" y="23252"/>
                    <a:pt x="19681" y="23085"/>
                  </a:cubicBezTo>
                  <a:cubicBezTo>
                    <a:pt x="19658" y="22931"/>
                    <a:pt x="19658" y="22764"/>
                    <a:pt x="19634" y="22609"/>
                  </a:cubicBezTo>
                  <a:cubicBezTo>
                    <a:pt x="19574" y="22276"/>
                    <a:pt x="19503" y="21942"/>
                    <a:pt x="19324" y="21645"/>
                  </a:cubicBezTo>
                  <a:cubicBezTo>
                    <a:pt x="19265" y="21537"/>
                    <a:pt x="19169" y="21418"/>
                    <a:pt x="19062" y="21347"/>
                  </a:cubicBezTo>
                  <a:cubicBezTo>
                    <a:pt x="19027" y="21323"/>
                    <a:pt x="18991" y="21287"/>
                    <a:pt x="18943" y="21276"/>
                  </a:cubicBezTo>
                  <a:cubicBezTo>
                    <a:pt x="18907" y="21264"/>
                    <a:pt x="18860" y="21240"/>
                    <a:pt x="18800" y="21228"/>
                  </a:cubicBezTo>
                  <a:cubicBezTo>
                    <a:pt x="18780" y="21224"/>
                    <a:pt x="18759" y="21223"/>
                    <a:pt x="18738" y="21223"/>
                  </a:cubicBezTo>
                  <a:cubicBezTo>
                    <a:pt x="18694" y="21223"/>
                    <a:pt x="18650" y="21228"/>
                    <a:pt x="18610" y="21228"/>
                  </a:cubicBezTo>
                  <a:cubicBezTo>
                    <a:pt x="18515" y="21240"/>
                    <a:pt x="18443" y="21264"/>
                    <a:pt x="18348" y="21287"/>
                  </a:cubicBezTo>
                  <a:lnTo>
                    <a:pt x="18134" y="21383"/>
                  </a:lnTo>
                  <a:lnTo>
                    <a:pt x="17681" y="21561"/>
                  </a:lnTo>
                  <a:cubicBezTo>
                    <a:pt x="17538" y="21621"/>
                    <a:pt x="17383" y="21692"/>
                    <a:pt x="17241" y="21752"/>
                  </a:cubicBezTo>
                  <a:cubicBezTo>
                    <a:pt x="17086" y="21823"/>
                    <a:pt x="16943" y="21883"/>
                    <a:pt x="16788" y="21954"/>
                  </a:cubicBezTo>
                  <a:cubicBezTo>
                    <a:pt x="16621" y="22038"/>
                    <a:pt x="16479" y="22121"/>
                    <a:pt x="16324" y="22216"/>
                  </a:cubicBezTo>
                  <a:cubicBezTo>
                    <a:pt x="16181" y="22299"/>
                    <a:pt x="16026" y="22371"/>
                    <a:pt x="15883" y="22466"/>
                  </a:cubicBezTo>
                  <a:cubicBezTo>
                    <a:pt x="15752" y="22538"/>
                    <a:pt x="15609" y="22609"/>
                    <a:pt x="15467" y="22692"/>
                  </a:cubicBezTo>
                  <a:cubicBezTo>
                    <a:pt x="15395" y="22728"/>
                    <a:pt x="15312" y="22764"/>
                    <a:pt x="15240" y="22811"/>
                  </a:cubicBezTo>
                  <a:cubicBezTo>
                    <a:pt x="15169" y="22847"/>
                    <a:pt x="15074" y="22895"/>
                    <a:pt x="15002" y="22942"/>
                  </a:cubicBezTo>
                  <a:cubicBezTo>
                    <a:pt x="14871" y="23026"/>
                    <a:pt x="14740" y="23133"/>
                    <a:pt x="14621" y="23240"/>
                  </a:cubicBezTo>
                  <a:cubicBezTo>
                    <a:pt x="14359" y="23466"/>
                    <a:pt x="14145" y="23716"/>
                    <a:pt x="13943" y="23966"/>
                  </a:cubicBezTo>
                  <a:cubicBezTo>
                    <a:pt x="13847" y="24097"/>
                    <a:pt x="13740" y="24240"/>
                    <a:pt x="13645" y="24383"/>
                  </a:cubicBezTo>
                  <a:cubicBezTo>
                    <a:pt x="13562" y="24514"/>
                    <a:pt x="13490" y="24669"/>
                    <a:pt x="13431" y="24812"/>
                  </a:cubicBezTo>
                  <a:cubicBezTo>
                    <a:pt x="13395" y="24907"/>
                    <a:pt x="13347" y="24978"/>
                    <a:pt x="13323" y="25074"/>
                  </a:cubicBezTo>
                  <a:cubicBezTo>
                    <a:pt x="13288" y="25145"/>
                    <a:pt x="13264" y="25216"/>
                    <a:pt x="13252" y="25288"/>
                  </a:cubicBezTo>
                  <a:cubicBezTo>
                    <a:pt x="13192" y="25455"/>
                    <a:pt x="13145" y="25621"/>
                    <a:pt x="13097" y="25788"/>
                  </a:cubicBezTo>
                  <a:cubicBezTo>
                    <a:pt x="13014" y="26109"/>
                    <a:pt x="12931" y="26443"/>
                    <a:pt x="12871" y="26776"/>
                  </a:cubicBezTo>
                  <a:cubicBezTo>
                    <a:pt x="12859" y="26860"/>
                    <a:pt x="12847" y="26931"/>
                    <a:pt x="12847" y="27002"/>
                  </a:cubicBezTo>
                  <a:cubicBezTo>
                    <a:pt x="12835" y="27098"/>
                    <a:pt x="12811" y="27169"/>
                    <a:pt x="12811" y="27252"/>
                  </a:cubicBezTo>
                  <a:lnTo>
                    <a:pt x="12811" y="27526"/>
                  </a:lnTo>
                  <a:cubicBezTo>
                    <a:pt x="12811" y="27598"/>
                    <a:pt x="12811" y="27693"/>
                    <a:pt x="12835" y="27764"/>
                  </a:cubicBezTo>
                  <a:cubicBezTo>
                    <a:pt x="12847" y="27931"/>
                    <a:pt x="12847" y="28074"/>
                    <a:pt x="12871" y="28241"/>
                  </a:cubicBezTo>
                  <a:cubicBezTo>
                    <a:pt x="12895" y="28300"/>
                    <a:pt x="12907" y="28360"/>
                    <a:pt x="12919" y="28431"/>
                  </a:cubicBezTo>
                  <a:lnTo>
                    <a:pt x="12919" y="28526"/>
                  </a:lnTo>
                  <a:cubicBezTo>
                    <a:pt x="12919" y="28610"/>
                    <a:pt x="12919" y="28705"/>
                    <a:pt x="12931" y="28788"/>
                  </a:cubicBezTo>
                  <a:cubicBezTo>
                    <a:pt x="12954" y="28836"/>
                    <a:pt x="12966" y="28884"/>
                    <a:pt x="12966" y="28907"/>
                  </a:cubicBezTo>
                  <a:cubicBezTo>
                    <a:pt x="12788" y="29205"/>
                    <a:pt x="12609" y="29491"/>
                    <a:pt x="12478" y="29800"/>
                  </a:cubicBezTo>
                  <a:cubicBezTo>
                    <a:pt x="12383" y="29979"/>
                    <a:pt x="12311" y="30158"/>
                    <a:pt x="12252" y="30336"/>
                  </a:cubicBezTo>
                  <a:cubicBezTo>
                    <a:pt x="12192" y="30503"/>
                    <a:pt x="12133" y="30670"/>
                    <a:pt x="12073" y="30812"/>
                  </a:cubicBezTo>
                  <a:cubicBezTo>
                    <a:pt x="12026" y="30920"/>
                    <a:pt x="12002" y="31003"/>
                    <a:pt x="11954" y="31110"/>
                  </a:cubicBezTo>
                  <a:cubicBezTo>
                    <a:pt x="11942" y="31146"/>
                    <a:pt x="11919" y="31182"/>
                    <a:pt x="11907" y="31217"/>
                  </a:cubicBezTo>
                  <a:cubicBezTo>
                    <a:pt x="11835" y="30562"/>
                    <a:pt x="11728" y="29919"/>
                    <a:pt x="11680" y="29265"/>
                  </a:cubicBezTo>
                  <a:cubicBezTo>
                    <a:pt x="11609" y="28419"/>
                    <a:pt x="11538" y="27550"/>
                    <a:pt x="11478" y="26705"/>
                  </a:cubicBezTo>
                  <a:lnTo>
                    <a:pt x="11478" y="26645"/>
                  </a:lnTo>
                  <a:cubicBezTo>
                    <a:pt x="11442" y="26229"/>
                    <a:pt x="11430" y="25812"/>
                    <a:pt x="11418" y="25383"/>
                  </a:cubicBezTo>
                  <a:cubicBezTo>
                    <a:pt x="11407" y="25086"/>
                    <a:pt x="11371" y="24788"/>
                    <a:pt x="11347" y="24478"/>
                  </a:cubicBezTo>
                  <a:cubicBezTo>
                    <a:pt x="11359" y="24395"/>
                    <a:pt x="11371" y="24324"/>
                    <a:pt x="11407" y="24252"/>
                  </a:cubicBezTo>
                  <a:cubicBezTo>
                    <a:pt x="11490" y="23943"/>
                    <a:pt x="11561" y="23621"/>
                    <a:pt x="11657" y="23312"/>
                  </a:cubicBezTo>
                  <a:cubicBezTo>
                    <a:pt x="11704" y="23145"/>
                    <a:pt x="11740" y="22966"/>
                    <a:pt x="11799" y="22811"/>
                  </a:cubicBezTo>
                  <a:cubicBezTo>
                    <a:pt x="11835" y="22716"/>
                    <a:pt x="11859" y="22609"/>
                    <a:pt x="11895" y="22526"/>
                  </a:cubicBezTo>
                  <a:cubicBezTo>
                    <a:pt x="11907" y="22478"/>
                    <a:pt x="11919" y="22430"/>
                    <a:pt x="11919" y="22395"/>
                  </a:cubicBezTo>
                  <a:cubicBezTo>
                    <a:pt x="11942" y="22311"/>
                    <a:pt x="11954" y="22252"/>
                    <a:pt x="11978" y="22180"/>
                  </a:cubicBezTo>
                  <a:lnTo>
                    <a:pt x="11978" y="22169"/>
                  </a:lnTo>
                  <a:cubicBezTo>
                    <a:pt x="12002" y="22133"/>
                    <a:pt x="12014" y="22121"/>
                    <a:pt x="12026" y="22097"/>
                  </a:cubicBezTo>
                  <a:lnTo>
                    <a:pt x="12073" y="22002"/>
                  </a:lnTo>
                  <a:cubicBezTo>
                    <a:pt x="12085" y="21978"/>
                    <a:pt x="12085" y="21954"/>
                    <a:pt x="12097" y="21930"/>
                  </a:cubicBezTo>
                  <a:cubicBezTo>
                    <a:pt x="12121" y="21883"/>
                    <a:pt x="12145" y="21835"/>
                    <a:pt x="12157" y="21799"/>
                  </a:cubicBezTo>
                  <a:cubicBezTo>
                    <a:pt x="12204" y="21704"/>
                    <a:pt x="12240" y="21621"/>
                    <a:pt x="12276" y="21526"/>
                  </a:cubicBezTo>
                  <a:cubicBezTo>
                    <a:pt x="12311" y="21537"/>
                    <a:pt x="12323" y="21561"/>
                    <a:pt x="12359" y="21585"/>
                  </a:cubicBezTo>
                  <a:cubicBezTo>
                    <a:pt x="12419" y="21621"/>
                    <a:pt x="12454" y="21645"/>
                    <a:pt x="12514" y="21680"/>
                  </a:cubicBezTo>
                  <a:cubicBezTo>
                    <a:pt x="12609" y="21716"/>
                    <a:pt x="12681" y="21764"/>
                    <a:pt x="12776" y="21799"/>
                  </a:cubicBezTo>
                  <a:cubicBezTo>
                    <a:pt x="12859" y="21823"/>
                    <a:pt x="12954" y="21859"/>
                    <a:pt x="13038" y="21871"/>
                  </a:cubicBezTo>
                  <a:cubicBezTo>
                    <a:pt x="13133" y="21883"/>
                    <a:pt x="13228" y="21895"/>
                    <a:pt x="13323" y="21918"/>
                  </a:cubicBezTo>
                  <a:cubicBezTo>
                    <a:pt x="13383" y="21930"/>
                    <a:pt x="13454" y="21930"/>
                    <a:pt x="13514" y="21930"/>
                  </a:cubicBezTo>
                  <a:cubicBezTo>
                    <a:pt x="13621" y="21930"/>
                    <a:pt x="13740" y="21918"/>
                    <a:pt x="13847" y="21895"/>
                  </a:cubicBezTo>
                  <a:cubicBezTo>
                    <a:pt x="13943" y="21883"/>
                    <a:pt x="14038" y="21859"/>
                    <a:pt x="14121" y="21823"/>
                  </a:cubicBezTo>
                  <a:cubicBezTo>
                    <a:pt x="14205" y="21788"/>
                    <a:pt x="14264" y="21764"/>
                    <a:pt x="14335" y="21716"/>
                  </a:cubicBezTo>
                  <a:cubicBezTo>
                    <a:pt x="14419" y="21680"/>
                    <a:pt x="14502" y="21597"/>
                    <a:pt x="14586" y="21537"/>
                  </a:cubicBezTo>
                  <a:cubicBezTo>
                    <a:pt x="14705" y="21430"/>
                    <a:pt x="14812" y="21335"/>
                    <a:pt x="14931" y="21228"/>
                  </a:cubicBezTo>
                  <a:cubicBezTo>
                    <a:pt x="14943" y="21216"/>
                    <a:pt x="14955" y="21192"/>
                    <a:pt x="14990" y="21180"/>
                  </a:cubicBezTo>
                  <a:lnTo>
                    <a:pt x="15002" y="21168"/>
                  </a:lnTo>
                  <a:cubicBezTo>
                    <a:pt x="15157" y="21037"/>
                    <a:pt x="15312" y="20906"/>
                    <a:pt x="15467" y="20787"/>
                  </a:cubicBezTo>
                  <a:cubicBezTo>
                    <a:pt x="15729" y="20561"/>
                    <a:pt x="16014" y="20335"/>
                    <a:pt x="16264" y="20097"/>
                  </a:cubicBezTo>
                  <a:cubicBezTo>
                    <a:pt x="16383" y="19978"/>
                    <a:pt x="16526" y="19859"/>
                    <a:pt x="16621" y="19740"/>
                  </a:cubicBezTo>
                  <a:cubicBezTo>
                    <a:pt x="16729" y="19609"/>
                    <a:pt x="16836" y="19478"/>
                    <a:pt x="16919" y="19335"/>
                  </a:cubicBezTo>
                  <a:lnTo>
                    <a:pt x="16919" y="19359"/>
                  </a:lnTo>
                  <a:cubicBezTo>
                    <a:pt x="16943" y="19323"/>
                    <a:pt x="16967" y="19299"/>
                    <a:pt x="16979" y="19263"/>
                  </a:cubicBezTo>
                  <a:cubicBezTo>
                    <a:pt x="17002" y="19251"/>
                    <a:pt x="17002" y="19240"/>
                    <a:pt x="17014" y="19216"/>
                  </a:cubicBezTo>
                  <a:cubicBezTo>
                    <a:pt x="17074" y="19132"/>
                    <a:pt x="17145" y="19025"/>
                    <a:pt x="17205" y="18942"/>
                  </a:cubicBezTo>
                  <a:cubicBezTo>
                    <a:pt x="17395" y="18644"/>
                    <a:pt x="17574" y="18359"/>
                    <a:pt x="17753" y="18049"/>
                  </a:cubicBezTo>
                  <a:cubicBezTo>
                    <a:pt x="17931" y="17751"/>
                    <a:pt x="18098" y="17430"/>
                    <a:pt x="18229" y="17108"/>
                  </a:cubicBezTo>
                  <a:cubicBezTo>
                    <a:pt x="18288" y="16942"/>
                    <a:pt x="18372" y="16775"/>
                    <a:pt x="18407" y="16596"/>
                  </a:cubicBezTo>
                  <a:cubicBezTo>
                    <a:pt x="18467" y="16418"/>
                    <a:pt x="18515" y="16239"/>
                    <a:pt x="18562" y="16061"/>
                  </a:cubicBezTo>
                  <a:cubicBezTo>
                    <a:pt x="18646" y="15739"/>
                    <a:pt x="18693" y="15394"/>
                    <a:pt x="18681" y="15037"/>
                  </a:cubicBezTo>
                  <a:cubicBezTo>
                    <a:pt x="18681" y="14953"/>
                    <a:pt x="18669" y="14858"/>
                    <a:pt x="18646" y="14775"/>
                  </a:cubicBezTo>
                  <a:lnTo>
                    <a:pt x="18610" y="14501"/>
                  </a:lnTo>
                  <a:cubicBezTo>
                    <a:pt x="18586" y="14429"/>
                    <a:pt x="18562" y="14334"/>
                    <a:pt x="18526" y="14263"/>
                  </a:cubicBezTo>
                  <a:cubicBezTo>
                    <a:pt x="18467" y="14132"/>
                    <a:pt x="18407" y="14013"/>
                    <a:pt x="18324" y="13894"/>
                  </a:cubicBezTo>
                  <a:cubicBezTo>
                    <a:pt x="18193" y="13727"/>
                    <a:pt x="18026" y="13608"/>
                    <a:pt x="17836" y="13525"/>
                  </a:cubicBezTo>
                  <a:cubicBezTo>
                    <a:pt x="17741" y="13477"/>
                    <a:pt x="17657" y="13429"/>
                    <a:pt x="17562" y="13417"/>
                  </a:cubicBezTo>
                  <a:cubicBezTo>
                    <a:pt x="17505" y="13409"/>
                    <a:pt x="17441" y="13395"/>
                    <a:pt x="17373" y="13395"/>
                  </a:cubicBezTo>
                  <a:cubicBezTo>
                    <a:pt x="17342" y="13395"/>
                    <a:pt x="17310" y="13398"/>
                    <a:pt x="17276" y="13406"/>
                  </a:cubicBezTo>
                  <a:cubicBezTo>
                    <a:pt x="17241" y="13406"/>
                    <a:pt x="17193" y="13406"/>
                    <a:pt x="17157" y="13417"/>
                  </a:cubicBezTo>
                  <a:cubicBezTo>
                    <a:pt x="17002" y="13441"/>
                    <a:pt x="16836" y="13477"/>
                    <a:pt x="16669" y="13525"/>
                  </a:cubicBezTo>
                  <a:cubicBezTo>
                    <a:pt x="16586" y="13548"/>
                    <a:pt x="16502" y="13584"/>
                    <a:pt x="16419" y="13608"/>
                  </a:cubicBezTo>
                  <a:cubicBezTo>
                    <a:pt x="16348" y="13644"/>
                    <a:pt x="16264" y="13679"/>
                    <a:pt x="16193" y="13727"/>
                  </a:cubicBezTo>
                  <a:cubicBezTo>
                    <a:pt x="16050" y="13822"/>
                    <a:pt x="15907" y="13917"/>
                    <a:pt x="15788" y="14037"/>
                  </a:cubicBezTo>
                  <a:cubicBezTo>
                    <a:pt x="15657" y="14156"/>
                    <a:pt x="15538" y="14263"/>
                    <a:pt x="15419" y="14382"/>
                  </a:cubicBezTo>
                  <a:cubicBezTo>
                    <a:pt x="15181" y="14596"/>
                    <a:pt x="14955" y="14799"/>
                    <a:pt x="14740" y="15013"/>
                  </a:cubicBezTo>
                  <a:cubicBezTo>
                    <a:pt x="14514" y="15215"/>
                    <a:pt x="14276" y="15430"/>
                    <a:pt x="14062" y="15644"/>
                  </a:cubicBezTo>
                  <a:cubicBezTo>
                    <a:pt x="13824" y="15906"/>
                    <a:pt x="13609" y="16168"/>
                    <a:pt x="13383" y="16430"/>
                  </a:cubicBezTo>
                  <a:cubicBezTo>
                    <a:pt x="13276" y="16573"/>
                    <a:pt x="13157" y="16692"/>
                    <a:pt x="13050" y="16823"/>
                  </a:cubicBezTo>
                  <a:cubicBezTo>
                    <a:pt x="12954" y="16954"/>
                    <a:pt x="12835" y="17085"/>
                    <a:pt x="12728" y="17227"/>
                  </a:cubicBezTo>
                  <a:cubicBezTo>
                    <a:pt x="12621" y="17358"/>
                    <a:pt x="12502" y="17489"/>
                    <a:pt x="12383" y="17620"/>
                  </a:cubicBezTo>
                  <a:cubicBezTo>
                    <a:pt x="12323" y="17704"/>
                    <a:pt x="12264" y="17763"/>
                    <a:pt x="12204" y="17835"/>
                  </a:cubicBezTo>
                  <a:cubicBezTo>
                    <a:pt x="12145" y="17894"/>
                    <a:pt x="12097" y="17966"/>
                    <a:pt x="12038" y="18025"/>
                  </a:cubicBezTo>
                  <a:cubicBezTo>
                    <a:pt x="11942" y="18168"/>
                    <a:pt x="11847" y="18311"/>
                    <a:pt x="11776" y="18478"/>
                  </a:cubicBezTo>
                  <a:cubicBezTo>
                    <a:pt x="11716" y="18632"/>
                    <a:pt x="11645" y="18787"/>
                    <a:pt x="11609" y="18954"/>
                  </a:cubicBezTo>
                  <a:cubicBezTo>
                    <a:pt x="11597" y="19001"/>
                    <a:pt x="11597" y="19061"/>
                    <a:pt x="11585" y="19097"/>
                  </a:cubicBezTo>
                  <a:cubicBezTo>
                    <a:pt x="11549" y="19204"/>
                    <a:pt x="11549" y="19323"/>
                    <a:pt x="11549" y="19430"/>
                  </a:cubicBezTo>
                  <a:lnTo>
                    <a:pt x="11549" y="19728"/>
                  </a:lnTo>
                  <a:cubicBezTo>
                    <a:pt x="11549" y="19894"/>
                    <a:pt x="11549" y="20073"/>
                    <a:pt x="11561" y="20228"/>
                  </a:cubicBezTo>
                  <a:cubicBezTo>
                    <a:pt x="11585" y="20406"/>
                    <a:pt x="11609" y="20573"/>
                    <a:pt x="11680" y="20740"/>
                  </a:cubicBezTo>
                  <a:cubicBezTo>
                    <a:pt x="11716" y="20811"/>
                    <a:pt x="11740" y="20883"/>
                    <a:pt x="11799" y="20966"/>
                  </a:cubicBezTo>
                  <a:cubicBezTo>
                    <a:pt x="11847" y="21037"/>
                    <a:pt x="11907" y="21097"/>
                    <a:pt x="11966" y="21156"/>
                  </a:cubicBezTo>
                  <a:cubicBezTo>
                    <a:pt x="12002" y="21180"/>
                    <a:pt x="12026" y="21216"/>
                    <a:pt x="12061" y="21228"/>
                  </a:cubicBezTo>
                  <a:cubicBezTo>
                    <a:pt x="12026" y="21299"/>
                    <a:pt x="12002" y="21359"/>
                    <a:pt x="11966" y="21442"/>
                  </a:cubicBezTo>
                  <a:cubicBezTo>
                    <a:pt x="11895" y="21597"/>
                    <a:pt x="11835" y="21764"/>
                    <a:pt x="11764" y="21930"/>
                  </a:cubicBezTo>
                  <a:cubicBezTo>
                    <a:pt x="11740" y="21978"/>
                    <a:pt x="11716" y="22002"/>
                    <a:pt x="11704" y="22049"/>
                  </a:cubicBezTo>
                  <a:cubicBezTo>
                    <a:pt x="11680" y="22097"/>
                    <a:pt x="11668" y="22157"/>
                    <a:pt x="11657" y="22192"/>
                  </a:cubicBezTo>
                  <a:cubicBezTo>
                    <a:pt x="11645" y="22240"/>
                    <a:pt x="11645" y="22288"/>
                    <a:pt x="11621" y="22335"/>
                  </a:cubicBezTo>
                  <a:cubicBezTo>
                    <a:pt x="11597" y="22419"/>
                    <a:pt x="11561" y="22526"/>
                    <a:pt x="11538" y="22609"/>
                  </a:cubicBezTo>
                  <a:cubicBezTo>
                    <a:pt x="11466" y="22895"/>
                    <a:pt x="11371" y="23181"/>
                    <a:pt x="11299" y="23466"/>
                  </a:cubicBezTo>
                  <a:lnTo>
                    <a:pt x="11252" y="23597"/>
                  </a:lnTo>
                  <a:lnTo>
                    <a:pt x="11121" y="22704"/>
                  </a:lnTo>
                  <a:cubicBezTo>
                    <a:pt x="11049" y="22288"/>
                    <a:pt x="10942" y="21883"/>
                    <a:pt x="10847" y="21466"/>
                  </a:cubicBezTo>
                  <a:cubicBezTo>
                    <a:pt x="10752" y="20978"/>
                    <a:pt x="10645" y="20490"/>
                    <a:pt x="10525" y="19990"/>
                  </a:cubicBezTo>
                  <a:cubicBezTo>
                    <a:pt x="10478" y="19787"/>
                    <a:pt x="10418" y="19597"/>
                    <a:pt x="10371" y="19382"/>
                  </a:cubicBezTo>
                  <a:cubicBezTo>
                    <a:pt x="10311" y="19132"/>
                    <a:pt x="10275" y="18882"/>
                    <a:pt x="10216" y="18620"/>
                  </a:cubicBezTo>
                  <a:cubicBezTo>
                    <a:pt x="10170" y="18414"/>
                    <a:pt x="10124" y="18185"/>
                    <a:pt x="10078" y="17965"/>
                  </a:cubicBezTo>
                  <a:lnTo>
                    <a:pt x="10078" y="17965"/>
                  </a:lnTo>
                  <a:cubicBezTo>
                    <a:pt x="10081" y="17972"/>
                    <a:pt x="10087" y="17980"/>
                    <a:pt x="10097" y="17989"/>
                  </a:cubicBezTo>
                  <a:cubicBezTo>
                    <a:pt x="10049" y="17787"/>
                    <a:pt x="10002" y="17597"/>
                    <a:pt x="9978" y="17406"/>
                  </a:cubicBezTo>
                  <a:cubicBezTo>
                    <a:pt x="9918" y="17120"/>
                    <a:pt x="9871" y="16835"/>
                    <a:pt x="9823" y="16561"/>
                  </a:cubicBezTo>
                  <a:lnTo>
                    <a:pt x="9823" y="16513"/>
                  </a:lnTo>
                  <a:cubicBezTo>
                    <a:pt x="9835" y="16394"/>
                    <a:pt x="9859" y="16263"/>
                    <a:pt x="9871" y="16144"/>
                  </a:cubicBezTo>
                  <a:cubicBezTo>
                    <a:pt x="9883" y="16061"/>
                    <a:pt x="9894" y="15977"/>
                    <a:pt x="9894" y="15906"/>
                  </a:cubicBezTo>
                  <a:cubicBezTo>
                    <a:pt x="9918" y="15811"/>
                    <a:pt x="9918" y="15739"/>
                    <a:pt x="9930" y="15644"/>
                  </a:cubicBezTo>
                  <a:lnTo>
                    <a:pt x="9930" y="15620"/>
                  </a:lnTo>
                  <a:lnTo>
                    <a:pt x="10156" y="15215"/>
                  </a:lnTo>
                  <a:cubicBezTo>
                    <a:pt x="10216" y="15084"/>
                    <a:pt x="10275" y="14965"/>
                    <a:pt x="10335" y="14834"/>
                  </a:cubicBezTo>
                  <a:cubicBezTo>
                    <a:pt x="10466" y="14537"/>
                    <a:pt x="10609" y="14215"/>
                    <a:pt x="10752" y="13917"/>
                  </a:cubicBezTo>
                  <a:cubicBezTo>
                    <a:pt x="10823" y="13763"/>
                    <a:pt x="10883" y="13608"/>
                    <a:pt x="10954" y="13441"/>
                  </a:cubicBezTo>
                  <a:cubicBezTo>
                    <a:pt x="11014" y="13298"/>
                    <a:pt x="11073" y="13167"/>
                    <a:pt x="11133" y="13013"/>
                  </a:cubicBezTo>
                  <a:cubicBezTo>
                    <a:pt x="11133" y="13001"/>
                    <a:pt x="11145" y="12989"/>
                    <a:pt x="11145" y="12953"/>
                  </a:cubicBezTo>
                  <a:cubicBezTo>
                    <a:pt x="11228" y="12989"/>
                    <a:pt x="11299" y="13013"/>
                    <a:pt x="11371" y="13025"/>
                  </a:cubicBezTo>
                  <a:cubicBezTo>
                    <a:pt x="11383" y="13025"/>
                    <a:pt x="11407" y="13048"/>
                    <a:pt x="11407" y="13048"/>
                  </a:cubicBezTo>
                  <a:cubicBezTo>
                    <a:pt x="11478" y="13084"/>
                    <a:pt x="11549" y="13108"/>
                    <a:pt x="11621" y="13120"/>
                  </a:cubicBezTo>
                  <a:lnTo>
                    <a:pt x="11645" y="13120"/>
                  </a:lnTo>
                  <a:cubicBezTo>
                    <a:pt x="11704" y="13132"/>
                    <a:pt x="11764" y="13144"/>
                    <a:pt x="11799" y="13167"/>
                  </a:cubicBezTo>
                  <a:cubicBezTo>
                    <a:pt x="11823" y="13167"/>
                    <a:pt x="11823" y="13179"/>
                    <a:pt x="11835" y="13179"/>
                  </a:cubicBezTo>
                  <a:cubicBezTo>
                    <a:pt x="11859" y="13191"/>
                    <a:pt x="11895" y="13203"/>
                    <a:pt x="11919" y="13203"/>
                  </a:cubicBezTo>
                  <a:cubicBezTo>
                    <a:pt x="11954" y="13203"/>
                    <a:pt x="11966" y="13203"/>
                    <a:pt x="12002" y="13191"/>
                  </a:cubicBezTo>
                  <a:cubicBezTo>
                    <a:pt x="12061" y="13167"/>
                    <a:pt x="12097" y="13108"/>
                    <a:pt x="12097" y="13025"/>
                  </a:cubicBezTo>
                  <a:cubicBezTo>
                    <a:pt x="12097" y="13013"/>
                    <a:pt x="12085" y="13013"/>
                    <a:pt x="12085" y="13001"/>
                  </a:cubicBezTo>
                  <a:cubicBezTo>
                    <a:pt x="12204" y="12941"/>
                    <a:pt x="12335" y="12882"/>
                    <a:pt x="12442" y="12786"/>
                  </a:cubicBezTo>
                  <a:cubicBezTo>
                    <a:pt x="12561" y="12715"/>
                    <a:pt x="12657" y="12608"/>
                    <a:pt x="12752" y="12524"/>
                  </a:cubicBezTo>
                  <a:cubicBezTo>
                    <a:pt x="12811" y="12477"/>
                    <a:pt x="12871" y="12417"/>
                    <a:pt x="12919" y="12358"/>
                  </a:cubicBezTo>
                  <a:cubicBezTo>
                    <a:pt x="12990" y="12286"/>
                    <a:pt x="13050" y="12215"/>
                    <a:pt x="13109" y="12132"/>
                  </a:cubicBezTo>
                  <a:cubicBezTo>
                    <a:pt x="13145" y="12108"/>
                    <a:pt x="13169" y="12060"/>
                    <a:pt x="13204" y="12036"/>
                  </a:cubicBezTo>
                  <a:cubicBezTo>
                    <a:pt x="13228" y="11989"/>
                    <a:pt x="13264" y="11941"/>
                    <a:pt x="13288" y="11917"/>
                  </a:cubicBezTo>
                  <a:cubicBezTo>
                    <a:pt x="13395" y="11762"/>
                    <a:pt x="13502" y="11596"/>
                    <a:pt x="13609" y="11441"/>
                  </a:cubicBezTo>
                  <a:cubicBezTo>
                    <a:pt x="13693" y="11286"/>
                    <a:pt x="13788" y="11155"/>
                    <a:pt x="13871" y="11024"/>
                  </a:cubicBezTo>
                  <a:cubicBezTo>
                    <a:pt x="13966" y="10905"/>
                    <a:pt x="14050" y="10762"/>
                    <a:pt x="14145" y="10643"/>
                  </a:cubicBezTo>
                  <a:cubicBezTo>
                    <a:pt x="14228" y="10524"/>
                    <a:pt x="14300" y="10393"/>
                    <a:pt x="14395" y="10262"/>
                  </a:cubicBezTo>
                  <a:cubicBezTo>
                    <a:pt x="14478" y="10107"/>
                    <a:pt x="14574" y="9965"/>
                    <a:pt x="14645" y="9798"/>
                  </a:cubicBezTo>
                  <a:cubicBezTo>
                    <a:pt x="14716" y="9631"/>
                    <a:pt x="14812" y="9476"/>
                    <a:pt x="14871" y="9310"/>
                  </a:cubicBezTo>
                  <a:cubicBezTo>
                    <a:pt x="14955" y="9095"/>
                    <a:pt x="15050" y="8881"/>
                    <a:pt x="15109" y="8655"/>
                  </a:cubicBezTo>
                  <a:cubicBezTo>
                    <a:pt x="15181" y="8429"/>
                    <a:pt x="15228" y="8191"/>
                    <a:pt x="15217" y="7952"/>
                  </a:cubicBezTo>
                  <a:cubicBezTo>
                    <a:pt x="15217" y="7833"/>
                    <a:pt x="15193" y="7714"/>
                    <a:pt x="15169" y="7595"/>
                  </a:cubicBezTo>
                  <a:cubicBezTo>
                    <a:pt x="15157" y="7488"/>
                    <a:pt x="15133" y="7405"/>
                    <a:pt x="15109" y="7298"/>
                  </a:cubicBezTo>
                  <a:cubicBezTo>
                    <a:pt x="15097" y="7214"/>
                    <a:pt x="15074" y="7131"/>
                    <a:pt x="15050" y="7060"/>
                  </a:cubicBezTo>
                  <a:lnTo>
                    <a:pt x="14955" y="6798"/>
                  </a:lnTo>
                  <a:cubicBezTo>
                    <a:pt x="14895" y="6631"/>
                    <a:pt x="14836" y="6464"/>
                    <a:pt x="14740" y="6321"/>
                  </a:cubicBezTo>
                  <a:cubicBezTo>
                    <a:pt x="14633" y="6167"/>
                    <a:pt x="14514" y="6047"/>
                    <a:pt x="14371" y="5928"/>
                  </a:cubicBezTo>
                  <a:cubicBezTo>
                    <a:pt x="14240" y="5809"/>
                    <a:pt x="14074" y="5726"/>
                    <a:pt x="13895" y="5678"/>
                  </a:cubicBezTo>
                  <a:cubicBezTo>
                    <a:pt x="13824" y="5666"/>
                    <a:pt x="13752" y="5666"/>
                    <a:pt x="13681" y="5666"/>
                  </a:cubicBezTo>
                  <a:cubicBezTo>
                    <a:pt x="13573" y="5678"/>
                    <a:pt x="13478" y="5690"/>
                    <a:pt x="13395" y="5738"/>
                  </a:cubicBezTo>
                  <a:cubicBezTo>
                    <a:pt x="13288" y="5786"/>
                    <a:pt x="13181" y="5845"/>
                    <a:pt x="13085" y="5917"/>
                  </a:cubicBezTo>
                  <a:cubicBezTo>
                    <a:pt x="12990" y="5976"/>
                    <a:pt x="12907" y="6036"/>
                    <a:pt x="12811" y="6107"/>
                  </a:cubicBezTo>
                  <a:cubicBezTo>
                    <a:pt x="12621" y="6274"/>
                    <a:pt x="12478" y="6464"/>
                    <a:pt x="12323" y="6655"/>
                  </a:cubicBezTo>
                  <a:cubicBezTo>
                    <a:pt x="12264" y="6750"/>
                    <a:pt x="12192" y="6821"/>
                    <a:pt x="12133" y="6917"/>
                  </a:cubicBezTo>
                  <a:cubicBezTo>
                    <a:pt x="12026" y="7048"/>
                    <a:pt x="11919" y="7190"/>
                    <a:pt x="11823" y="7333"/>
                  </a:cubicBezTo>
                  <a:cubicBezTo>
                    <a:pt x="11609" y="7607"/>
                    <a:pt x="11383" y="7881"/>
                    <a:pt x="11168" y="8143"/>
                  </a:cubicBezTo>
                  <a:cubicBezTo>
                    <a:pt x="11049" y="8286"/>
                    <a:pt x="10930" y="8405"/>
                    <a:pt x="10823" y="8524"/>
                  </a:cubicBezTo>
                  <a:cubicBezTo>
                    <a:pt x="10692" y="8667"/>
                    <a:pt x="10573" y="8822"/>
                    <a:pt x="10454" y="8965"/>
                  </a:cubicBezTo>
                  <a:cubicBezTo>
                    <a:pt x="10347" y="9095"/>
                    <a:pt x="10252" y="9250"/>
                    <a:pt x="10180" y="9417"/>
                  </a:cubicBezTo>
                  <a:cubicBezTo>
                    <a:pt x="10109" y="9572"/>
                    <a:pt x="10037" y="9738"/>
                    <a:pt x="9978" y="9905"/>
                  </a:cubicBezTo>
                  <a:cubicBezTo>
                    <a:pt x="9954" y="9953"/>
                    <a:pt x="9942" y="9988"/>
                    <a:pt x="9930" y="10048"/>
                  </a:cubicBezTo>
                  <a:cubicBezTo>
                    <a:pt x="9894" y="10131"/>
                    <a:pt x="9883" y="10203"/>
                    <a:pt x="9871" y="10286"/>
                  </a:cubicBezTo>
                  <a:cubicBezTo>
                    <a:pt x="9859" y="10381"/>
                    <a:pt x="9835" y="10488"/>
                    <a:pt x="9835" y="10584"/>
                  </a:cubicBezTo>
                  <a:lnTo>
                    <a:pt x="9835" y="11108"/>
                  </a:lnTo>
                  <a:cubicBezTo>
                    <a:pt x="9847" y="11274"/>
                    <a:pt x="9871" y="11453"/>
                    <a:pt x="9906" y="11620"/>
                  </a:cubicBezTo>
                  <a:lnTo>
                    <a:pt x="9954" y="11751"/>
                  </a:lnTo>
                  <a:cubicBezTo>
                    <a:pt x="9966" y="11798"/>
                    <a:pt x="9990" y="11834"/>
                    <a:pt x="10002" y="11870"/>
                  </a:cubicBezTo>
                  <a:cubicBezTo>
                    <a:pt x="10014" y="11917"/>
                    <a:pt x="10025" y="11953"/>
                    <a:pt x="10061" y="12001"/>
                  </a:cubicBezTo>
                  <a:cubicBezTo>
                    <a:pt x="10073" y="12036"/>
                    <a:pt x="10097" y="12072"/>
                    <a:pt x="10121" y="12108"/>
                  </a:cubicBezTo>
                  <a:cubicBezTo>
                    <a:pt x="10156" y="12155"/>
                    <a:pt x="10180" y="12215"/>
                    <a:pt x="10204" y="12251"/>
                  </a:cubicBezTo>
                  <a:cubicBezTo>
                    <a:pt x="10252" y="12334"/>
                    <a:pt x="10311" y="12393"/>
                    <a:pt x="10371" y="12453"/>
                  </a:cubicBezTo>
                  <a:cubicBezTo>
                    <a:pt x="10430" y="12513"/>
                    <a:pt x="10490" y="12584"/>
                    <a:pt x="10561" y="12632"/>
                  </a:cubicBezTo>
                  <a:cubicBezTo>
                    <a:pt x="10621" y="12667"/>
                    <a:pt x="10680" y="12715"/>
                    <a:pt x="10740" y="12774"/>
                  </a:cubicBezTo>
                  <a:cubicBezTo>
                    <a:pt x="10728" y="12822"/>
                    <a:pt x="10716" y="12846"/>
                    <a:pt x="10704" y="12894"/>
                  </a:cubicBezTo>
                  <a:cubicBezTo>
                    <a:pt x="10609" y="13084"/>
                    <a:pt x="10537" y="13298"/>
                    <a:pt x="10442" y="13489"/>
                  </a:cubicBezTo>
                  <a:lnTo>
                    <a:pt x="10085" y="14382"/>
                  </a:lnTo>
                  <a:cubicBezTo>
                    <a:pt x="10025" y="14549"/>
                    <a:pt x="9954" y="14715"/>
                    <a:pt x="9894" y="14858"/>
                  </a:cubicBezTo>
                  <a:cubicBezTo>
                    <a:pt x="9835" y="15013"/>
                    <a:pt x="9787" y="15156"/>
                    <a:pt x="9752" y="15322"/>
                  </a:cubicBezTo>
                  <a:cubicBezTo>
                    <a:pt x="9728" y="15370"/>
                    <a:pt x="9716" y="15406"/>
                    <a:pt x="9692" y="15453"/>
                  </a:cubicBezTo>
                  <a:cubicBezTo>
                    <a:pt x="9668" y="15501"/>
                    <a:pt x="9656" y="15525"/>
                    <a:pt x="9644" y="15572"/>
                  </a:cubicBezTo>
                  <a:cubicBezTo>
                    <a:pt x="9633" y="15620"/>
                    <a:pt x="9633" y="15680"/>
                    <a:pt x="9633" y="15727"/>
                  </a:cubicBezTo>
                  <a:lnTo>
                    <a:pt x="9633" y="15763"/>
                  </a:lnTo>
                  <a:cubicBezTo>
                    <a:pt x="9573" y="15382"/>
                    <a:pt x="9490" y="14989"/>
                    <a:pt x="9418" y="14608"/>
                  </a:cubicBezTo>
                  <a:cubicBezTo>
                    <a:pt x="9347" y="14191"/>
                    <a:pt x="9275" y="13775"/>
                    <a:pt x="9180" y="13346"/>
                  </a:cubicBezTo>
                  <a:cubicBezTo>
                    <a:pt x="9097" y="12894"/>
                    <a:pt x="8990" y="12465"/>
                    <a:pt x="8894" y="12012"/>
                  </a:cubicBezTo>
                  <a:cubicBezTo>
                    <a:pt x="8811" y="11596"/>
                    <a:pt x="8704" y="11179"/>
                    <a:pt x="8585" y="10762"/>
                  </a:cubicBezTo>
                  <a:lnTo>
                    <a:pt x="8406" y="10191"/>
                  </a:lnTo>
                  <a:cubicBezTo>
                    <a:pt x="8335" y="9965"/>
                    <a:pt x="8275" y="9738"/>
                    <a:pt x="8204" y="9512"/>
                  </a:cubicBezTo>
                  <a:lnTo>
                    <a:pt x="8025" y="8893"/>
                  </a:lnTo>
                  <a:cubicBezTo>
                    <a:pt x="7978" y="8726"/>
                    <a:pt x="7918" y="8560"/>
                    <a:pt x="7870" y="8381"/>
                  </a:cubicBezTo>
                  <a:lnTo>
                    <a:pt x="7870" y="8381"/>
                  </a:lnTo>
                  <a:cubicBezTo>
                    <a:pt x="7903" y="8386"/>
                    <a:pt x="7936" y="8389"/>
                    <a:pt x="7968" y="8389"/>
                  </a:cubicBezTo>
                  <a:cubicBezTo>
                    <a:pt x="8085" y="8389"/>
                    <a:pt x="8193" y="8356"/>
                    <a:pt x="8287" y="8310"/>
                  </a:cubicBezTo>
                  <a:cubicBezTo>
                    <a:pt x="8382" y="8262"/>
                    <a:pt x="8454" y="8203"/>
                    <a:pt x="8525" y="8143"/>
                  </a:cubicBezTo>
                  <a:cubicBezTo>
                    <a:pt x="8597" y="8083"/>
                    <a:pt x="8680" y="8024"/>
                    <a:pt x="8740" y="7952"/>
                  </a:cubicBezTo>
                  <a:cubicBezTo>
                    <a:pt x="8799" y="7881"/>
                    <a:pt x="8859" y="7810"/>
                    <a:pt x="8894" y="7726"/>
                  </a:cubicBezTo>
                  <a:lnTo>
                    <a:pt x="8990" y="7548"/>
                  </a:lnTo>
                  <a:cubicBezTo>
                    <a:pt x="9049" y="7429"/>
                    <a:pt x="9109" y="7310"/>
                    <a:pt x="9168" y="7179"/>
                  </a:cubicBezTo>
                  <a:cubicBezTo>
                    <a:pt x="9192" y="7107"/>
                    <a:pt x="9228" y="7036"/>
                    <a:pt x="9240" y="6952"/>
                  </a:cubicBezTo>
                  <a:cubicBezTo>
                    <a:pt x="9252" y="6893"/>
                    <a:pt x="9287" y="6821"/>
                    <a:pt x="9299" y="6762"/>
                  </a:cubicBezTo>
                  <a:cubicBezTo>
                    <a:pt x="9335" y="6643"/>
                    <a:pt x="9359" y="6524"/>
                    <a:pt x="9371" y="6405"/>
                  </a:cubicBezTo>
                  <a:cubicBezTo>
                    <a:pt x="9394" y="6286"/>
                    <a:pt x="9418" y="6167"/>
                    <a:pt x="9430" y="6047"/>
                  </a:cubicBezTo>
                  <a:cubicBezTo>
                    <a:pt x="9466" y="5821"/>
                    <a:pt x="9478" y="5607"/>
                    <a:pt x="9490" y="5393"/>
                  </a:cubicBezTo>
                  <a:cubicBezTo>
                    <a:pt x="9513" y="5190"/>
                    <a:pt x="9525" y="4976"/>
                    <a:pt x="9525" y="4774"/>
                  </a:cubicBezTo>
                  <a:cubicBezTo>
                    <a:pt x="9537" y="4535"/>
                    <a:pt x="9537" y="4297"/>
                    <a:pt x="9537" y="4035"/>
                  </a:cubicBezTo>
                  <a:cubicBezTo>
                    <a:pt x="9537" y="3940"/>
                    <a:pt x="9537" y="3833"/>
                    <a:pt x="9525" y="3726"/>
                  </a:cubicBezTo>
                  <a:cubicBezTo>
                    <a:pt x="9525" y="3666"/>
                    <a:pt x="9513" y="3607"/>
                    <a:pt x="9513" y="3547"/>
                  </a:cubicBezTo>
                  <a:cubicBezTo>
                    <a:pt x="9513" y="3500"/>
                    <a:pt x="9502" y="3464"/>
                    <a:pt x="9502" y="3416"/>
                  </a:cubicBezTo>
                  <a:cubicBezTo>
                    <a:pt x="9478" y="3297"/>
                    <a:pt x="9454" y="3178"/>
                    <a:pt x="9418" y="3059"/>
                  </a:cubicBezTo>
                  <a:cubicBezTo>
                    <a:pt x="9394" y="2952"/>
                    <a:pt x="9382" y="2845"/>
                    <a:pt x="9347" y="2726"/>
                  </a:cubicBezTo>
                  <a:lnTo>
                    <a:pt x="9263" y="2416"/>
                  </a:lnTo>
                  <a:cubicBezTo>
                    <a:pt x="9216" y="2273"/>
                    <a:pt x="9156" y="2130"/>
                    <a:pt x="9097" y="1987"/>
                  </a:cubicBezTo>
                  <a:cubicBezTo>
                    <a:pt x="9037" y="1845"/>
                    <a:pt x="8966" y="1726"/>
                    <a:pt x="8871" y="1606"/>
                  </a:cubicBezTo>
                  <a:cubicBezTo>
                    <a:pt x="8740" y="1404"/>
                    <a:pt x="8573" y="1214"/>
                    <a:pt x="8406" y="1035"/>
                  </a:cubicBezTo>
                  <a:cubicBezTo>
                    <a:pt x="8275" y="880"/>
                    <a:pt x="8144" y="737"/>
                    <a:pt x="7978" y="618"/>
                  </a:cubicBezTo>
                  <a:cubicBezTo>
                    <a:pt x="7918" y="571"/>
                    <a:pt x="7858" y="523"/>
                    <a:pt x="7811" y="475"/>
                  </a:cubicBezTo>
                  <a:cubicBezTo>
                    <a:pt x="7775" y="452"/>
                    <a:pt x="7739" y="416"/>
                    <a:pt x="7692" y="404"/>
                  </a:cubicBezTo>
                  <a:cubicBezTo>
                    <a:pt x="7513" y="285"/>
                    <a:pt x="7323" y="166"/>
                    <a:pt x="7120" y="94"/>
                  </a:cubicBezTo>
                  <a:cubicBezTo>
                    <a:pt x="6966" y="47"/>
                    <a:pt x="6823" y="11"/>
                    <a:pt x="6656" y="11"/>
                  </a:cubicBezTo>
                  <a:cubicBezTo>
                    <a:pt x="6615" y="4"/>
                    <a:pt x="6574" y="1"/>
                    <a:pt x="65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57"/>
            <p:cNvSpPr/>
            <p:nvPr/>
          </p:nvSpPr>
          <p:spPr>
            <a:xfrm>
              <a:off x="6646650" y="5825850"/>
              <a:ext cx="25" cy="25"/>
            </a:xfrm>
            <a:custGeom>
              <a:avLst/>
              <a:gdLst/>
              <a:ahLst/>
              <a:cxnLst/>
              <a:rect l="l" t="t" r="r" b="b"/>
              <a:pathLst>
                <a:path w="1" h="1" extrusionOk="0">
                  <a:moveTo>
                    <a:pt x="1" y="0"/>
                  </a:move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57"/>
            <p:cNvSpPr/>
            <p:nvPr/>
          </p:nvSpPr>
          <p:spPr>
            <a:xfrm>
              <a:off x="6642475" y="5821975"/>
              <a:ext cx="25" cy="25"/>
            </a:xfrm>
            <a:custGeom>
              <a:avLst/>
              <a:gdLst/>
              <a:ahLst/>
              <a:cxnLst/>
              <a:rect l="l" t="t" r="r" b="b"/>
              <a:pathLst>
                <a:path w="1" h="1" extrusionOk="0">
                  <a:moveTo>
                    <a:pt x="1" y="1"/>
                  </a:moveTo>
                  <a:lnTo>
                    <a:pt x="1" y="1"/>
                  </a:lnTo>
                  <a:lnTo>
                    <a:pt x="1" y="1"/>
                  </a:lnTo>
                  <a:lnTo>
                    <a:pt x="1" y="1"/>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57"/>
            <p:cNvSpPr/>
            <p:nvPr/>
          </p:nvSpPr>
          <p:spPr>
            <a:xfrm>
              <a:off x="6646650" y="5825850"/>
              <a:ext cx="25" cy="25"/>
            </a:xfrm>
            <a:custGeom>
              <a:avLst/>
              <a:gdLst/>
              <a:ahLst/>
              <a:cxnLst/>
              <a:rect l="l" t="t" r="r" b="b"/>
              <a:pathLst>
                <a:path w="1" h="1" extrusionOk="0">
                  <a:moveTo>
                    <a:pt x="1" y="0"/>
                  </a:move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7" name="Google Shape;687;p57"/>
          <p:cNvGrpSpPr/>
          <p:nvPr/>
        </p:nvGrpSpPr>
        <p:grpSpPr>
          <a:xfrm>
            <a:off x="7233076" y="1521176"/>
            <a:ext cx="452150" cy="1158750"/>
            <a:chOff x="3329875" y="4962400"/>
            <a:chExt cx="452150" cy="1158750"/>
          </a:xfrm>
        </p:grpSpPr>
        <p:sp>
          <p:nvSpPr>
            <p:cNvPr id="688" name="Google Shape;688;p57"/>
            <p:cNvSpPr/>
            <p:nvPr/>
          </p:nvSpPr>
          <p:spPr>
            <a:xfrm>
              <a:off x="3329875" y="4962400"/>
              <a:ext cx="452150" cy="1158750"/>
            </a:xfrm>
            <a:custGeom>
              <a:avLst/>
              <a:gdLst/>
              <a:ahLst/>
              <a:cxnLst/>
              <a:rect l="l" t="t" r="r" b="b"/>
              <a:pathLst>
                <a:path w="18086" h="46350" extrusionOk="0">
                  <a:moveTo>
                    <a:pt x="274" y="498"/>
                  </a:moveTo>
                  <a:lnTo>
                    <a:pt x="286" y="510"/>
                  </a:lnTo>
                  <a:cubicBezTo>
                    <a:pt x="322" y="546"/>
                    <a:pt x="357" y="570"/>
                    <a:pt x="393" y="617"/>
                  </a:cubicBezTo>
                  <a:cubicBezTo>
                    <a:pt x="465" y="677"/>
                    <a:pt x="524" y="737"/>
                    <a:pt x="596" y="796"/>
                  </a:cubicBezTo>
                  <a:lnTo>
                    <a:pt x="655" y="844"/>
                  </a:lnTo>
                  <a:cubicBezTo>
                    <a:pt x="774" y="927"/>
                    <a:pt x="893" y="1034"/>
                    <a:pt x="1012" y="1141"/>
                  </a:cubicBezTo>
                  <a:lnTo>
                    <a:pt x="1060" y="1177"/>
                  </a:lnTo>
                  <a:cubicBezTo>
                    <a:pt x="1191" y="1296"/>
                    <a:pt x="1310" y="1403"/>
                    <a:pt x="1453" y="1522"/>
                  </a:cubicBezTo>
                  <a:cubicBezTo>
                    <a:pt x="1536" y="1606"/>
                    <a:pt x="1631" y="1689"/>
                    <a:pt x="1715" y="1772"/>
                  </a:cubicBezTo>
                  <a:lnTo>
                    <a:pt x="1834" y="1880"/>
                  </a:lnTo>
                  <a:lnTo>
                    <a:pt x="1870" y="1915"/>
                  </a:lnTo>
                  <a:lnTo>
                    <a:pt x="2143" y="2189"/>
                  </a:lnTo>
                  <a:lnTo>
                    <a:pt x="2179" y="2237"/>
                  </a:lnTo>
                  <a:cubicBezTo>
                    <a:pt x="2203" y="2284"/>
                    <a:pt x="2251" y="2308"/>
                    <a:pt x="2286" y="2356"/>
                  </a:cubicBezTo>
                  <a:lnTo>
                    <a:pt x="2310" y="2392"/>
                  </a:lnTo>
                  <a:cubicBezTo>
                    <a:pt x="2358" y="2427"/>
                    <a:pt x="2405" y="2487"/>
                    <a:pt x="2429" y="2534"/>
                  </a:cubicBezTo>
                  <a:lnTo>
                    <a:pt x="2441" y="2546"/>
                  </a:lnTo>
                  <a:lnTo>
                    <a:pt x="2524" y="2653"/>
                  </a:lnTo>
                  <a:cubicBezTo>
                    <a:pt x="2536" y="2665"/>
                    <a:pt x="2536" y="2689"/>
                    <a:pt x="2548" y="2689"/>
                  </a:cubicBezTo>
                  <a:cubicBezTo>
                    <a:pt x="2560" y="2713"/>
                    <a:pt x="2596" y="2725"/>
                    <a:pt x="2608" y="2761"/>
                  </a:cubicBezTo>
                  <a:cubicBezTo>
                    <a:pt x="2667" y="2832"/>
                    <a:pt x="2715" y="2927"/>
                    <a:pt x="2774" y="2999"/>
                  </a:cubicBezTo>
                  <a:cubicBezTo>
                    <a:pt x="2798" y="3034"/>
                    <a:pt x="2822" y="3082"/>
                    <a:pt x="2846" y="3130"/>
                  </a:cubicBezTo>
                  <a:cubicBezTo>
                    <a:pt x="2882" y="3177"/>
                    <a:pt x="2893" y="3225"/>
                    <a:pt x="2917" y="3261"/>
                  </a:cubicBezTo>
                  <a:cubicBezTo>
                    <a:pt x="2953" y="3320"/>
                    <a:pt x="3001" y="3380"/>
                    <a:pt x="3024" y="3463"/>
                  </a:cubicBezTo>
                  <a:cubicBezTo>
                    <a:pt x="3036" y="3487"/>
                    <a:pt x="3060" y="3523"/>
                    <a:pt x="3072" y="3535"/>
                  </a:cubicBezTo>
                  <a:cubicBezTo>
                    <a:pt x="3143" y="3654"/>
                    <a:pt x="3203" y="3785"/>
                    <a:pt x="3263" y="3916"/>
                  </a:cubicBezTo>
                  <a:lnTo>
                    <a:pt x="3322" y="4035"/>
                  </a:lnTo>
                  <a:cubicBezTo>
                    <a:pt x="3334" y="4070"/>
                    <a:pt x="3358" y="4118"/>
                    <a:pt x="3382" y="4154"/>
                  </a:cubicBezTo>
                  <a:cubicBezTo>
                    <a:pt x="3429" y="4225"/>
                    <a:pt x="3477" y="4320"/>
                    <a:pt x="3513" y="4416"/>
                  </a:cubicBezTo>
                  <a:cubicBezTo>
                    <a:pt x="3548" y="4451"/>
                    <a:pt x="3560" y="4499"/>
                    <a:pt x="3596" y="4547"/>
                  </a:cubicBezTo>
                  <a:cubicBezTo>
                    <a:pt x="3679" y="4713"/>
                    <a:pt x="3775" y="4868"/>
                    <a:pt x="3846" y="5035"/>
                  </a:cubicBezTo>
                  <a:cubicBezTo>
                    <a:pt x="3894" y="5118"/>
                    <a:pt x="3929" y="5213"/>
                    <a:pt x="3977" y="5285"/>
                  </a:cubicBezTo>
                  <a:cubicBezTo>
                    <a:pt x="4096" y="5511"/>
                    <a:pt x="4191" y="5701"/>
                    <a:pt x="4275" y="5904"/>
                  </a:cubicBezTo>
                  <a:cubicBezTo>
                    <a:pt x="4215" y="5797"/>
                    <a:pt x="4144" y="5678"/>
                    <a:pt x="4084" y="5570"/>
                  </a:cubicBezTo>
                  <a:cubicBezTo>
                    <a:pt x="4025" y="5487"/>
                    <a:pt x="3977" y="5404"/>
                    <a:pt x="3917" y="5320"/>
                  </a:cubicBezTo>
                  <a:cubicBezTo>
                    <a:pt x="3858" y="5225"/>
                    <a:pt x="3786" y="5154"/>
                    <a:pt x="3727" y="5059"/>
                  </a:cubicBezTo>
                  <a:cubicBezTo>
                    <a:pt x="3596" y="4880"/>
                    <a:pt x="3441" y="4701"/>
                    <a:pt x="3310" y="4547"/>
                  </a:cubicBezTo>
                  <a:cubicBezTo>
                    <a:pt x="3179" y="4380"/>
                    <a:pt x="3036" y="4201"/>
                    <a:pt x="2905" y="4035"/>
                  </a:cubicBezTo>
                  <a:cubicBezTo>
                    <a:pt x="2774" y="3856"/>
                    <a:pt x="2655" y="3689"/>
                    <a:pt x="2524" y="3511"/>
                  </a:cubicBezTo>
                  <a:cubicBezTo>
                    <a:pt x="2477" y="3475"/>
                    <a:pt x="2441" y="3415"/>
                    <a:pt x="2405" y="3368"/>
                  </a:cubicBezTo>
                  <a:cubicBezTo>
                    <a:pt x="2370" y="3320"/>
                    <a:pt x="2322" y="3296"/>
                    <a:pt x="2298" y="3249"/>
                  </a:cubicBezTo>
                  <a:cubicBezTo>
                    <a:pt x="2262" y="3213"/>
                    <a:pt x="2239" y="3177"/>
                    <a:pt x="2203" y="3142"/>
                  </a:cubicBezTo>
                  <a:lnTo>
                    <a:pt x="2072" y="3011"/>
                  </a:lnTo>
                  <a:cubicBezTo>
                    <a:pt x="2024" y="2963"/>
                    <a:pt x="1989" y="2939"/>
                    <a:pt x="1941" y="2892"/>
                  </a:cubicBezTo>
                  <a:cubicBezTo>
                    <a:pt x="1893" y="2856"/>
                    <a:pt x="1846" y="2832"/>
                    <a:pt x="1822" y="2784"/>
                  </a:cubicBezTo>
                  <a:cubicBezTo>
                    <a:pt x="1727" y="2713"/>
                    <a:pt x="1643" y="2654"/>
                    <a:pt x="1548" y="2582"/>
                  </a:cubicBezTo>
                  <a:lnTo>
                    <a:pt x="1548" y="2582"/>
                  </a:lnTo>
                  <a:lnTo>
                    <a:pt x="1596" y="2618"/>
                  </a:lnTo>
                  <a:cubicBezTo>
                    <a:pt x="1631" y="2665"/>
                    <a:pt x="1655" y="2701"/>
                    <a:pt x="1691" y="2737"/>
                  </a:cubicBezTo>
                  <a:lnTo>
                    <a:pt x="1870" y="2963"/>
                  </a:lnTo>
                  <a:cubicBezTo>
                    <a:pt x="1905" y="3011"/>
                    <a:pt x="1941" y="3070"/>
                    <a:pt x="1989" y="3118"/>
                  </a:cubicBezTo>
                  <a:cubicBezTo>
                    <a:pt x="2012" y="3154"/>
                    <a:pt x="2060" y="3201"/>
                    <a:pt x="2084" y="3261"/>
                  </a:cubicBezTo>
                  <a:cubicBezTo>
                    <a:pt x="2120" y="3308"/>
                    <a:pt x="2167" y="3368"/>
                    <a:pt x="2191" y="3415"/>
                  </a:cubicBezTo>
                  <a:cubicBezTo>
                    <a:pt x="2251" y="3499"/>
                    <a:pt x="2310" y="3594"/>
                    <a:pt x="2381" y="3689"/>
                  </a:cubicBezTo>
                  <a:lnTo>
                    <a:pt x="2560" y="3963"/>
                  </a:lnTo>
                  <a:lnTo>
                    <a:pt x="2739" y="4225"/>
                  </a:lnTo>
                  <a:cubicBezTo>
                    <a:pt x="2846" y="4380"/>
                    <a:pt x="2965" y="4523"/>
                    <a:pt x="3084" y="4678"/>
                  </a:cubicBezTo>
                  <a:cubicBezTo>
                    <a:pt x="3096" y="4689"/>
                    <a:pt x="3096" y="4701"/>
                    <a:pt x="3120" y="4725"/>
                  </a:cubicBezTo>
                  <a:cubicBezTo>
                    <a:pt x="3251" y="4904"/>
                    <a:pt x="3394" y="5082"/>
                    <a:pt x="3536" y="5237"/>
                  </a:cubicBezTo>
                  <a:cubicBezTo>
                    <a:pt x="3596" y="5320"/>
                    <a:pt x="3667" y="5404"/>
                    <a:pt x="3727" y="5475"/>
                  </a:cubicBezTo>
                  <a:cubicBezTo>
                    <a:pt x="3739" y="5499"/>
                    <a:pt x="3751" y="5523"/>
                    <a:pt x="3775" y="5535"/>
                  </a:cubicBezTo>
                  <a:cubicBezTo>
                    <a:pt x="3905" y="5701"/>
                    <a:pt x="4013" y="5892"/>
                    <a:pt x="4132" y="6071"/>
                  </a:cubicBezTo>
                  <a:cubicBezTo>
                    <a:pt x="4203" y="6190"/>
                    <a:pt x="4275" y="6297"/>
                    <a:pt x="4346" y="6416"/>
                  </a:cubicBezTo>
                  <a:cubicBezTo>
                    <a:pt x="4370" y="6428"/>
                    <a:pt x="4370" y="6452"/>
                    <a:pt x="4382" y="6463"/>
                  </a:cubicBezTo>
                  <a:cubicBezTo>
                    <a:pt x="4370" y="6452"/>
                    <a:pt x="4346" y="6416"/>
                    <a:pt x="4322" y="6404"/>
                  </a:cubicBezTo>
                  <a:cubicBezTo>
                    <a:pt x="4310" y="6404"/>
                    <a:pt x="4310" y="6416"/>
                    <a:pt x="4286" y="6416"/>
                  </a:cubicBezTo>
                  <a:lnTo>
                    <a:pt x="4227" y="6416"/>
                  </a:lnTo>
                  <a:cubicBezTo>
                    <a:pt x="4215" y="6392"/>
                    <a:pt x="4215" y="6392"/>
                    <a:pt x="4203" y="6392"/>
                  </a:cubicBezTo>
                  <a:cubicBezTo>
                    <a:pt x="4179" y="6392"/>
                    <a:pt x="4156" y="6380"/>
                    <a:pt x="4132" y="6356"/>
                  </a:cubicBezTo>
                  <a:cubicBezTo>
                    <a:pt x="4096" y="6332"/>
                    <a:pt x="4084" y="6297"/>
                    <a:pt x="4060" y="6273"/>
                  </a:cubicBezTo>
                  <a:cubicBezTo>
                    <a:pt x="4025" y="6237"/>
                    <a:pt x="4001" y="6202"/>
                    <a:pt x="3965" y="6166"/>
                  </a:cubicBezTo>
                  <a:cubicBezTo>
                    <a:pt x="3917" y="6106"/>
                    <a:pt x="3858" y="6035"/>
                    <a:pt x="3822" y="5975"/>
                  </a:cubicBezTo>
                  <a:lnTo>
                    <a:pt x="3798" y="5963"/>
                  </a:lnTo>
                  <a:lnTo>
                    <a:pt x="3667" y="5821"/>
                  </a:lnTo>
                  <a:lnTo>
                    <a:pt x="3644" y="5797"/>
                  </a:lnTo>
                  <a:cubicBezTo>
                    <a:pt x="3524" y="5678"/>
                    <a:pt x="3382" y="5559"/>
                    <a:pt x="3263" y="5451"/>
                  </a:cubicBezTo>
                  <a:cubicBezTo>
                    <a:pt x="3191" y="5392"/>
                    <a:pt x="3132" y="5332"/>
                    <a:pt x="3060" y="5273"/>
                  </a:cubicBezTo>
                  <a:cubicBezTo>
                    <a:pt x="2989" y="5213"/>
                    <a:pt x="2905" y="5142"/>
                    <a:pt x="2822" y="5082"/>
                  </a:cubicBezTo>
                  <a:cubicBezTo>
                    <a:pt x="2751" y="5023"/>
                    <a:pt x="2655" y="4939"/>
                    <a:pt x="2584" y="4892"/>
                  </a:cubicBezTo>
                  <a:cubicBezTo>
                    <a:pt x="2524" y="4844"/>
                    <a:pt x="2477" y="4797"/>
                    <a:pt x="2417" y="4749"/>
                  </a:cubicBezTo>
                  <a:lnTo>
                    <a:pt x="2381" y="4725"/>
                  </a:lnTo>
                  <a:cubicBezTo>
                    <a:pt x="2322" y="4678"/>
                    <a:pt x="2286" y="4630"/>
                    <a:pt x="2227" y="4582"/>
                  </a:cubicBezTo>
                  <a:lnTo>
                    <a:pt x="2120" y="4499"/>
                  </a:lnTo>
                  <a:cubicBezTo>
                    <a:pt x="2072" y="4463"/>
                    <a:pt x="2048" y="4427"/>
                    <a:pt x="2000" y="4392"/>
                  </a:cubicBezTo>
                  <a:lnTo>
                    <a:pt x="1929" y="4320"/>
                  </a:lnTo>
                  <a:lnTo>
                    <a:pt x="1762" y="4166"/>
                  </a:lnTo>
                  <a:cubicBezTo>
                    <a:pt x="1703" y="4106"/>
                    <a:pt x="1655" y="4070"/>
                    <a:pt x="1608" y="4011"/>
                  </a:cubicBezTo>
                  <a:lnTo>
                    <a:pt x="1536" y="3927"/>
                  </a:lnTo>
                  <a:cubicBezTo>
                    <a:pt x="1393" y="3773"/>
                    <a:pt x="1238" y="3606"/>
                    <a:pt x="1131" y="3475"/>
                  </a:cubicBezTo>
                  <a:cubicBezTo>
                    <a:pt x="1060" y="3380"/>
                    <a:pt x="1012" y="3308"/>
                    <a:pt x="953" y="3237"/>
                  </a:cubicBezTo>
                  <a:cubicBezTo>
                    <a:pt x="917" y="3142"/>
                    <a:pt x="857" y="3058"/>
                    <a:pt x="822" y="2963"/>
                  </a:cubicBezTo>
                  <a:cubicBezTo>
                    <a:pt x="750" y="2808"/>
                    <a:pt x="691" y="2642"/>
                    <a:pt x="643" y="2463"/>
                  </a:cubicBezTo>
                  <a:lnTo>
                    <a:pt x="619" y="2392"/>
                  </a:lnTo>
                  <a:cubicBezTo>
                    <a:pt x="596" y="2332"/>
                    <a:pt x="584" y="2272"/>
                    <a:pt x="560" y="2213"/>
                  </a:cubicBezTo>
                  <a:lnTo>
                    <a:pt x="536" y="2130"/>
                  </a:lnTo>
                  <a:lnTo>
                    <a:pt x="524" y="2058"/>
                  </a:lnTo>
                  <a:cubicBezTo>
                    <a:pt x="524" y="2046"/>
                    <a:pt x="512" y="2034"/>
                    <a:pt x="512" y="2011"/>
                  </a:cubicBezTo>
                  <a:cubicBezTo>
                    <a:pt x="500" y="1987"/>
                    <a:pt x="500" y="1951"/>
                    <a:pt x="476" y="1927"/>
                  </a:cubicBezTo>
                  <a:cubicBezTo>
                    <a:pt x="465" y="1880"/>
                    <a:pt x="465" y="1820"/>
                    <a:pt x="453" y="1772"/>
                  </a:cubicBezTo>
                  <a:cubicBezTo>
                    <a:pt x="441" y="1737"/>
                    <a:pt x="441" y="1677"/>
                    <a:pt x="417" y="1630"/>
                  </a:cubicBezTo>
                  <a:lnTo>
                    <a:pt x="405" y="1558"/>
                  </a:lnTo>
                  <a:cubicBezTo>
                    <a:pt x="393" y="1463"/>
                    <a:pt x="381" y="1391"/>
                    <a:pt x="381" y="1296"/>
                  </a:cubicBezTo>
                  <a:lnTo>
                    <a:pt x="357" y="1201"/>
                  </a:lnTo>
                  <a:lnTo>
                    <a:pt x="346" y="1094"/>
                  </a:lnTo>
                  <a:lnTo>
                    <a:pt x="322" y="903"/>
                  </a:lnTo>
                  <a:cubicBezTo>
                    <a:pt x="298" y="784"/>
                    <a:pt x="286" y="641"/>
                    <a:pt x="274" y="522"/>
                  </a:cubicBezTo>
                  <a:lnTo>
                    <a:pt x="274" y="498"/>
                  </a:lnTo>
                  <a:close/>
                  <a:moveTo>
                    <a:pt x="10097" y="10631"/>
                  </a:moveTo>
                  <a:cubicBezTo>
                    <a:pt x="10094" y="10634"/>
                    <a:pt x="10092" y="10638"/>
                    <a:pt x="10089" y="10642"/>
                  </a:cubicBezTo>
                  <a:lnTo>
                    <a:pt x="10089" y="10642"/>
                  </a:lnTo>
                  <a:cubicBezTo>
                    <a:pt x="10097" y="10639"/>
                    <a:pt x="10097" y="10631"/>
                    <a:pt x="10097" y="10631"/>
                  </a:cubicBezTo>
                  <a:close/>
                  <a:moveTo>
                    <a:pt x="10549" y="11047"/>
                  </a:moveTo>
                  <a:cubicBezTo>
                    <a:pt x="10548" y="11050"/>
                    <a:pt x="10546" y="11052"/>
                    <a:pt x="10544" y="11055"/>
                  </a:cubicBezTo>
                  <a:lnTo>
                    <a:pt x="10544" y="11055"/>
                  </a:lnTo>
                  <a:cubicBezTo>
                    <a:pt x="10549" y="11051"/>
                    <a:pt x="10549" y="11047"/>
                    <a:pt x="10549" y="11047"/>
                  </a:cubicBezTo>
                  <a:close/>
                  <a:moveTo>
                    <a:pt x="5465" y="3296"/>
                  </a:moveTo>
                  <a:cubicBezTo>
                    <a:pt x="5465" y="3296"/>
                    <a:pt x="5465" y="3308"/>
                    <a:pt x="5489" y="3308"/>
                  </a:cubicBezTo>
                  <a:lnTo>
                    <a:pt x="5501" y="3320"/>
                  </a:lnTo>
                  <a:lnTo>
                    <a:pt x="5501" y="3344"/>
                  </a:lnTo>
                  <a:lnTo>
                    <a:pt x="5525" y="3380"/>
                  </a:lnTo>
                  <a:cubicBezTo>
                    <a:pt x="5608" y="3535"/>
                    <a:pt x="5680" y="3677"/>
                    <a:pt x="5751" y="3820"/>
                  </a:cubicBezTo>
                  <a:cubicBezTo>
                    <a:pt x="5822" y="3951"/>
                    <a:pt x="5882" y="4082"/>
                    <a:pt x="5941" y="4213"/>
                  </a:cubicBezTo>
                  <a:cubicBezTo>
                    <a:pt x="6001" y="4356"/>
                    <a:pt x="6084" y="4487"/>
                    <a:pt x="6144" y="4630"/>
                  </a:cubicBezTo>
                  <a:lnTo>
                    <a:pt x="6358" y="5130"/>
                  </a:lnTo>
                  <a:cubicBezTo>
                    <a:pt x="6382" y="5142"/>
                    <a:pt x="6382" y="5166"/>
                    <a:pt x="6394" y="5189"/>
                  </a:cubicBezTo>
                  <a:cubicBezTo>
                    <a:pt x="6406" y="5201"/>
                    <a:pt x="6406" y="5225"/>
                    <a:pt x="6418" y="5249"/>
                  </a:cubicBezTo>
                  <a:lnTo>
                    <a:pt x="6453" y="5309"/>
                  </a:lnTo>
                  <a:lnTo>
                    <a:pt x="6501" y="5440"/>
                  </a:lnTo>
                  <a:lnTo>
                    <a:pt x="6513" y="5499"/>
                  </a:lnTo>
                  <a:cubicBezTo>
                    <a:pt x="6537" y="5582"/>
                    <a:pt x="6572" y="5690"/>
                    <a:pt x="6596" y="5785"/>
                  </a:cubicBezTo>
                  <a:lnTo>
                    <a:pt x="6620" y="5844"/>
                  </a:lnTo>
                  <a:cubicBezTo>
                    <a:pt x="6620" y="5856"/>
                    <a:pt x="6632" y="5880"/>
                    <a:pt x="6632" y="5904"/>
                  </a:cubicBezTo>
                  <a:cubicBezTo>
                    <a:pt x="6656" y="5975"/>
                    <a:pt x="6680" y="6059"/>
                    <a:pt x="6692" y="6142"/>
                  </a:cubicBezTo>
                  <a:cubicBezTo>
                    <a:pt x="6763" y="6452"/>
                    <a:pt x="6858" y="6773"/>
                    <a:pt x="6930" y="7106"/>
                  </a:cubicBezTo>
                  <a:lnTo>
                    <a:pt x="6930" y="7130"/>
                  </a:lnTo>
                  <a:cubicBezTo>
                    <a:pt x="6989" y="7428"/>
                    <a:pt x="7061" y="7726"/>
                    <a:pt x="7108" y="8023"/>
                  </a:cubicBezTo>
                  <a:cubicBezTo>
                    <a:pt x="7132" y="8190"/>
                    <a:pt x="7156" y="8357"/>
                    <a:pt x="7156" y="8523"/>
                  </a:cubicBezTo>
                  <a:cubicBezTo>
                    <a:pt x="7156" y="8607"/>
                    <a:pt x="7168" y="8702"/>
                    <a:pt x="7168" y="8785"/>
                  </a:cubicBezTo>
                  <a:cubicBezTo>
                    <a:pt x="7168" y="8857"/>
                    <a:pt x="7168" y="8916"/>
                    <a:pt x="7180" y="8999"/>
                  </a:cubicBezTo>
                  <a:lnTo>
                    <a:pt x="7180" y="9011"/>
                  </a:lnTo>
                  <a:cubicBezTo>
                    <a:pt x="7180" y="9130"/>
                    <a:pt x="7192" y="9250"/>
                    <a:pt x="7215" y="9357"/>
                  </a:cubicBezTo>
                  <a:lnTo>
                    <a:pt x="7227" y="9488"/>
                  </a:lnTo>
                  <a:cubicBezTo>
                    <a:pt x="7227" y="9571"/>
                    <a:pt x="7239" y="9666"/>
                    <a:pt x="7239" y="9738"/>
                  </a:cubicBezTo>
                  <a:cubicBezTo>
                    <a:pt x="7239" y="9809"/>
                    <a:pt x="7251" y="9904"/>
                    <a:pt x="7275" y="9976"/>
                  </a:cubicBezTo>
                  <a:cubicBezTo>
                    <a:pt x="7287" y="10047"/>
                    <a:pt x="7287" y="10131"/>
                    <a:pt x="7299" y="10202"/>
                  </a:cubicBezTo>
                  <a:cubicBezTo>
                    <a:pt x="7275" y="10131"/>
                    <a:pt x="7251" y="10047"/>
                    <a:pt x="7227" y="9976"/>
                  </a:cubicBezTo>
                  <a:lnTo>
                    <a:pt x="7227" y="9988"/>
                  </a:lnTo>
                  <a:cubicBezTo>
                    <a:pt x="7120" y="9619"/>
                    <a:pt x="7001" y="9250"/>
                    <a:pt x="6894" y="8880"/>
                  </a:cubicBezTo>
                  <a:cubicBezTo>
                    <a:pt x="6834" y="8666"/>
                    <a:pt x="6775" y="8464"/>
                    <a:pt x="6715" y="8261"/>
                  </a:cubicBezTo>
                  <a:cubicBezTo>
                    <a:pt x="6561" y="7749"/>
                    <a:pt x="6358" y="7225"/>
                    <a:pt x="6215" y="6702"/>
                  </a:cubicBezTo>
                  <a:lnTo>
                    <a:pt x="6215" y="6702"/>
                  </a:lnTo>
                  <a:cubicBezTo>
                    <a:pt x="6263" y="7035"/>
                    <a:pt x="6287" y="7356"/>
                    <a:pt x="6334" y="7690"/>
                  </a:cubicBezTo>
                  <a:cubicBezTo>
                    <a:pt x="6346" y="7749"/>
                    <a:pt x="6346" y="7809"/>
                    <a:pt x="6358" y="7868"/>
                  </a:cubicBezTo>
                  <a:cubicBezTo>
                    <a:pt x="6406" y="8130"/>
                    <a:pt x="6453" y="8404"/>
                    <a:pt x="6513" y="8666"/>
                  </a:cubicBezTo>
                  <a:cubicBezTo>
                    <a:pt x="6572" y="8952"/>
                    <a:pt x="6656" y="9238"/>
                    <a:pt x="6751" y="9500"/>
                  </a:cubicBezTo>
                  <a:cubicBezTo>
                    <a:pt x="6918" y="10023"/>
                    <a:pt x="7073" y="10547"/>
                    <a:pt x="7287" y="11047"/>
                  </a:cubicBezTo>
                  <a:cubicBezTo>
                    <a:pt x="7334" y="11166"/>
                    <a:pt x="7394" y="11297"/>
                    <a:pt x="7430" y="11416"/>
                  </a:cubicBezTo>
                  <a:cubicBezTo>
                    <a:pt x="7477" y="11512"/>
                    <a:pt x="7513" y="11619"/>
                    <a:pt x="7549" y="11702"/>
                  </a:cubicBezTo>
                  <a:cubicBezTo>
                    <a:pt x="7549" y="11738"/>
                    <a:pt x="7573" y="11762"/>
                    <a:pt x="7573" y="11797"/>
                  </a:cubicBezTo>
                  <a:cubicBezTo>
                    <a:pt x="7465" y="11690"/>
                    <a:pt x="7406" y="11595"/>
                    <a:pt x="7346" y="11512"/>
                  </a:cubicBezTo>
                  <a:cubicBezTo>
                    <a:pt x="7299" y="11452"/>
                    <a:pt x="7239" y="11369"/>
                    <a:pt x="7180" y="11321"/>
                  </a:cubicBezTo>
                  <a:cubicBezTo>
                    <a:pt x="7120" y="11238"/>
                    <a:pt x="7049" y="11155"/>
                    <a:pt x="6989" y="11083"/>
                  </a:cubicBezTo>
                  <a:cubicBezTo>
                    <a:pt x="6930" y="11024"/>
                    <a:pt x="6870" y="10940"/>
                    <a:pt x="6823" y="10881"/>
                  </a:cubicBezTo>
                  <a:lnTo>
                    <a:pt x="6787" y="10845"/>
                  </a:lnTo>
                  <a:cubicBezTo>
                    <a:pt x="6739" y="10750"/>
                    <a:pt x="6656" y="10666"/>
                    <a:pt x="6596" y="10571"/>
                  </a:cubicBezTo>
                  <a:cubicBezTo>
                    <a:pt x="6525" y="10452"/>
                    <a:pt x="6453" y="10345"/>
                    <a:pt x="6382" y="10226"/>
                  </a:cubicBezTo>
                  <a:cubicBezTo>
                    <a:pt x="6334" y="10142"/>
                    <a:pt x="6275" y="10047"/>
                    <a:pt x="6227" y="9964"/>
                  </a:cubicBezTo>
                  <a:lnTo>
                    <a:pt x="6096" y="9690"/>
                  </a:lnTo>
                  <a:lnTo>
                    <a:pt x="6061" y="9631"/>
                  </a:lnTo>
                  <a:cubicBezTo>
                    <a:pt x="6037" y="9571"/>
                    <a:pt x="6001" y="9511"/>
                    <a:pt x="5989" y="9440"/>
                  </a:cubicBezTo>
                  <a:cubicBezTo>
                    <a:pt x="5953" y="9357"/>
                    <a:pt x="5930" y="9250"/>
                    <a:pt x="5894" y="9178"/>
                  </a:cubicBezTo>
                  <a:cubicBezTo>
                    <a:pt x="5846" y="8964"/>
                    <a:pt x="5799" y="8773"/>
                    <a:pt x="5763" y="8618"/>
                  </a:cubicBezTo>
                  <a:cubicBezTo>
                    <a:pt x="5727" y="8440"/>
                    <a:pt x="5691" y="8237"/>
                    <a:pt x="5656" y="8071"/>
                  </a:cubicBezTo>
                  <a:cubicBezTo>
                    <a:pt x="5632" y="7880"/>
                    <a:pt x="5596" y="7666"/>
                    <a:pt x="5584" y="7475"/>
                  </a:cubicBezTo>
                  <a:lnTo>
                    <a:pt x="5584" y="7464"/>
                  </a:lnTo>
                  <a:cubicBezTo>
                    <a:pt x="5560" y="7285"/>
                    <a:pt x="5549" y="7106"/>
                    <a:pt x="5525" y="6928"/>
                  </a:cubicBezTo>
                  <a:lnTo>
                    <a:pt x="5489" y="6297"/>
                  </a:lnTo>
                  <a:cubicBezTo>
                    <a:pt x="5489" y="6202"/>
                    <a:pt x="5465" y="6094"/>
                    <a:pt x="5465" y="5975"/>
                  </a:cubicBezTo>
                  <a:cubicBezTo>
                    <a:pt x="5465" y="5904"/>
                    <a:pt x="5453" y="5844"/>
                    <a:pt x="5453" y="5761"/>
                  </a:cubicBezTo>
                  <a:lnTo>
                    <a:pt x="5453" y="5749"/>
                  </a:lnTo>
                  <a:cubicBezTo>
                    <a:pt x="5453" y="5666"/>
                    <a:pt x="5441" y="5570"/>
                    <a:pt x="5441" y="5487"/>
                  </a:cubicBezTo>
                  <a:cubicBezTo>
                    <a:pt x="5441" y="5392"/>
                    <a:pt x="5418" y="5320"/>
                    <a:pt x="5418" y="5249"/>
                  </a:cubicBezTo>
                  <a:cubicBezTo>
                    <a:pt x="5418" y="5166"/>
                    <a:pt x="5418" y="5094"/>
                    <a:pt x="5406" y="5023"/>
                  </a:cubicBezTo>
                  <a:cubicBezTo>
                    <a:pt x="5406" y="4868"/>
                    <a:pt x="5406" y="4737"/>
                    <a:pt x="5418" y="4618"/>
                  </a:cubicBezTo>
                  <a:cubicBezTo>
                    <a:pt x="5418" y="4535"/>
                    <a:pt x="5441" y="4451"/>
                    <a:pt x="5441" y="4368"/>
                  </a:cubicBezTo>
                  <a:cubicBezTo>
                    <a:pt x="5441" y="4273"/>
                    <a:pt x="5453" y="4201"/>
                    <a:pt x="5453" y="4118"/>
                  </a:cubicBezTo>
                  <a:cubicBezTo>
                    <a:pt x="5465" y="3963"/>
                    <a:pt x="5465" y="3796"/>
                    <a:pt x="5465" y="3654"/>
                  </a:cubicBezTo>
                  <a:lnTo>
                    <a:pt x="5465" y="3606"/>
                  </a:lnTo>
                  <a:lnTo>
                    <a:pt x="5465" y="3296"/>
                  </a:lnTo>
                  <a:close/>
                  <a:moveTo>
                    <a:pt x="13264" y="7047"/>
                  </a:moveTo>
                  <a:cubicBezTo>
                    <a:pt x="13264" y="7047"/>
                    <a:pt x="13264" y="7059"/>
                    <a:pt x="13252" y="7059"/>
                  </a:cubicBezTo>
                  <a:cubicBezTo>
                    <a:pt x="13240" y="7071"/>
                    <a:pt x="13228" y="7083"/>
                    <a:pt x="13204" y="7118"/>
                  </a:cubicBezTo>
                  <a:cubicBezTo>
                    <a:pt x="13121" y="7225"/>
                    <a:pt x="13049" y="7321"/>
                    <a:pt x="12966" y="7404"/>
                  </a:cubicBezTo>
                  <a:lnTo>
                    <a:pt x="12704" y="7761"/>
                  </a:lnTo>
                  <a:cubicBezTo>
                    <a:pt x="12657" y="7821"/>
                    <a:pt x="12597" y="7892"/>
                    <a:pt x="12549" y="7952"/>
                  </a:cubicBezTo>
                  <a:cubicBezTo>
                    <a:pt x="12466" y="8059"/>
                    <a:pt x="12407" y="8166"/>
                    <a:pt x="12335" y="8249"/>
                  </a:cubicBezTo>
                  <a:cubicBezTo>
                    <a:pt x="12252" y="8333"/>
                    <a:pt x="12192" y="8416"/>
                    <a:pt x="12133" y="8488"/>
                  </a:cubicBezTo>
                  <a:lnTo>
                    <a:pt x="12002" y="8666"/>
                  </a:lnTo>
                  <a:lnTo>
                    <a:pt x="11692" y="9071"/>
                  </a:lnTo>
                  <a:lnTo>
                    <a:pt x="11573" y="9226"/>
                  </a:lnTo>
                  <a:cubicBezTo>
                    <a:pt x="11466" y="9369"/>
                    <a:pt x="11359" y="9500"/>
                    <a:pt x="11275" y="9619"/>
                  </a:cubicBezTo>
                  <a:lnTo>
                    <a:pt x="11240" y="9642"/>
                  </a:lnTo>
                  <a:cubicBezTo>
                    <a:pt x="11180" y="9726"/>
                    <a:pt x="11121" y="9809"/>
                    <a:pt x="11049" y="9881"/>
                  </a:cubicBezTo>
                  <a:lnTo>
                    <a:pt x="10978" y="9988"/>
                  </a:lnTo>
                  <a:cubicBezTo>
                    <a:pt x="10930" y="10047"/>
                    <a:pt x="10883" y="10107"/>
                    <a:pt x="10823" y="10166"/>
                  </a:cubicBezTo>
                  <a:cubicBezTo>
                    <a:pt x="10740" y="10273"/>
                    <a:pt x="10668" y="10381"/>
                    <a:pt x="10585" y="10464"/>
                  </a:cubicBezTo>
                  <a:cubicBezTo>
                    <a:pt x="10513" y="10571"/>
                    <a:pt x="10442" y="10654"/>
                    <a:pt x="10371" y="10750"/>
                  </a:cubicBezTo>
                  <a:cubicBezTo>
                    <a:pt x="10287" y="10833"/>
                    <a:pt x="10228" y="10928"/>
                    <a:pt x="10168" y="11012"/>
                  </a:cubicBezTo>
                  <a:lnTo>
                    <a:pt x="10156" y="11047"/>
                  </a:lnTo>
                  <a:cubicBezTo>
                    <a:pt x="10085" y="11155"/>
                    <a:pt x="10025" y="11238"/>
                    <a:pt x="9978" y="11309"/>
                  </a:cubicBezTo>
                  <a:cubicBezTo>
                    <a:pt x="9918" y="11416"/>
                    <a:pt x="9847" y="11524"/>
                    <a:pt x="9787" y="11631"/>
                  </a:cubicBezTo>
                  <a:cubicBezTo>
                    <a:pt x="9775" y="11643"/>
                    <a:pt x="9775" y="11655"/>
                    <a:pt x="9751" y="11666"/>
                  </a:cubicBezTo>
                  <a:cubicBezTo>
                    <a:pt x="9740" y="11702"/>
                    <a:pt x="9728" y="11714"/>
                    <a:pt x="9716" y="11750"/>
                  </a:cubicBezTo>
                  <a:cubicBezTo>
                    <a:pt x="9680" y="11786"/>
                    <a:pt x="9656" y="11833"/>
                    <a:pt x="9632" y="11881"/>
                  </a:cubicBezTo>
                  <a:cubicBezTo>
                    <a:pt x="9632" y="11893"/>
                    <a:pt x="9620" y="11893"/>
                    <a:pt x="9620" y="11905"/>
                  </a:cubicBezTo>
                  <a:cubicBezTo>
                    <a:pt x="9549" y="12012"/>
                    <a:pt x="9490" y="12119"/>
                    <a:pt x="9418" y="12238"/>
                  </a:cubicBezTo>
                  <a:cubicBezTo>
                    <a:pt x="9382" y="12286"/>
                    <a:pt x="9359" y="12321"/>
                    <a:pt x="9335" y="12369"/>
                  </a:cubicBezTo>
                  <a:lnTo>
                    <a:pt x="9323" y="12405"/>
                  </a:lnTo>
                  <a:cubicBezTo>
                    <a:pt x="9311" y="12428"/>
                    <a:pt x="9275" y="12476"/>
                    <a:pt x="9263" y="12512"/>
                  </a:cubicBezTo>
                  <a:lnTo>
                    <a:pt x="9251" y="12524"/>
                  </a:lnTo>
                  <a:lnTo>
                    <a:pt x="9239" y="12548"/>
                  </a:lnTo>
                  <a:lnTo>
                    <a:pt x="9216" y="12583"/>
                  </a:lnTo>
                  <a:cubicBezTo>
                    <a:pt x="9239" y="12464"/>
                    <a:pt x="9263" y="12357"/>
                    <a:pt x="9299" y="12238"/>
                  </a:cubicBezTo>
                  <a:cubicBezTo>
                    <a:pt x="9311" y="12190"/>
                    <a:pt x="9311" y="12155"/>
                    <a:pt x="9323" y="12107"/>
                  </a:cubicBezTo>
                  <a:lnTo>
                    <a:pt x="9370" y="11964"/>
                  </a:lnTo>
                  <a:cubicBezTo>
                    <a:pt x="9382" y="11928"/>
                    <a:pt x="9394" y="11893"/>
                    <a:pt x="9418" y="11857"/>
                  </a:cubicBezTo>
                  <a:cubicBezTo>
                    <a:pt x="9490" y="11666"/>
                    <a:pt x="9573" y="11488"/>
                    <a:pt x="9668" y="11321"/>
                  </a:cubicBezTo>
                  <a:cubicBezTo>
                    <a:pt x="9692" y="11262"/>
                    <a:pt x="9728" y="11214"/>
                    <a:pt x="9751" y="11155"/>
                  </a:cubicBezTo>
                  <a:cubicBezTo>
                    <a:pt x="9799" y="11095"/>
                    <a:pt x="9835" y="11024"/>
                    <a:pt x="9871" y="10964"/>
                  </a:cubicBezTo>
                  <a:cubicBezTo>
                    <a:pt x="9951" y="10849"/>
                    <a:pt x="10020" y="10745"/>
                    <a:pt x="10089" y="10642"/>
                  </a:cubicBezTo>
                  <a:lnTo>
                    <a:pt x="10089" y="10642"/>
                  </a:lnTo>
                  <a:cubicBezTo>
                    <a:pt x="10088" y="10642"/>
                    <a:pt x="10087" y="10643"/>
                    <a:pt x="10085" y="10643"/>
                  </a:cubicBezTo>
                  <a:cubicBezTo>
                    <a:pt x="10144" y="10559"/>
                    <a:pt x="10204" y="10488"/>
                    <a:pt x="10263" y="10393"/>
                  </a:cubicBezTo>
                  <a:cubicBezTo>
                    <a:pt x="10335" y="10309"/>
                    <a:pt x="10394" y="10202"/>
                    <a:pt x="10454" y="10107"/>
                  </a:cubicBezTo>
                  <a:cubicBezTo>
                    <a:pt x="10573" y="9928"/>
                    <a:pt x="10680" y="9750"/>
                    <a:pt x="10787" y="9571"/>
                  </a:cubicBezTo>
                  <a:lnTo>
                    <a:pt x="10787" y="9571"/>
                  </a:lnTo>
                  <a:cubicBezTo>
                    <a:pt x="10668" y="9714"/>
                    <a:pt x="10525" y="9845"/>
                    <a:pt x="10406" y="9976"/>
                  </a:cubicBezTo>
                  <a:lnTo>
                    <a:pt x="10228" y="10154"/>
                  </a:lnTo>
                  <a:lnTo>
                    <a:pt x="10049" y="10333"/>
                  </a:lnTo>
                  <a:cubicBezTo>
                    <a:pt x="10025" y="10381"/>
                    <a:pt x="9978" y="10404"/>
                    <a:pt x="9954" y="10452"/>
                  </a:cubicBezTo>
                  <a:cubicBezTo>
                    <a:pt x="9859" y="10547"/>
                    <a:pt x="9787" y="10643"/>
                    <a:pt x="9692" y="10750"/>
                  </a:cubicBezTo>
                  <a:cubicBezTo>
                    <a:pt x="9620" y="10857"/>
                    <a:pt x="9549" y="10964"/>
                    <a:pt x="9490" y="11059"/>
                  </a:cubicBezTo>
                  <a:cubicBezTo>
                    <a:pt x="9418" y="11166"/>
                    <a:pt x="9359" y="11285"/>
                    <a:pt x="9299" y="11393"/>
                  </a:cubicBezTo>
                  <a:lnTo>
                    <a:pt x="9204" y="11571"/>
                  </a:lnTo>
                  <a:cubicBezTo>
                    <a:pt x="9180" y="11619"/>
                    <a:pt x="9156" y="11678"/>
                    <a:pt x="9132" y="11714"/>
                  </a:cubicBezTo>
                  <a:cubicBezTo>
                    <a:pt x="9097" y="11774"/>
                    <a:pt x="9073" y="11833"/>
                    <a:pt x="9061" y="11917"/>
                  </a:cubicBezTo>
                  <a:cubicBezTo>
                    <a:pt x="9037" y="11940"/>
                    <a:pt x="9025" y="11976"/>
                    <a:pt x="9025" y="12000"/>
                  </a:cubicBezTo>
                  <a:cubicBezTo>
                    <a:pt x="9013" y="12047"/>
                    <a:pt x="9001" y="12071"/>
                    <a:pt x="9001" y="12107"/>
                  </a:cubicBezTo>
                  <a:cubicBezTo>
                    <a:pt x="9001" y="12123"/>
                    <a:pt x="8991" y="12139"/>
                    <a:pt x="8984" y="12154"/>
                  </a:cubicBezTo>
                  <a:lnTo>
                    <a:pt x="8984" y="12154"/>
                  </a:lnTo>
                  <a:cubicBezTo>
                    <a:pt x="9040" y="11938"/>
                    <a:pt x="9075" y="11742"/>
                    <a:pt x="9132" y="11536"/>
                  </a:cubicBezTo>
                  <a:lnTo>
                    <a:pt x="9132" y="11512"/>
                  </a:lnTo>
                  <a:cubicBezTo>
                    <a:pt x="9156" y="11393"/>
                    <a:pt x="9168" y="11274"/>
                    <a:pt x="9204" y="11155"/>
                  </a:cubicBezTo>
                  <a:cubicBezTo>
                    <a:pt x="9216" y="11107"/>
                    <a:pt x="9239" y="11059"/>
                    <a:pt x="9239" y="11012"/>
                  </a:cubicBezTo>
                  <a:cubicBezTo>
                    <a:pt x="9251" y="10976"/>
                    <a:pt x="9251" y="10928"/>
                    <a:pt x="9263" y="10881"/>
                  </a:cubicBezTo>
                  <a:lnTo>
                    <a:pt x="9275" y="10833"/>
                  </a:lnTo>
                  <a:cubicBezTo>
                    <a:pt x="9299" y="10762"/>
                    <a:pt x="9323" y="10678"/>
                    <a:pt x="9335" y="10595"/>
                  </a:cubicBezTo>
                  <a:cubicBezTo>
                    <a:pt x="9359" y="10559"/>
                    <a:pt x="9370" y="10500"/>
                    <a:pt x="9382" y="10452"/>
                  </a:cubicBezTo>
                  <a:cubicBezTo>
                    <a:pt x="9394" y="10416"/>
                    <a:pt x="9394" y="10404"/>
                    <a:pt x="9418" y="10381"/>
                  </a:cubicBezTo>
                  <a:cubicBezTo>
                    <a:pt x="9430" y="10333"/>
                    <a:pt x="9442" y="10273"/>
                    <a:pt x="9454" y="10226"/>
                  </a:cubicBezTo>
                  <a:lnTo>
                    <a:pt x="9454" y="10214"/>
                  </a:lnTo>
                  <a:cubicBezTo>
                    <a:pt x="9454" y="10202"/>
                    <a:pt x="9478" y="10166"/>
                    <a:pt x="9478" y="10154"/>
                  </a:cubicBezTo>
                  <a:cubicBezTo>
                    <a:pt x="9490" y="10107"/>
                    <a:pt x="9501" y="10071"/>
                    <a:pt x="9537" y="10023"/>
                  </a:cubicBezTo>
                  <a:cubicBezTo>
                    <a:pt x="9549" y="10000"/>
                    <a:pt x="9549" y="9976"/>
                    <a:pt x="9561" y="9964"/>
                  </a:cubicBezTo>
                  <a:lnTo>
                    <a:pt x="9573" y="9928"/>
                  </a:lnTo>
                  <a:lnTo>
                    <a:pt x="9609" y="9857"/>
                  </a:lnTo>
                  <a:lnTo>
                    <a:pt x="9609" y="9845"/>
                  </a:lnTo>
                  <a:lnTo>
                    <a:pt x="9609" y="9821"/>
                  </a:lnTo>
                  <a:cubicBezTo>
                    <a:pt x="9620" y="9809"/>
                    <a:pt x="9620" y="9785"/>
                    <a:pt x="9632" y="9761"/>
                  </a:cubicBezTo>
                  <a:lnTo>
                    <a:pt x="9680" y="9678"/>
                  </a:lnTo>
                  <a:lnTo>
                    <a:pt x="9728" y="9583"/>
                  </a:lnTo>
                  <a:lnTo>
                    <a:pt x="9775" y="9500"/>
                  </a:lnTo>
                  <a:cubicBezTo>
                    <a:pt x="9775" y="9488"/>
                    <a:pt x="9787" y="9488"/>
                    <a:pt x="9787" y="9476"/>
                  </a:cubicBezTo>
                  <a:cubicBezTo>
                    <a:pt x="9799" y="9452"/>
                    <a:pt x="9811" y="9428"/>
                    <a:pt x="9811" y="9404"/>
                  </a:cubicBezTo>
                  <a:cubicBezTo>
                    <a:pt x="9835" y="9392"/>
                    <a:pt x="9847" y="9369"/>
                    <a:pt x="9859" y="9345"/>
                  </a:cubicBezTo>
                  <a:lnTo>
                    <a:pt x="9954" y="9214"/>
                  </a:lnTo>
                  <a:cubicBezTo>
                    <a:pt x="9966" y="9202"/>
                    <a:pt x="9966" y="9190"/>
                    <a:pt x="9978" y="9190"/>
                  </a:cubicBezTo>
                  <a:cubicBezTo>
                    <a:pt x="10013" y="9142"/>
                    <a:pt x="10049" y="9083"/>
                    <a:pt x="10085" y="9035"/>
                  </a:cubicBezTo>
                  <a:lnTo>
                    <a:pt x="10085" y="9023"/>
                  </a:lnTo>
                  <a:cubicBezTo>
                    <a:pt x="10097" y="8988"/>
                    <a:pt x="10132" y="8976"/>
                    <a:pt x="10144" y="8952"/>
                  </a:cubicBezTo>
                  <a:lnTo>
                    <a:pt x="10168" y="8916"/>
                  </a:lnTo>
                  <a:lnTo>
                    <a:pt x="10204" y="8892"/>
                  </a:lnTo>
                  <a:cubicBezTo>
                    <a:pt x="10216" y="8869"/>
                    <a:pt x="10228" y="8845"/>
                    <a:pt x="10252" y="8833"/>
                  </a:cubicBezTo>
                  <a:lnTo>
                    <a:pt x="10287" y="8773"/>
                  </a:lnTo>
                  <a:cubicBezTo>
                    <a:pt x="10335" y="8726"/>
                    <a:pt x="10371" y="8678"/>
                    <a:pt x="10406" y="8630"/>
                  </a:cubicBezTo>
                  <a:lnTo>
                    <a:pt x="10502" y="8547"/>
                  </a:lnTo>
                  <a:lnTo>
                    <a:pt x="10525" y="8511"/>
                  </a:lnTo>
                  <a:cubicBezTo>
                    <a:pt x="10561" y="8488"/>
                    <a:pt x="10585" y="8452"/>
                    <a:pt x="10633" y="8428"/>
                  </a:cubicBezTo>
                  <a:lnTo>
                    <a:pt x="10668" y="8392"/>
                  </a:lnTo>
                  <a:lnTo>
                    <a:pt x="10740" y="8321"/>
                  </a:lnTo>
                  <a:cubicBezTo>
                    <a:pt x="10787" y="8297"/>
                    <a:pt x="10823" y="8249"/>
                    <a:pt x="10871" y="8214"/>
                  </a:cubicBezTo>
                  <a:lnTo>
                    <a:pt x="10942" y="8154"/>
                  </a:lnTo>
                  <a:lnTo>
                    <a:pt x="11025" y="8118"/>
                  </a:lnTo>
                  <a:cubicBezTo>
                    <a:pt x="11037" y="8095"/>
                    <a:pt x="11049" y="8095"/>
                    <a:pt x="11061" y="8083"/>
                  </a:cubicBezTo>
                  <a:lnTo>
                    <a:pt x="11085" y="8071"/>
                  </a:lnTo>
                  <a:lnTo>
                    <a:pt x="11109" y="8071"/>
                  </a:lnTo>
                  <a:lnTo>
                    <a:pt x="11144" y="8059"/>
                  </a:lnTo>
                  <a:lnTo>
                    <a:pt x="11168" y="8035"/>
                  </a:lnTo>
                  <a:cubicBezTo>
                    <a:pt x="11264" y="7999"/>
                    <a:pt x="11359" y="7916"/>
                    <a:pt x="11466" y="7880"/>
                  </a:cubicBezTo>
                  <a:cubicBezTo>
                    <a:pt x="11585" y="7821"/>
                    <a:pt x="11692" y="7761"/>
                    <a:pt x="11811" y="7714"/>
                  </a:cubicBezTo>
                  <a:cubicBezTo>
                    <a:pt x="12014" y="7606"/>
                    <a:pt x="12228" y="7499"/>
                    <a:pt x="12430" y="7416"/>
                  </a:cubicBezTo>
                  <a:cubicBezTo>
                    <a:pt x="12490" y="7380"/>
                    <a:pt x="12538" y="7356"/>
                    <a:pt x="12597" y="7345"/>
                  </a:cubicBezTo>
                  <a:cubicBezTo>
                    <a:pt x="12752" y="7261"/>
                    <a:pt x="12895" y="7190"/>
                    <a:pt x="13049" y="7130"/>
                  </a:cubicBezTo>
                  <a:cubicBezTo>
                    <a:pt x="13085" y="7118"/>
                    <a:pt x="13133" y="7106"/>
                    <a:pt x="13169" y="7083"/>
                  </a:cubicBezTo>
                  <a:cubicBezTo>
                    <a:pt x="13204" y="7071"/>
                    <a:pt x="13240" y="7059"/>
                    <a:pt x="13264" y="7047"/>
                  </a:cubicBezTo>
                  <a:close/>
                  <a:moveTo>
                    <a:pt x="7823" y="14262"/>
                  </a:moveTo>
                  <a:cubicBezTo>
                    <a:pt x="7826" y="14264"/>
                    <a:pt x="7830" y="14266"/>
                    <a:pt x="7833" y="14268"/>
                  </a:cubicBezTo>
                  <a:lnTo>
                    <a:pt x="7833" y="14268"/>
                  </a:lnTo>
                  <a:cubicBezTo>
                    <a:pt x="7830" y="14262"/>
                    <a:pt x="7823" y="14262"/>
                    <a:pt x="7823" y="14262"/>
                  </a:cubicBezTo>
                  <a:close/>
                  <a:moveTo>
                    <a:pt x="3905" y="12155"/>
                  </a:moveTo>
                  <a:cubicBezTo>
                    <a:pt x="3977" y="12155"/>
                    <a:pt x="4072" y="12155"/>
                    <a:pt x="4144" y="12167"/>
                  </a:cubicBezTo>
                  <a:cubicBezTo>
                    <a:pt x="4239" y="12167"/>
                    <a:pt x="4322" y="12178"/>
                    <a:pt x="4417" y="12178"/>
                  </a:cubicBezTo>
                  <a:cubicBezTo>
                    <a:pt x="4489" y="12178"/>
                    <a:pt x="4548" y="12190"/>
                    <a:pt x="4620" y="12190"/>
                  </a:cubicBezTo>
                  <a:cubicBezTo>
                    <a:pt x="4691" y="12214"/>
                    <a:pt x="4787" y="12226"/>
                    <a:pt x="4870" y="12238"/>
                  </a:cubicBezTo>
                  <a:cubicBezTo>
                    <a:pt x="4906" y="12238"/>
                    <a:pt x="4929" y="12250"/>
                    <a:pt x="4965" y="12250"/>
                  </a:cubicBezTo>
                  <a:cubicBezTo>
                    <a:pt x="5013" y="12274"/>
                    <a:pt x="5048" y="12274"/>
                    <a:pt x="5096" y="12286"/>
                  </a:cubicBezTo>
                  <a:lnTo>
                    <a:pt x="5132" y="12286"/>
                  </a:lnTo>
                  <a:cubicBezTo>
                    <a:pt x="5215" y="12309"/>
                    <a:pt x="5287" y="12333"/>
                    <a:pt x="5382" y="12357"/>
                  </a:cubicBezTo>
                  <a:lnTo>
                    <a:pt x="5465" y="12405"/>
                  </a:lnTo>
                  <a:cubicBezTo>
                    <a:pt x="5501" y="12417"/>
                    <a:pt x="5525" y="12428"/>
                    <a:pt x="5572" y="12452"/>
                  </a:cubicBezTo>
                  <a:lnTo>
                    <a:pt x="5620" y="12476"/>
                  </a:lnTo>
                  <a:lnTo>
                    <a:pt x="5703" y="12524"/>
                  </a:lnTo>
                  <a:lnTo>
                    <a:pt x="5799" y="12571"/>
                  </a:lnTo>
                  <a:lnTo>
                    <a:pt x="5822" y="12583"/>
                  </a:lnTo>
                  <a:lnTo>
                    <a:pt x="6096" y="12762"/>
                  </a:lnTo>
                  <a:cubicBezTo>
                    <a:pt x="6180" y="12821"/>
                    <a:pt x="6263" y="12881"/>
                    <a:pt x="6346" y="12929"/>
                  </a:cubicBezTo>
                  <a:cubicBezTo>
                    <a:pt x="6418" y="12988"/>
                    <a:pt x="6501" y="13024"/>
                    <a:pt x="6572" y="13083"/>
                  </a:cubicBezTo>
                  <a:cubicBezTo>
                    <a:pt x="6584" y="13095"/>
                    <a:pt x="6596" y="13095"/>
                    <a:pt x="6620" y="13119"/>
                  </a:cubicBezTo>
                  <a:cubicBezTo>
                    <a:pt x="6703" y="13179"/>
                    <a:pt x="6775" y="13250"/>
                    <a:pt x="6870" y="13310"/>
                  </a:cubicBezTo>
                  <a:cubicBezTo>
                    <a:pt x="6977" y="13393"/>
                    <a:pt x="7096" y="13476"/>
                    <a:pt x="7192" y="13560"/>
                  </a:cubicBezTo>
                  <a:cubicBezTo>
                    <a:pt x="7251" y="13607"/>
                    <a:pt x="7299" y="13655"/>
                    <a:pt x="7346" y="13702"/>
                  </a:cubicBezTo>
                  <a:cubicBezTo>
                    <a:pt x="7477" y="13822"/>
                    <a:pt x="7608" y="13917"/>
                    <a:pt x="7727" y="14036"/>
                  </a:cubicBezTo>
                  <a:cubicBezTo>
                    <a:pt x="7823" y="14131"/>
                    <a:pt x="7930" y="14214"/>
                    <a:pt x="8013" y="14322"/>
                  </a:cubicBezTo>
                  <a:cubicBezTo>
                    <a:pt x="8049" y="14357"/>
                    <a:pt x="8073" y="14381"/>
                    <a:pt x="8085" y="14417"/>
                  </a:cubicBezTo>
                  <a:cubicBezTo>
                    <a:pt x="8005" y="14371"/>
                    <a:pt x="7914" y="14315"/>
                    <a:pt x="7833" y="14268"/>
                  </a:cubicBezTo>
                  <a:lnTo>
                    <a:pt x="7833" y="14268"/>
                  </a:lnTo>
                  <a:cubicBezTo>
                    <a:pt x="7834" y="14270"/>
                    <a:pt x="7835" y="14272"/>
                    <a:pt x="7835" y="14274"/>
                  </a:cubicBezTo>
                  <a:cubicBezTo>
                    <a:pt x="7763" y="14238"/>
                    <a:pt x="7668" y="14191"/>
                    <a:pt x="7596" y="14143"/>
                  </a:cubicBezTo>
                  <a:cubicBezTo>
                    <a:pt x="7537" y="14095"/>
                    <a:pt x="7465" y="14072"/>
                    <a:pt x="7406" y="14036"/>
                  </a:cubicBezTo>
                  <a:lnTo>
                    <a:pt x="7394" y="14036"/>
                  </a:lnTo>
                  <a:lnTo>
                    <a:pt x="6989" y="13810"/>
                  </a:lnTo>
                  <a:cubicBezTo>
                    <a:pt x="6942" y="13798"/>
                    <a:pt x="6918" y="13774"/>
                    <a:pt x="6870" y="13750"/>
                  </a:cubicBezTo>
                  <a:cubicBezTo>
                    <a:pt x="6834" y="13738"/>
                    <a:pt x="6799" y="13726"/>
                    <a:pt x="6763" y="13714"/>
                  </a:cubicBezTo>
                  <a:lnTo>
                    <a:pt x="6537" y="13619"/>
                  </a:lnTo>
                  <a:cubicBezTo>
                    <a:pt x="6406" y="13571"/>
                    <a:pt x="6275" y="13548"/>
                    <a:pt x="6144" y="13512"/>
                  </a:cubicBezTo>
                  <a:cubicBezTo>
                    <a:pt x="6096" y="13512"/>
                    <a:pt x="6061" y="13500"/>
                    <a:pt x="6025" y="13500"/>
                  </a:cubicBezTo>
                  <a:cubicBezTo>
                    <a:pt x="5977" y="13500"/>
                    <a:pt x="5941" y="13488"/>
                    <a:pt x="5906" y="13488"/>
                  </a:cubicBezTo>
                  <a:cubicBezTo>
                    <a:pt x="5822" y="13476"/>
                    <a:pt x="5751" y="13476"/>
                    <a:pt x="5680" y="13476"/>
                  </a:cubicBezTo>
                  <a:lnTo>
                    <a:pt x="5906" y="13524"/>
                  </a:lnTo>
                  <a:cubicBezTo>
                    <a:pt x="5977" y="13536"/>
                    <a:pt x="6037" y="13560"/>
                    <a:pt x="6108" y="13583"/>
                  </a:cubicBezTo>
                  <a:cubicBezTo>
                    <a:pt x="6168" y="13595"/>
                    <a:pt x="6227" y="13619"/>
                    <a:pt x="6287" y="13643"/>
                  </a:cubicBezTo>
                  <a:cubicBezTo>
                    <a:pt x="6346" y="13667"/>
                    <a:pt x="6394" y="13679"/>
                    <a:pt x="6453" y="13714"/>
                  </a:cubicBezTo>
                  <a:lnTo>
                    <a:pt x="6632" y="13798"/>
                  </a:lnTo>
                  <a:lnTo>
                    <a:pt x="6620" y="13798"/>
                  </a:lnTo>
                  <a:cubicBezTo>
                    <a:pt x="6680" y="13845"/>
                    <a:pt x="6739" y="13881"/>
                    <a:pt x="6799" y="13917"/>
                  </a:cubicBezTo>
                  <a:cubicBezTo>
                    <a:pt x="6858" y="13964"/>
                    <a:pt x="6930" y="14012"/>
                    <a:pt x="6989" y="14060"/>
                  </a:cubicBezTo>
                  <a:cubicBezTo>
                    <a:pt x="7108" y="14143"/>
                    <a:pt x="7227" y="14214"/>
                    <a:pt x="7346" y="14310"/>
                  </a:cubicBezTo>
                  <a:lnTo>
                    <a:pt x="7886" y="14640"/>
                  </a:lnTo>
                  <a:lnTo>
                    <a:pt x="7886" y="14640"/>
                  </a:lnTo>
                  <a:cubicBezTo>
                    <a:pt x="7855" y="14625"/>
                    <a:pt x="7827" y="14619"/>
                    <a:pt x="7811" y="14619"/>
                  </a:cubicBezTo>
                  <a:cubicBezTo>
                    <a:pt x="7763" y="14607"/>
                    <a:pt x="7727" y="14595"/>
                    <a:pt x="7692" y="14572"/>
                  </a:cubicBezTo>
                  <a:cubicBezTo>
                    <a:pt x="7608" y="14548"/>
                    <a:pt x="7537" y="14536"/>
                    <a:pt x="7477" y="14500"/>
                  </a:cubicBezTo>
                  <a:cubicBezTo>
                    <a:pt x="7287" y="14441"/>
                    <a:pt x="7096" y="14393"/>
                    <a:pt x="6894" y="14357"/>
                  </a:cubicBezTo>
                  <a:lnTo>
                    <a:pt x="6751" y="14322"/>
                  </a:lnTo>
                  <a:cubicBezTo>
                    <a:pt x="6525" y="14262"/>
                    <a:pt x="6346" y="14203"/>
                    <a:pt x="6168" y="14155"/>
                  </a:cubicBezTo>
                  <a:lnTo>
                    <a:pt x="6084" y="14131"/>
                  </a:lnTo>
                  <a:cubicBezTo>
                    <a:pt x="5906" y="14072"/>
                    <a:pt x="5727" y="14012"/>
                    <a:pt x="5549" y="13964"/>
                  </a:cubicBezTo>
                  <a:cubicBezTo>
                    <a:pt x="5394" y="13917"/>
                    <a:pt x="5263" y="13893"/>
                    <a:pt x="5108" y="13857"/>
                  </a:cubicBezTo>
                  <a:cubicBezTo>
                    <a:pt x="4965" y="13833"/>
                    <a:pt x="4834" y="13786"/>
                    <a:pt x="4679" y="13762"/>
                  </a:cubicBezTo>
                  <a:cubicBezTo>
                    <a:pt x="4537" y="13726"/>
                    <a:pt x="4382" y="13679"/>
                    <a:pt x="4251" y="13655"/>
                  </a:cubicBezTo>
                  <a:cubicBezTo>
                    <a:pt x="4215" y="13643"/>
                    <a:pt x="4179" y="13643"/>
                    <a:pt x="4144" y="13619"/>
                  </a:cubicBezTo>
                  <a:cubicBezTo>
                    <a:pt x="4060" y="13595"/>
                    <a:pt x="3965" y="13583"/>
                    <a:pt x="3882" y="13548"/>
                  </a:cubicBezTo>
                  <a:cubicBezTo>
                    <a:pt x="3798" y="13524"/>
                    <a:pt x="3715" y="13500"/>
                    <a:pt x="3644" y="13488"/>
                  </a:cubicBezTo>
                  <a:lnTo>
                    <a:pt x="3370" y="13405"/>
                  </a:lnTo>
                  <a:cubicBezTo>
                    <a:pt x="3310" y="13381"/>
                    <a:pt x="3251" y="13357"/>
                    <a:pt x="3191" y="13345"/>
                  </a:cubicBezTo>
                  <a:lnTo>
                    <a:pt x="3143" y="13321"/>
                  </a:lnTo>
                  <a:lnTo>
                    <a:pt x="3084" y="13310"/>
                  </a:lnTo>
                  <a:cubicBezTo>
                    <a:pt x="3048" y="13298"/>
                    <a:pt x="3001" y="13286"/>
                    <a:pt x="2953" y="13250"/>
                  </a:cubicBezTo>
                  <a:cubicBezTo>
                    <a:pt x="2929" y="13238"/>
                    <a:pt x="2905" y="13226"/>
                    <a:pt x="2882" y="13226"/>
                  </a:cubicBezTo>
                  <a:cubicBezTo>
                    <a:pt x="2834" y="13202"/>
                    <a:pt x="2774" y="13179"/>
                    <a:pt x="2727" y="13143"/>
                  </a:cubicBezTo>
                  <a:cubicBezTo>
                    <a:pt x="2703" y="13131"/>
                    <a:pt x="2691" y="13119"/>
                    <a:pt x="2655" y="13119"/>
                  </a:cubicBezTo>
                  <a:cubicBezTo>
                    <a:pt x="2608" y="13083"/>
                    <a:pt x="2548" y="13071"/>
                    <a:pt x="2512" y="13048"/>
                  </a:cubicBezTo>
                  <a:cubicBezTo>
                    <a:pt x="2429" y="13000"/>
                    <a:pt x="2358" y="12964"/>
                    <a:pt x="2286" y="12929"/>
                  </a:cubicBezTo>
                  <a:cubicBezTo>
                    <a:pt x="2215" y="12881"/>
                    <a:pt x="2155" y="12845"/>
                    <a:pt x="2072" y="12809"/>
                  </a:cubicBezTo>
                  <a:cubicBezTo>
                    <a:pt x="2036" y="12774"/>
                    <a:pt x="1977" y="12750"/>
                    <a:pt x="1929" y="12726"/>
                  </a:cubicBezTo>
                  <a:lnTo>
                    <a:pt x="1870" y="12702"/>
                  </a:lnTo>
                  <a:lnTo>
                    <a:pt x="1858" y="12690"/>
                  </a:lnTo>
                  <a:cubicBezTo>
                    <a:pt x="1834" y="12690"/>
                    <a:pt x="1822" y="12667"/>
                    <a:pt x="1822" y="12667"/>
                  </a:cubicBezTo>
                  <a:cubicBezTo>
                    <a:pt x="1774" y="12643"/>
                    <a:pt x="1715" y="12607"/>
                    <a:pt x="1679" y="12595"/>
                  </a:cubicBezTo>
                  <a:cubicBezTo>
                    <a:pt x="1655" y="12595"/>
                    <a:pt x="1655" y="12583"/>
                    <a:pt x="1643" y="12583"/>
                  </a:cubicBezTo>
                  <a:lnTo>
                    <a:pt x="1596" y="12548"/>
                  </a:lnTo>
                  <a:cubicBezTo>
                    <a:pt x="1619" y="12548"/>
                    <a:pt x="1619" y="12548"/>
                    <a:pt x="1631" y="12536"/>
                  </a:cubicBezTo>
                  <a:cubicBezTo>
                    <a:pt x="1691" y="12524"/>
                    <a:pt x="1739" y="12512"/>
                    <a:pt x="1798" y="12488"/>
                  </a:cubicBezTo>
                  <a:cubicBezTo>
                    <a:pt x="1917" y="12464"/>
                    <a:pt x="2048" y="12428"/>
                    <a:pt x="2167" y="12405"/>
                  </a:cubicBezTo>
                  <a:cubicBezTo>
                    <a:pt x="2274" y="12369"/>
                    <a:pt x="2370" y="12345"/>
                    <a:pt x="2477" y="12333"/>
                  </a:cubicBezTo>
                  <a:lnTo>
                    <a:pt x="2703" y="12286"/>
                  </a:lnTo>
                  <a:cubicBezTo>
                    <a:pt x="2870" y="12250"/>
                    <a:pt x="3024" y="12226"/>
                    <a:pt x="3179" y="12190"/>
                  </a:cubicBezTo>
                  <a:lnTo>
                    <a:pt x="3191" y="12190"/>
                  </a:lnTo>
                  <a:cubicBezTo>
                    <a:pt x="3263" y="12178"/>
                    <a:pt x="3346" y="12178"/>
                    <a:pt x="3417" y="12167"/>
                  </a:cubicBezTo>
                  <a:cubicBezTo>
                    <a:pt x="3501" y="12167"/>
                    <a:pt x="3596" y="12155"/>
                    <a:pt x="3679" y="12155"/>
                  </a:cubicBezTo>
                  <a:close/>
                  <a:moveTo>
                    <a:pt x="15633" y="11345"/>
                  </a:moveTo>
                  <a:lnTo>
                    <a:pt x="15633" y="11357"/>
                  </a:lnTo>
                  <a:lnTo>
                    <a:pt x="15633" y="11369"/>
                  </a:lnTo>
                  <a:lnTo>
                    <a:pt x="15633" y="11393"/>
                  </a:lnTo>
                  <a:lnTo>
                    <a:pt x="15621" y="11488"/>
                  </a:lnTo>
                  <a:cubicBezTo>
                    <a:pt x="15597" y="11643"/>
                    <a:pt x="15586" y="11786"/>
                    <a:pt x="15562" y="11940"/>
                  </a:cubicBezTo>
                  <a:cubicBezTo>
                    <a:pt x="15562" y="11964"/>
                    <a:pt x="15538" y="12000"/>
                    <a:pt x="15538" y="12024"/>
                  </a:cubicBezTo>
                  <a:cubicBezTo>
                    <a:pt x="15526" y="12107"/>
                    <a:pt x="15526" y="12167"/>
                    <a:pt x="15514" y="12238"/>
                  </a:cubicBezTo>
                  <a:lnTo>
                    <a:pt x="15502" y="12345"/>
                  </a:lnTo>
                  <a:lnTo>
                    <a:pt x="15478" y="12428"/>
                  </a:lnTo>
                  <a:lnTo>
                    <a:pt x="15478" y="12464"/>
                  </a:lnTo>
                  <a:cubicBezTo>
                    <a:pt x="15478" y="12488"/>
                    <a:pt x="15466" y="12500"/>
                    <a:pt x="15466" y="12536"/>
                  </a:cubicBezTo>
                  <a:lnTo>
                    <a:pt x="15466" y="12548"/>
                  </a:lnTo>
                  <a:cubicBezTo>
                    <a:pt x="15466" y="12559"/>
                    <a:pt x="15455" y="12595"/>
                    <a:pt x="15455" y="12607"/>
                  </a:cubicBezTo>
                  <a:cubicBezTo>
                    <a:pt x="15443" y="12702"/>
                    <a:pt x="15407" y="12786"/>
                    <a:pt x="15395" y="12881"/>
                  </a:cubicBezTo>
                  <a:cubicBezTo>
                    <a:pt x="15347" y="13036"/>
                    <a:pt x="15288" y="13202"/>
                    <a:pt x="15240" y="13369"/>
                  </a:cubicBezTo>
                  <a:cubicBezTo>
                    <a:pt x="15157" y="13667"/>
                    <a:pt x="15062" y="13964"/>
                    <a:pt x="14978" y="14250"/>
                  </a:cubicBezTo>
                  <a:lnTo>
                    <a:pt x="14966" y="14286"/>
                  </a:lnTo>
                  <a:cubicBezTo>
                    <a:pt x="14919" y="14429"/>
                    <a:pt x="14883" y="14560"/>
                    <a:pt x="14847" y="14691"/>
                  </a:cubicBezTo>
                  <a:lnTo>
                    <a:pt x="14824" y="14750"/>
                  </a:lnTo>
                  <a:cubicBezTo>
                    <a:pt x="14812" y="14798"/>
                    <a:pt x="14800" y="14857"/>
                    <a:pt x="14788" y="14905"/>
                  </a:cubicBezTo>
                  <a:lnTo>
                    <a:pt x="14740" y="15036"/>
                  </a:lnTo>
                  <a:lnTo>
                    <a:pt x="14693" y="15143"/>
                  </a:lnTo>
                  <a:lnTo>
                    <a:pt x="14645" y="15226"/>
                  </a:lnTo>
                  <a:lnTo>
                    <a:pt x="14621" y="15286"/>
                  </a:lnTo>
                  <a:lnTo>
                    <a:pt x="14609" y="15334"/>
                  </a:lnTo>
                  <a:lnTo>
                    <a:pt x="14562" y="15429"/>
                  </a:lnTo>
                  <a:lnTo>
                    <a:pt x="14526" y="15488"/>
                  </a:lnTo>
                  <a:cubicBezTo>
                    <a:pt x="14502" y="15560"/>
                    <a:pt x="14454" y="15619"/>
                    <a:pt x="14431" y="15691"/>
                  </a:cubicBezTo>
                  <a:lnTo>
                    <a:pt x="14395" y="15750"/>
                  </a:lnTo>
                  <a:cubicBezTo>
                    <a:pt x="14347" y="15846"/>
                    <a:pt x="14312" y="15917"/>
                    <a:pt x="14252" y="16000"/>
                  </a:cubicBezTo>
                  <a:cubicBezTo>
                    <a:pt x="14157" y="16143"/>
                    <a:pt x="14097" y="16262"/>
                    <a:pt x="14026" y="16358"/>
                  </a:cubicBezTo>
                  <a:cubicBezTo>
                    <a:pt x="13895" y="16572"/>
                    <a:pt x="13752" y="16774"/>
                    <a:pt x="13621" y="16977"/>
                  </a:cubicBezTo>
                  <a:lnTo>
                    <a:pt x="13514" y="17131"/>
                  </a:lnTo>
                  <a:lnTo>
                    <a:pt x="13454" y="17227"/>
                  </a:lnTo>
                  <a:cubicBezTo>
                    <a:pt x="13395" y="17310"/>
                    <a:pt x="13335" y="17405"/>
                    <a:pt x="13276" y="17477"/>
                  </a:cubicBezTo>
                  <a:lnTo>
                    <a:pt x="13252" y="17524"/>
                  </a:lnTo>
                  <a:lnTo>
                    <a:pt x="13157" y="17655"/>
                  </a:lnTo>
                  <a:lnTo>
                    <a:pt x="13026" y="17846"/>
                  </a:lnTo>
                  <a:lnTo>
                    <a:pt x="12942" y="17965"/>
                  </a:lnTo>
                  <a:lnTo>
                    <a:pt x="12859" y="18060"/>
                  </a:lnTo>
                  <a:cubicBezTo>
                    <a:pt x="12835" y="18108"/>
                    <a:pt x="12788" y="18143"/>
                    <a:pt x="12764" y="18179"/>
                  </a:cubicBezTo>
                  <a:lnTo>
                    <a:pt x="12716" y="18215"/>
                  </a:lnTo>
                  <a:cubicBezTo>
                    <a:pt x="12668" y="18286"/>
                    <a:pt x="12621" y="18322"/>
                    <a:pt x="12561" y="18382"/>
                  </a:cubicBezTo>
                  <a:cubicBezTo>
                    <a:pt x="12526" y="18441"/>
                    <a:pt x="12478" y="18489"/>
                    <a:pt x="12418" y="18548"/>
                  </a:cubicBezTo>
                  <a:lnTo>
                    <a:pt x="12359" y="18608"/>
                  </a:lnTo>
                  <a:lnTo>
                    <a:pt x="12299" y="18667"/>
                  </a:lnTo>
                  <a:lnTo>
                    <a:pt x="12264" y="18703"/>
                  </a:lnTo>
                  <a:lnTo>
                    <a:pt x="12228" y="18739"/>
                  </a:lnTo>
                  <a:cubicBezTo>
                    <a:pt x="12168" y="18798"/>
                    <a:pt x="12121" y="18882"/>
                    <a:pt x="12061" y="18929"/>
                  </a:cubicBezTo>
                  <a:cubicBezTo>
                    <a:pt x="12026" y="18977"/>
                    <a:pt x="11990" y="19025"/>
                    <a:pt x="11954" y="19072"/>
                  </a:cubicBezTo>
                  <a:lnTo>
                    <a:pt x="11906" y="19132"/>
                  </a:lnTo>
                  <a:cubicBezTo>
                    <a:pt x="11883" y="19179"/>
                    <a:pt x="11835" y="19239"/>
                    <a:pt x="11811" y="19275"/>
                  </a:cubicBezTo>
                  <a:cubicBezTo>
                    <a:pt x="11835" y="19215"/>
                    <a:pt x="11871" y="19155"/>
                    <a:pt x="11883" y="19084"/>
                  </a:cubicBezTo>
                  <a:cubicBezTo>
                    <a:pt x="11906" y="19013"/>
                    <a:pt x="11954" y="18941"/>
                    <a:pt x="11990" y="18846"/>
                  </a:cubicBezTo>
                  <a:cubicBezTo>
                    <a:pt x="12002" y="18822"/>
                    <a:pt x="12014" y="18774"/>
                    <a:pt x="12049" y="18739"/>
                  </a:cubicBezTo>
                  <a:cubicBezTo>
                    <a:pt x="12073" y="18703"/>
                    <a:pt x="12085" y="18655"/>
                    <a:pt x="12121" y="18608"/>
                  </a:cubicBezTo>
                  <a:cubicBezTo>
                    <a:pt x="12192" y="18489"/>
                    <a:pt x="12252" y="18370"/>
                    <a:pt x="12323" y="18251"/>
                  </a:cubicBezTo>
                  <a:cubicBezTo>
                    <a:pt x="12407" y="18132"/>
                    <a:pt x="12490" y="18001"/>
                    <a:pt x="12561" y="17882"/>
                  </a:cubicBezTo>
                  <a:lnTo>
                    <a:pt x="12883" y="17393"/>
                  </a:lnTo>
                  <a:cubicBezTo>
                    <a:pt x="12966" y="17227"/>
                    <a:pt x="13061" y="17072"/>
                    <a:pt x="13145" y="16917"/>
                  </a:cubicBezTo>
                  <a:lnTo>
                    <a:pt x="13145" y="16929"/>
                  </a:lnTo>
                  <a:cubicBezTo>
                    <a:pt x="13157" y="16917"/>
                    <a:pt x="13157" y="16881"/>
                    <a:pt x="13180" y="16869"/>
                  </a:cubicBezTo>
                  <a:cubicBezTo>
                    <a:pt x="13204" y="16810"/>
                    <a:pt x="13252" y="16750"/>
                    <a:pt x="13276" y="16691"/>
                  </a:cubicBezTo>
                  <a:lnTo>
                    <a:pt x="13276" y="16703"/>
                  </a:lnTo>
                  <a:cubicBezTo>
                    <a:pt x="13323" y="16631"/>
                    <a:pt x="13359" y="16572"/>
                    <a:pt x="13395" y="16488"/>
                  </a:cubicBezTo>
                  <a:cubicBezTo>
                    <a:pt x="13442" y="16417"/>
                    <a:pt x="13490" y="16334"/>
                    <a:pt x="13538" y="16250"/>
                  </a:cubicBezTo>
                  <a:cubicBezTo>
                    <a:pt x="13573" y="16179"/>
                    <a:pt x="13621" y="16107"/>
                    <a:pt x="13669" y="16048"/>
                  </a:cubicBezTo>
                  <a:cubicBezTo>
                    <a:pt x="13681" y="16012"/>
                    <a:pt x="13716" y="15988"/>
                    <a:pt x="13728" y="15953"/>
                  </a:cubicBezTo>
                  <a:cubicBezTo>
                    <a:pt x="13752" y="15929"/>
                    <a:pt x="13776" y="15893"/>
                    <a:pt x="13800" y="15857"/>
                  </a:cubicBezTo>
                  <a:cubicBezTo>
                    <a:pt x="13847" y="15798"/>
                    <a:pt x="13871" y="15750"/>
                    <a:pt x="13919" y="15691"/>
                  </a:cubicBezTo>
                  <a:cubicBezTo>
                    <a:pt x="13919" y="15691"/>
                    <a:pt x="13919" y="15679"/>
                    <a:pt x="13931" y="15679"/>
                  </a:cubicBezTo>
                  <a:cubicBezTo>
                    <a:pt x="14026" y="15536"/>
                    <a:pt x="14133" y="15417"/>
                    <a:pt x="14216" y="15286"/>
                  </a:cubicBezTo>
                  <a:cubicBezTo>
                    <a:pt x="14323" y="15143"/>
                    <a:pt x="14431" y="14976"/>
                    <a:pt x="14526" y="14834"/>
                  </a:cubicBezTo>
                  <a:lnTo>
                    <a:pt x="14526" y="14834"/>
                  </a:lnTo>
                  <a:cubicBezTo>
                    <a:pt x="14347" y="15036"/>
                    <a:pt x="14169" y="15238"/>
                    <a:pt x="13990" y="15441"/>
                  </a:cubicBezTo>
                  <a:lnTo>
                    <a:pt x="13978" y="15453"/>
                  </a:lnTo>
                  <a:lnTo>
                    <a:pt x="13954" y="15476"/>
                  </a:lnTo>
                  <a:lnTo>
                    <a:pt x="13895" y="15536"/>
                  </a:lnTo>
                  <a:lnTo>
                    <a:pt x="13871" y="15560"/>
                  </a:lnTo>
                  <a:lnTo>
                    <a:pt x="13847" y="15584"/>
                  </a:lnTo>
                  <a:lnTo>
                    <a:pt x="13835" y="15596"/>
                  </a:lnTo>
                  <a:cubicBezTo>
                    <a:pt x="13716" y="15715"/>
                    <a:pt x="13597" y="15857"/>
                    <a:pt x="13490" y="15988"/>
                  </a:cubicBezTo>
                  <a:cubicBezTo>
                    <a:pt x="13454" y="16036"/>
                    <a:pt x="13430" y="16060"/>
                    <a:pt x="13395" y="16107"/>
                  </a:cubicBezTo>
                  <a:lnTo>
                    <a:pt x="13311" y="16238"/>
                  </a:lnTo>
                  <a:cubicBezTo>
                    <a:pt x="13264" y="16298"/>
                    <a:pt x="13216" y="16369"/>
                    <a:pt x="13180" y="16429"/>
                  </a:cubicBezTo>
                  <a:cubicBezTo>
                    <a:pt x="13073" y="16596"/>
                    <a:pt x="12978" y="16762"/>
                    <a:pt x="12883" y="16929"/>
                  </a:cubicBezTo>
                  <a:cubicBezTo>
                    <a:pt x="12788" y="17084"/>
                    <a:pt x="12680" y="17262"/>
                    <a:pt x="12597" y="17429"/>
                  </a:cubicBezTo>
                  <a:cubicBezTo>
                    <a:pt x="12502" y="17584"/>
                    <a:pt x="12430" y="17727"/>
                    <a:pt x="12347" y="17882"/>
                  </a:cubicBezTo>
                  <a:cubicBezTo>
                    <a:pt x="12252" y="18036"/>
                    <a:pt x="12145" y="18203"/>
                    <a:pt x="12061" y="18370"/>
                  </a:cubicBezTo>
                  <a:cubicBezTo>
                    <a:pt x="12026" y="18417"/>
                    <a:pt x="12014" y="18453"/>
                    <a:pt x="11990" y="18501"/>
                  </a:cubicBezTo>
                  <a:cubicBezTo>
                    <a:pt x="11966" y="18548"/>
                    <a:pt x="11942" y="18572"/>
                    <a:pt x="11930" y="18620"/>
                  </a:cubicBezTo>
                  <a:cubicBezTo>
                    <a:pt x="11906" y="18655"/>
                    <a:pt x="11895" y="18691"/>
                    <a:pt x="11883" y="18727"/>
                  </a:cubicBezTo>
                  <a:cubicBezTo>
                    <a:pt x="11871" y="18774"/>
                    <a:pt x="11835" y="18810"/>
                    <a:pt x="11823" y="18858"/>
                  </a:cubicBezTo>
                  <a:cubicBezTo>
                    <a:pt x="11787" y="18953"/>
                    <a:pt x="11752" y="19036"/>
                    <a:pt x="11716" y="19144"/>
                  </a:cubicBezTo>
                  <a:cubicBezTo>
                    <a:pt x="11692" y="19227"/>
                    <a:pt x="11656" y="19310"/>
                    <a:pt x="11633" y="19394"/>
                  </a:cubicBezTo>
                  <a:cubicBezTo>
                    <a:pt x="11597" y="19489"/>
                    <a:pt x="11573" y="19560"/>
                    <a:pt x="11537" y="19656"/>
                  </a:cubicBezTo>
                  <a:cubicBezTo>
                    <a:pt x="11537" y="19656"/>
                    <a:pt x="11537" y="19667"/>
                    <a:pt x="11525" y="19667"/>
                  </a:cubicBezTo>
                  <a:cubicBezTo>
                    <a:pt x="11525" y="19525"/>
                    <a:pt x="11514" y="19382"/>
                    <a:pt x="11514" y="19251"/>
                  </a:cubicBezTo>
                  <a:cubicBezTo>
                    <a:pt x="11514" y="19179"/>
                    <a:pt x="11514" y="19108"/>
                    <a:pt x="11490" y="19036"/>
                  </a:cubicBezTo>
                  <a:cubicBezTo>
                    <a:pt x="11573" y="18941"/>
                    <a:pt x="11585" y="18917"/>
                    <a:pt x="11585" y="18894"/>
                  </a:cubicBezTo>
                  <a:cubicBezTo>
                    <a:pt x="11597" y="18846"/>
                    <a:pt x="11621" y="18786"/>
                    <a:pt x="11645" y="18739"/>
                  </a:cubicBezTo>
                  <a:lnTo>
                    <a:pt x="11740" y="18501"/>
                  </a:lnTo>
                  <a:lnTo>
                    <a:pt x="11823" y="18263"/>
                  </a:lnTo>
                  <a:cubicBezTo>
                    <a:pt x="11871" y="18179"/>
                    <a:pt x="11895" y="18084"/>
                    <a:pt x="11942" y="18001"/>
                  </a:cubicBezTo>
                  <a:cubicBezTo>
                    <a:pt x="11954" y="17953"/>
                    <a:pt x="11990" y="17905"/>
                    <a:pt x="12002" y="17870"/>
                  </a:cubicBezTo>
                  <a:cubicBezTo>
                    <a:pt x="12049" y="17762"/>
                    <a:pt x="12097" y="17667"/>
                    <a:pt x="12133" y="17584"/>
                  </a:cubicBezTo>
                  <a:lnTo>
                    <a:pt x="12180" y="17489"/>
                  </a:lnTo>
                  <a:cubicBezTo>
                    <a:pt x="12204" y="17417"/>
                    <a:pt x="12252" y="17346"/>
                    <a:pt x="12299" y="17274"/>
                  </a:cubicBezTo>
                  <a:lnTo>
                    <a:pt x="12347" y="17191"/>
                  </a:lnTo>
                  <a:cubicBezTo>
                    <a:pt x="12383" y="17108"/>
                    <a:pt x="12442" y="17000"/>
                    <a:pt x="12490" y="16917"/>
                  </a:cubicBezTo>
                  <a:lnTo>
                    <a:pt x="12538" y="16822"/>
                  </a:lnTo>
                  <a:lnTo>
                    <a:pt x="12549" y="16798"/>
                  </a:lnTo>
                  <a:cubicBezTo>
                    <a:pt x="12645" y="16643"/>
                    <a:pt x="12716" y="16512"/>
                    <a:pt x="12799" y="16358"/>
                  </a:cubicBezTo>
                  <a:lnTo>
                    <a:pt x="12835" y="16322"/>
                  </a:lnTo>
                  <a:cubicBezTo>
                    <a:pt x="12859" y="16274"/>
                    <a:pt x="12883" y="16227"/>
                    <a:pt x="12907" y="16203"/>
                  </a:cubicBezTo>
                  <a:lnTo>
                    <a:pt x="13038" y="15929"/>
                  </a:lnTo>
                  <a:cubicBezTo>
                    <a:pt x="13097" y="15822"/>
                    <a:pt x="13145" y="15726"/>
                    <a:pt x="13204" y="15619"/>
                  </a:cubicBezTo>
                  <a:lnTo>
                    <a:pt x="13252" y="15512"/>
                  </a:lnTo>
                  <a:cubicBezTo>
                    <a:pt x="13300" y="15429"/>
                    <a:pt x="13335" y="15345"/>
                    <a:pt x="13383" y="15262"/>
                  </a:cubicBezTo>
                  <a:cubicBezTo>
                    <a:pt x="13395" y="15215"/>
                    <a:pt x="13430" y="15191"/>
                    <a:pt x="13442" y="15143"/>
                  </a:cubicBezTo>
                  <a:cubicBezTo>
                    <a:pt x="13454" y="15107"/>
                    <a:pt x="13478" y="15084"/>
                    <a:pt x="13490" y="15072"/>
                  </a:cubicBezTo>
                  <a:cubicBezTo>
                    <a:pt x="13502" y="15036"/>
                    <a:pt x="13514" y="15024"/>
                    <a:pt x="13538" y="14988"/>
                  </a:cubicBezTo>
                  <a:cubicBezTo>
                    <a:pt x="13561" y="14953"/>
                    <a:pt x="13597" y="14893"/>
                    <a:pt x="13621" y="14845"/>
                  </a:cubicBezTo>
                  <a:lnTo>
                    <a:pt x="13692" y="14738"/>
                  </a:lnTo>
                  <a:lnTo>
                    <a:pt x="13776" y="14631"/>
                  </a:lnTo>
                  <a:cubicBezTo>
                    <a:pt x="13835" y="14548"/>
                    <a:pt x="13895" y="14453"/>
                    <a:pt x="13931" y="14369"/>
                  </a:cubicBezTo>
                  <a:lnTo>
                    <a:pt x="13978" y="14298"/>
                  </a:lnTo>
                  <a:cubicBezTo>
                    <a:pt x="14157" y="14024"/>
                    <a:pt x="14323" y="13774"/>
                    <a:pt x="14466" y="13524"/>
                  </a:cubicBezTo>
                  <a:cubicBezTo>
                    <a:pt x="14490" y="13488"/>
                    <a:pt x="14502" y="13476"/>
                    <a:pt x="14514" y="13441"/>
                  </a:cubicBezTo>
                  <a:cubicBezTo>
                    <a:pt x="14550" y="13405"/>
                    <a:pt x="14573" y="13345"/>
                    <a:pt x="14609" y="13298"/>
                  </a:cubicBezTo>
                  <a:lnTo>
                    <a:pt x="14740" y="13060"/>
                  </a:lnTo>
                  <a:cubicBezTo>
                    <a:pt x="14800" y="12952"/>
                    <a:pt x="14847" y="12845"/>
                    <a:pt x="14883" y="12762"/>
                  </a:cubicBezTo>
                  <a:lnTo>
                    <a:pt x="14919" y="12690"/>
                  </a:lnTo>
                  <a:lnTo>
                    <a:pt x="14966" y="12583"/>
                  </a:lnTo>
                  <a:cubicBezTo>
                    <a:pt x="15002" y="12488"/>
                    <a:pt x="15050" y="12393"/>
                    <a:pt x="15109" y="12286"/>
                  </a:cubicBezTo>
                  <a:cubicBezTo>
                    <a:pt x="15157" y="12214"/>
                    <a:pt x="15181" y="12131"/>
                    <a:pt x="15216" y="12071"/>
                  </a:cubicBezTo>
                  <a:cubicBezTo>
                    <a:pt x="15240" y="12000"/>
                    <a:pt x="15288" y="11940"/>
                    <a:pt x="15324" y="11881"/>
                  </a:cubicBezTo>
                  <a:lnTo>
                    <a:pt x="15407" y="11738"/>
                  </a:lnTo>
                  <a:cubicBezTo>
                    <a:pt x="15455" y="11655"/>
                    <a:pt x="15502" y="11571"/>
                    <a:pt x="15538" y="11500"/>
                  </a:cubicBezTo>
                  <a:cubicBezTo>
                    <a:pt x="15562" y="11464"/>
                    <a:pt x="15586" y="11416"/>
                    <a:pt x="15597" y="11393"/>
                  </a:cubicBezTo>
                  <a:lnTo>
                    <a:pt x="15633" y="11345"/>
                  </a:lnTo>
                  <a:close/>
                  <a:moveTo>
                    <a:pt x="4572" y="16167"/>
                  </a:moveTo>
                  <a:cubicBezTo>
                    <a:pt x="4620" y="16179"/>
                    <a:pt x="4656" y="16179"/>
                    <a:pt x="4691" y="16191"/>
                  </a:cubicBezTo>
                  <a:cubicBezTo>
                    <a:pt x="4918" y="16250"/>
                    <a:pt x="5156" y="16334"/>
                    <a:pt x="5441" y="16453"/>
                  </a:cubicBezTo>
                  <a:cubicBezTo>
                    <a:pt x="5549" y="16488"/>
                    <a:pt x="5632" y="16524"/>
                    <a:pt x="5727" y="16572"/>
                  </a:cubicBezTo>
                  <a:lnTo>
                    <a:pt x="5989" y="16703"/>
                  </a:lnTo>
                  <a:lnTo>
                    <a:pt x="6025" y="16703"/>
                  </a:lnTo>
                  <a:lnTo>
                    <a:pt x="6037" y="16715"/>
                  </a:lnTo>
                  <a:lnTo>
                    <a:pt x="6049" y="16727"/>
                  </a:lnTo>
                  <a:lnTo>
                    <a:pt x="6084" y="16750"/>
                  </a:lnTo>
                  <a:lnTo>
                    <a:pt x="6096" y="16750"/>
                  </a:lnTo>
                  <a:lnTo>
                    <a:pt x="6180" y="16786"/>
                  </a:lnTo>
                  <a:cubicBezTo>
                    <a:pt x="6203" y="16786"/>
                    <a:pt x="6203" y="16810"/>
                    <a:pt x="6215" y="16810"/>
                  </a:cubicBezTo>
                  <a:cubicBezTo>
                    <a:pt x="6299" y="16846"/>
                    <a:pt x="6382" y="16905"/>
                    <a:pt x="6465" y="16965"/>
                  </a:cubicBezTo>
                  <a:lnTo>
                    <a:pt x="6644" y="17108"/>
                  </a:lnTo>
                  <a:cubicBezTo>
                    <a:pt x="6739" y="17179"/>
                    <a:pt x="6823" y="17250"/>
                    <a:pt x="6930" y="17322"/>
                  </a:cubicBezTo>
                  <a:lnTo>
                    <a:pt x="7073" y="17441"/>
                  </a:lnTo>
                  <a:cubicBezTo>
                    <a:pt x="7132" y="17489"/>
                    <a:pt x="7192" y="17536"/>
                    <a:pt x="7239" y="17584"/>
                  </a:cubicBezTo>
                  <a:cubicBezTo>
                    <a:pt x="7334" y="17667"/>
                    <a:pt x="7406" y="17762"/>
                    <a:pt x="7477" y="17846"/>
                  </a:cubicBezTo>
                  <a:lnTo>
                    <a:pt x="7477" y="17858"/>
                  </a:lnTo>
                  <a:lnTo>
                    <a:pt x="7513" y="17893"/>
                  </a:lnTo>
                  <a:lnTo>
                    <a:pt x="7525" y="17917"/>
                  </a:lnTo>
                  <a:cubicBezTo>
                    <a:pt x="7644" y="18060"/>
                    <a:pt x="7751" y="18191"/>
                    <a:pt x="7870" y="18334"/>
                  </a:cubicBezTo>
                  <a:cubicBezTo>
                    <a:pt x="7906" y="18382"/>
                    <a:pt x="7942" y="18429"/>
                    <a:pt x="7989" y="18477"/>
                  </a:cubicBezTo>
                  <a:cubicBezTo>
                    <a:pt x="8025" y="18513"/>
                    <a:pt x="8061" y="18560"/>
                    <a:pt x="8108" y="18608"/>
                  </a:cubicBezTo>
                  <a:lnTo>
                    <a:pt x="8227" y="18751"/>
                  </a:lnTo>
                  <a:lnTo>
                    <a:pt x="8239" y="18786"/>
                  </a:lnTo>
                  <a:cubicBezTo>
                    <a:pt x="8358" y="18917"/>
                    <a:pt x="8466" y="19048"/>
                    <a:pt x="8585" y="19167"/>
                  </a:cubicBezTo>
                  <a:lnTo>
                    <a:pt x="8668" y="19263"/>
                  </a:lnTo>
                  <a:lnTo>
                    <a:pt x="8716" y="19310"/>
                  </a:lnTo>
                  <a:cubicBezTo>
                    <a:pt x="8704" y="19513"/>
                    <a:pt x="8668" y="19667"/>
                    <a:pt x="8656" y="19810"/>
                  </a:cubicBezTo>
                  <a:cubicBezTo>
                    <a:pt x="8644" y="19775"/>
                    <a:pt x="8608" y="19703"/>
                    <a:pt x="8597" y="19667"/>
                  </a:cubicBezTo>
                  <a:cubicBezTo>
                    <a:pt x="8549" y="19572"/>
                    <a:pt x="8501" y="19501"/>
                    <a:pt x="8442" y="19406"/>
                  </a:cubicBezTo>
                  <a:cubicBezTo>
                    <a:pt x="8430" y="19394"/>
                    <a:pt x="8430" y="19382"/>
                    <a:pt x="8418" y="19370"/>
                  </a:cubicBezTo>
                  <a:cubicBezTo>
                    <a:pt x="8406" y="19334"/>
                    <a:pt x="8382" y="19322"/>
                    <a:pt x="8370" y="19298"/>
                  </a:cubicBezTo>
                  <a:cubicBezTo>
                    <a:pt x="8347" y="19251"/>
                    <a:pt x="8311" y="19215"/>
                    <a:pt x="8287" y="19191"/>
                  </a:cubicBezTo>
                  <a:cubicBezTo>
                    <a:pt x="8168" y="19036"/>
                    <a:pt x="8025" y="18905"/>
                    <a:pt x="7906" y="18751"/>
                  </a:cubicBezTo>
                  <a:cubicBezTo>
                    <a:pt x="7656" y="18477"/>
                    <a:pt x="7406" y="18191"/>
                    <a:pt x="7168" y="17905"/>
                  </a:cubicBezTo>
                  <a:lnTo>
                    <a:pt x="7168" y="17905"/>
                  </a:lnTo>
                  <a:cubicBezTo>
                    <a:pt x="7215" y="17965"/>
                    <a:pt x="7239" y="18036"/>
                    <a:pt x="7287" y="18096"/>
                  </a:cubicBezTo>
                  <a:cubicBezTo>
                    <a:pt x="7311" y="18143"/>
                    <a:pt x="7334" y="18179"/>
                    <a:pt x="7358" y="18215"/>
                  </a:cubicBezTo>
                  <a:cubicBezTo>
                    <a:pt x="7418" y="18322"/>
                    <a:pt x="7489" y="18429"/>
                    <a:pt x="7549" y="18513"/>
                  </a:cubicBezTo>
                  <a:lnTo>
                    <a:pt x="7775" y="18834"/>
                  </a:lnTo>
                  <a:cubicBezTo>
                    <a:pt x="7835" y="18905"/>
                    <a:pt x="7894" y="18989"/>
                    <a:pt x="7954" y="19072"/>
                  </a:cubicBezTo>
                  <a:cubicBezTo>
                    <a:pt x="8013" y="19144"/>
                    <a:pt x="8073" y="19215"/>
                    <a:pt x="8120" y="19286"/>
                  </a:cubicBezTo>
                  <a:cubicBezTo>
                    <a:pt x="8180" y="19370"/>
                    <a:pt x="8239" y="19453"/>
                    <a:pt x="8299" y="19525"/>
                  </a:cubicBezTo>
                  <a:cubicBezTo>
                    <a:pt x="8347" y="19608"/>
                    <a:pt x="8382" y="19679"/>
                    <a:pt x="8442" y="19739"/>
                  </a:cubicBezTo>
                  <a:cubicBezTo>
                    <a:pt x="8477" y="19787"/>
                    <a:pt x="8501" y="19846"/>
                    <a:pt x="8537" y="19906"/>
                  </a:cubicBezTo>
                  <a:cubicBezTo>
                    <a:pt x="8549" y="19929"/>
                    <a:pt x="8561" y="19965"/>
                    <a:pt x="8585" y="20001"/>
                  </a:cubicBezTo>
                  <a:lnTo>
                    <a:pt x="8585" y="20025"/>
                  </a:lnTo>
                  <a:cubicBezTo>
                    <a:pt x="8585" y="20048"/>
                    <a:pt x="8597" y="20084"/>
                    <a:pt x="8644" y="20084"/>
                  </a:cubicBezTo>
                  <a:lnTo>
                    <a:pt x="8668" y="20084"/>
                  </a:lnTo>
                  <a:cubicBezTo>
                    <a:pt x="8656" y="20179"/>
                    <a:pt x="8656" y="20287"/>
                    <a:pt x="8644" y="20382"/>
                  </a:cubicBezTo>
                  <a:lnTo>
                    <a:pt x="8644" y="20620"/>
                  </a:lnTo>
                  <a:cubicBezTo>
                    <a:pt x="8608" y="20560"/>
                    <a:pt x="8585" y="20501"/>
                    <a:pt x="8537" y="20441"/>
                  </a:cubicBezTo>
                  <a:cubicBezTo>
                    <a:pt x="8501" y="20382"/>
                    <a:pt x="8466" y="20298"/>
                    <a:pt x="8418" y="20227"/>
                  </a:cubicBezTo>
                  <a:lnTo>
                    <a:pt x="8406" y="20215"/>
                  </a:lnTo>
                  <a:lnTo>
                    <a:pt x="8406" y="20203"/>
                  </a:lnTo>
                  <a:cubicBezTo>
                    <a:pt x="8406" y="20179"/>
                    <a:pt x="8382" y="20179"/>
                    <a:pt x="8382" y="20168"/>
                  </a:cubicBezTo>
                  <a:lnTo>
                    <a:pt x="8370" y="20156"/>
                  </a:lnTo>
                  <a:lnTo>
                    <a:pt x="8370" y="20144"/>
                  </a:lnTo>
                  <a:lnTo>
                    <a:pt x="8358" y="20108"/>
                  </a:lnTo>
                  <a:cubicBezTo>
                    <a:pt x="8239" y="19917"/>
                    <a:pt x="8096" y="19727"/>
                    <a:pt x="7966" y="19548"/>
                  </a:cubicBezTo>
                  <a:cubicBezTo>
                    <a:pt x="7882" y="19429"/>
                    <a:pt x="7787" y="19310"/>
                    <a:pt x="7680" y="19167"/>
                  </a:cubicBezTo>
                  <a:cubicBezTo>
                    <a:pt x="7596" y="19048"/>
                    <a:pt x="7501" y="18917"/>
                    <a:pt x="7418" y="18786"/>
                  </a:cubicBezTo>
                  <a:cubicBezTo>
                    <a:pt x="7382" y="18739"/>
                    <a:pt x="7358" y="18679"/>
                    <a:pt x="7311" y="18632"/>
                  </a:cubicBezTo>
                  <a:cubicBezTo>
                    <a:pt x="7180" y="18441"/>
                    <a:pt x="7049" y="18251"/>
                    <a:pt x="6894" y="18072"/>
                  </a:cubicBezTo>
                  <a:cubicBezTo>
                    <a:pt x="6858" y="18012"/>
                    <a:pt x="6787" y="17953"/>
                    <a:pt x="6739" y="17893"/>
                  </a:cubicBezTo>
                  <a:cubicBezTo>
                    <a:pt x="6692" y="17834"/>
                    <a:pt x="6632" y="17786"/>
                    <a:pt x="6572" y="17739"/>
                  </a:cubicBezTo>
                  <a:lnTo>
                    <a:pt x="6549" y="17727"/>
                  </a:lnTo>
                  <a:cubicBezTo>
                    <a:pt x="6489" y="17667"/>
                    <a:pt x="6418" y="17608"/>
                    <a:pt x="6358" y="17560"/>
                  </a:cubicBezTo>
                  <a:cubicBezTo>
                    <a:pt x="6322" y="17536"/>
                    <a:pt x="6287" y="17501"/>
                    <a:pt x="6239" y="17465"/>
                  </a:cubicBezTo>
                  <a:cubicBezTo>
                    <a:pt x="6144" y="17381"/>
                    <a:pt x="6049" y="17298"/>
                    <a:pt x="5965" y="17203"/>
                  </a:cubicBezTo>
                  <a:cubicBezTo>
                    <a:pt x="5846" y="17108"/>
                    <a:pt x="5703" y="16989"/>
                    <a:pt x="5572" y="16881"/>
                  </a:cubicBezTo>
                  <a:cubicBezTo>
                    <a:pt x="5429" y="16762"/>
                    <a:pt x="5263" y="16655"/>
                    <a:pt x="5108" y="16548"/>
                  </a:cubicBezTo>
                  <a:cubicBezTo>
                    <a:pt x="5025" y="16488"/>
                    <a:pt x="4929" y="16429"/>
                    <a:pt x="4834" y="16358"/>
                  </a:cubicBezTo>
                  <a:lnTo>
                    <a:pt x="4751" y="16310"/>
                  </a:lnTo>
                  <a:cubicBezTo>
                    <a:pt x="4727" y="16286"/>
                    <a:pt x="4679" y="16274"/>
                    <a:pt x="4656" y="16238"/>
                  </a:cubicBezTo>
                  <a:cubicBezTo>
                    <a:pt x="4632" y="16227"/>
                    <a:pt x="4620" y="16227"/>
                    <a:pt x="4608" y="16215"/>
                  </a:cubicBezTo>
                  <a:cubicBezTo>
                    <a:pt x="4596" y="16191"/>
                    <a:pt x="4572" y="16179"/>
                    <a:pt x="4548" y="16167"/>
                  </a:cubicBezTo>
                  <a:close/>
                  <a:moveTo>
                    <a:pt x="10537" y="13798"/>
                  </a:moveTo>
                  <a:cubicBezTo>
                    <a:pt x="10537" y="13822"/>
                    <a:pt x="10537" y="13833"/>
                    <a:pt x="10561" y="13845"/>
                  </a:cubicBezTo>
                  <a:cubicBezTo>
                    <a:pt x="10573" y="13917"/>
                    <a:pt x="10597" y="13976"/>
                    <a:pt x="10621" y="14060"/>
                  </a:cubicBezTo>
                  <a:cubicBezTo>
                    <a:pt x="10633" y="14083"/>
                    <a:pt x="10633" y="14119"/>
                    <a:pt x="10644" y="14143"/>
                  </a:cubicBezTo>
                  <a:cubicBezTo>
                    <a:pt x="10644" y="14155"/>
                    <a:pt x="10644" y="14155"/>
                    <a:pt x="10656" y="14179"/>
                  </a:cubicBezTo>
                  <a:lnTo>
                    <a:pt x="10752" y="14536"/>
                  </a:lnTo>
                  <a:cubicBezTo>
                    <a:pt x="10775" y="14631"/>
                    <a:pt x="10811" y="14750"/>
                    <a:pt x="10823" y="14845"/>
                  </a:cubicBezTo>
                  <a:lnTo>
                    <a:pt x="10835" y="14893"/>
                  </a:lnTo>
                  <a:cubicBezTo>
                    <a:pt x="10859" y="14976"/>
                    <a:pt x="10883" y="15084"/>
                    <a:pt x="10894" y="15191"/>
                  </a:cubicBezTo>
                  <a:cubicBezTo>
                    <a:pt x="10918" y="15286"/>
                    <a:pt x="10942" y="15393"/>
                    <a:pt x="10954" y="15500"/>
                  </a:cubicBezTo>
                  <a:lnTo>
                    <a:pt x="10954" y="15512"/>
                  </a:lnTo>
                  <a:lnTo>
                    <a:pt x="10954" y="15524"/>
                  </a:lnTo>
                  <a:cubicBezTo>
                    <a:pt x="10954" y="15560"/>
                    <a:pt x="10954" y="15572"/>
                    <a:pt x="10978" y="15596"/>
                  </a:cubicBezTo>
                  <a:cubicBezTo>
                    <a:pt x="10978" y="15631"/>
                    <a:pt x="10990" y="15655"/>
                    <a:pt x="10990" y="15691"/>
                  </a:cubicBezTo>
                  <a:cubicBezTo>
                    <a:pt x="10990" y="15715"/>
                    <a:pt x="10990" y="15738"/>
                    <a:pt x="11002" y="15762"/>
                  </a:cubicBezTo>
                  <a:cubicBezTo>
                    <a:pt x="11014" y="15834"/>
                    <a:pt x="11014" y="15917"/>
                    <a:pt x="11037" y="15977"/>
                  </a:cubicBezTo>
                  <a:cubicBezTo>
                    <a:pt x="11049" y="16072"/>
                    <a:pt x="11049" y="16191"/>
                    <a:pt x="11061" y="16310"/>
                  </a:cubicBezTo>
                  <a:cubicBezTo>
                    <a:pt x="11061" y="16358"/>
                    <a:pt x="11061" y="16393"/>
                    <a:pt x="11085" y="16429"/>
                  </a:cubicBezTo>
                  <a:lnTo>
                    <a:pt x="11097" y="16631"/>
                  </a:lnTo>
                  <a:cubicBezTo>
                    <a:pt x="11121" y="16929"/>
                    <a:pt x="11144" y="17250"/>
                    <a:pt x="11168" y="17548"/>
                  </a:cubicBezTo>
                  <a:cubicBezTo>
                    <a:pt x="11180" y="17655"/>
                    <a:pt x="11204" y="17762"/>
                    <a:pt x="11204" y="17846"/>
                  </a:cubicBezTo>
                  <a:cubicBezTo>
                    <a:pt x="11216" y="17917"/>
                    <a:pt x="11216" y="18012"/>
                    <a:pt x="11228" y="18084"/>
                  </a:cubicBezTo>
                  <a:cubicBezTo>
                    <a:pt x="11240" y="18263"/>
                    <a:pt x="11275" y="18441"/>
                    <a:pt x="11275" y="18620"/>
                  </a:cubicBezTo>
                  <a:cubicBezTo>
                    <a:pt x="11287" y="18894"/>
                    <a:pt x="11299" y="19155"/>
                    <a:pt x="11299" y="19429"/>
                  </a:cubicBezTo>
                  <a:cubicBezTo>
                    <a:pt x="11299" y="19525"/>
                    <a:pt x="11323" y="19632"/>
                    <a:pt x="11323" y="19739"/>
                  </a:cubicBezTo>
                  <a:lnTo>
                    <a:pt x="11323" y="19751"/>
                  </a:lnTo>
                  <a:cubicBezTo>
                    <a:pt x="11323" y="19846"/>
                    <a:pt x="11335" y="19941"/>
                    <a:pt x="11335" y="20037"/>
                  </a:cubicBezTo>
                  <a:lnTo>
                    <a:pt x="11335" y="20168"/>
                  </a:lnTo>
                  <a:cubicBezTo>
                    <a:pt x="11347" y="20382"/>
                    <a:pt x="11347" y="20596"/>
                    <a:pt x="11359" y="20810"/>
                  </a:cubicBezTo>
                  <a:lnTo>
                    <a:pt x="11359" y="20834"/>
                  </a:lnTo>
                  <a:cubicBezTo>
                    <a:pt x="11359" y="21191"/>
                    <a:pt x="11347" y="21537"/>
                    <a:pt x="11335" y="21930"/>
                  </a:cubicBezTo>
                  <a:cubicBezTo>
                    <a:pt x="11335" y="22013"/>
                    <a:pt x="11323" y="22120"/>
                    <a:pt x="11323" y="22203"/>
                  </a:cubicBezTo>
                  <a:lnTo>
                    <a:pt x="11323" y="22311"/>
                  </a:lnTo>
                  <a:cubicBezTo>
                    <a:pt x="11323" y="22370"/>
                    <a:pt x="11299" y="22430"/>
                    <a:pt x="11299" y="22489"/>
                  </a:cubicBezTo>
                  <a:cubicBezTo>
                    <a:pt x="11299" y="22525"/>
                    <a:pt x="11299" y="22561"/>
                    <a:pt x="11287" y="22596"/>
                  </a:cubicBezTo>
                  <a:cubicBezTo>
                    <a:pt x="11287" y="22656"/>
                    <a:pt x="11275" y="22704"/>
                    <a:pt x="11275" y="22763"/>
                  </a:cubicBezTo>
                  <a:cubicBezTo>
                    <a:pt x="11275" y="22799"/>
                    <a:pt x="11264" y="22846"/>
                    <a:pt x="11264" y="22894"/>
                  </a:cubicBezTo>
                  <a:cubicBezTo>
                    <a:pt x="11264" y="22918"/>
                    <a:pt x="11264" y="22954"/>
                    <a:pt x="11240" y="23001"/>
                  </a:cubicBezTo>
                  <a:lnTo>
                    <a:pt x="11240" y="23013"/>
                  </a:lnTo>
                  <a:cubicBezTo>
                    <a:pt x="11240" y="23061"/>
                    <a:pt x="11228" y="23085"/>
                    <a:pt x="11228" y="23132"/>
                  </a:cubicBezTo>
                  <a:lnTo>
                    <a:pt x="11228" y="23180"/>
                  </a:lnTo>
                  <a:cubicBezTo>
                    <a:pt x="11216" y="23335"/>
                    <a:pt x="11180" y="23501"/>
                    <a:pt x="11156" y="23680"/>
                  </a:cubicBezTo>
                  <a:cubicBezTo>
                    <a:pt x="11097" y="23978"/>
                    <a:pt x="11049" y="24287"/>
                    <a:pt x="10990" y="24585"/>
                  </a:cubicBezTo>
                  <a:lnTo>
                    <a:pt x="10954" y="24787"/>
                  </a:lnTo>
                  <a:cubicBezTo>
                    <a:pt x="10930" y="24930"/>
                    <a:pt x="10906" y="25085"/>
                    <a:pt x="10883" y="25228"/>
                  </a:cubicBezTo>
                  <a:lnTo>
                    <a:pt x="10871" y="25323"/>
                  </a:lnTo>
                  <a:lnTo>
                    <a:pt x="10859" y="25382"/>
                  </a:lnTo>
                  <a:cubicBezTo>
                    <a:pt x="10835" y="25442"/>
                    <a:pt x="10823" y="25513"/>
                    <a:pt x="10823" y="25573"/>
                  </a:cubicBezTo>
                  <a:cubicBezTo>
                    <a:pt x="10811" y="25680"/>
                    <a:pt x="10799" y="25775"/>
                    <a:pt x="10799" y="25871"/>
                  </a:cubicBezTo>
                  <a:cubicBezTo>
                    <a:pt x="10775" y="26049"/>
                    <a:pt x="10763" y="26228"/>
                    <a:pt x="10763" y="26406"/>
                  </a:cubicBezTo>
                  <a:lnTo>
                    <a:pt x="10763" y="26549"/>
                  </a:lnTo>
                  <a:lnTo>
                    <a:pt x="10763" y="26704"/>
                  </a:lnTo>
                  <a:lnTo>
                    <a:pt x="10763" y="26716"/>
                  </a:lnTo>
                  <a:lnTo>
                    <a:pt x="10763" y="26764"/>
                  </a:lnTo>
                  <a:cubicBezTo>
                    <a:pt x="10740" y="26133"/>
                    <a:pt x="10656" y="25525"/>
                    <a:pt x="10573" y="24918"/>
                  </a:cubicBezTo>
                  <a:lnTo>
                    <a:pt x="10573" y="24906"/>
                  </a:lnTo>
                  <a:cubicBezTo>
                    <a:pt x="10573" y="24870"/>
                    <a:pt x="10561" y="24823"/>
                    <a:pt x="10561" y="24799"/>
                  </a:cubicBezTo>
                  <a:lnTo>
                    <a:pt x="10561" y="24751"/>
                  </a:lnTo>
                  <a:cubicBezTo>
                    <a:pt x="10537" y="24668"/>
                    <a:pt x="10525" y="24585"/>
                    <a:pt x="10513" y="24501"/>
                  </a:cubicBezTo>
                  <a:lnTo>
                    <a:pt x="10513" y="24525"/>
                  </a:lnTo>
                  <a:cubicBezTo>
                    <a:pt x="10466" y="24263"/>
                    <a:pt x="10442" y="23989"/>
                    <a:pt x="10406" y="23716"/>
                  </a:cubicBezTo>
                  <a:lnTo>
                    <a:pt x="10359" y="23263"/>
                  </a:lnTo>
                  <a:cubicBezTo>
                    <a:pt x="10347" y="23120"/>
                    <a:pt x="10335" y="22954"/>
                    <a:pt x="10335" y="22799"/>
                  </a:cubicBezTo>
                  <a:cubicBezTo>
                    <a:pt x="10323" y="22644"/>
                    <a:pt x="10323" y="22477"/>
                    <a:pt x="10299" y="22311"/>
                  </a:cubicBezTo>
                  <a:cubicBezTo>
                    <a:pt x="10287" y="22168"/>
                    <a:pt x="10287" y="22025"/>
                    <a:pt x="10287" y="21882"/>
                  </a:cubicBezTo>
                  <a:cubicBezTo>
                    <a:pt x="10287" y="21572"/>
                    <a:pt x="10287" y="21251"/>
                    <a:pt x="10299" y="20953"/>
                  </a:cubicBezTo>
                  <a:cubicBezTo>
                    <a:pt x="10323" y="20644"/>
                    <a:pt x="10335" y="20334"/>
                    <a:pt x="10335" y="20025"/>
                  </a:cubicBezTo>
                  <a:cubicBezTo>
                    <a:pt x="10335" y="19703"/>
                    <a:pt x="10335" y="19394"/>
                    <a:pt x="10347" y="19084"/>
                  </a:cubicBezTo>
                  <a:cubicBezTo>
                    <a:pt x="10359" y="18917"/>
                    <a:pt x="10359" y="18774"/>
                    <a:pt x="10394" y="18608"/>
                  </a:cubicBezTo>
                  <a:cubicBezTo>
                    <a:pt x="10406" y="18453"/>
                    <a:pt x="10418" y="18310"/>
                    <a:pt x="10442" y="18143"/>
                  </a:cubicBezTo>
                  <a:cubicBezTo>
                    <a:pt x="10454" y="17977"/>
                    <a:pt x="10466" y="17834"/>
                    <a:pt x="10478" y="17667"/>
                  </a:cubicBezTo>
                  <a:cubicBezTo>
                    <a:pt x="10478" y="17501"/>
                    <a:pt x="10502" y="17346"/>
                    <a:pt x="10502" y="17179"/>
                  </a:cubicBezTo>
                  <a:lnTo>
                    <a:pt x="10502" y="17179"/>
                  </a:lnTo>
                  <a:cubicBezTo>
                    <a:pt x="10466" y="17370"/>
                    <a:pt x="10442" y="17548"/>
                    <a:pt x="10394" y="17739"/>
                  </a:cubicBezTo>
                  <a:cubicBezTo>
                    <a:pt x="10359" y="17858"/>
                    <a:pt x="10335" y="18001"/>
                    <a:pt x="10287" y="18120"/>
                  </a:cubicBezTo>
                  <a:cubicBezTo>
                    <a:pt x="10263" y="18215"/>
                    <a:pt x="10228" y="18334"/>
                    <a:pt x="10204" y="18441"/>
                  </a:cubicBezTo>
                  <a:cubicBezTo>
                    <a:pt x="10180" y="18513"/>
                    <a:pt x="10156" y="18608"/>
                    <a:pt x="10144" y="18679"/>
                  </a:cubicBezTo>
                  <a:lnTo>
                    <a:pt x="10097" y="18905"/>
                  </a:lnTo>
                  <a:cubicBezTo>
                    <a:pt x="10061" y="19048"/>
                    <a:pt x="10037" y="19215"/>
                    <a:pt x="10025" y="19370"/>
                  </a:cubicBezTo>
                  <a:cubicBezTo>
                    <a:pt x="9990" y="19679"/>
                    <a:pt x="9978" y="19989"/>
                    <a:pt x="9966" y="20298"/>
                  </a:cubicBezTo>
                  <a:cubicBezTo>
                    <a:pt x="9966" y="20453"/>
                    <a:pt x="9942" y="20620"/>
                    <a:pt x="9942" y="20763"/>
                  </a:cubicBezTo>
                  <a:cubicBezTo>
                    <a:pt x="9942" y="20918"/>
                    <a:pt x="9930" y="21072"/>
                    <a:pt x="9930" y="21227"/>
                  </a:cubicBezTo>
                  <a:cubicBezTo>
                    <a:pt x="9930" y="21537"/>
                    <a:pt x="9930" y="21870"/>
                    <a:pt x="9966" y="22180"/>
                  </a:cubicBezTo>
                  <a:cubicBezTo>
                    <a:pt x="9978" y="22501"/>
                    <a:pt x="10001" y="22823"/>
                    <a:pt x="10037" y="23144"/>
                  </a:cubicBezTo>
                  <a:lnTo>
                    <a:pt x="10085" y="23597"/>
                  </a:lnTo>
                  <a:lnTo>
                    <a:pt x="10121" y="24037"/>
                  </a:lnTo>
                  <a:cubicBezTo>
                    <a:pt x="10168" y="24370"/>
                    <a:pt x="10216" y="24692"/>
                    <a:pt x="10275" y="25001"/>
                  </a:cubicBezTo>
                  <a:cubicBezTo>
                    <a:pt x="10323" y="25299"/>
                    <a:pt x="10382" y="25597"/>
                    <a:pt x="10418" y="25883"/>
                  </a:cubicBezTo>
                  <a:lnTo>
                    <a:pt x="10466" y="26192"/>
                  </a:lnTo>
                  <a:lnTo>
                    <a:pt x="10513" y="26549"/>
                  </a:lnTo>
                  <a:cubicBezTo>
                    <a:pt x="10537" y="26764"/>
                    <a:pt x="10561" y="26966"/>
                    <a:pt x="10573" y="27192"/>
                  </a:cubicBezTo>
                  <a:cubicBezTo>
                    <a:pt x="10597" y="27502"/>
                    <a:pt x="10644" y="27823"/>
                    <a:pt x="10692" y="28133"/>
                  </a:cubicBezTo>
                  <a:cubicBezTo>
                    <a:pt x="10704" y="28204"/>
                    <a:pt x="10716" y="28264"/>
                    <a:pt x="10740" y="28335"/>
                  </a:cubicBezTo>
                  <a:cubicBezTo>
                    <a:pt x="10740" y="28419"/>
                    <a:pt x="10716" y="28490"/>
                    <a:pt x="10716" y="28550"/>
                  </a:cubicBezTo>
                  <a:lnTo>
                    <a:pt x="10704" y="28621"/>
                  </a:lnTo>
                  <a:lnTo>
                    <a:pt x="10704" y="28633"/>
                  </a:lnTo>
                  <a:cubicBezTo>
                    <a:pt x="10704" y="28621"/>
                    <a:pt x="10692" y="28597"/>
                    <a:pt x="10692" y="28573"/>
                  </a:cubicBezTo>
                  <a:cubicBezTo>
                    <a:pt x="10692" y="28550"/>
                    <a:pt x="10680" y="28514"/>
                    <a:pt x="10680" y="28490"/>
                  </a:cubicBezTo>
                  <a:cubicBezTo>
                    <a:pt x="10656" y="28442"/>
                    <a:pt x="10656" y="28383"/>
                    <a:pt x="10644" y="28335"/>
                  </a:cubicBezTo>
                  <a:cubicBezTo>
                    <a:pt x="10561" y="28014"/>
                    <a:pt x="10502" y="27740"/>
                    <a:pt x="10430" y="27490"/>
                  </a:cubicBezTo>
                  <a:cubicBezTo>
                    <a:pt x="10382" y="27347"/>
                    <a:pt x="10323" y="27216"/>
                    <a:pt x="10263" y="27073"/>
                  </a:cubicBezTo>
                  <a:lnTo>
                    <a:pt x="10216" y="26990"/>
                  </a:lnTo>
                  <a:lnTo>
                    <a:pt x="10204" y="26954"/>
                  </a:lnTo>
                  <a:lnTo>
                    <a:pt x="10192" y="26930"/>
                  </a:lnTo>
                  <a:lnTo>
                    <a:pt x="10013" y="26478"/>
                  </a:lnTo>
                  <a:cubicBezTo>
                    <a:pt x="9978" y="26394"/>
                    <a:pt x="9954" y="26323"/>
                    <a:pt x="9906" y="26228"/>
                  </a:cubicBezTo>
                  <a:cubicBezTo>
                    <a:pt x="9871" y="26144"/>
                    <a:pt x="9847" y="26049"/>
                    <a:pt x="9799" y="25966"/>
                  </a:cubicBezTo>
                  <a:cubicBezTo>
                    <a:pt x="9763" y="25883"/>
                    <a:pt x="9740" y="25811"/>
                    <a:pt x="9728" y="25728"/>
                  </a:cubicBezTo>
                  <a:lnTo>
                    <a:pt x="9632" y="25454"/>
                  </a:lnTo>
                  <a:lnTo>
                    <a:pt x="9632" y="25442"/>
                  </a:lnTo>
                  <a:lnTo>
                    <a:pt x="9632" y="25430"/>
                  </a:lnTo>
                  <a:cubicBezTo>
                    <a:pt x="9632" y="25406"/>
                    <a:pt x="9620" y="25394"/>
                    <a:pt x="9620" y="25382"/>
                  </a:cubicBezTo>
                  <a:lnTo>
                    <a:pt x="9609" y="25335"/>
                  </a:lnTo>
                  <a:cubicBezTo>
                    <a:pt x="9561" y="25168"/>
                    <a:pt x="9513" y="25013"/>
                    <a:pt x="9490" y="24847"/>
                  </a:cubicBezTo>
                  <a:cubicBezTo>
                    <a:pt x="9442" y="24680"/>
                    <a:pt x="9406" y="24513"/>
                    <a:pt x="9370" y="24370"/>
                  </a:cubicBezTo>
                  <a:lnTo>
                    <a:pt x="9347" y="24311"/>
                  </a:lnTo>
                  <a:lnTo>
                    <a:pt x="9335" y="24251"/>
                  </a:lnTo>
                  <a:lnTo>
                    <a:pt x="9323" y="24216"/>
                  </a:lnTo>
                  <a:cubicBezTo>
                    <a:pt x="9287" y="24061"/>
                    <a:pt x="9251" y="23906"/>
                    <a:pt x="9216" y="23739"/>
                  </a:cubicBezTo>
                  <a:cubicBezTo>
                    <a:pt x="9192" y="23585"/>
                    <a:pt x="9144" y="23406"/>
                    <a:pt x="9109" y="23204"/>
                  </a:cubicBezTo>
                  <a:lnTo>
                    <a:pt x="9109" y="23168"/>
                  </a:lnTo>
                  <a:lnTo>
                    <a:pt x="9109" y="23120"/>
                  </a:lnTo>
                  <a:cubicBezTo>
                    <a:pt x="9097" y="23025"/>
                    <a:pt x="9097" y="22942"/>
                    <a:pt x="9085" y="22835"/>
                  </a:cubicBezTo>
                  <a:cubicBezTo>
                    <a:pt x="9049" y="22596"/>
                    <a:pt x="9037" y="22370"/>
                    <a:pt x="9025" y="22156"/>
                  </a:cubicBezTo>
                  <a:cubicBezTo>
                    <a:pt x="9025" y="22108"/>
                    <a:pt x="9025" y="22061"/>
                    <a:pt x="9013" y="22037"/>
                  </a:cubicBezTo>
                  <a:cubicBezTo>
                    <a:pt x="8989" y="21834"/>
                    <a:pt x="8989" y="21644"/>
                    <a:pt x="8978" y="21441"/>
                  </a:cubicBezTo>
                  <a:cubicBezTo>
                    <a:pt x="8978" y="21287"/>
                    <a:pt x="8966" y="21120"/>
                    <a:pt x="8966" y="20965"/>
                  </a:cubicBezTo>
                  <a:lnTo>
                    <a:pt x="8966" y="20822"/>
                  </a:lnTo>
                  <a:lnTo>
                    <a:pt x="8966" y="20429"/>
                  </a:lnTo>
                  <a:cubicBezTo>
                    <a:pt x="8966" y="20334"/>
                    <a:pt x="8966" y="20263"/>
                    <a:pt x="8978" y="20168"/>
                  </a:cubicBezTo>
                  <a:cubicBezTo>
                    <a:pt x="8978" y="20084"/>
                    <a:pt x="8989" y="20013"/>
                    <a:pt x="9013" y="19917"/>
                  </a:cubicBezTo>
                  <a:cubicBezTo>
                    <a:pt x="9037" y="19727"/>
                    <a:pt x="9073" y="19560"/>
                    <a:pt x="9097" y="19394"/>
                  </a:cubicBezTo>
                  <a:cubicBezTo>
                    <a:pt x="9132" y="19215"/>
                    <a:pt x="9168" y="19025"/>
                    <a:pt x="9204" y="18846"/>
                  </a:cubicBezTo>
                  <a:cubicBezTo>
                    <a:pt x="9216" y="18763"/>
                    <a:pt x="9228" y="18679"/>
                    <a:pt x="9251" y="18596"/>
                  </a:cubicBezTo>
                  <a:cubicBezTo>
                    <a:pt x="9263" y="18501"/>
                    <a:pt x="9275" y="18405"/>
                    <a:pt x="9287" y="18310"/>
                  </a:cubicBezTo>
                  <a:cubicBezTo>
                    <a:pt x="9323" y="18132"/>
                    <a:pt x="9370" y="17953"/>
                    <a:pt x="9394" y="17810"/>
                  </a:cubicBezTo>
                  <a:cubicBezTo>
                    <a:pt x="9430" y="17715"/>
                    <a:pt x="9442" y="17643"/>
                    <a:pt x="9454" y="17572"/>
                  </a:cubicBezTo>
                  <a:cubicBezTo>
                    <a:pt x="9454" y="17536"/>
                    <a:pt x="9466" y="17524"/>
                    <a:pt x="9466" y="17489"/>
                  </a:cubicBezTo>
                  <a:lnTo>
                    <a:pt x="9513" y="17358"/>
                  </a:lnTo>
                  <a:cubicBezTo>
                    <a:pt x="9561" y="17227"/>
                    <a:pt x="9609" y="17096"/>
                    <a:pt x="9668" y="16941"/>
                  </a:cubicBezTo>
                  <a:lnTo>
                    <a:pt x="9668" y="16929"/>
                  </a:lnTo>
                  <a:cubicBezTo>
                    <a:pt x="9728" y="16750"/>
                    <a:pt x="9799" y="16584"/>
                    <a:pt x="9847" y="16405"/>
                  </a:cubicBezTo>
                  <a:cubicBezTo>
                    <a:pt x="9906" y="16227"/>
                    <a:pt x="9942" y="16060"/>
                    <a:pt x="10001" y="15905"/>
                  </a:cubicBezTo>
                  <a:cubicBezTo>
                    <a:pt x="10109" y="15536"/>
                    <a:pt x="10204" y="15203"/>
                    <a:pt x="10299" y="14810"/>
                  </a:cubicBezTo>
                  <a:cubicBezTo>
                    <a:pt x="10347" y="14619"/>
                    <a:pt x="10394" y="14453"/>
                    <a:pt x="10442" y="14298"/>
                  </a:cubicBezTo>
                  <a:cubicBezTo>
                    <a:pt x="10478" y="14131"/>
                    <a:pt x="10513" y="13964"/>
                    <a:pt x="10537" y="13798"/>
                  </a:cubicBezTo>
                  <a:close/>
                  <a:moveTo>
                    <a:pt x="16121" y="18108"/>
                  </a:moveTo>
                  <a:lnTo>
                    <a:pt x="16121" y="18120"/>
                  </a:lnTo>
                  <a:lnTo>
                    <a:pt x="16121" y="18191"/>
                  </a:lnTo>
                  <a:lnTo>
                    <a:pt x="16109" y="18358"/>
                  </a:lnTo>
                  <a:cubicBezTo>
                    <a:pt x="16097" y="18465"/>
                    <a:pt x="16097" y="18560"/>
                    <a:pt x="16086" y="18667"/>
                  </a:cubicBezTo>
                  <a:cubicBezTo>
                    <a:pt x="16062" y="18822"/>
                    <a:pt x="16050" y="18965"/>
                    <a:pt x="16038" y="19155"/>
                  </a:cubicBezTo>
                  <a:lnTo>
                    <a:pt x="16038" y="19215"/>
                  </a:lnTo>
                  <a:lnTo>
                    <a:pt x="16026" y="19334"/>
                  </a:lnTo>
                  <a:cubicBezTo>
                    <a:pt x="16002" y="19429"/>
                    <a:pt x="15990" y="19513"/>
                    <a:pt x="15990" y="19608"/>
                  </a:cubicBezTo>
                  <a:cubicBezTo>
                    <a:pt x="15978" y="19679"/>
                    <a:pt x="15978" y="19787"/>
                    <a:pt x="15967" y="19870"/>
                  </a:cubicBezTo>
                  <a:cubicBezTo>
                    <a:pt x="15943" y="19965"/>
                    <a:pt x="15943" y="20084"/>
                    <a:pt x="15943" y="20191"/>
                  </a:cubicBezTo>
                  <a:lnTo>
                    <a:pt x="15943" y="20453"/>
                  </a:lnTo>
                  <a:lnTo>
                    <a:pt x="15943" y="20489"/>
                  </a:lnTo>
                  <a:lnTo>
                    <a:pt x="15943" y="20679"/>
                  </a:lnTo>
                  <a:lnTo>
                    <a:pt x="15943" y="21037"/>
                  </a:lnTo>
                  <a:lnTo>
                    <a:pt x="15943" y="21120"/>
                  </a:lnTo>
                  <a:lnTo>
                    <a:pt x="15943" y="21215"/>
                  </a:lnTo>
                  <a:lnTo>
                    <a:pt x="15943" y="21251"/>
                  </a:lnTo>
                  <a:lnTo>
                    <a:pt x="15943" y="21299"/>
                  </a:lnTo>
                  <a:lnTo>
                    <a:pt x="15943" y="21346"/>
                  </a:lnTo>
                  <a:cubicBezTo>
                    <a:pt x="15943" y="21406"/>
                    <a:pt x="15931" y="21453"/>
                    <a:pt x="15931" y="21513"/>
                  </a:cubicBezTo>
                  <a:lnTo>
                    <a:pt x="15919" y="21632"/>
                  </a:lnTo>
                  <a:lnTo>
                    <a:pt x="15907" y="21692"/>
                  </a:lnTo>
                  <a:lnTo>
                    <a:pt x="15883" y="21751"/>
                  </a:lnTo>
                  <a:lnTo>
                    <a:pt x="15883" y="21787"/>
                  </a:lnTo>
                  <a:cubicBezTo>
                    <a:pt x="15883" y="21822"/>
                    <a:pt x="15883" y="21846"/>
                    <a:pt x="15871" y="21882"/>
                  </a:cubicBezTo>
                  <a:cubicBezTo>
                    <a:pt x="15859" y="21930"/>
                    <a:pt x="15859" y="21965"/>
                    <a:pt x="15836" y="22025"/>
                  </a:cubicBezTo>
                  <a:lnTo>
                    <a:pt x="15836" y="22073"/>
                  </a:lnTo>
                  <a:cubicBezTo>
                    <a:pt x="15836" y="22108"/>
                    <a:pt x="15824" y="22132"/>
                    <a:pt x="15824" y="22168"/>
                  </a:cubicBezTo>
                  <a:lnTo>
                    <a:pt x="15812" y="22239"/>
                  </a:lnTo>
                  <a:cubicBezTo>
                    <a:pt x="15776" y="22382"/>
                    <a:pt x="15740" y="22537"/>
                    <a:pt x="15705" y="22680"/>
                  </a:cubicBezTo>
                  <a:lnTo>
                    <a:pt x="15681" y="22787"/>
                  </a:lnTo>
                  <a:cubicBezTo>
                    <a:pt x="15645" y="22882"/>
                    <a:pt x="15633" y="22977"/>
                    <a:pt x="15597" y="23073"/>
                  </a:cubicBezTo>
                  <a:cubicBezTo>
                    <a:pt x="15562" y="23216"/>
                    <a:pt x="15526" y="23358"/>
                    <a:pt x="15478" y="23501"/>
                  </a:cubicBezTo>
                  <a:cubicBezTo>
                    <a:pt x="15419" y="23692"/>
                    <a:pt x="15359" y="23894"/>
                    <a:pt x="15300" y="24073"/>
                  </a:cubicBezTo>
                  <a:cubicBezTo>
                    <a:pt x="15264" y="24192"/>
                    <a:pt x="15216" y="24311"/>
                    <a:pt x="15169" y="24442"/>
                  </a:cubicBezTo>
                  <a:cubicBezTo>
                    <a:pt x="15157" y="24489"/>
                    <a:pt x="15145" y="24525"/>
                    <a:pt x="15109" y="24585"/>
                  </a:cubicBezTo>
                  <a:lnTo>
                    <a:pt x="15062" y="24704"/>
                  </a:lnTo>
                  <a:cubicBezTo>
                    <a:pt x="15002" y="24847"/>
                    <a:pt x="14966" y="24990"/>
                    <a:pt x="14907" y="25121"/>
                  </a:cubicBezTo>
                  <a:cubicBezTo>
                    <a:pt x="14847" y="25299"/>
                    <a:pt x="14764" y="25502"/>
                    <a:pt x="14693" y="25692"/>
                  </a:cubicBezTo>
                  <a:cubicBezTo>
                    <a:pt x="14681" y="25704"/>
                    <a:pt x="14681" y="25740"/>
                    <a:pt x="14669" y="25752"/>
                  </a:cubicBezTo>
                  <a:cubicBezTo>
                    <a:pt x="14645" y="25799"/>
                    <a:pt x="14633" y="25835"/>
                    <a:pt x="14621" y="25871"/>
                  </a:cubicBezTo>
                  <a:cubicBezTo>
                    <a:pt x="14609" y="25883"/>
                    <a:pt x="14609" y="25918"/>
                    <a:pt x="14585" y="25930"/>
                  </a:cubicBezTo>
                  <a:cubicBezTo>
                    <a:pt x="14573" y="25978"/>
                    <a:pt x="14550" y="26013"/>
                    <a:pt x="14526" y="26061"/>
                  </a:cubicBezTo>
                  <a:cubicBezTo>
                    <a:pt x="14526" y="26073"/>
                    <a:pt x="14514" y="26097"/>
                    <a:pt x="14514" y="26097"/>
                  </a:cubicBezTo>
                  <a:cubicBezTo>
                    <a:pt x="14514" y="26109"/>
                    <a:pt x="14502" y="26121"/>
                    <a:pt x="14502" y="26121"/>
                  </a:cubicBezTo>
                  <a:cubicBezTo>
                    <a:pt x="14490" y="26168"/>
                    <a:pt x="14454" y="26216"/>
                    <a:pt x="14443" y="26252"/>
                  </a:cubicBezTo>
                  <a:lnTo>
                    <a:pt x="14335" y="26442"/>
                  </a:lnTo>
                  <a:lnTo>
                    <a:pt x="14312" y="26478"/>
                  </a:lnTo>
                  <a:lnTo>
                    <a:pt x="14216" y="26621"/>
                  </a:lnTo>
                  <a:cubicBezTo>
                    <a:pt x="14192" y="26656"/>
                    <a:pt x="14169" y="26704"/>
                    <a:pt x="14145" y="26740"/>
                  </a:cubicBezTo>
                  <a:cubicBezTo>
                    <a:pt x="14133" y="26752"/>
                    <a:pt x="14133" y="26764"/>
                    <a:pt x="14109" y="26775"/>
                  </a:cubicBezTo>
                  <a:cubicBezTo>
                    <a:pt x="14097" y="26787"/>
                    <a:pt x="14085" y="26823"/>
                    <a:pt x="14073" y="26835"/>
                  </a:cubicBezTo>
                  <a:cubicBezTo>
                    <a:pt x="14038" y="26883"/>
                    <a:pt x="14014" y="26930"/>
                    <a:pt x="13990" y="26978"/>
                  </a:cubicBezTo>
                  <a:cubicBezTo>
                    <a:pt x="13966" y="27014"/>
                    <a:pt x="13931" y="27061"/>
                    <a:pt x="13919" y="27109"/>
                  </a:cubicBezTo>
                  <a:lnTo>
                    <a:pt x="13657" y="27597"/>
                  </a:lnTo>
                  <a:lnTo>
                    <a:pt x="13383" y="28133"/>
                  </a:lnTo>
                  <a:lnTo>
                    <a:pt x="13300" y="28311"/>
                  </a:lnTo>
                  <a:cubicBezTo>
                    <a:pt x="13192" y="28538"/>
                    <a:pt x="13073" y="28776"/>
                    <a:pt x="12954" y="29002"/>
                  </a:cubicBezTo>
                  <a:cubicBezTo>
                    <a:pt x="12919" y="29061"/>
                    <a:pt x="12883" y="29121"/>
                    <a:pt x="12835" y="29192"/>
                  </a:cubicBezTo>
                  <a:cubicBezTo>
                    <a:pt x="12788" y="29252"/>
                    <a:pt x="12740" y="29323"/>
                    <a:pt x="12704" y="29383"/>
                  </a:cubicBezTo>
                  <a:lnTo>
                    <a:pt x="12657" y="29442"/>
                  </a:lnTo>
                  <a:lnTo>
                    <a:pt x="12621" y="29490"/>
                  </a:lnTo>
                  <a:cubicBezTo>
                    <a:pt x="12502" y="29633"/>
                    <a:pt x="12407" y="29800"/>
                    <a:pt x="12287" y="29966"/>
                  </a:cubicBezTo>
                  <a:cubicBezTo>
                    <a:pt x="12287" y="29966"/>
                    <a:pt x="12287" y="29978"/>
                    <a:pt x="12264" y="29978"/>
                  </a:cubicBezTo>
                  <a:cubicBezTo>
                    <a:pt x="12299" y="29919"/>
                    <a:pt x="12311" y="29859"/>
                    <a:pt x="12347" y="29800"/>
                  </a:cubicBezTo>
                  <a:cubicBezTo>
                    <a:pt x="12407" y="29633"/>
                    <a:pt x="12478" y="29466"/>
                    <a:pt x="12538" y="29311"/>
                  </a:cubicBezTo>
                  <a:lnTo>
                    <a:pt x="12538" y="29323"/>
                  </a:lnTo>
                  <a:cubicBezTo>
                    <a:pt x="12561" y="29252"/>
                    <a:pt x="12609" y="29169"/>
                    <a:pt x="12645" y="29097"/>
                  </a:cubicBezTo>
                  <a:cubicBezTo>
                    <a:pt x="12680" y="29014"/>
                    <a:pt x="12716" y="28919"/>
                    <a:pt x="12764" y="28847"/>
                  </a:cubicBezTo>
                  <a:lnTo>
                    <a:pt x="12978" y="28359"/>
                  </a:lnTo>
                  <a:cubicBezTo>
                    <a:pt x="13038" y="28216"/>
                    <a:pt x="13097" y="28073"/>
                    <a:pt x="13157" y="27942"/>
                  </a:cubicBezTo>
                  <a:cubicBezTo>
                    <a:pt x="13192" y="27883"/>
                    <a:pt x="13204" y="27835"/>
                    <a:pt x="13240" y="27776"/>
                  </a:cubicBezTo>
                  <a:cubicBezTo>
                    <a:pt x="13264" y="27704"/>
                    <a:pt x="13300" y="27645"/>
                    <a:pt x="13311" y="27561"/>
                  </a:cubicBezTo>
                  <a:cubicBezTo>
                    <a:pt x="13359" y="27430"/>
                    <a:pt x="13419" y="27299"/>
                    <a:pt x="13454" y="27168"/>
                  </a:cubicBezTo>
                  <a:lnTo>
                    <a:pt x="13633" y="26668"/>
                  </a:lnTo>
                  <a:cubicBezTo>
                    <a:pt x="13657" y="26609"/>
                    <a:pt x="13681" y="26549"/>
                    <a:pt x="13692" y="26490"/>
                  </a:cubicBezTo>
                  <a:cubicBezTo>
                    <a:pt x="13728" y="26394"/>
                    <a:pt x="13752" y="26287"/>
                    <a:pt x="13800" y="26192"/>
                  </a:cubicBezTo>
                  <a:lnTo>
                    <a:pt x="13931" y="25799"/>
                  </a:lnTo>
                  <a:cubicBezTo>
                    <a:pt x="13978" y="25656"/>
                    <a:pt x="14026" y="25537"/>
                    <a:pt x="14050" y="25406"/>
                  </a:cubicBezTo>
                  <a:cubicBezTo>
                    <a:pt x="14097" y="25275"/>
                    <a:pt x="14145" y="25121"/>
                    <a:pt x="14192" y="24990"/>
                  </a:cubicBezTo>
                  <a:cubicBezTo>
                    <a:pt x="14312" y="24668"/>
                    <a:pt x="14407" y="24359"/>
                    <a:pt x="14526" y="24025"/>
                  </a:cubicBezTo>
                  <a:cubicBezTo>
                    <a:pt x="14573" y="23906"/>
                    <a:pt x="14621" y="23775"/>
                    <a:pt x="14645" y="23656"/>
                  </a:cubicBezTo>
                  <a:cubicBezTo>
                    <a:pt x="14693" y="23513"/>
                    <a:pt x="14740" y="23394"/>
                    <a:pt x="14764" y="23263"/>
                  </a:cubicBezTo>
                  <a:cubicBezTo>
                    <a:pt x="14859" y="22942"/>
                    <a:pt x="14966" y="22608"/>
                    <a:pt x="15050" y="22287"/>
                  </a:cubicBezTo>
                  <a:cubicBezTo>
                    <a:pt x="15145" y="21977"/>
                    <a:pt x="15240" y="21644"/>
                    <a:pt x="15347" y="21334"/>
                  </a:cubicBezTo>
                  <a:lnTo>
                    <a:pt x="15347" y="21334"/>
                  </a:lnTo>
                  <a:lnTo>
                    <a:pt x="15264" y="21561"/>
                  </a:lnTo>
                  <a:lnTo>
                    <a:pt x="14907" y="22406"/>
                  </a:lnTo>
                  <a:cubicBezTo>
                    <a:pt x="14788" y="22692"/>
                    <a:pt x="14669" y="22989"/>
                    <a:pt x="14562" y="23263"/>
                  </a:cubicBezTo>
                  <a:lnTo>
                    <a:pt x="14562" y="23251"/>
                  </a:lnTo>
                  <a:cubicBezTo>
                    <a:pt x="14454" y="23501"/>
                    <a:pt x="14347" y="23763"/>
                    <a:pt x="14228" y="24025"/>
                  </a:cubicBezTo>
                  <a:cubicBezTo>
                    <a:pt x="14169" y="24156"/>
                    <a:pt x="14109" y="24275"/>
                    <a:pt x="14073" y="24418"/>
                  </a:cubicBezTo>
                  <a:cubicBezTo>
                    <a:pt x="14014" y="24573"/>
                    <a:pt x="13931" y="24728"/>
                    <a:pt x="13871" y="24894"/>
                  </a:cubicBezTo>
                  <a:lnTo>
                    <a:pt x="13871" y="24906"/>
                  </a:lnTo>
                  <a:cubicBezTo>
                    <a:pt x="13847" y="24978"/>
                    <a:pt x="13811" y="25061"/>
                    <a:pt x="13788" y="25144"/>
                  </a:cubicBezTo>
                  <a:cubicBezTo>
                    <a:pt x="13752" y="25251"/>
                    <a:pt x="13716" y="25347"/>
                    <a:pt x="13681" y="25442"/>
                  </a:cubicBezTo>
                  <a:cubicBezTo>
                    <a:pt x="13657" y="25513"/>
                    <a:pt x="13633" y="25573"/>
                    <a:pt x="13621" y="25644"/>
                  </a:cubicBezTo>
                  <a:cubicBezTo>
                    <a:pt x="13597" y="25752"/>
                    <a:pt x="13561" y="25859"/>
                    <a:pt x="13514" y="25978"/>
                  </a:cubicBezTo>
                  <a:cubicBezTo>
                    <a:pt x="13430" y="26240"/>
                    <a:pt x="13359" y="26514"/>
                    <a:pt x="13264" y="26775"/>
                  </a:cubicBezTo>
                  <a:lnTo>
                    <a:pt x="13133" y="27180"/>
                  </a:lnTo>
                  <a:cubicBezTo>
                    <a:pt x="13073" y="27347"/>
                    <a:pt x="13014" y="27490"/>
                    <a:pt x="12966" y="27657"/>
                  </a:cubicBezTo>
                  <a:cubicBezTo>
                    <a:pt x="12907" y="27788"/>
                    <a:pt x="12859" y="27930"/>
                    <a:pt x="12799" y="28061"/>
                  </a:cubicBezTo>
                  <a:cubicBezTo>
                    <a:pt x="12704" y="28311"/>
                    <a:pt x="12585" y="28561"/>
                    <a:pt x="12466" y="28823"/>
                  </a:cubicBezTo>
                  <a:cubicBezTo>
                    <a:pt x="12418" y="28907"/>
                    <a:pt x="12383" y="29002"/>
                    <a:pt x="12347" y="29073"/>
                  </a:cubicBezTo>
                  <a:cubicBezTo>
                    <a:pt x="12299" y="29002"/>
                    <a:pt x="12347" y="28823"/>
                    <a:pt x="12371" y="28633"/>
                  </a:cubicBezTo>
                  <a:cubicBezTo>
                    <a:pt x="12418" y="28442"/>
                    <a:pt x="12454" y="28264"/>
                    <a:pt x="12490" y="28073"/>
                  </a:cubicBezTo>
                  <a:lnTo>
                    <a:pt x="12514" y="28026"/>
                  </a:lnTo>
                  <a:cubicBezTo>
                    <a:pt x="12549" y="27835"/>
                    <a:pt x="12585" y="27645"/>
                    <a:pt x="12633" y="27442"/>
                  </a:cubicBezTo>
                  <a:lnTo>
                    <a:pt x="12657" y="27299"/>
                  </a:lnTo>
                  <a:cubicBezTo>
                    <a:pt x="12692" y="27180"/>
                    <a:pt x="12716" y="27049"/>
                    <a:pt x="12728" y="26918"/>
                  </a:cubicBezTo>
                  <a:cubicBezTo>
                    <a:pt x="12788" y="26645"/>
                    <a:pt x="12835" y="26359"/>
                    <a:pt x="12883" y="26097"/>
                  </a:cubicBezTo>
                  <a:cubicBezTo>
                    <a:pt x="12895" y="25954"/>
                    <a:pt x="12930" y="25847"/>
                    <a:pt x="12954" y="25704"/>
                  </a:cubicBezTo>
                  <a:cubicBezTo>
                    <a:pt x="12966" y="25609"/>
                    <a:pt x="12990" y="25513"/>
                    <a:pt x="13014" y="25406"/>
                  </a:cubicBezTo>
                  <a:cubicBezTo>
                    <a:pt x="13026" y="25371"/>
                    <a:pt x="13026" y="25323"/>
                    <a:pt x="13049" y="25275"/>
                  </a:cubicBezTo>
                  <a:cubicBezTo>
                    <a:pt x="13061" y="25228"/>
                    <a:pt x="13061" y="25204"/>
                    <a:pt x="13073" y="25156"/>
                  </a:cubicBezTo>
                  <a:cubicBezTo>
                    <a:pt x="13085" y="25085"/>
                    <a:pt x="13109" y="25025"/>
                    <a:pt x="13121" y="24954"/>
                  </a:cubicBezTo>
                  <a:cubicBezTo>
                    <a:pt x="13145" y="24835"/>
                    <a:pt x="13180" y="24716"/>
                    <a:pt x="13204" y="24573"/>
                  </a:cubicBezTo>
                  <a:cubicBezTo>
                    <a:pt x="13252" y="24418"/>
                    <a:pt x="13288" y="24239"/>
                    <a:pt x="13323" y="24073"/>
                  </a:cubicBezTo>
                  <a:cubicBezTo>
                    <a:pt x="13371" y="23870"/>
                    <a:pt x="13419" y="23668"/>
                    <a:pt x="13466" y="23466"/>
                  </a:cubicBezTo>
                  <a:lnTo>
                    <a:pt x="13478" y="23418"/>
                  </a:lnTo>
                  <a:cubicBezTo>
                    <a:pt x="13490" y="23382"/>
                    <a:pt x="13490" y="23346"/>
                    <a:pt x="13502" y="23311"/>
                  </a:cubicBezTo>
                  <a:lnTo>
                    <a:pt x="13538" y="23227"/>
                  </a:lnTo>
                  <a:lnTo>
                    <a:pt x="13550" y="23144"/>
                  </a:lnTo>
                  <a:cubicBezTo>
                    <a:pt x="13585" y="23061"/>
                    <a:pt x="13609" y="22965"/>
                    <a:pt x="13657" y="22882"/>
                  </a:cubicBezTo>
                  <a:lnTo>
                    <a:pt x="13669" y="22835"/>
                  </a:lnTo>
                  <a:cubicBezTo>
                    <a:pt x="13669" y="22823"/>
                    <a:pt x="13681" y="22823"/>
                    <a:pt x="13681" y="22811"/>
                  </a:cubicBezTo>
                  <a:cubicBezTo>
                    <a:pt x="13716" y="22751"/>
                    <a:pt x="13728" y="22692"/>
                    <a:pt x="13764" y="22632"/>
                  </a:cubicBezTo>
                  <a:cubicBezTo>
                    <a:pt x="13835" y="22465"/>
                    <a:pt x="13895" y="22287"/>
                    <a:pt x="13966" y="22108"/>
                  </a:cubicBezTo>
                  <a:cubicBezTo>
                    <a:pt x="14014" y="21977"/>
                    <a:pt x="14062" y="21858"/>
                    <a:pt x="14121" y="21715"/>
                  </a:cubicBezTo>
                  <a:cubicBezTo>
                    <a:pt x="14157" y="21620"/>
                    <a:pt x="14192" y="21501"/>
                    <a:pt x="14240" y="21394"/>
                  </a:cubicBezTo>
                  <a:lnTo>
                    <a:pt x="14264" y="21322"/>
                  </a:lnTo>
                  <a:lnTo>
                    <a:pt x="14276" y="21287"/>
                  </a:lnTo>
                  <a:lnTo>
                    <a:pt x="14300" y="21263"/>
                  </a:lnTo>
                  <a:cubicBezTo>
                    <a:pt x="14312" y="21227"/>
                    <a:pt x="14312" y="21215"/>
                    <a:pt x="14323" y="21180"/>
                  </a:cubicBezTo>
                  <a:lnTo>
                    <a:pt x="14335" y="21156"/>
                  </a:lnTo>
                  <a:cubicBezTo>
                    <a:pt x="14383" y="21049"/>
                    <a:pt x="14431" y="20941"/>
                    <a:pt x="14490" y="20846"/>
                  </a:cubicBezTo>
                  <a:cubicBezTo>
                    <a:pt x="14514" y="20787"/>
                    <a:pt x="14550" y="20739"/>
                    <a:pt x="14573" y="20691"/>
                  </a:cubicBezTo>
                  <a:cubicBezTo>
                    <a:pt x="14609" y="20644"/>
                    <a:pt x="14657" y="20584"/>
                    <a:pt x="14681" y="20525"/>
                  </a:cubicBezTo>
                  <a:lnTo>
                    <a:pt x="14907" y="20263"/>
                  </a:lnTo>
                  <a:cubicBezTo>
                    <a:pt x="14919" y="20251"/>
                    <a:pt x="14931" y="20227"/>
                    <a:pt x="14954" y="20203"/>
                  </a:cubicBezTo>
                  <a:cubicBezTo>
                    <a:pt x="15014" y="20132"/>
                    <a:pt x="15085" y="20048"/>
                    <a:pt x="15145" y="19965"/>
                  </a:cubicBezTo>
                  <a:cubicBezTo>
                    <a:pt x="15205" y="19870"/>
                    <a:pt x="15276" y="19798"/>
                    <a:pt x="15335" y="19691"/>
                  </a:cubicBezTo>
                  <a:cubicBezTo>
                    <a:pt x="15395" y="19608"/>
                    <a:pt x="15455" y="19501"/>
                    <a:pt x="15514" y="19394"/>
                  </a:cubicBezTo>
                  <a:lnTo>
                    <a:pt x="15562" y="19322"/>
                  </a:lnTo>
                  <a:lnTo>
                    <a:pt x="15609" y="19251"/>
                  </a:lnTo>
                  <a:cubicBezTo>
                    <a:pt x="15621" y="19215"/>
                    <a:pt x="15633" y="19191"/>
                    <a:pt x="15645" y="19179"/>
                  </a:cubicBezTo>
                  <a:lnTo>
                    <a:pt x="15669" y="19144"/>
                  </a:lnTo>
                  <a:cubicBezTo>
                    <a:pt x="15705" y="19060"/>
                    <a:pt x="15740" y="18977"/>
                    <a:pt x="15788" y="18905"/>
                  </a:cubicBezTo>
                  <a:cubicBezTo>
                    <a:pt x="15812" y="18822"/>
                    <a:pt x="15859" y="18739"/>
                    <a:pt x="15883" y="18655"/>
                  </a:cubicBezTo>
                  <a:lnTo>
                    <a:pt x="16026" y="18346"/>
                  </a:lnTo>
                  <a:lnTo>
                    <a:pt x="16097" y="18179"/>
                  </a:lnTo>
                  <a:lnTo>
                    <a:pt x="16121" y="18108"/>
                  </a:lnTo>
                  <a:close/>
                  <a:moveTo>
                    <a:pt x="13355" y="33146"/>
                  </a:moveTo>
                  <a:cubicBezTo>
                    <a:pt x="13335" y="33148"/>
                    <a:pt x="13335" y="33169"/>
                    <a:pt x="13335" y="33169"/>
                  </a:cubicBezTo>
                  <a:cubicBezTo>
                    <a:pt x="13343" y="33162"/>
                    <a:pt x="13349" y="33154"/>
                    <a:pt x="13355" y="33146"/>
                  </a:cubicBezTo>
                  <a:close/>
                  <a:moveTo>
                    <a:pt x="7275" y="22596"/>
                  </a:moveTo>
                  <a:cubicBezTo>
                    <a:pt x="7287" y="22644"/>
                    <a:pt x="7299" y="22704"/>
                    <a:pt x="7311" y="22751"/>
                  </a:cubicBezTo>
                  <a:cubicBezTo>
                    <a:pt x="7334" y="22775"/>
                    <a:pt x="7334" y="22811"/>
                    <a:pt x="7346" y="22835"/>
                  </a:cubicBezTo>
                  <a:cubicBezTo>
                    <a:pt x="7382" y="22965"/>
                    <a:pt x="7418" y="23108"/>
                    <a:pt x="7465" y="23239"/>
                  </a:cubicBezTo>
                  <a:cubicBezTo>
                    <a:pt x="7489" y="23346"/>
                    <a:pt x="7525" y="23442"/>
                    <a:pt x="7549" y="23537"/>
                  </a:cubicBezTo>
                  <a:cubicBezTo>
                    <a:pt x="7585" y="23620"/>
                    <a:pt x="7608" y="23704"/>
                    <a:pt x="7644" y="23775"/>
                  </a:cubicBezTo>
                  <a:lnTo>
                    <a:pt x="7668" y="23858"/>
                  </a:lnTo>
                  <a:cubicBezTo>
                    <a:pt x="7727" y="24013"/>
                    <a:pt x="7775" y="24156"/>
                    <a:pt x="7823" y="24311"/>
                  </a:cubicBezTo>
                  <a:cubicBezTo>
                    <a:pt x="7846" y="24394"/>
                    <a:pt x="7882" y="24478"/>
                    <a:pt x="7894" y="24561"/>
                  </a:cubicBezTo>
                  <a:cubicBezTo>
                    <a:pt x="7966" y="24835"/>
                    <a:pt x="8061" y="25097"/>
                    <a:pt x="8144" y="25394"/>
                  </a:cubicBezTo>
                  <a:cubicBezTo>
                    <a:pt x="8192" y="25573"/>
                    <a:pt x="8239" y="25704"/>
                    <a:pt x="8263" y="25847"/>
                  </a:cubicBezTo>
                  <a:cubicBezTo>
                    <a:pt x="8299" y="26002"/>
                    <a:pt x="8347" y="26168"/>
                    <a:pt x="8370" y="26323"/>
                  </a:cubicBezTo>
                  <a:cubicBezTo>
                    <a:pt x="8442" y="26645"/>
                    <a:pt x="8501" y="26942"/>
                    <a:pt x="8549" y="27228"/>
                  </a:cubicBezTo>
                  <a:cubicBezTo>
                    <a:pt x="8597" y="27526"/>
                    <a:pt x="8620" y="27752"/>
                    <a:pt x="8644" y="27954"/>
                  </a:cubicBezTo>
                  <a:cubicBezTo>
                    <a:pt x="8656" y="28133"/>
                    <a:pt x="8668" y="28299"/>
                    <a:pt x="8680" y="28478"/>
                  </a:cubicBezTo>
                  <a:lnTo>
                    <a:pt x="8704" y="28704"/>
                  </a:lnTo>
                  <a:cubicBezTo>
                    <a:pt x="8728" y="29061"/>
                    <a:pt x="8763" y="29442"/>
                    <a:pt x="8775" y="29847"/>
                  </a:cubicBezTo>
                  <a:cubicBezTo>
                    <a:pt x="8787" y="30264"/>
                    <a:pt x="8799" y="30669"/>
                    <a:pt x="8799" y="31038"/>
                  </a:cubicBezTo>
                  <a:lnTo>
                    <a:pt x="8799" y="31157"/>
                  </a:lnTo>
                  <a:lnTo>
                    <a:pt x="8799" y="31205"/>
                  </a:lnTo>
                  <a:lnTo>
                    <a:pt x="8799" y="31693"/>
                  </a:lnTo>
                  <a:cubicBezTo>
                    <a:pt x="8787" y="31919"/>
                    <a:pt x="8775" y="32157"/>
                    <a:pt x="8763" y="32348"/>
                  </a:cubicBezTo>
                  <a:lnTo>
                    <a:pt x="8739" y="32514"/>
                  </a:lnTo>
                  <a:lnTo>
                    <a:pt x="8728" y="32586"/>
                  </a:lnTo>
                  <a:lnTo>
                    <a:pt x="8728" y="32598"/>
                  </a:lnTo>
                  <a:cubicBezTo>
                    <a:pt x="8728" y="32657"/>
                    <a:pt x="8716" y="32717"/>
                    <a:pt x="8704" y="32776"/>
                  </a:cubicBezTo>
                  <a:cubicBezTo>
                    <a:pt x="8680" y="32871"/>
                    <a:pt x="8668" y="32955"/>
                    <a:pt x="8668" y="33026"/>
                  </a:cubicBezTo>
                  <a:lnTo>
                    <a:pt x="8656" y="33145"/>
                  </a:lnTo>
                  <a:lnTo>
                    <a:pt x="8656" y="33181"/>
                  </a:lnTo>
                  <a:lnTo>
                    <a:pt x="8656" y="33193"/>
                  </a:lnTo>
                  <a:lnTo>
                    <a:pt x="8656" y="33241"/>
                  </a:lnTo>
                  <a:cubicBezTo>
                    <a:pt x="8620" y="33443"/>
                    <a:pt x="8608" y="33645"/>
                    <a:pt x="8585" y="33848"/>
                  </a:cubicBezTo>
                  <a:cubicBezTo>
                    <a:pt x="8561" y="33955"/>
                    <a:pt x="8549" y="34074"/>
                    <a:pt x="8537" y="34181"/>
                  </a:cubicBezTo>
                  <a:cubicBezTo>
                    <a:pt x="8501" y="34431"/>
                    <a:pt x="8466" y="34657"/>
                    <a:pt x="8418" y="34896"/>
                  </a:cubicBezTo>
                  <a:lnTo>
                    <a:pt x="8418" y="34693"/>
                  </a:lnTo>
                  <a:cubicBezTo>
                    <a:pt x="8418" y="34574"/>
                    <a:pt x="8418" y="34443"/>
                    <a:pt x="8406" y="34324"/>
                  </a:cubicBezTo>
                  <a:lnTo>
                    <a:pt x="8406" y="34074"/>
                  </a:lnTo>
                  <a:lnTo>
                    <a:pt x="8406" y="33836"/>
                  </a:lnTo>
                  <a:cubicBezTo>
                    <a:pt x="8406" y="33538"/>
                    <a:pt x="8406" y="33241"/>
                    <a:pt x="8382" y="32943"/>
                  </a:cubicBezTo>
                  <a:cubicBezTo>
                    <a:pt x="8370" y="32645"/>
                    <a:pt x="8358" y="32348"/>
                    <a:pt x="8347" y="32062"/>
                  </a:cubicBezTo>
                  <a:cubicBezTo>
                    <a:pt x="8311" y="31764"/>
                    <a:pt x="8299" y="31467"/>
                    <a:pt x="8251" y="31169"/>
                  </a:cubicBezTo>
                  <a:cubicBezTo>
                    <a:pt x="8227" y="30871"/>
                    <a:pt x="8180" y="30585"/>
                    <a:pt x="8144" y="30288"/>
                  </a:cubicBezTo>
                  <a:cubicBezTo>
                    <a:pt x="8120" y="29990"/>
                    <a:pt x="8085" y="29681"/>
                    <a:pt x="8061" y="29383"/>
                  </a:cubicBezTo>
                  <a:cubicBezTo>
                    <a:pt x="8025" y="29085"/>
                    <a:pt x="8013" y="28788"/>
                    <a:pt x="7989" y="28490"/>
                  </a:cubicBezTo>
                  <a:cubicBezTo>
                    <a:pt x="7930" y="27883"/>
                    <a:pt x="7870" y="27252"/>
                    <a:pt x="7787" y="26645"/>
                  </a:cubicBezTo>
                  <a:cubicBezTo>
                    <a:pt x="7727" y="26061"/>
                    <a:pt x="7692" y="25466"/>
                    <a:pt x="7644" y="24894"/>
                  </a:cubicBezTo>
                  <a:cubicBezTo>
                    <a:pt x="7644" y="25013"/>
                    <a:pt x="7632" y="25132"/>
                    <a:pt x="7632" y="25263"/>
                  </a:cubicBezTo>
                  <a:cubicBezTo>
                    <a:pt x="7608" y="25573"/>
                    <a:pt x="7596" y="25871"/>
                    <a:pt x="7585" y="26180"/>
                  </a:cubicBezTo>
                  <a:lnTo>
                    <a:pt x="7585" y="26383"/>
                  </a:lnTo>
                  <a:lnTo>
                    <a:pt x="7585" y="26597"/>
                  </a:lnTo>
                  <a:lnTo>
                    <a:pt x="7585" y="27049"/>
                  </a:lnTo>
                  <a:cubicBezTo>
                    <a:pt x="7596" y="27657"/>
                    <a:pt x="7608" y="28264"/>
                    <a:pt x="7656" y="28883"/>
                  </a:cubicBezTo>
                  <a:cubicBezTo>
                    <a:pt x="7704" y="29454"/>
                    <a:pt x="7763" y="30050"/>
                    <a:pt x="7835" y="30633"/>
                  </a:cubicBezTo>
                  <a:cubicBezTo>
                    <a:pt x="7846" y="30752"/>
                    <a:pt x="7870" y="30871"/>
                    <a:pt x="7894" y="30990"/>
                  </a:cubicBezTo>
                  <a:lnTo>
                    <a:pt x="7894" y="30978"/>
                  </a:lnTo>
                  <a:lnTo>
                    <a:pt x="7894" y="30966"/>
                  </a:lnTo>
                  <a:lnTo>
                    <a:pt x="7942" y="31276"/>
                  </a:lnTo>
                  <a:cubicBezTo>
                    <a:pt x="7954" y="31359"/>
                    <a:pt x="7966" y="31467"/>
                    <a:pt x="7989" y="31562"/>
                  </a:cubicBezTo>
                  <a:cubicBezTo>
                    <a:pt x="8013" y="31740"/>
                    <a:pt x="8025" y="31919"/>
                    <a:pt x="8061" y="32098"/>
                  </a:cubicBezTo>
                  <a:cubicBezTo>
                    <a:pt x="8073" y="32252"/>
                    <a:pt x="8108" y="32419"/>
                    <a:pt x="8120" y="32586"/>
                  </a:cubicBezTo>
                  <a:lnTo>
                    <a:pt x="8204" y="33479"/>
                  </a:lnTo>
                  <a:cubicBezTo>
                    <a:pt x="8227" y="33776"/>
                    <a:pt x="8239" y="34062"/>
                    <a:pt x="8239" y="34360"/>
                  </a:cubicBezTo>
                  <a:lnTo>
                    <a:pt x="8239" y="34729"/>
                  </a:lnTo>
                  <a:cubicBezTo>
                    <a:pt x="8180" y="34419"/>
                    <a:pt x="8108" y="34038"/>
                    <a:pt x="8025" y="33681"/>
                  </a:cubicBezTo>
                  <a:cubicBezTo>
                    <a:pt x="8001" y="33526"/>
                    <a:pt x="7954" y="33348"/>
                    <a:pt x="7906" y="33145"/>
                  </a:cubicBezTo>
                  <a:cubicBezTo>
                    <a:pt x="7870" y="32955"/>
                    <a:pt x="7823" y="32752"/>
                    <a:pt x="7763" y="32526"/>
                  </a:cubicBezTo>
                  <a:cubicBezTo>
                    <a:pt x="7727" y="32371"/>
                    <a:pt x="7692" y="32229"/>
                    <a:pt x="7644" y="32074"/>
                  </a:cubicBezTo>
                  <a:lnTo>
                    <a:pt x="7608" y="31978"/>
                  </a:lnTo>
                  <a:cubicBezTo>
                    <a:pt x="7573" y="31800"/>
                    <a:pt x="7513" y="31597"/>
                    <a:pt x="7465" y="31419"/>
                  </a:cubicBezTo>
                  <a:cubicBezTo>
                    <a:pt x="7370" y="31097"/>
                    <a:pt x="7299" y="30752"/>
                    <a:pt x="7192" y="30288"/>
                  </a:cubicBezTo>
                  <a:cubicBezTo>
                    <a:pt x="7156" y="30109"/>
                    <a:pt x="7120" y="29919"/>
                    <a:pt x="7096" y="29728"/>
                  </a:cubicBezTo>
                  <a:cubicBezTo>
                    <a:pt x="7061" y="29538"/>
                    <a:pt x="7037" y="29359"/>
                    <a:pt x="7001" y="29157"/>
                  </a:cubicBezTo>
                  <a:cubicBezTo>
                    <a:pt x="7001" y="29121"/>
                    <a:pt x="6989" y="29073"/>
                    <a:pt x="6989" y="29026"/>
                  </a:cubicBezTo>
                  <a:lnTo>
                    <a:pt x="6977" y="28942"/>
                  </a:lnTo>
                  <a:cubicBezTo>
                    <a:pt x="6977" y="28919"/>
                    <a:pt x="6977" y="28895"/>
                    <a:pt x="6953" y="28883"/>
                  </a:cubicBezTo>
                  <a:cubicBezTo>
                    <a:pt x="6953" y="28835"/>
                    <a:pt x="6942" y="28800"/>
                    <a:pt x="6942" y="28764"/>
                  </a:cubicBezTo>
                  <a:lnTo>
                    <a:pt x="6942" y="28669"/>
                  </a:lnTo>
                  <a:cubicBezTo>
                    <a:pt x="6942" y="28609"/>
                    <a:pt x="6930" y="28561"/>
                    <a:pt x="6930" y="28502"/>
                  </a:cubicBezTo>
                  <a:lnTo>
                    <a:pt x="6930" y="28442"/>
                  </a:lnTo>
                  <a:cubicBezTo>
                    <a:pt x="6930" y="28407"/>
                    <a:pt x="6930" y="28371"/>
                    <a:pt x="6906" y="28323"/>
                  </a:cubicBezTo>
                  <a:cubicBezTo>
                    <a:pt x="6906" y="28288"/>
                    <a:pt x="6906" y="28228"/>
                    <a:pt x="6894" y="28180"/>
                  </a:cubicBezTo>
                  <a:cubicBezTo>
                    <a:pt x="6894" y="28085"/>
                    <a:pt x="6882" y="28002"/>
                    <a:pt x="6882" y="27895"/>
                  </a:cubicBezTo>
                  <a:lnTo>
                    <a:pt x="6882" y="27823"/>
                  </a:lnTo>
                  <a:cubicBezTo>
                    <a:pt x="6882" y="27704"/>
                    <a:pt x="6882" y="27585"/>
                    <a:pt x="6870" y="27466"/>
                  </a:cubicBezTo>
                  <a:lnTo>
                    <a:pt x="6870" y="27347"/>
                  </a:lnTo>
                  <a:lnTo>
                    <a:pt x="6870" y="26930"/>
                  </a:lnTo>
                  <a:lnTo>
                    <a:pt x="6870" y="26799"/>
                  </a:lnTo>
                  <a:cubicBezTo>
                    <a:pt x="6870" y="26716"/>
                    <a:pt x="6870" y="26645"/>
                    <a:pt x="6882" y="26573"/>
                  </a:cubicBezTo>
                  <a:cubicBezTo>
                    <a:pt x="6882" y="26514"/>
                    <a:pt x="6882" y="26454"/>
                    <a:pt x="6894" y="26383"/>
                  </a:cubicBezTo>
                  <a:lnTo>
                    <a:pt x="6894" y="26287"/>
                  </a:lnTo>
                  <a:cubicBezTo>
                    <a:pt x="6930" y="25906"/>
                    <a:pt x="6953" y="25502"/>
                    <a:pt x="7001" y="25156"/>
                  </a:cubicBezTo>
                  <a:cubicBezTo>
                    <a:pt x="7013" y="25049"/>
                    <a:pt x="7037" y="24954"/>
                    <a:pt x="7037" y="24847"/>
                  </a:cubicBezTo>
                  <a:cubicBezTo>
                    <a:pt x="7037" y="24787"/>
                    <a:pt x="7049" y="24728"/>
                    <a:pt x="7049" y="24656"/>
                  </a:cubicBezTo>
                  <a:cubicBezTo>
                    <a:pt x="7061" y="24549"/>
                    <a:pt x="7073" y="24454"/>
                    <a:pt x="7084" y="24359"/>
                  </a:cubicBezTo>
                  <a:cubicBezTo>
                    <a:pt x="7084" y="24311"/>
                    <a:pt x="7108" y="24251"/>
                    <a:pt x="7108" y="24204"/>
                  </a:cubicBezTo>
                  <a:lnTo>
                    <a:pt x="7144" y="23942"/>
                  </a:lnTo>
                  <a:lnTo>
                    <a:pt x="7168" y="23823"/>
                  </a:lnTo>
                  <a:cubicBezTo>
                    <a:pt x="7192" y="23656"/>
                    <a:pt x="7204" y="23489"/>
                    <a:pt x="7227" y="23323"/>
                  </a:cubicBezTo>
                  <a:lnTo>
                    <a:pt x="7239" y="23204"/>
                  </a:lnTo>
                  <a:cubicBezTo>
                    <a:pt x="7239" y="23144"/>
                    <a:pt x="7251" y="23073"/>
                    <a:pt x="7251" y="23013"/>
                  </a:cubicBezTo>
                  <a:lnTo>
                    <a:pt x="7251" y="22989"/>
                  </a:lnTo>
                  <a:lnTo>
                    <a:pt x="7251" y="22823"/>
                  </a:lnTo>
                  <a:lnTo>
                    <a:pt x="7275" y="22632"/>
                  </a:lnTo>
                  <a:lnTo>
                    <a:pt x="7275" y="22596"/>
                  </a:lnTo>
                  <a:close/>
                  <a:moveTo>
                    <a:pt x="12657" y="34979"/>
                  </a:moveTo>
                  <a:lnTo>
                    <a:pt x="12657" y="34979"/>
                  </a:lnTo>
                  <a:cubicBezTo>
                    <a:pt x="12656" y="34979"/>
                    <a:pt x="12656" y="34979"/>
                    <a:pt x="12655" y="34979"/>
                  </a:cubicBezTo>
                  <a:lnTo>
                    <a:pt x="12655" y="34979"/>
                  </a:lnTo>
                  <a:cubicBezTo>
                    <a:pt x="12652" y="34983"/>
                    <a:pt x="12648" y="34987"/>
                    <a:pt x="12645" y="34991"/>
                  </a:cubicBezTo>
                  <a:lnTo>
                    <a:pt x="12657" y="34979"/>
                  </a:lnTo>
                  <a:close/>
                  <a:moveTo>
                    <a:pt x="8418" y="35205"/>
                  </a:moveTo>
                  <a:lnTo>
                    <a:pt x="8382" y="35336"/>
                  </a:lnTo>
                  <a:cubicBezTo>
                    <a:pt x="8370" y="35288"/>
                    <a:pt x="8370" y="35265"/>
                    <a:pt x="8358" y="35217"/>
                  </a:cubicBezTo>
                  <a:lnTo>
                    <a:pt x="8382" y="35217"/>
                  </a:lnTo>
                  <a:cubicBezTo>
                    <a:pt x="8406" y="35217"/>
                    <a:pt x="8406" y="35217"/>
                    <a:pt x="8418" y="35205"/>
                  </a:cubicBezTo>
                  <a:close/>
                  <a:moveTo>
                    <a:pt x="11624" y="35757"/>
                  </a:moveTo>
                  <a:lnTo>
                    <a:pt x="11624" y="35757"/>
                  </a:lnTo>
                  <a:cubicBezTo>
                    <a:pt x="11596" y="35789"/>
                    <a:pt x="11567" y="35820"/>
                    <a:pt x="11539" y="35851"/>
                  </a:cubicBezTo>
                  <a:lnTo>
                    <a:pt x="11539" y="35851"/>
                  </a:lnTo>
                  <a:cubicBezTo>
                    <a:pt x="11565" y="35818"/>
                    <a:pt x="11594" y="35784"/>
                    <a:pt x="11624" y="35757"/>
                  </a:cubicBezTo>
                  <a:close/>
                  <a:moveTo>
                    <a:pt x="11348" y="36061"/>
                  </a:moveTo>
                  <a:lnTo>
                    <a:pt x="11348" y="36061"/>
                  </a:lnTo>
                  <a:cubicBezTo>
                    <a:pt x="11312" y="36101"/>
                    <a:pt x="11276" y="36141"/>
                    <a:pt x="11240" y="36181"/>
                  </a:cubicBezTo>
                  <a:cubicBezTo>
                    <a:pt x="11221" y="36200"/>
                    <a:pt x="11203" y="36220"/>
                    <a:pt x="11185" y="36240"/>
                  </a:cubicBezTo>
                  <a:lnTo>
                    <a:pt x="11185" y="36240"/>
                  </a:lnTo>
                  <a:cubicBezTo>
                    <a:pt x="11188" y="36236"/>
                    <a:pt x="11190" y="36233"/>
                    <a:pt x="11192" y="36229"/>
                  </a:cubicBezTo>
                  <a:lnTo>
                    <a:pt x="11228" y="36193"/>
                  </a:lnTo>
                  <a:lnTo>
                    <a:pt x="11335" y="36074"/>
                  </a:lnTo>
                  <a:cubicBezTo>
                    <a:pt x="11339" y="36070"/>
                    <a:pt x="11344" y="36065"/>
                    <a:pt x="11348" y="36061"/>
                  </a:cubicBezTo>
                  <a:close/>
                  <a:moveTo>
                    <a:pt x="17633" y="28609"/>
                  </a:moveTo>
                  <a:cubicBezTo>
                    <a:pt x="17610" y="28669"/>
                    <a:pt x="17610" y="28716"/>
                    <a:pt x="17598" y="28740"/>
                  </a:cubicBezTo>
                  <a:cubicBezTo>
                    <a:pt x="17586" y="28788"/>
                    <a:pt x="17586" y="28835"/>
                    <a:pt x="17562" y="28859"/>
                  </a:cubicBezTo>
                  <a:cubicBezTo>
                    <a:pt x="17550" y="28907"/>
                    <a:pt x="17550" y="28954"/>
                    <a:pt x="17538" y="28978"/>
                  </a:cubicBezTo>
                  <a:cubicBezTo>
                    <a:pt x="17526" y="29085"/>
                    <a:pt x="17491" y="29204"/>
                    <a:pt x="17479" y="29323"/>
                  </a:cubicBezTo>
                  <a:cubicBezTo>
                    <a:pt x="17443" y="29442"/>
                    <a:pt x="17431" y="29550"/>
                    <a:pt x="17407" y="29669"/>
                  </a:cubicBezTo>
                  <a:cubicBezTo>
                    <a:pt x="17360" y="29812"/>
                    <a:pt x="17312" y="29966"/>
                    <a:pt x="17252" y="30109"/>
                  </a:cubicBezTo>
                  <a:cubicBezTo>
                    <a:pt x="17229" y="30193"/>
                    <a:pt x="17193" y="30252"/>
                    <a:pt x="17169" y="30312"/>
                  </a:cubicBezTo>
                  <a:cubicBezTo>
                    <a:pt x="17133" y="30371"/>
                    <a:pt x="17110" y="30419"/>
                    <a:pt x="17074" y="30502"/>
                  </a:cubicBezTo>
                  <a:lnTo>
                    <a:pt x="16943" y="30728"/>
                  </a:lnTo>
                  <a:cubicBezTo>
                    <a:pt x="16895" y="30800"/>
                    <a:pt x="16836" y="30871"/>
                    <a:pt x="16788" y="30943"/>
                  </a:cubicBezTo>
                  <a:cubicBezTo>
                    <a:pt x="16693" y="31086"/>
                    <a:pt x="16574" y="31228"/>
                    <a:pt x="16467" y="31359"/>
                  </a:cubicBezTo>
                  <a:lnTo>
                    <a:pt x="16395" y="31467"/>
                  </a:lnTo>
                  <a:cubicBezTo>
                    <a:pt x="16336" y="31538"/>
                    <a:pt x="16276" y="31633"/>
                    <a:pt x="16193" y="31705"/>
                  </a:cubicBezTo>
                  <a:cubicBezTo>
                    <a:pt x="16169" y="31752"/>
                    <a:pt x="16133" y="31788"/>
                    <a:pt x="16097" y="31836"/>
                  </a:cubicBezTo>
                  <a:cubicBezTo>
                    <a:pt x="16038" y="31931"/>
                    <a:pt x="15955" y="32014"/>
                    <a:pt x="15895" y="32098"/>
                  </a:cubicBezTo>
                  <a:lnTo>
                    <a:pt x="15824" y="32181"/>
                  </a:lnTo>
                  <a:lnTo>
                    <a:pt x="15645" y="32407"/>
                  </a:lnTo>
                  <a:lnTo>
                    <a:pt x="15586" y="32479"/>
                  </a:lnTo>
                  <a:lnTo>
                    <a:pt x="15514" y="32562"/>
                  </a:lnTo>
                  <a:lnTo>
                    <a:pt x="15419" y="32669"/>
                  </a:lnTo>
                  <a:cubicBezTo>
                    <a:pt x="15407" y="32705"/>
                    <a:pt x="15383" y="32717"/>
                    <a:pt x="15359" y="32740"/>
                  </a:cubicBezTo>
                  <a:lnTo>
                    <a:pt x="15347" y="32764"/>
                  </a:lnTo>
                  <a:lnTo>
                    <a:pt x="15264" y="32860"/>
                  </a:lnTo>
                  <a:cubicBezTo>
                    <a:pt x="15181" y="32955"/>
                    <a:pt x="15109" y="33026"/>
                    <a:pt x="15038" y="33121"/>
                  </a:cubicBezTo>
                  <a:lnTo>
                    <a:pt x="15026" y="33133"/>
                  </a:lnTo>
                  <a:lnTo>
                    <a:pt x="14990" y="33157"/>
                  </a:lnTo>
                  <a:lnTo>
                    <a:pt x="14978" y="33181"/>
                  </a:lnTo>
                  <a:lnTo>
                    <a:pt x="14847" y="33324"/>
                  </a:lnTo>
                  <a:lnTo>
                    <a:pt x="14824" y="33336"/>
                  </a:lnTo>
                  <a:lnTo>
                    <a:pt x="14788" y="33383"/>
                  </a:lnTo>
                  <a:lnTo>
                    <a:pt x="14764" y="33395"/>
                  </a:lnTo>
                  <a:lnTo>
                    <a:pt x="14752" y="33419"/>
                  </a:lnTo>
                  <a:lnTo>
                    <a:pt x="14740" y="33431"/>
                  </a:lnTo>
                  <a:lnTo>
                    <a:pt x="14728" y="33443"/>
                  </a:lnTo>
                  <a:lnTo>
                    <a:pt x="14693" y="33479"/>
                  </a:lnTo>
                  <a:lnTo>
                    <a:pt x="14681" y="33491"/>
                  </a:lnTo>
                  <a:lnTo>
                    <a:pt x="14669" y="33502"/>
                  </a:lnTo>
                  <a:lnTo>
                    <a:pt x="14645" y="33514"/>
                  </a:lnTo>
                  <a:lnTo>
                    <a:pt x="14621" y="33550"/>
                  </a:lnTo>
                  <a:lnTo>
                    <a:pt x="14609" y="33562"/>
                  </a:lnTo>
                  <a:lnTo>
                    <a:pt x="14573" y="33610"/>
                  </a:lnTo>
                  <a:lnTo>
                    <a:pt x="14562" y="33622"/>
                  </a:lnTo>
                  <a:lnTo>
                    <a:pt x="14514" y="33669"/>
                  </a:lnTo>
                  <a:lnTo>
                    <a:pt x="14490" y="33693"/>
                  </a:lnTo>
                  <a:lnTo>
                    <a:pt x="14454" y="33729"/>
                  </a:lnTo>
                  <a:cubicBezTo>
                    <a:pt x="14431" y="33753"/>
                    <a:pt x="14407" y="33788"/>
                    <a:pt x="14383" y="33800"/>
                  </a:cubicBezTo>
                  <a:lnTo>
                    <a:pt x="14288" y="33895"/>
                  </a:lnTo>
                  <a:lnTo>
                    <a:pt x="14288" y="33907"/>
                  </a:lnTo>
                  <a:lnTo>
                    <a:pt x="14228" y="33967"/>
                  </a:lnTo>
                  <a:cubicBezTo>
                    <a:pt x="14169" y="34026"/>
                    <a:pt x="14133" y="34074"/>
                    <a:pt x="14085" y="34134"/>
                  </a:cubicBezTo>
                  <a:cubicBezTo>
                    <a:pt x="14050" y="34157"/>
                    <a:pt x="14038" y="34193"/>
                    <a:pt x="14014" y="34205"/>
                  </a:cubicBezTo>
                  <a:lnTo>
                    <a:pt x="13847" y="34384"/>
                  </a:lnTo>
                  <a:lnTo>
                    <a:pt x="13800" y="34431"/>
                  </a:lnTo>
                  <a:lnTo>
                    <a:pt x="13788" y="34443"/>
                  </a:lnTo>
                  <a:lnTo>
                    <a:pt x="13788" y="34455"/>
                  </a:lnTo>
                  <a:lnTo>
                    <a:pt x="13728" y="34515"/>
                  </a:lnTo>
                  <a:lnTo>
                    <a:pt x="13669" y="34574"/>
                  </a:lnTo>
                  <a:lnTo>
                    <a:pt x="13538" y="34705"/>
                  </a:lnTo>
                  <a:lnTo>
                    <a:pt x="13454" y="34788"/>
                  </a:lnTo>
                  <a:lnTo>
                    <a:pt x="13371" y="34872"/>
                  </a:lnTo>
                  <a:lnTo>
                    <a:pt x="13276" y="34967"/>
                  </a:lnTo>
                  <a:lnTo>
                    <a:pt x="13026" y="35205"/>
                  </a:lnTo>
                  <a:lnTo>
                    <a:pt x="12883" y="35348"/>
                  </a:lnTo>
                  <a:cubicBezTo>
                    <a:pt x="12823" y="35407"/>
                    <a:pt x="12764" y="35455"/>
                    <a:pt x="12704" y="35515"/>
                  </a:cubicBezTo>
                  <a:cubicBezTo>
                    <a:pt x="12680" y="35527"/>
                    <a:pt x="12657" y="35538"/>
                    <a:pt x="12645" y="35574"/>
                  </a:cubicBezTo>
                  <a:cubicBezTo>
                    <a:pt x="12597" y="35598"/>
                    <a:pt x="12561" y="35646"/>
                    <a:pt x="12526" y="35681"/>
                  </a:cubicBezTo>
                  <a:cubicBezTo>
                    <a:pt x="12442" y="35753"/>
                    <a:pt x="12371" y="35812"/>
                    <a:pt x="12299" y="35884"/>
                  </a:cubicBezTo>
                  <a:cubicBezTo>
                    <a:pt x="12121" y="36015"/>
                    <a:pt x="11990" y="36134"/>
                    <a:pt x="11835" y="36253"/>
                  </a:cubicBezTo>
                  <a:cubicBezTo>
                    <a:pt x="11787" y="36289"/>
                    <a:pt x="11752" y="36336"/>
                    <a:pt x="11692" y="36360"/>
                  </a:cubicBezTo>
                  <a:lnTo>
                    <a:pt x="11609" y="36408"/>
                  </a:lnTo>
                  <a:lnTo>
                    <a:pt x="11549" y="36455"/>
                  </a:lnTo>
                  <a:lnTo>
                    <a:pt x="11347" y="36598"/>
                  </a:lnTo>
                  <a:cubicBezTo>
                    <a:pt x="11275" y="36658"/>
                    <a:pt x="11192" y="36705"/>
                    <a:pt x="11109" y="36765"/>
                  </a:cubicBezTo>
                  <a:cubicBezTo>
                    <a:pt x="11061" y="36789"/>
                    <a:pt x="11037" y="36824"/>
                    <a:pt x="10990" y="36848"/>
                  </a:cubicBezTo>
                  <a:cubicBezTo>
                    <a:pt x="10883" y="36931"/>
                    <a:pt x="10799" y="36991"/>
                    <a:pt x="10692" y="37062"/>
                  </a:cubicBezTo>
                  <a:lnTo>
                    <a:pt x="10690" y="37064"/>
                  </a:lnTo>
                  <a:lnTo>
                    <a:pt x="10690" y="37064"/>
                  </a:lnTo>
                  <a:cubicBezTo>
                    <a:pt x="10708" y="37047"/>
                    <a:pt x="10724" y="37030"/>
                    <a:pt x="10740" y="37015"/>
                  </a:cubicBezTo>
                  <a:cubicBezTo>
                    <a:pt x="10811" y="36943"/>
                    <a:pt x="10894" y="36872"/>
                    <a:pt x="10978" y="36777"/>
                  </a:cubicBezTo>
                  <a:lnTo>
                    <a:pt x="11121" y="36634"/>
                  </a:lnTo>
                  <a:lnTo>
                    <a:pt x="11133" y="36610"/>
                  </a:lnTo>
                  <a:lnTo>
                    <a:pt x="11168" y="36586"/>
                  </a:lnTo>
                  <a:lnTo>
                    <a:pt x="11216" y="36539"/>
                  </a:lnTo>
                  <a:lnTo>
                    <a:pt x="11228" y="36527"/>
                  </a:lnTo>
                  <a:cubicBezTo>
                    <a:pt x="11287" y="36467"/>
                    <a:pt x="11335" y="36408"/>
                    <a:pt x="11395" y="36348"/>
                  </a:cubicBezTo>
                  <a:lnTo>
                    <a:pt x="11395" y="36348"/>
                  </a:lnTo>
                  <a:lnTo>
                    <a:pt x="11371" y="36360"/>
                  </a:lnTo>
                  <a:lnTo>
                    <a:pt x="11430" y="36300"/>
                  </a:lnTo>
                  <a:lnTo>
                    <a:pt x="11454" y="36289"/>
                  </a:lnTo>
                  <a:lnTo>
                    <a:pt x="11490" y="36241"/>
                  </a:lnTo>
                  <a:lnTo>
                    <a:pt x="11990" y="35705"/>
                  </a:lnTo>
                  <a:cubicBezTo>
                    <a:pt x="12049" y="35634"/>
                    <a:pt x="12109" y="35574"/>
                    <a:pt x="12168" y="35503"/>
                  </a:cubicBezTo>
                  <a:cubicBezTo>
                    <a:pt x="12240" y="35407"/>
                    <a:pt x="12323" y="35324"/>
                    <a:pt x="12407" y="35241"/>
                  </a:cubicBezTo>
                  <a:cubicBezTo>
                    <a:pt x="12478" y="35169"/>
                    <a:pt x="12537" y="35098"/>
                    <a:pt x="12609" y="35027"/>
                  </a:cubicBezTo>
                  <a:lnTo>
                    <a:pt x="12609" y="35027"/>
                  </a:lnTo>
                  <a:lnTo>
                    <a:pt x="12597" y="35038"/>
                  </a:lnTo>
                  <a:cubicBezTo>
                    <a:pt x="12609" y="35027"/>
                    <a:pt x="12621" y="34992"/>
                    <a:pt x="12655" y="34979"/>
                  </a:cubicBezTo>
                  <a:lnTo>
                    <a:pt x="12655" y="34979"/>
                  </a:lnTo>
                  <a:cubicBezTo>
                    <a:pt x="12663" y="34970"/>
                    <a:pt x="12668" y="34960"/>
                    <a:pt x="12668" y="34943"/>
                  </a:cubicBezTo>
                  <a:lnTo>
                    <a:pt x="12668" y="34943"/>
                  </a:lnTo>
                  <a:lnTo>
                    <a:pt x="12657" y="34967"/>
                  </a:lnTo>
                  <a:lnTo>
                    <a:pt x="12657" y="34943"/>
                  </a:lnTo>
                  <a:cubicBezTo>
                    <a:pt x="12704" y="34919"/>
                    <a:pt x="12728" y="34872"/>
                    <a:pt x="12764" y="34824"/>
                  </a:cubicBezTo>
                  <a:lnTo>
                    <a:pt x="12907" y="34681"/>
                  </a:lnTo>
                  <a:cubicBezTo>
                    <a:pt x="12978" y="34610"/>
                    <a:pt x="13061" y="34515"/>
                    <a:pt x="13145" y="34443"/>
                  </a:cubicBezTo>
                  <a:cubicBezTo>
                    <a:pt x="13216" y="34372"/>
                    <a:pt x="13276" y="34312"/>
                    <a:pt x="13335" y="34229"/>
                  </a:cubicBezTo>
                  <a:cubicBezTo>
                    <a:pt x="13383" y="34169"/>
                    <a:pt x="13442" y="34110"/>
                    <a:pt x="13490" y="34074"/>
                  </a:cubicBezTo>
                  <a:cubicBezTo>
                    <a:pt x="13502" y="34050"/>
                    <a:pt x="13514" y="34026"/>
                    <a:pt x="13550" y="34014"/>
                  </a:cubicBezTo>
                  <a:cubicBezTo>
                    <a:pt x="13633" y="33907"/>
                    <a:pt x="13728" y="33800"/>
                    <a:pt x="13800" y="33693"/>
                  </a:cubicBezTo>
                  <a:cubicBezTo>
                    <a:pt x="13811" y="33669"/>
                    <a:pt x="13847" y="33633"/>
                    <a:pt x="13859" y="33610"/>
                  </a:cubicBezTo>
                  <a:cubicBezTo>
                    <a:pt x="13907" y="33550"/>
                    <a:pt x="13954" y="33479"/>
                    <a:pt x="13990" y="33419"/>
                  </a:cubicBezTo>
                  <a:cubicBezTo>
                    <a:pt x="14109" y="33252"/>
                    <a:pt x="14216" y="33086"/>
                    <a:pt x="14335" y="32919"/>
                  </a:cubicBezTo>
                  <a:cubicBezTo>
                    <a:pt x="14395" y="32836"/>
                    <a:pt x="14466" y="32729"/>
                    <a:pt x="14526" y="32645"/>
                  </a:cubicBezTo>
                  <a:cubicBezTo>
                    <a:pt x="14609" y="32550"/>
                    <a:pt x="14669" y="32443"/>
                    <a:pt x="14740" y="32359"/>
                  </a:cubicBezTo>
                  <a:cubicBezTo>
                    <a:pt x="14800" y="32288"/>
                    <a:pt x="14859" y="32193"/>
                    <a:pt x="14919" y="32121"/>
                  </a:cubicBezTo>
                  <a:lnTo>
                    <a:pt x="14931" y="32109"/>
                  </a:lnTo>
                  <a:lnTo>
                    <a:pt x="14966" y="32074"/>
                  </a:lnTo>
                  <a:cubicBezTo>
                    <a:pt x="15038" y="31990"/>
                    <a:pt x="15097" y="31895"/>
                    <a:pt x="15169" y="31812"/>
                  </a:cubicBezTo>
                  <a:lnTo>
                    <a:pt x="15169" y="31812"/>
                  </a:lnTo>
                  <a:cubicBezTo>
                    <a:pt x="15002" y="31990"/>
                    <a:pt x="14847" y="32145"/>
                    <a:pt x="14693" y="32324"/>
                  </a:cubicBezTo>
                  <a:lnTo>
                    <a:pt x="14609" y="32419"/>
                  </a:lnTo>
                  <a:cubicBezTo>
                    <a:pt x="14562" y="32467"/>
                    <a:pt x="14514" y="32526"/>
                    <a:pt x="14466" y="32562"/>
                  </a:cubicBezTo>
                  <a:cubicBezTo>
                    <a:pt x="14395" y="32645"/>
                    <a:pt x="14335" y="32729"/>
                    <a:pt x="14264" y="32824"/>
                  </a:cubicBezTo>
                  <a:cubicBezTo>
                    <a:pt x="14204" y="32895"/>
                    <a:pt x="14145" y="32967"/>
                    <a:pt x="14073" y="33062"/>
                  </a:cubicBezTo>
                  <a:cubicBezTo>
                    <a:pt x="14014" y="33133"/>
                    <a:pt x="13954" y="33205"/>
                    <a:pt x="13895" y="33300"/>
                  </a:cubicBezTo>
                  <a:cubicBezTo>
                    <a:pt x="13847" y="33360"/>
                    <a:pt x="13788" y="33419"/>
                    <a:pt x="13740" y="33479"/>
                  </a:cubicBezTo>
                  <a:cubicBezTo>
                    <a:pt x="13716" y="33502"/>
                    <a:pt x="13681" y="33550"/>
                    <a:pt x="13657" y="33574"/>
                  </a:cubicBezTo>
                  <a:cubicBezTo>
                    <a:pt x="13609" y="33633"/>
                    <a:pt x="13550" y="33693"/>
                    <a:pt x="13502" y="33741"/>
                  </a:cubicBezTo>
                  <a:cubicBezTo>
                    <a:pt x="13478" y="33788"/>
                    <a:pt x="13442" y="33812"/>
                    <a:pt x="13395" y="33860"/>
                  </a:cubicBezTo>
                  <a:cubicBezTo>
                    <a:pt x="13383" y="33872"/>
                    <a:pt x="13371" y="33895"/>
                    <a:pt x="13359" y="33919"/>
                  </a:cubicBezTo>
                  <a:cubicBezTo>
                    <a:pt x="13252" y="34026"/>
                    <a:pt x="13157" y="34145"/>
                    <a:pt x="13061" y="34253"/>
                  </a:cubicBezTo>
                  <a:cubicBezTo>
                    <a:pt x="12895" y="34407"/>
                    <a:pt x="12740" y="34574"/>
                    <a:pt x="12585" y="34741"/>
                  </a:cubicBezTo>
                  <a:cubicBezTo>
                    <a:pt x="12442" y="34884"/>
                    <a:pt x="12299" y="35038"/>
                    <a:pt x="12168" y="35169"/>
                  </a:cubicBezTo>
                  <a:cubicBezTo>
                    <a:pt x="11991" y="35360"/>
                    <a:pt x="11820" y="35544"/>
                    <a:pt x="11651" y="35729"/>
                  </a:cubicBezTo>
                  <a:lnTo>
                    <a:pt x="11651" y="35729"/>
                  </a:lnTo>
                  <a:lnTo>
                    <a:pt x="11668" y="35693"/>
                  </a:lnTo>
                  <a:cubicBezTo>
                    <a:pt x="11704" y="35646"/>
                    <a:pt x="11728" y="35622"/>
                    <a:pt x="11764" y="35574"/>
                  </a:cubicBezTo>
                  <a:lnTo>
                    <a:pt x="12026" y="35217"/>
                  </a:lnTo>
                  <a:cubicBezTo>
                    <a:pt x="12049" y="35205"/>
                    <a:pt x="12049" y="35181"/>
                    <a:pt x="12061" y="35169"/>
                  </a:cubicBezTo>
                  <a:cubicBezTo>
                    <a:pt x="12109" y="35110"/>
                    <a:pt x="12145" y="35050"/>
                    <a:pt x="12192" y="34979"/>
                  </a:cubicBezTo>
                  <a:cubicBezTo>
                    <a:pt x="12204" y="34967"/>
                    <a:pt x="12228" y="34931"/>
                    <a:pt x="12240" y="34919"/>
                  </a:cubicBezTo>
                  <a:lnTo>
                    <a:pt x="12287" y="34860"/>
                  </a:lnTo>
                  <a:lnTo>
                    <a:pt x="12359" y="34753"/>
                  </a:lnTo>
                  <a:lnTo>
                    <a:pt x="12407" y="34705"/>
                  </a:lnTo>
                  <a:cubicBezTo>
                    <a:pt x="12478" y="34622"/>
                    <a:pt x="12549" y="34515"/>
                    <a:pt x="12621" y="34431"/>
                  </a:cubicBezTo>
                  <a:cubicBezTo>
                    <a:pt x="12645" y="34407"/>
                    <a:pt x="12657" y="34384"/>
                    <a:pt x="12668" y="34372"/>
                  </a:cubicBezTo>
                  <a:cubicBezTo>
                    <a:pt x="12740" y="34264"/>
                    <a:pt x="12835" y="34157"/>
                    <a:pt x="12907" y="34074"/>
                  </a:cubicBezTo>
                  <a:cubicBezTo>
                    <a:pt x="13002" y="33967"/>
                    <a:pt x="13085" y="33860"/>
                    <a:pt x="13157" y="33753"/>
                  </a:cubicBezTo>
                  <a:cubicBezTo>
                    <a:pt x="13192" y="33729"/>
                    <a:pt x="13216" y="33681"/>
                    <a:pt x="13240" y="33657"/>
                  </a:cubicBezTo>
                  <a:lnTo>
                    <a:pt x="13276" y="33610"/>
                  </a:lnTo>
                  <a:cubicBezTo>
                    <a:pt x="13300" y="33598"/>
                    <a:pt x="13311" y="33574"/>
                    <a:pt x="13323" y="33550"/>
                  </a:cubicBezTo>
                  <a:cubicBezTo>
                    <a:pt x="13359" y="33514"/>
                    <a:pt x="13383" y="33479"/>
                    <a:pt x="13395" y="33443"/>
                  </a:cubicBezTo>
                  <a:cubicBezTo>
                    <a:pt x="13395" y="33431"/>
                    <a:pt x="13419" y="33431"/>
                    <a:pt x="13419" y="33419"/>
                  </a:cubicBezTo>
                  <a:lnTo>
                    <a:pt x="13502" y="33276"/>
                  </a:lnTo>
                  <a:cubicBezTo>
                    <a:pt x="13550" y="33217"/>
                    <a:pt x="13573" y="33181"/>
                    <a:pt x="13621" y="33121"/>
                  </a:cubicBezTo>
                  <a:cubicBezTo>
                    <a:pt x="13681" y="33038"/>
                    <a:pt x="13728" y="32967"/>
                    <a:pt x="13788" y="32895"/>
                  </a:cubicBezTo>
                  <a:lnTo>
                    <a:pt x="13847" y="32800"/>
                  </a:lnTo>
                  <a:lnTo>
                    <a:pt x="13931" y="32669"/>
                  </a:lnTo>
                  <a:cubicBezTo>
                    <a:pt x="13966" y="32610"/>
                    <a:pt x="14014" y="32562"/>
                    <a:pt x="14038" y="32502"/>
                  </a:cubicBezTo>
                  <a:cubicBezTo>
                    <a:pt x="14073" y="32467"/>
                    <a:pt x="14109" y="32407"/>
                    <a:pt x="14145" y="32359"/>
                  </a:cubicBezTo>
                  <a:cubicBezTo>
                    <a:pt x="14169" y="32312"/>
                    <a:pt x="14216" y="32252"/>
                    <a:pt x="14252" y="32205"/>
                  </a:cubicBezTo>
                  <a:cubicBezTo>
                    <a:pt x="14276" y="32169"/>
                    <a:pt x="14312" y="32133"/>
                    <a:pt x="14335" y="32086"/>
                  </a:cubicBezTo>
                  <a:lnTo>
                    <a:pt x="14371" y="32050"/>
                  </a:lnTo>
                  <a:lnTo>
                    <a:pt x="14407" y="31990"/>
                  </a:lnTo>
                  <a:lnTo>
                    <a:pt x="14443" y="31943"/>
                  </a:lnTo>
                  <a:lnTo>
                    <a:pt x="14454" y="31931"/>
                  </a:lnTo>
                  <a:cubicBezTo>
                    <a:pt x="14454" y="31907"/>
                    <a:pt x="14466" y="31907"/>
                    <a:pt x="14466" y="31895"/>
                  </a:cubicBezTo>
                  <a:lnTo>
                    <a:pt x="14585" y="31764"/>
                  </a:lnTo>
                  <a:cubicBezTo>
                    <a:pt x="14633" y="31705"/>
                    <a:pt x="14693" y="31645"/>
                    <a:pt x="14740" y="31597"/>
                  </a:cubicBezTo>
                  <a:cubicBezTo>
                    <a:pt x="14788" y="31550"/>
                    <a:pt x="14824" y="31514"/>
                    <a:pt x="14871" y="31455"/>
                  </a:cubicBezTo>
                  <a:lnTo>
                    <a:pt x="14919" y="31407"/>
                  </a:lnTo>
                  <a:lnTo>
                    <a:pt x="14943" y="31359"/>
                  </a:lnTo>
                  <a:cubicBezTo>
                    <a:pt x="14978" y="31336"/>
                    <a:pt x="15002" y="31288"/>
                    <a:pt x="15050" y="31252"/>
                  </a:cubicBezTo>
                  <a:lnTo>
                    <a:pt x="15121" y="31193"/>
                  </a:lnTo>
                  <a:cubicBezTo>
                    <a:pt x="15228" y="31097"/>
                    <a:pt x="15335" y="31002"/>
                    <a:pt x="15443" y="30895"/>
                  </a:cubicBezTo>
                  <a:lnTo>
                    <a:pt x="15538" y="30812"/>
                  </a:lnTo>
                  <a:lnTo>
                    <a:pt x="15645" y="30716"/>
                  </a:lnTo>
                  <a:cubicBezTo>
                    <a:pt x="15681" y="30693"/>
                    <a:pt x="15705" y="30657"/>
                    <a:pt x="15716" y="30633"/>
                  </a:cubicBezTo>
                  <a:lnTo>
                    <a:pt x="15752" y="30597"/>
                  </a:lnTo>
                  <a:lnTo>
                    <a:pt x="15943" y="30395"/>
                  </a:lnTo>
                  <a:cubicBezTo>
                    <a:pt x="15978" y="30359"/>
                    <a:pt x="15990" y="30335"/>
                    <a:pt x="16014" y="30300"/>
                  </a:cubicBezTo>
                  <a:lnTo>
                    <a:pt x="16038" y="30276"/>
                  </a:lnTo>
                  <a:lnTo>
                    <a:pt x="16097" y="30204"/>
                  </a:lnTo>
                  <a:cubicBezTo>
                    <a:pt x="16169" y="30121"/>
                    <a:pt x="16228" y="30038"/>
                    <a:pt x="16300" y="29966"/>
                  </a:cubicBezTo>
                  <a:lnTo>
                    <a:pt x="16371" y="29871"/>
                  </a:lnTo>
                  <a:cubicBezTo>
                    <a:pt x="16431" y="29800"/>
                    <a:pt x="16514" y="29704"/>
                    <a:pt x="16586" y="29633"/>
                  </a:cubicBezTo>
                  <a:lnTo>
                    <a:pt x="16669" y="29550"/>
                  </a:lnTo>
                  <a:cubicBezTo>
                    <a:pt x="16729" y="29466"/>
                    <a:pt x="16812" y="29395"/>
                    <a:pt x="16883" y="29323"/>
                  </a:cubicBezTo>
                  <a:lnTo>
                    <a:pt x="16955" y="29228"/>
                  </a:lnTo>
                  <a:cubicBezTo>
                    <a:pt x="17026" y="29157"/>
                    <a:pt x="17110" y="29073"/>
                    <a:pt x="17181" y="28990"/>
                  </a:cubicBezTo>
                  <a:lnTo>
                    <a:pt x="17264" y="28907"/>
                  </a:lnTo>
                  <a:lnTo>
                    <a:pt x="17360" y="28811"/>
                  </a:lnTo>
                  <a:cubicBezTo>
                    <a:pt x="17383" y="28776"/>
                    <a:pt x="17431" y="28740"/>
                    <a:pt x="17467" y="28692"/>
                  </a:cubicBezTo>
                  <a:lnTo>
                    <a:pt x="17633" y="28609"/>
                  </a:lnTo>
                  <a:close/>
                  <a:moveTo>
                    <a:pt x="10025" y="37479"/>
                  </a:moveTo>
                  <a:lnTo>
                    <a:pt x="10049" y="37515"/>
                  </a:lnTo>
                  <a:cubicBezTo>
                    <a:pt x="10073" y="37515"/>
                    <a:pt x="10085" y="37515"/>
                    <a:pt x="10085" y="37527"/>
                  </a:cubicBezTo>
                  <a:cubicBezTo>
                    <a:pt x="10049" y="37551"/>
                    <a:pt x="10037" y="37574"/>
                    <a:pt x="10025" y="37574"/>
                  </a:cubicBezTo>
                  <a:lnTo>
                    <a:pt x="9835" y="37693"/>
                  </a:lnTo>
                  <a:lnTo>
                    <a:pt x="9835" y="37693"/>
                  </a:lnTo>
                  <a:lnTo>
                    <a:pt x="9847" y="37670"/>
                  </a:lnTo>
                  <a:lnTo>
                    <a:pt x="9859" y="37658"/>
                  </a:lnTo>
                  <a:cubicBezTo>
                    <a:pt x="9918" y="37598"/>
                    <a:pt x="9978" y="37539"/>
                    <a:pt x="10025" y="37479"/>
                  </a:cubicBezTo>
                  <a:close/>
                  <a:moveTo>
                    <a:pt x="5727" y="29097"/>
                  </a:moveTo>
                  <a:cubicBezTo>
                    <a:pt x="5727" y="29145"/>
                    <a:pt x="5739" y="29169"/>
                    <a:pt x="5739" y="29216"/>
                  </a:cubicBezTo>
                  <a:lnTo>
                    <a:pt x="5751" y="29335"/>
                  </a:lnTo>
                  <a:cubicBezTo>
                    <a:pt x="5787" y="29562"/>
                    <a:pt x="5810" y="29764"/>
                    <a:pt x="5846" y="29990"/>
                  </a:cubicBezTo>
                  <a:cubicBezTo>
                    <a:pt x="5858" y="30097"/>
                    <a:pt x="5870" y="30216"/>
                    <a:pt x="5882" y="30324"/>
                  </a:cubicBezTo>
                  <a:lnTo>
                    <a:pt x="5882" y="30335"/>
                  </a:lnTo>
                  <a:lnTo>
                    <a:pt x="5882" y="30347"/>
                  </a:lnTo>
                  <a:lnTo>
                    <a:pt x="5882" y="30359"/>
                  </a:lnTo>
                  <a:lnTo>
                    <a:pt x="5918" y="30538"/>
                  </a:lnTo>
                  <a:lnTo>
                    <a:pt x="5941" y="30716"/>
                  </a:lnTo>
                  <a:cubicBezTo>
                    <a:pt x="5965" y="30800"/>
                    <a:pt x="5965" y="30871"/>
                    <a:pt x="5977" y="30955"/>
                  </a:cubicBezTo>
                  <a:lnTo>
                    <a:pt x="5977" y="31014"/>
                  </a:lnTo>
                  <a:lnTo>
                    <a:pt x="5977" y="31074"/>
                  </a:lnTo>
                  <a:cubicBezTo>
                    <a:pt x="5989" y="31157"/>
                    <a:pt x="5989" y="31228"/>
                    <a:pt x="5989" y="31300"/>
                  </a:cubicBezTo>
                  <a:lnTo>
                    <a:pt x="5989" y="31407"/>
                  </a:lnTo>
                  <a:cubicBezTo>
                    <a:pt x="5989" y="31478"/>
                    <a:pt x="5989" y="31574"/>
                    <a:pt x="6001" y="31645"/>
                  </a:cubicBezTo>
                  <a:lnTo>
                    <a:pt x="6001" y="31776"/>
                  </a:lnTo>
                  <a:lnTo>
                    <a:pt x="6001" y="32062"/>
                  </a:lnTo>
                  <a:lnTo>
                    <a:pt x="6001" y="32240"/>
                  </a:lnTo>
                  <a:lnTo>
                    <a:pt x="6001" y="32514"/>
                  </a:lnTo>
                  <a:lnTo>
                    <a:pt x="6001" y="32645"/>
                  </a:lnTo>
                  <a:cubicBezTo>
                    <a:pt x="6001" y="32907"/>
                    <a:pt x="5989" y="33193"/>
                    <a:pt x="5989" y="33467"/>
                  </a:cubicBezTo>
                  <a:lnTo>
                    <a:pt x="5989" y="33598"/>
                  </a:lnTo>
                  <a:lnTo>
                    <a:pt x="5989" y="33979"/>
                  </a:lnTo>
                  <a:lnTo>
                    <a:pt x="5989" y="34074"/>
                  </a:lnTo>
                  <a:lnTo>
                    <a:pt x="5989" y="34276"/>
                  </a:lnTo>
                  <a:lnTo>
                    <a:pt x="5977" y="34455"/>
                  </a:lnTo>
                  <a:lnTo>
                    <a:pt x="5977" y="34598"/>
                  </a:lnTo>
                  <a:cubicBezTo>
                    <a:pt x="5977" y="34729"/>
                    <a:pt x="5965" y="34872"/>
                    <a:pt x="5941" y="35015"/>
                  </a:cubicBezTo>
                  <a:lnTo>
                    <a:pt x="5930" y="35157"/>
                  </a:lnTo>
                  <a:cubicBezTo>
                    <a:pt x="5918" y="35312"/>
                    <a:pt x="5906" y="35467"/>
                    <a:pt x="5882" y="35622"/>
                  </a:cubicBezTo>
                  <a:lnTo>
                    <a:pt x="5882" y="35646"/>
                  </a:lnTo>
                  <a:cubicBezTo>
                    <a:pt x="5870" y="35812"/>
                    <a:pt x="5846" y="35967"/>
                    <a:pt x="5822" y="36122"/>
                  </a:cubicBezTo>
                  <a:lnTo>
                    <a:pt x="5810" y="36229"/>
                  </a:lnTo>
                  <a:cubicBezTo>
                    <a:pt x="5799" y="36396"/>
                    <a:pt x="5763" y="36562"/>
                    <a:pt x="5751" y="36717"/>
                  </a:cubicBezTo>
                  <a:cubicBezTo>
                    <a:pt x="5751" y="36765"/>
                    <a:pt x="5739" y="36801"/>
                    <a:pt x="5739" y="36836"/>
                  </a:cubicBezTo>
                  <a:cubicBezTo>
                    <a:pt x="5727" y="36920"/>
                    <a:pt x="5727" y="36991"/>
                    <a:pt x="5703" y="37062"/>
                  </a:cubicBezTo>
                  <a:lnTo>
                    <a:pt x="5668" y="37289"/>
                  </a:lnTo>
                  <a:lnTo>
                    <a:pt x="5644" y="37396"/>
                  </a:lnTo>
                  <a:cubicBezTo>
                    <a:pt x="5584" y="37717"/>
                    <a:pt x="5513" y="38063"/>
                    <a:pt x="5429" y="38384"/>
                  </a:cubicBezTo>
                  <a:lnTo>
                    <a:pt x="5394" y="38491"/>
                  </a:lnTo>
                  <a:cubicBezTo>
                    <a:pt x="5370" y="38622"/>
                    <a:pt x="5322" y="38777"/>
                    <a:pt x="5287" y="38908"/>
                  </a:cubicBezTo>
                  <a:lnTo>
                    <a:pt x="5263" y="39003"/>
                  </a:lnTo>
                  <a:lnTo>
                    <a:pt x="5215" y="39217"/>
                  </a:lnTo>
                  <a:cubicBezTo>
                    <a:pt x="5191" y="39313"/>
                    <a:pt x="5168" y="39420"/>
                    <a:pt x="5144" y="39503"/>
                  </a:cubicBezTo>
                  <a:lnTo>
                    <a:pt x="5108" y="39622"/>
                  </a:lnTo>
                  <a:cubicBezTo>
                    <a:pt x="5084" y="39753"/>
                    <a:pt x="5037" y="39908"/>
                    <a:pt x="5001" y="40039"/>
                  </a:cubicBezTo>
                  <a:lnTo>
                    <a:pt x="4918" y="40349"/>
                  </a:lnTo>
                  <a:cubicBezTo>
                    <a:pt x="4918" y="40372"/>
                    <a:pt x="4906" y="40384"/>
                    <a:pt x="4906" y="40396"/>
                  </a:cubicBezTo>
                  <a:cubicBezTo>
                    <a:pt x="4906" y="40372"/>
                    <a:pt x="4918" y="40325"/>
                    <a:pt x="4918" y="40289"/>
                  </a:cubicBezTo>
                  <a:cubicBezTo>
                    <a:pt x="4929" y="40182"/>
                    <a:pt x="4953" y="40099"/>
                    <a:pt x="4965" y="39991"/>
                  </a:cubicBezTo>
                  <a:cubicBezTo>
                    <a:pt x="4977" y="39872"/>
                    <a:pt x="5001" y="39741"/>
                    <a:pt x="5025" y="39622"/>
                  </a:cubicBezTo>
                  <a:cubicBezTo>
                    <a:pt x="5037" y="39479"/>
                    <a:pt x="5060" y="39325"/>
                    <a:pt x="5084" y="39182"/>
                  </a:cubicBezTo>
                  <a:cubicBezTo>
                    <a:pt x="5108" y="38908"/>
                    <a:pt x="5144" y="38658"/>
                    <a:pt x="5168" y="38384"/>
                  </a:cubicBezTo>
                  <a:cubicBezTo>
                    <a:pt x="5179" y="38301"/>
                    <a:pt x="5179" y="38205"/>
                    <a:pt x="5203" y="38122"/>
                  </a:cubicBezTo>
                  <a:lnTo>
                    <a:pt x="5239" y="37634"/>
                  </a:lnTo>
                  <a:cubicBezTo>
                    <a:pt x="5263" y="37372"/>
                    <a:pt x="5287" y="37122"/>
                    <a:pt x="5299" y="36884"/>
                  </a:cubicBezTo>
                  <a:cubicBezTo>
                    <a:pt x="5322" y="36777"/>
                    <a:pt x="5322" y="36658"/>
                    <a:pt x="5334" y="36562"/>
                  </a:cubicBezTo>
                  <a:cubicBezTo>
                    <a:pt x="5346" y="36420"/>
                    <a:pt x="5358" y="36289"/>
                    <a:pt x="5358" y="36169"/>
                  </a:cubicBezTo>
                  <a:cubicBezTo>
                    <a:pt x="5394" y="35967"/>
                    <a:pt x="5406" y="35753"/>
                    <a:pt x="5441" y="35550"/>
                  </a:cubicBezTo>
                  <a:cubicBezTo>
                    <a:pt x="5441" y="35515"/>
                    <a:pt x="5453" y="35491"/>
                    <a:pt x="5453" y="35455"/>
                  </a:cubicBezTo>
                  <a:lnTo>
                    <a:pt x="5501" y="35193"/>
                  </a:lnTo>
                  <a:cubicBezTo>
                    <a:pt x="5513" y="35146"/>
                    <a:pt x="5513" y="35086"/>
                    <a:pt x="5525" y="35038"/>
                  </a:cubicBezTo>
                  <a:cubicBezTo>
                    <a:pt x="5560" y="34907"/>
                    <a:pt x="5572" y="34788"/>
                    <a:pt x="5596" y="34657"/>
                  </a:cubicBezTo>
                  <a:cubicBezTo>
                    <a:pt x="5656" y="34384"/>
                    <a:pt x="5715" y="34122"/>
                    <a:pt x="5787" y="33860"/>
                  </a:cubicBezTo>
                  <a:lnTo>
                    <a:pt x="5787" y="33860"/>
                  </a:lnTo>
                  <a:cubicBezTo>
                    <a:pt x="5703" y="34122"/>
                    <a:pt x="5620" y="34384"/>
                    <a:pt x="5549" y="34634"/>
                  </a:cubicBezTo>
                  <a:cubicBezTo>
                    <a:pt x="5501" y="34776"/>
                    <a:pt x="5465" y="34896"/>
                    <a:pt x="5441" y="35026"/>
                  </a:cubicBezTo>
                  <a:cubicBezTo>
                    <a:pt x="5418" y="35074"/>
                    <a:pt x="5418" y="35110"/>
                    <a:pt x="5406" y="35157"/>
                  </a:cubicBezTo>
                  <a:cubicBezTo>
                    <a:pt x="5394" y="35253"/>
                    <a:pt x="5358" y="35324"/>
                    <a:pt x="5346" y="35407"/>
                  </a:cubicBezTo>
                  <a:cubicBezTo>
                    <a:pt x="5334" y="35455"/>
                    <a:pt x="5334" y="35491"/>
                    <a:pt x="5322" y="35527"/>
                  </a:cubicBezTo>
                  <a:cubicBezTo>
                    <a:pt x="5299" y="35586"/>
                    <a:pt x="5299" y="35646"/>
                    <a:pt x="5287" y="35693"/>
                  </a:cubicBezTo>
                  <a:lnTo>
                    <a:pt x="5203" y="36146"/>
                  </a:lnTo>
                  <a:cubicBezTo>
                    <a:pt x="5203" y="36169"/>
                    <a:pt x="5179" y="36205"/>
                    <a:pt x="5179" y="36229"/>
                  </a:cubicBezTo>
                  <a:cubicBezTo>
                    <a:pt x="5168" y="36324"/>
                    <a:pt x="5156" y="36396"/>
                    <a:pt x="5156" y="36479"/>
                  </a:cubicBezTo>
                  <a:cubicBezTo>
                    <a:pt x="5144" y="36622"/>
                    <a:pt x="5108" y="36741"/>
                    <a:pt x="5096" y="36872"/>
                  </a:cubicBezTo>
                  <a:cubicBezTo>
                    <a:pt x="5060" y="37098"/>
                    <a:pt x="5048" y="37312"/>
                    <a:pt x="5025" y="37551"/>
                  </a:cubicBezTo>
                  <a:cubicBezTo>
                    <a:pt x="4989" y="37813"/>
                    <a:pt x="4977" y="38063"/>
                    <a:pt x="4941" y="38313"/>
                  </a:cubicBezTo>
                  <a:cubicBezTo>
                    <a:pt x="4929" y="38420"/>
                    <a:pt x="4929" y="38527"/>
                    <a:pt x="4918" y="38610"/>
                  </a:cubicBezTo>
                  <a:lnTo>
                    <a:pt x="4870" y="39015"/>
                  </a:lnTo>
                  <a:lnTo>
                    <a:pt x="4870" y="39003"/>
                  </a:lnTo>
                  <a:lnTo>
                    <a:pt x="4787" y="39670"/>
                  </a:lnTo>
                  <a:cubicBezTo>
                    <a:pt x="4763" y="39837"/>
                    <a:pt x="4739" y="39991"/>
                    <a:pt x="4727" y="40146"/>
                  </a:cubicBezTo>
                  <a:cubicBezTo>
                    <a:pt x="4703" y="40230"/>
                    <a:pt x="4691" y="40337"/>
                    <a:pt x="4679" y="40432"/>
                  </a:cubicBezTo>
                  <a:cubicBezTo>
                    <a:pt x="4679" y="40468"/>
                    <a:pt x="4667" y="40515"/>
                    <a:pt x="4667" y="40563"/>
                  </a:cubicBezTo>
                  <a:lnTo>
                    <a:pt x="4667" y="40289"/>
                  </a:lnTo>
                  <a:cubicBezTo>
                    <a:pt x="4644" y="39991"/>
                    <a:pt x="4632" y="39718"/>
                    <a:pt x="4608" y="39444"/>
                  </a:cubicBezTo>
                  <a:cubicBezTo>
                    <a:pt x="4584" y="39360"/>
                    <a:pt x="4584" y="39265"/>
                    <a:pt x="4572" y="39194"/>
                  </a:cubicBezTo>
                  <a:cubicBezTo>
                    <a:pt x="4525" y="38836"/>
                    <a:pt x="4501" y="38479"/>
                    <a:pt x="4453" y="38122"/>
                  </a:cubicBezTo>
                  <a:lnTo>
                    <a:pt x="4453" y="38063"/>
                  </a:lnTo>
                  <a:cubicBezTo>
                    <a:pt x="4441" y="37872"/>
                    <a:pt x="4406" y="37670"/>
                    <a:pt x="4382" y="37491"/>
                  </a:cubicBezTo>
                  <a:cubicBezTo>
                    <a:pt x="4370" y="37336"/>
                    <a:pt x="4334" y="37182"/>
                    <a:pt x="4322" y="37015"/>
                  </a:cubicBezTo>
                  <a:cubicBezTo>
                    <a:pt x="4263" y="36824"/>
                    <a:pt x="4251" y="36658"/>
                    <a:pt x="4239" y="36503"/>
                  </a:cubicBezTo>
                  <a:cubicBezTo>
                    <a:pt x="4215" y="36408"/>
                    <a:pt x="4215" y="36324"/>
                    <a:pt x="4215" y="36229"/>
                  </a:cubicBezTo>
                  <a:cubicBezTo>
                    <a:pt x="4215" y="36146"/>
                    <a:pt x="4203" y="36039"/>
                    <a:pt x="4203" y="35943"/>
                  </a:cubicBezTo>
                  <a:lnTo>
                    <a:pt x="4203" y="35765"/>
                  </a:lnTo>
                  <a:lnTo>
                    <a:pt x="4203" y="35634"/>
                  </a:lnTo>
                  <a:cubicBezTo>
                    <a:pt x="4203" y="35562"/>
                    <a:pt x="4203" y="35503"/>
                    <a:pt x="4215" y="35419"/>
                  </a:cubicBezTo>
                  <a:lnTo>
                    <a:pt x="4215" y="35384"/>
                  </a:lnTo>
                  <a:lnTo>
                    <a:pt x="4215" y="35336"/>
                  </a:lnTo>
                  <a:cubicBezTo>
                    <a:pt x="4215" y="35277"/>
                    <a:pt x="4239" y="35205"/>
                    <a:pt x="4239" y="35122"/>
                  </a:cubicBezTo>
                  <a:lnTo>
                    <a:pt x="4263" y="34812"/>
                  </a:lnTo>
                  <a:cubicBezTo>
                    <a:pt x="4275" y="34753"/>
                    <a:pt x="4275" y="34693"/>
                    <a:pt x="4298" y="34634"/>
                  </a:cubicBezTo>
                  <a:lnTo>
                    <a:pt x="4298" y="34598"/>
                  </a:lnTo>
                  <a:cubicBezTo>
                    <a:pt x="4310" y="34503"/>
                    <a:pt x="4322" y="34419"/>
                    <a:pt x="4334" y="34312"/>
                  </a:cubicBezTo>
                  <a:cubicBezTo>
                    <a:pt x="4358" y="34217"/>
                    <a:pt x="4370" y="34122"/>
                    <a:pt x="4382" y="34014"/>
                  </a:cubicBezTo>
                  <a:cubicBezTo>
                    <a:pt x="4417" y="33848"/>
                    <a:pt x="4441" y="33705"/>
                    <a:pt x="4477" y="33550"/>
                  </a:cubicBezTo>
                  <a:lnTo>
                    <a:pt x="4489" y="33467"/>
                  </a:lnTo>
                  <a:cubicBezTo>
                    <a:pt x="4513" y="33300"/>
                    <a:pt x="4560" y="33121"/>
                    <a:pt x="4608" y="32943"/>
                  </a:cubicBezTo>
                  <a:cubicBezTo>
                    <a:pt x="4656" y="32764"/>
                    <a:pt x="4691" y="32598"/>
                    <a:pt x="4739" y="32419"/>
                  </a:cubicBezTo>
                  <a:cubicBezTo>
                    <a:pt x="4798" y="32217"/>
                    <a:pt x="4846" y="32002"/>
                    <a:pt x="4906" y="31800"/>
                  </a:cubicBezTo>
                  <a:cubicBezTo>
                    <a:pt x="4977" y="31562"/>
                    <a:pt x="5037" y="31324"/>
                    <a:pt x="5108" y="31097"/>
                  </a:cubicBezTo>
                  <a:cubicBezTo>
                    <a:pt x="5144" y="30990"/>
                    <a:pt x="5168" y="30883"/>
                    <a:pt x="5215" y="30764"/>
                  </a:cubicBezTo>
                  <a:lnTo>
                    <a:pt x="5275" y="30585"/>
                  </a:lnTo>
                  <a:cubicBezTo>
                    <a:pt x="5322" y="30454"/>
                    <a:pt x="5370" y="30300"/>
                    <a:pt x="5394" y="30169"/>
                  </a:cubicBezTo>
                  <a:lnTo>
                    <a:pt x="5406" y="30109"/>
                  </a:lnTo>
                  <a:lnTo>
                    <a:pt x="5441" y="30026"/>
                  </a:lnTo>
                  <a:cubicBezTo>
                    <a:pt x="5489" y="29871"/>
                    <a:pt x="5525" y="29716"/>
                    <a:pt x="5572" y="29562"/>
                  </a:cubicBezTo>
                  <a:lnTo>
                    <a:pt x="5584" y="29490"/>
                  </a:lnTo>
                  <a:cubicBezTo>
                    <a:pt x="5608" y="29431"/>
                    <a:pt x="5620" y="29371"/>
                    <a:pt x="5644" y="29311"/>
                  </a:cubicBezTo>
                  <a:lnTo>
                    <a:pt x="5680" y="29228"/>
                  </a:lnTo>
                  <a:lnTo>
                    <a:pt x="5727" y="29097"/>
                  </a:lnTo>
                  <a:close/>
                  <a:moveTo>
                    <a:pt x="4513" y="42077"/>
                  </a:moveTo>
                  <a:cubicBezTo>
                    <a:pt x="4512" y="42083"/>
                    <a:pt x="4510" y="42099"/>
                    <a:pt x="4501" y="42099"/>
                  </a:cubicBezTo>
                  <a:cubicBezTo>
                    <a:pt x="4505" y="42092"/>
                    <a:pt x="4509" y="42084"/>
                    <a:pt x="4513" y="42077"/>
                  </a:cubicBezTo>
                  <a:close/>
                  <a:moveTo>
                    <a:pt x="123" y="1"/>
                  </a:moveTo>
                  <a:cubicBezTo>
                    <a:pt x="56" y="1"/>
                    <a:pt x="0" y="63"/>
                    <a:pt x="0" y="141"/>
                  </a:cubicBezTo>
                  <a:cubicBezTo>
                    <a:pt x="0" y="225"/>
                    <a:pt x="24" y="320"/>
                    <a:pt x="24" y="403"/>
                  </a:cubicBezTo>
                  <a:cubicBezTo>
                    <a:pt x="24" y="498"/>
                    <a:pt x="36" y="582"/>
                    <a:pt x="36" y="665"/>
                  </a:cubicBezTo>
                  <a:cubicBezTo>
                    <a:pt x="48" y="844"/>
                    <a:pt x="48" y="1022"/>
                    <a:pt x="72" y="1201"/>
                  </a:cubicBezTo>
                  <a:cubicBezTo>
                    <a:pt x="72" y="1284"/>
                    <a:pt x="84" y="1356"/>
                    <a:pt x="84" y="1451"/>
                  </a:cubicBezTo>
                  <a:cubicBezTo>
                    <a:pt x="95" y="1522"/>
                    <a:pt x="95" y="1618"/>
                    <a:pt x="107" y="1689"/>
                  </a:cubicBezTo>
                  <a:cubicBezTo>
                    <a:pt x="131" y="1749"/>
                    <a:pt x="131" y="1808"/>
                    <a:pt x="143" y="1868"/>
                  </a:cubicBezTo>
                  <a:cubicBezTo>
                    <a:pt x="143" y="1891"/>
                    <a:pt x="155" y="1927"/>
                    <a:pt x="155" y="1951"/>
                  </a:cubicBezTo>
                  <a:cubicBezTo>
                    <a:pt x="167" y="2058"/>
                    <a:pt x="203" y="2153"/>
                    <a:pt x="215" y="2249"/>
                  </a:cubicBezTo>
                  <a:cubicBezTo>
                    <a:pt x="226" y="2344"/>
                    <a:pt x="262" y="2427"/>
                    <a:pt x="286" y="2522"/>
                  </a:cubicBezTo>
                  <a:cubicBezTo>
                    <a:pt x="334" y="2701"/>
                    <a:pt x="393" y="2880"/>
                    <a:pt x="453" y="3046"/>
                  </a:cubicBezTo>
                  <a:cubicBezTo>
                    <a:pt x="548" y="3261"/>
                    <a:pt x="667" y="3487"/>
                    <a:pt x="810" y="3677"/>
                  </a:cubicBezTo>
                  <a:lnTo>
                    <a:pt x="988" y="3904"/>
                  </a:lnTo>
                  <a:cubicBezTo>
                    <a:pt x="1108" y="4058"/>
                    <a:pt x="1238" y="4189"/>
                    <a:pt x="1358" y="4332"/>
                  </a:cubicBezTo>
                  <a:cubicBezTo>
                    <a:pt x="1405" y="4392"/>
                    <a:pt x="1465" y="4439"/>
                    <a:pt x="1512" y="4499"/>
                  </a:cubicBezTo>
                  <a:lnTo>
                    <a:pt x="1703" y="4689"/>
                  </a:lnTo>
                  <a:cubicBezTo>
                    <a:pt x="1774" y="4773"/>
                    <a:pt x="1870" y="4844"/>
                    <a:pt x="1941" y="4916"/>
                  </a:cubicBezTo>
                  <a:cubicBezTo>
                    <a:pt x="2000" y="4975"/>
                    <a:pt x="2072" y="5023"/>
                    <a:pt x="2131" y="5082"/>
                  </a:cubicBezTo>
                  <a:cubicBezTo>
                    <a:pt x="2274" y="5189"/>
                    <a:pt x="2393" y="5285"/>
                    <a:pt x="2524" y="5392"/>
                  </a:cubicBezTo>
                  <a:cubicBezTo>
                    <a:pt x="2667" y="5511"/>
                    <a:pt x="2822" y="5630"/>
                    <a:pt x="2953" y="5749"/>
                  </a:cubicBezTo>
                  <a:cubicBezTo>
                    <a:pt x="3084" y="5868"/>
                    <a:pt x="3227" y="5999"/>
                    <a:pt x="3358" y="6118"/>
                  </a:cubicBezTo>
                  <a:cubicBezTo>
                    <a:pt x="3417" y="6178"/>
                    <a:pt x="3477" y="6225"/>
                    <a:pt x="3536" y="6285"/>
                  </a:cubicBezTo>
                  <a:lnTo>
                    <a:pt x="3715" y="6463"/>
                  </a:lnTo>
                  <a:cubicBezTo>
                    <a:pt x="3846" y="6594"/>
                    <a:pt x="3965" y="6737"/>
                    <a:pt x="4096" y="6868"/>
                  </a:cubicBezTo>
                  <a:cubicBezTo>
                    <a:pt x="4215" y="6987"/>
                    <a:pt x="4334" y="7106"/>
                    <a:pt x="4441" y="7237"/>
                  </a:cubicBezTo>
                  <a:cubicBezTo>
                    <a:pt x="4560" y="7368"/>
                    <a:pt x="4679" y="7523"/>
                    <a:pt x="4798" y="7654"/>
                  </a:cubicBezTo>
                  <a:cubicBezTo>
                    <a:pt x="4846" y="7702"/>
                    <a:pt x="4870" y="7749"/>
                    <a:pt x="4918" y="7809"/>
                  </a:cubicBezTo>
                  <a:cubicBezTo>
                    <a:pt x="4929" y="7845"/>
                    <a:pt x="4953" y="7880"/>
                    <a:pt x="4965" y="7904"/>
                  </a:cubicBezTo>
                  <a:cubicBezTo>
                    <a:pt x="4989" y="7999"/>
                    <a:pt x="5048" y="8071"/>
                    <a:pt x="5108" y="8142"/>
                  </a:cubicBezTo>
                  <a:cubicBezTo>
                    <a:pt x="5156" y="8190"/>
                    <a:pt x="5203" y="8226"/>
                    <a:pt x="5263" y="8249"/>
                  </a:cubicBezTo>
                  <a:lnTo>
                    <a:pt x="5263" y="8297"/>
                  </a:lnTo>
                  <a:lnTo>
                    <a:pt x="5346" y="8785"/>
                  </a:lnTo>
                  <a:cubicBezTo>
                    <a:pt x="5429" y="9095"/>
                    <a:pt x="5501" y="9392"/>
                    <a:pt x="5620" y="9690"/>
                  </a:cubicBezTo>
                  <a:cubicBezTo>
                    <a:pt x="5644" y="9785"/>
                    <a:pt x="5691" y="9857"/>
                    <a:pt x="5739" y="9952"/>
                  </a:cubicBezTo>
                  <a:cubicBezTo>
                    <a:pt x="5787" y="10023"/>
                    <a:pt x="5810" y="10095"/>
                    <a:pt x="5858" y="10190"/>
                  </a:cubicBezTo>
                  <a:cubicBezTo>
                    <a:pt x="5930" y="10333"/>
                    <a:pt x="6037" y="10464"/>
                    <a:pt x="6120" y="10619"/>
                  </a:cubicBezTo>
                  <a:cubicBezTo>
                    <a:pt x="6299" y="10881"/>
                    <a:pt x="6513" y="11143"/>
                    <a:pt x="6739" y="11381"/>
                  </a:cubicBezTo>
                  <a:cubicBezTo>
                    <a:pt x="6953" y="11619"/>
                    <a:pt x="7168" y="11857"/>
                    <a:pt x="7370" y="12095"/>
                  </a:cubicBezTo>
                  <a:cubicBezTo>
                    <a:pt x="7406" y="12119"/>
                    <a:pt x="7418" y="12155"/>
                    <a:pt x="7442" y="12178"/>
                  </a:cubicBezTo>
                  <a:cubicBezTo>
                    <a:pt x="7465" y="12214"/>
                    <a:pt x="7489" y="12238"/>
                    <a:pt x="7501" y="12274"/>
                  </a:cubicBezTo>
                  <a:cubicBezTo>
                    <a:pt x="7501" y="12286"/>
                    <a:pt x="7525" y="12298"/>
                    <a:pt x="7525" y="12298"/>
                  </a:cubicBezTo>
                  <a:cubicBezTo>
                    <a:pt x="7537" y="12357"/>
                    <a:pt x="7585" y="12405"/>
                    <a:pt x="7644" y="12405"/>
                  </a:cubicBezTo>
                  <a:cubicBezTo>
                    <a:pt x="7644" y="12417"/>
                    <a:pt x="7656" y="12428"/>
                    <a:pt x="7656" y="12452"/>
                  </a:cubicBezTo>
                  <a:cubicBezTo>
                    <a:pt x="7715" y="12631"/>
                    <a:pt x="7775" y="12809"/>
                    <a:pt x="7846" y="12988"/>
                  </a:cubicBezTo>
                  <a:cubicBezTo>
                    <a:pt x="7918" y="13167"/>
                    <a:pt x="8001" y="13345"/>
                    <a:pt x="8061" y="13536"/>
                  </a:cubicBezTo>
                  <a:cubicBezTo>
                    <a:pt x="8132" y="13714"/>
                    <a:pt x="8192" y="13905"/>
                    <a:pt x="8263" y="14083"/>
                  </a:cubicBezTo>
                  <a:cubicBezTo>
                    <a:pt x="8299" y="14179"/>
                    <a:pt x="8335" y="14262"/>
                    <a:pt x="8370" y="14357"/>
                  </a:cubicBezTo>
                  <a:cubicBezTo>
                    <a:pt x="8382" y="14393"/>
                    <a:pt x="8418" y="14453"/>
                    <a:pt x="8430" y="14500"/>
                  </a:cubicBezTo>
                  <a:cubicBezTo>
                    <a:pt x="8370" y="14429"/>
                    <a:pt x="8311" y="14357"/>
                    <a:pt x="8263" y="14298"/>
                  </a:cubicBezTo>
                  <a:cubicBezTo>
                    <a:pt x="8120" y="14095"/>
                    <a:pt x="7954" y="13917"/>
                    <a:pt x="7787" y="13738"/>
                  </a:cubicBezTo>
                  <a:cubicBezTo>
                    <a:pt x="7715" y="13655"/>
                    <a:pt x="7620" y="13583"/>
                    <a:pt x="7537" y="13488"/>
                  </a:cubicBezTo>
                  <a:cubicBezTo>
                    <a:pt x="7442" y="13405"/>
                    <a:pt x="7358" y="13321"/>
                    <a:pt x="7263" y="13250"/>
                  </a:cubicBezTo>
                  <a:cubicBezTo>
                    <a:pt x="7073" y="13083"/>
                    <a:pt x="6894" y="12929"/>
                    <a:pt x="6692" y="12774"/>
                  </a:cubicBezTo>
                  <a:cubicBezTo>
                    <a:pt x="6657" y="12762"/>
                    <a:pt x="6645" y="12751"/>
                    <a:pt x="6613" y="12719"/>
                  </a:cubicBezTo>
                  <a:lnTo>
                    <a:pt x="6613" y="12719"/>
                  </a:lnTo>
                  <a:cubicBezTo>
                    <a:pt x="6619" y="12721"/>
                    <a:pt x="6625" y="12724"/>
                    <a:pt x="6632" y="12726"/>
                  </a:cubicBezTo>
                  <a:cubicBezTo>
                    <a:pt x="6632" y="12714"/>
                    <a:pt x="6608" y="12714"/>
                    <a:pt x="6608" y="12714"/>
                  </a:cubicBezTo>
                  <a:lnTo>
                    <a:pt x="6608" y="12714"/>
                  </a:lnTo>
                  <a:cubicBezTo>
                    <a:pt x="6610" y="12716"/>
                    <a:pt x="6611" y="12717"/>
                    <a:pt x="6613" y="12719"/>
                  </a:cubicBezTo>
                  <a:lnTo>
                    <a:pt x="6613" y="12719"/>
                  </a:lnTo>
                  <a:cubicBezTo>
                    <a:pt x="6591" y="12709"/>
                    <a:pt x="6577" y="12700"/>
                    <a:pt x="6549" y="12690"/>
                  </a:cubicBezTo>
                  <a:lnTo>
                    <a:pt x="6537" y="12690"/>
                  </a:lnTo>
                  <a:cubicBezTo>
                    <a:pt x="6430" y="12607"/>
                    <a:pt x="6334" y="12536"/>
                    <a:pt x="6215" y="12464"/>
                  </a:cubicBezTo>
                  <a:cubicBezTo>
                    <a:pt x="6096" y="12393"/>
                    <a:pt x="5989" y="12309"/>
                    <a:pt x="5870" y="12238"/>
                  </a:cubicBezTo>
                  <a:cubicBezTo>
                    <a:pt x="5822" y="12214"/>
                    <a:pt x="5763" y="12178"/>
                    <a:pt x="5715" y="12155"/>
                  </a:cubicBezTo>
                  <a:cubicBezTo>
                    <a:pt x="5596" y="12095"/>
                    <a:pt x="5477" y="12036"/>
                    <a:pt x="5346" y="11988"/>
                  </a:cubicBezTo>
                  <a:cubicBezTo>
                    <a:pt x="5287" y="11976"/>
                    <a:pt x="5227" y="11940"/>
                    <a:pt x="5168" y="11928"/>
                  </a:cubicBezTo>
                  <a:cubicBezTo>
                    <a:pt x="5144" y="11917"/>
                    <a:pt x="5096" y="11917"/>
                    <a:pt x="5060" y="11893"/>
                  </a:cubicBezTo>
                  <a:cubicBezTo>
                    <a:pt x="5037" y="11893"/>
                    <a:pt x="5025" y="11881"/>
                    <a:pt x="4989" y="11881"/>
                  </a:cubicBezTo>
                  <a:cubicBezTo>
                    <a:pt x="4870" y="11857"/>
                    <a:pt x="4751" y="11833"/>
                    <a:pt x="4632" y="11821"/>
                  </a:cubicBezTo>
                  <a:lnTo>
                    <a:pt x="4572" y="11821"/>
                  </a:lnTo>
                  <a:cubicBezTo>
                    <a:pt x="4429" y="11809"/>
                    <a:pt x="4286" y="11797"/>
                    <a:pt x="4144" y="11797"/>
                  </a:cubicBezTo>
                  <a:cubicBezTo>
                    <a:pt x="4025" y="11797"/>
                    <a:pt x="3917" y="11774"/>
                    <a:pt x="3798" y="11774"/>
                  </a:cubicBezTo>
                  <a:cubicBezTo>
                    <a:pt x="3667" y="11774"/>
                    <a:pt x="3548" y="11774"/>
                    <a:pt x="3417" y="11797"/>
                  </a:cubicBezTo>
                  <a:cubicBezTo>
                    <a:pt x="3179" y="11809"/>
                    <a:pt x="2941" y="11857"/>
                    <a:pt x="2703" y="11893"/>
                  </a:cubicBezTo>
                  <a:cubicBezTo>
                    <a:pt x="2465" y="11940"/>
                    <a:pt x="2239" y="12012"/>
                    <a:pt x="2000" y="12071"/>
                  </a:cubicBezTo>
                  <a:cubicBezTo>
                    <a:pt x="1881" y="12107"/>
                    <a:pt x="1774" y="12131"/>
                    <a:pt x="1655" y="12167"/>
                  </a:cubicBezTo>
                  <a:cubicBezTo>
                    <a:pt x="1536" y="12190"/>
                    <a:pt x="1429" y="12238"/>
                    <a:pt x="1310" y="12274"/>
                  </a:cubicBezTo>
                  <a:cubicBezTo>
                    <a:pt x="1286" y="12286"/>
                    <a:pt x="1238" y="12286"/>
                    <a:pt x="1215" y="12298"/>
                  </a:cubicBezTo>
                  <a:cubicBezTo>
                    <a:pt x="1155" y="12309"/>
                    <a:pt x="1096" y="12333"/>
                    <a:pt x="1048" y="12369"/>
                  </a:cubicBezTo>
                  <a:cubicBezTo>
                    <a:pt x="1000" y="12428"/>
                    <a:pt x="1000" y="12488"/>
                    <a:pt x="1036" y="12548"/>
                  </a:cubicBezTo>
                  <a:cubicBezTo>
                    <a:pt x="1060" y="12607"/>
                    <a:pt x="1131" y="12655"/>
                    <a:pt x="1191" y="12690"/>
                  </a:cubicBezTo>
                  <a:cubicBezTo>
                    <a:pt x="1238" y="12702"/>
                    <a:pt x="1274" y="12726"/>
                    <a:pt x="1310" y="12750"/>
                  </a:cubicBezTo>
                  <a:lnTo>
                    <a:pt x="1489" y="12833"/>
                  </a:lnTo>
                  <a:lnTo>
                    <a:pt x="1512" y="12833"/>
                  </a:lnTo>
                  <a:lnTo>
                    <a:pt x="2131" y="13190"/>
                  </a:lnTo>
                  <a:cubicBezTo>
                    <a:pt x="2298" y="13286"/>
                    <a:pt x="2441" y="13369"/>
                    <a:pt x="2608" y="13441"/>
                  </a:cubicBezTo>
                  <a:cubicBezTo>
                    <a:pt x="2667" y="13476"/>
                    <a:pt x="2739" y="13500"/>
                    <a:pt x="2798" y="13536"/>
                  </a:cubicBezTo>
                  <a:cubicBezTo>
                    <a:pt x="2858" y="13560"/>
                    <a:pt x="2917" y="13583"/>
                    <a:pt x="2977" y="13607"/>
                  </a:cubicBezTo>
                  <a:cubicBezTo>
                    <a:pt x="3084" y="13655"/>
                    <a:pt x="3203" y="13702"/>
                    <a:pt x="3322" y="13738"/>
                  </a:cubicBezTo>
                  <a:cubicBezTo>
                    <a:pt x="3429" y="13786"/>
                    <a:pt x="3548" y="13822"/>
                    <a:pt x="3667" y="13857"/>
                  </a:cubicBezTo>
                  <a:cubicBezTo>
                    <a:pt x="3798" y="13905"/>
                    <a:pt x="3917" y="13941"/>
                    <a:pt x="4048" y="13964"/>
                  </a:cubicBezTo>
                  <a:cubicBezTo>
                    <a:pt x="4167" y="14000"/>
                    <a:pt x="4286" y="14024"/>
                    <a:pt x="4429" y="14060"/>
                  </a:cubicBezTo>
                  <a:cubicBezTo>
                    <a:pt x="4548" y="14083"/>
                    <a:pt x="4644" y="14095"/>
                    <a:pt x="4763" y="14131"/>
                  </a:cubicBezTo>
                  <a:cubicBezTo>
                    <a:pt x="5001" y="14179"/>
                    <a:pt x="5227" y="14238"/>
                    <a:pt x="5453" y="14298"/>
                  </a:cubicBezTo>
                  <a:cubicBezTo>
                    <a:pt x="5584" y="14322"/>
                    <a:pt x="5715" y="14369"/>
                    <a:pt x="5858" y="14417"/>
                  </a:cubicBezTo>
                  <a:cubicBezTo>
                    <a:pt x="6096" y="14488"/>
                    <a:pt x="6311" y="14548"/>
                    <a:pt x="6549" y="14607"/>
                  </a:cubicBezTo>
                  <a:cubicBezTo>
                    <a:pt x="6787" y="14667"/>
                    <a:pt x="7013" y="14714"/>
                    <a:pt x="7251" y="14774"/>
                  </a:cubicBezTo>
                  <a:cubicBezTo>
                    <a:pt x="7346" y="14798"/>
                    <a:pt x="7418" y="14810"/>
                    <a:pt x="7489" y="14845"/>
                  </a:cubicBezTo>
                  <a:cubicBezTo>
                    <a:pt x="7573" y="14869"/>
                    <a:pt x="7656" y="14893"/>
                    <a:pt x="7751" y="14917"/>
                  </a:cubicBezTo>
                  <a:cubicBezTo>
                    <a:pt x="7835" y="14953"/>
                    <a:pt x="7906" y="14964"/>
                    <a:pt x="8001" y="14988"/>
                  </a:cubicBezTo>
                  <a:cubicBezTo>
                    <a:pt x="8085" y="15024"/>
                    <a:pt x="8168" y="15048"/>
                    <a:pt x="8239" y="15084"/>
                  </a:cubicBezTo>
                  <a:cubicBezTo>
                    <a:pt x="8311" y="15107"/>
                    <a:pt x="8406" y="15155"/>
                    <a:pt x="8477" y="15191"/>
                  </a:cubicBezTo>
                  <a:cubicBezTo>
                    <a:pt x="8525" y="15215"/>
                    <a:pt x="8549" y="15226"/>
                    <a:pt x="8597" y="15262"/>
                  </a:cubicBezTo>
                  <a:cubicBezTo>
                    <a:pt x="8644" y="15310"/>
                    <a:pt x="8704" y="15334"/>
                    <a:pt x="8739" y="15381"/>
                  </a:cubicBezTo>
                  <a:lnTo>
                    <a:pt x="8787" y="15429"/>
                  </a:lnTo>
                  <a:cubicBezTo>
                    <a:pt x="8787" y="15441"/>
                    <a:pt x="8799" y="15453"/>
                    <a:pt x="8823" y="15453"/>
                  </a:cubicBezTo>
                  <a:cubicBezTo>
                    <a:pt x="8858" y="15607"/>
                    <a:pt x="8918" y="15738"/>
                    <a:pt x="8966" y="15881"/>
                  </a:cubicBezTo>
                  <a:cubicBezTo>
                    <a:pt x="9073" y="16179"/>
                    <a:pt x="9180" y="16500"/>
                    <a:pt x="9275" y="16798"/>
                  </a:cubicBezTo>
                  <a:cubicBezTo>
                    <a:pt x="9239" y="16893"/>
                    <a:pt x="9204" y="17012"/>
                    <a:pt x="9156" y="17120"/>
                  </a:cubicBezTo>
                  <a:cubicBezTo>
                    <a:pt x="9097" y="17298"/>
                    <a:pt x="9037" y="17477"/>
                    <a:pt x="9013" y="17667"/>
                  </a:cubicBezTo>
                  <a:cubicBezTo>
                    <a:pt x="8966" y="17846"/>
                    <a:pt x="8942" y="18024"/>
                    <a:pt x="8906" y="18203"/>
                  </a:cubicBezTo>
                  <a:cubicBezTo>
                    <a:pt x="8882" y="18382"/>
                    <a:pt x="8847" y="18584"/>
                    <a:pt x="8823" y="18763"/>
                  </a:cubicBezTo>
                  <a:cubicBezTo>
                    <a:pt x="8823" y="18774"/>
                    <a:pt x="8823" y="18786"/>
                    <a:pt x="8799" y="18798"/>
                  </a:cubicBezTo>
                  <a:lnTo>
                    <a:pt x="8644" y="18644"/>
                  </a:lnTo>
                  <a:cubicBezTo>
                    <a:pt x="8525" y="18501"/>
                    <a:pt x="8406" y="18358"/>
                    <a:pt x="8287" y="18227"/>
                  </a:cubicBezTo>
                  <a:cubicBezTo>
                    <a:pt x="8168" y="18084"/>
                    <a:pt x="8025" y="17953"/>
                    <a:pt x="7906" y="17822"/>
                  </a:cubicBezTo>
                  <a:cubicBezTo>
                    <a:pt x="7846" y="17751"/>
                    <a:pt x="7787" y="17691"/>
                    <a:pt x="7727" y="17608"/>
                  </a:cubicBezTo>
                  <a:cubicBezTo>
                    <a:pt x="7668" y="17536"/>
                    <a:pt x="7608" y="17477"/>
                    <a:pt x="7549" y="17405"/>
                  </a:cubicBezTo>
                  <a:cubicBezTo>
                    <a:pt x="7489" y="17346"/>
                    <a:pt x="7418" y="17274"/>
                    <a:pt x="7346" y="17215"/>
                  </a:cubicBezTo>
                  <a:cubicBezTo>
                    <a:pt x="7275" y="17155"/>
                    <a:pt x="7192" y="17108"/>
                    <a:pt x="7120" y="17048"/>
                  </a:cubicBezTo>
                  <a:cubicBezTo>
                    <a:pt x="6977" y="16929"/>
                    <a:pt x="6823" y="16810"/>
                    <a:pt x="6680" y="16703"/>
                  </a:cubicBezTo>
                  <a:cubicBezTo>
                    <a:pt x="6525" y="16584"/>
                    <a:pt x="6382" y="16500"/>
                    <a:pt x="6215" y="16405"/>
                  </a:cubicBezTo>
                  <a:cubicBezTo>
                    <a:pt x="6049" y="16322"/>
                    <a:pt x="5882" y="16227"/>
                    <a:pt x="5703" y="16155"/>
                  </a:cubicBezTo>
                  <a:cubicBezTo>
                    <a:pt x="5549" y="16084"/>
                    <a:pt x="5370" y="16024"/>
                    <a:pt x="5203" y="15965"/>
                  </a:cubicBezTo>
                  <a:cubicBezTo>
                    <a:pt x="5037" y="15905"/>
                    <a:pt x="4870" y="15846"/>
                    <a:pt x="4691" y="15798"/>
                  </a:cubicBezTo>
                  <a:cubicBezTo>
                    <a:pt x="4608" y="15762"/>
                    <a:pt x="4513" y="15750"/>
                    <a:pt x="4429" y="15738"/>
                  </a:cubicBezTo>
                  <a:cubicBezTo>
                    <a:pt x="4334" y="15726"/>
                    <a:pt x="4263" y="15703"/>
                    <a:pt x="4179" y="15691"/>
                  </a:cubicBezTo>
                  <a:cubicBezTo>
                    <a:pt x="4096" y="15691"/>
                    <a:pt x="4013" y="15691"/>
                    <a:pt x="3941" y="15703"/>
                  </a:cubicBezTo>
                  <a:cubicBezTo>
                    <a:pt x="3905" y="15703"/>
                    <a:pt x="3858" y="15726"/>
                    <a:pt x="3834" y="15726"/>
                  </a:cubicBezTo>
                  <a:cubicBezTo>
                    <a:pt x="3775" y="15738"/>
                    <a:pt x="3715" y="15762"/>
                    <a:pt x="3667" y="15822"/>
                  </a:cubicBezTo>
                  <a:cubicBezTo>
                    <a:pt x="3620" y="15869"/>
                    <a:pt x="3608" y="15941"/>
                    <a:pt x="3620" y="16000"/>
                  </a:cubicBezTo>
                  <a:cubicBezTo>
                    <a:pt x="3655" y="16060"/>
                    <a:pt x="3703" y="16107"/>
                    <a:pt x="3763" y="16119"/>
                  </a:cubicBezTo>
                  <a:lnTo>
                    <a:pt x="3810" y="16119"/>
                  </a:lnTo>
                  <a:cubicBezTo>
                    <a:pt x="3834" y="16143"/>
                    <a:pt x="3846" y="16143"/>
                    <a:pt x="3858" y="16143"/>
                  </a:cubicBezTo>
                  <a:lnTo>
                    <a:pt x="3870" y="16143"/>
                  </a:lnTo>
                  <a:cubicBezTo>
                    <a:pt x="3894" y="16143"/>
                    <a:pt x="3905" y="16143"/>
                    <a:pt x="3929" y="16119"/>
                  </a:cubicBezTo>
                  <a:lnTo>
                    <a:pt x="3953" y="16119"/>
                  </a:lnTo>
                  <a:cubicBezTo>
                    <a:pt x="3977" y="16119"/>
                    <a:pt x="3989" y="16107"/>
                    <a:pt x="4025" y="16107"/>
                  </a:cubicBezTo>
                  <a:lnTo>
                    <a:pt x="4060" y="16107"/>
                  </a:lnTo>
                  <a:cubicBezTo>
                    <a:pt x="4072" y="16119"/>
                    <a:pt x="4072" y="16143"/>
                    <a:pt x="4084" y="16155"/>
                  </a:cubicBezTo>
                  <a:cubicBezTo>
                    <a:pt x="4132" y="16238"/>
                    <a:pt x="4191" y="16322"/>
                    <a:pt x="4275" y="16381"/>
                  </a:cubicBezTo>
                  <a:cubicBezTo>
                    <a:pt x="4358" y="16441"/>
                    <a:pt x="4406" y="16477"/>
                    <a:pt x="4489" y="16536"/>
                  </a:cubicBezTo>
                  <a:cubicBezTo>
                    <a:pt x="4572" y="16619"/>
                    <a:pt x="4667" y="16679"/>
                    <a:pt x="4751" y="16739"/>
                  </a:cubicBezTo>
                  <a:cubicBezTo>
                    <a:pt x="4822" y="16798"/>
                    <a:pt x="4906" y="16834"/>
                    <a:pt x="4977" y="16893"/>
                  </a:cubicBezTo>
                  <a:cubicBezTo>
                    <a:pt x="5001" y="16929"/>
                    <a:pt x="5048" y="16953"/>
                    <a:pt x="5084" y="16977"/>
                  </a:cubicBezTo>
                  <a:cubicBezTo>
                    <a:pt x="5144" y="17012"/>
                    <a:pt x="5191" y="17060"/>
                    <a:pt x="5251" y="17096"/>
                  </a:cubicBezTo>
                  <a:cubicBezTo>
                    <a:pt x="5299" y="17131"/>
                    <a:pt x="5358" y="17191"/>
                    <a:pt x="5429" y="17239"/>
                  </a:cubicBezTo>
                  <a:cubicBezTo>
                    <a:pt x="5525" y="17322"/>
                    <a:pt x="5644" y="17429"/>
                    <a:pt x="5751" y="17524"/>
                  </a:cubicBezTo>
                  <a:cubicBezTo>
                    <a:pt x="5858" y="17608"/>
                    <a:pt x="5977" y="17703"/>
                    <a:pt x="6084" y="17786"/>
                  </a:cubicBezTo>
                  <a:cubicBezTo>
                    <a:pt x="6144" y="17834"/>
                    <a:pt x="6180" y="17882"/>
                    <a:pt x="6239" y="17929"/>
                  </a:cubicBezTo>
                  <a:cubicBezTo>
                    <a:pt x="6299" y="17965"/>
                    <a:pt x="6346" y="18012"/>
                    <a:pt x="6406" y="18072"/>
                  </a:cubicBezTo>
                  <a:lnTo>
                    <a:pt x="6501" y="18167"/>
                  </a:lnTo>
                  <a:cubicBezTo>
                    <a:pt x="6525" y="18191"/>
                    <a:pt x="6561" y="18239"/>
                    <a:pt x="6584" y="18263"/>
                  </a:cubicBezTo>
                  <a:cubicBezTo>
                    <a:pt x="6656" y="18370"/>
                    <a:pt x="6739" y="18465"/>
                    <a:pt x="6811" y="18560"/>
                  </a:cubicBezTo>
                  <a:cubicBezTo>
                    <a:pt x="6882" y="18667"/>
                    <a:pt x="6953" y="18774"/>
                    <a:pt x="7037" y="18894"/>
                  </a:cubicBezTo>
                  <a:cubicBezTo>
                    <a:pt x="7120" y="19013"/>
                    <a:pt x="7192" y="19144"/>
                    <a:pt x="7287" y="19263"/>
                  </a:cubicBezTo>
                  <a:cubicBezTo>
                    <a:pt x="7370" y="19394"/>
                    <a:pt x="7477" y="19513"/>
                    <a:pt x="7573" y="19656"/>
                  </a:cubicBezTo>
                  <a:lnTo>
                    <a:pt x="7835" y="20013"/>
                  </a:lnTo>
                  <a:cubicBezTo>
                    <a:pt x="7930" y="20132"/>
                    <a:pt x="8001" y="20251"/>
                    <a:pt x="8073" y="20370"/>
                  </a:cubicBezTo>
                  <a:cubicBezTo>
                    <a:pt x="8120" y="20453"/>
                    <a:pt x="8180" y="20549"/>
                    <a:pt x="8227" y="20632"/>
                  </a:cubicBezTo>
                  <a:cubicBezTo>
                    <a:pt x="8263" y="20727"/>
                    <a:pt x="8323" y="20810"/>
                    <a:pt x="8370" y="20918"/>
                  </a:cubicBezTo>
                  <a:cubicBezTo>
                    <a:pt x="8430" y="21025"/>
                    <a:pt x="8477" y="21120"/>
                    <a:pt x="8537" y="21227"/>
                  </a:cubicBezTo>
                  <a:lnTo>
                    <a:pt x="8537" y="21465"/>
                  </a:lnTo>
                  <a:cubicBezTo>
                    <a:pt x="8537" y="21834"/>
                    <a:pt x="8549" y="22215"/>
                    <a:pt x="8585" y="22584"/>
                  </a:cubicBezTo>
                  <a:cubicBezTo>
                    <a:pt x="8608" y="22954"/>
                    <a:pt x="8656" y="23323"/>
                    <a:pt x="8728" y="23680"/>
                  </a:cubicBezTo>
                  <a:cubicBezTo>
                    <a:pt x="8799" y="24037"/>
                    <a:pt x="8906" y="24382"/>
                    <a:pt x="9001" y="24728"/>
                  </a:cubicBezTo>
                  <a:cubicBezTo>
                    <a:pt x="9001" y="24748"/>
                    <a:pt x="9010" y="24769"/>
                    <a:pt x="9013" y="24790"/>
                  </a:cubicBezTo>
                  <a:lnTo>
                    <a:pt x="9013" y="24790"/>
                  </a:lnTo>
                  <a:cubicBezTo>
                    <a:pt x="9012" y="24786"/>
                    <a:pt x="9009" y="24783"/>
                    <a:pt x="9001" y="24775"/>
                  </a:cubicBezTo>
                  <a:lnTo>
                    <a:pt x="9001" y="24775"/>
                  </a:lnTo>
                  <a:cubicBezTo>
                    <a:pt x="9001" y="24787"/>
                    <a:pt x="9001" y="24799"/>
                    <a:pt x="9013" y="24799"/>
                  </a:cubicBezTo>
                  <a:lnTo>
                    <a:pt x="9013" y="24811"/>
                  </a:lnTo>
                  <a:cubicBezTo>
                    <a:pt x="9013" y="24835"/>
                    <a:pt x="9025" y="24859"/>
                    <a:pt x="9025" y="24870"/>
                  </a:cubicBezTo>
                  <a:lnTo>
                    <a:pt x="9025" y="24859"/>
                  </a:lnTo>
                  <a:cubicBezTo>
                    <a:pt x="9120" y="25192"/>
                    <a:pt x="9216" y="25513"/>
                    <a:pt x="9335" y="25823"/>
                  </a:cubicBezTo>
                  <a:cubicBezTo>
                    <a:pt x="9478" y="26168"/>
                    <a:pt x="9620" y="26514"/>
                    <a:pt x="9751" y="26859"/>
                  </a:cubicBezTo>
                  <a:cubicBezTo>
                    <a:pt x="9811" y="27014"/>
                    <a:pt x="9894" y="27168"/>
                    <a:pt x="9966" y="27335"/>
                  </a:cubicBezTo>
                  <a:cubicBezTo>
                    <a:pt x="9990" y="27418"/>
                    <a:pt x="10037" y="27514"/>
                    <a:pt x="10073" y="27597"/>
                  </a:cubicBezTo>
                  <a:cubicBezTo>
                    <a:pt x="10097" y="27692"/>
                    <a:pt x="10132" y="27764"/>
                    <a:pt x="10144" y="27847"/>
                  </a:cubicBezTo>
                  <a:lnTo>
                    <a:pt x="10323" y="28609"/>
                  </a:lnTo>
                  <a:cubicBezTo>
                    <a:pt x="10347" y="28728"/>
                    <a:pt x="10371" y="28847"/>
                    <a:pt x="10394" y="28966"/>
                  </a:cubicBezTo>
                  <a:lnTo>
                    <a:pt x="10442" y="29145"/>
                  </a:lnTo>
                  <a:cubicBezTo>
                    <a:pt x="10454" y="29181"/>
                    <a:pt x="10454" y="29216"/>
                    <a:pt x="10466" y="29252"/>
                  </a:cubicBezTo>
                  <a:cubicBezTo>
                    <a:pt x="10454" y="29359"/>
                    <a:pt x="10442" y="29454"/>
                    <a:pt x="10442" y="29562"/>
                  </a:cubicBezTo>
                  <a:cubicBezTo>
                    <a:pt x="10406" y="29800"/>
                    <a:pt x="10382" y="30050"/>
                    <a:pt x="10371" y="30288"/>
                  </a:cubicBezTo>
                  <a:cubicBezTo>
                    <a:pt x="10275" y="30931"/>
                    <a:pt x="10156" y="31562"/>
                    <a:pt x="10013" y="32181"/>
                  </a:cubicBezTo>
                  <a:cubicBezTo>
                    <a:pt x="9966" y="32359"/>
                    <a:pt x="9906" y="32538"/>
                    <a:pt x="9847" y="32717"/>
                  </a:cubicBezTo>
                  <a:cubicBezTo>
                    <a:pt x="9728" y="33086"/>
                    <a:pt x="9632" y="33479"/>
                    <a:pt x="9537" y="33860"/>
                  </a:cubicBezTo>
                  <a:cubicBezTo>
                    <a:pt x="9478" y="34074"/>
                    <a:pt x="9430" y="34264"/>
                    <a:pt x="9370" y="34479"/>
                  </a:cubicBezTo>
                  <a:cubicBezTo>
                    <a:pt x="9311" y="34669"/>
                    <a:pt x="9251" y="34860"/>
                    <a:pt x="9192" y="35074"/>
                  </a:cubicBezTo>
                  <a:cubicBezTo>
                    <a:pt x="9132" y="35277"/>
                    <a:pt x="9061" y="35491"/>
                    <a:pt x="9001" y="35681"/>
                  </a:cubicBezTo>
                  <a:cubicBezTo>
                    <a:pt x="8942" y="35848"/>
                    <a:pt x="8882" y="36027"/>
                    <a:pt x="8823" y="36181"/>
                  </a:cubicBezTo>
                  <a:cubicBezTo>
                    <a:pt x="8823" y="36205"/>
                    <a:pt x="8799" y="36217"/>
                    <a:pt x="8799" y="36229"/>
                  </a:cubicBezTo>
                  <a:cubicBezTo>
                    <a:pt x="8704" y="36467"/>
                    <a:pt x="8597" y="36717"/>
                    <a:pt x="8501" y="36979"/>
                  </a:cubicBezTo>
                  <a:cubicBezTo>
                    <a:pt x="8501" y="36955"/>
                    <a:pt x="8489" y="36943"/>
                    <a:pt x="8477" y="36931"/>
                  </a:cubicBezTo>
                  <a:lnTo>
                    <a:pt x="8477" y="36777"/>
                  </a:lnTo>
                  <a:cubicBezTo>
                    <a:pt x="8477" y="36646"/>
                    <a:pt x="8466" y="36515"/>
                    <a:pt x="8466" y="36384"/>
                  </a:cubicBezTo>
                  <a:cubicBezTo>
                    <a:pt x="8477" y="36265"/>
                    <a:pt x="8501" y="36146"/>
                    <a:pt x="8525" y="36003"/>
                  </a:cubicBezTo>
                  <a:cubicBezTo>
                    <a:pt x="8549" y="35824"/>
                    <a:pt x="8597" y="35646"/>
                    <a:pt x="8620" y="35491"/>
                  </a:cubicBezTo>
                  <a:cubicBezTo>
                    <a:pt x="8668" y="35288"/>
                    <a:pt x="8716" y="35110"/>
                    <a:pt x="8763" y="34919"/>
                  </a:cubicBezTo>
                  <a:cubicBezTo>
                    <a:pt x="8835" y="34538"/>
                    <a:pt x="8870" y="34145"/>
                    <a:pt x="8918" y="33764"/>
                  </a:cubicBezTo>
                  <a:cubicBezTo>
                    <a:pt x="8954" y="33550"/>
                    <a:pt x="8966" y="33360"/>
                    <a:pt x="9001" y="33145"/>
                  </a:cubicBezTo>
                  <a:cubicBezTo>
                    <a:pt x="9025" y="32967"/>
                    <a:pt x="9037" y="32788"/>
                    <a:pt x="9073" y="32633"/>
                  </a:cubicBezTo>
                  <a:cubicBezTo>
                    <a:pt x="9097" y="32419"/>
                    <a:pt x="9120" y="32229"/>
                    <a:pt x="9132" y="32014"/>
                  </a:cubicBezTo>
                  <a:cubicBezTo>
                    <a:pt x="9144" y="31824"/>
                    <a:pt x="9144" y="31621"/>
                    <a:pt x="9156" y="31419"/>
                  </a:cubicBezTo>
                  <a:cubicBezTo>
                    <a:pt x="9156" y="31038"/>
                    <a:pt x="9156" y="30645"/>
                    <a:pt x="9144" y="30264"/>
                  </a:cubicBezTo>
                  <a:cubicBezTo>
                    <a:pt x="9144" y="30050"/>
                    <a:pt x="9132" y="29859"/>
                    <a:pt x="9120" y="29657"/>
                  </a:cubicBezTo>
                  <a:cubicBezTo>
                    <a:pt x="9097" y="29454"/>
                    <a:pt x="9085" y="29252"/>
                    <a:pt x="9073" y="29061"/>
                  </a:cubicBezTo>
                  <a:cubicBezTo>
                    <a:pt x="9061" y="28883"/>
                    <a:pt x="9037" y="28680"/>
                    <a:pt x="9025" y="28502"/>
                  </a:cubicBezTo>
                  <a:cubicBezTo>
                    <a:pt x="9013" y="28311"/>
                    <a:pt x="9001" y="28133"/>
                    <a:pt x="8978" y="27942"/>
                  </a:cubicBezTo>
                  <a:cubicBezTo>
                    <a:pt x="8966" y="27764"/>
                    <a:pt x="8942" y="27573"/>
                    <a:pt x="8906" y="27395"/>
                  </a:cubicBezTo>
                  <a:cubicBezTo>
                    <a:pt x="8882" y="27192"/>
                    <a:pt x="8847" y="26990"/>
                    <a:pt x="8823" y="26799"/>
                  </a:cubicBezTo>
                  <a:cubicBezTo>
                    <a:pt x="8787" y="26621"/>
                    <a:pt x="8739" y="26442"/>
                    <a:pt x="8704" y="26240"/>
                  </a:cubicBezTo>
                  <a:cubicBezTo>
                    <a:pt x="8656" y="26049"/>
                    <a:pt x="8620" y="25859"/>
                    <a:pt x="8585" y="25680"/>
                  </a:cubicBezTo>
                  <a:cubicBezTo>
                    <a:pt x="8489" y="25287"/>
                    <a:pt x="8370" y="24918"/>
                    <a:pt x="8251" y="24537"/>
                  </a:cubicBezTo>
                  <a:cubicBezTo>
                    <a:pt x="8204" y="24359"/>
                    <a:pt x="8144" y="24180"/>
                    <a:pt x="8085" y="24013"/>
                  </a:cubicBezTo>
                  <a:cubicBezTo>
                    <a:pt x="8025" y="23835"/>
                    <a:pt x="7954" y="23656"/>
                    <a:pt x="7894" y="23477"/>
                  </a:cubicBezTo>
                  <a:cubicBezTo>
                    <a:pt x="7763" y="23120"/>
                    <a:pt x="7644" y="22751"/>
                    <a:pt x="7537" y="22394"/>
                  </a:cubicBezTo>
                  <a:cubicBezTo>
                    <a:pt x="7477" y="22215"/>
                    <a:pt x="7430" y="22037"/>
                    <a:pt x="7370" y="21858"/>
                  </a:cubicBezTo>
                  <a:cubicBezTo>
                    <a:pt x="7311" y="21703"/>
                    <a:pt x="7275" y="21537"/>
                    <a:pt x="7180" y="21406"/>
                  </a:cubicBezTo>
                  <a:cubicBezTo>
                    <a:pt x="7156" y="21358"/>
                    <a:pt x="7108" y="21334"/>
                    <a:pt x="7049" y="21334"/>
                  </a:cubicBezTo>
                  <a:cubicBezTo>
                    <a:pt x="6989" y="21334"/>
                    <a:pt x="6942" y="21382"/>
                    <a:pt x="6930" y="21418"/>
                  </a:cubicBezTo>
                  <a:cubicBezTo>
                    <a:pt x="6918" y="21465"/>
                    <a:pt x="6930" y="21501"/>
                    <a:pt x="6930" y="21537"/>
                  </a:cubicBezTo>
                  <a:cubicBezTo>
                    <a:pt x="6930" y="21572"/>
                    <a:pt x="6942" y="21584"/>
                    <a:pt x="6942" y="21620"/>
                  </a:cubicBezTo>
                  <a:cubicBezTo>
                    <a:pt x="6953" y="21692"/>
                    <a:pt x="6953" y="21763"/>
                    <a:pt x="6977" y="21834"/>
                  </a:cubicBezTo>
                  <a:cubicBezTo>
                    <a:pt x="6977" y="21942"/>
                    <a:pt x="6989" y="22037"/>
                    <a:pt x="6989" y="22132"/>
                  </a:cubicBezTo>
                  <a:lnTo>
                    <a:pt x="6989" y="22358"/>
                  </a:lnTo>
                  <a:lnTo>
                    <a:pt x="6989" y="22608"/>
                  </a:lnTo>
                  <a:lnTo>
                    <a:pt x="6989" y="22668"/>
                  </a:lnTo>
                  <a:lnTo>
                    <a:pt x="6989" y="22846"/>
                  </a:lnTo>
                  <a:cubicBezTo>
                    <a:pt x="6989" y="22942"/>
                    <a:pt x="6989" y="23025"/>
                    <a:pt x="6977" y="23132"/>
                  </a:cubicBezTo>
                  <a:cubicBezTo>
                    <a:pt x="6977" y="23168"/>
                    <a:pt x="6977" y="23180"/>
                    <a:pt x="6953" y="23204"/>
                  </a:cubicBezTo>
                  <a:cubicBezTo>
                    <a:pt x="6953" y="23263"/>
                    <a:pt x="6942" y="23323"/>
                    <a:pt x="6942" y="23382"/>
                  </a:cubicBezTo>
                  <a:cubicBezTo>
                    <a:pt x="6930" y="23477"/>
                    <a:pt x="6930" y="23549"/>
                    <a:pt x="6918" y="23644"/>
                  </a:cubicBezTo>
                  <a:cubicBezTo>
                    <a:pt x="6882" y="23799"/>
                    <a:pt x="6870" y="23966"/>
                    <a:pt x="6834" y="24132"/>
                  </a:cubicBezTo>
                  <a:cubicBezTo>
                    <a:pt x="6811" y="24311"/>
                    <a:pt x="6775" y="24478"/>
                    <a:pt x="6763" y="24656"/>
                  </a:cubicBezTo>
                  <a:cubicBezTo>
                    <a:pt x="6739" y="24847"/>
                    <a:pt x="6715" y="25037"/>
                    <a:pt x="6692" y="25228"/>
                  </a:cubicBezTo>
                  <a:cubicBezTo>
                    <a:pt x="6656" y="25442"/>
                    <a:pt x="6644" y="25668"/>
                    <a:pt x="6620" y="25871"/>
                  </a:cubicBezTo>
                  <a:cubicBezTo>
                    <a:pt x="6584" y="26085"/>
                    <a:pt x="6572" y="26287"/>
                    <a:pt x="6561" y="26502"/>
                  </a:cubicBezTo>
                  <a:cubicBezTo>
                    <a:pt x="6561" y="26573"/>
                    <a:pt x="6537" y="26645"/>
                    <a:pt x="6537" y="26716"/>
                  </a:cubicBezTo>
                  <a:cubicBezTo>
                    <a:pt x="6537" y="26823"/>
                    <a:pt x="6525" y="26930"/>
                    <a:pt x="6525" y="27014"/>
                  </a:cubicBezTo>
                  <a:cubicBezTo>
                    <a:pt x="6525" y="27216"/>
                    <a:pt x="6513" y="27407"/>
                    <a:pt x="6513" y="27609"/>
                  </a:cubicBezTo>
                  <a:lnTo>
                    <a:pt x="6513" y="27930"/>
                  </a:lnTo>
                  <a:cubicBezTo>
                    <a:pt x="6513" y="28049"/>
                    <a:pt x="6525" y="28145"/>
                    <a:pt x="6525" y="28264"/>
                  </a:cubicBezTo>
                  <a:cubicBezTo>
                    <a:pt x="6525" y="28347"/>
                    <a:pt x="6537" y="28419"/>
                    <a:pt x="6537" y="28502"/>
                  </a:cubicBezTo>
                  <a:cubicBezTo>
                    <a:pt x="6537" y="28597"/>
                    <a:pt x="6561" y="28704"/>
                    <a:pt x="6561" y="28788"/>
                  </a:cubicBezTo>
                  <a:lnTo>
                    <a:pt x="6596" y="29145"/>
                  </a:lnTo>
                  <a:lnTo>
                    <a:pt x="6644" y="29419"/>
                  </a:lnTo>
                  <a:cubicBezTo>
                    <a:pt x="6680" y="29609"/>
                    <a:pt x="6703" y="29800"/>
                    <a:pt x="6751" y="29990"/>
                  </a:cubicBezTo>
                  <a:cubicBezTo>
                    <a:pt x="6799" y="30193"/>
                    <a:pt x="6823" y="30383"/>
                    <a:pt x="6870" y="30574"/>
                  </a:cubicBezTo>
                  <a:cubicBezTo>
                    <a:pt x="6918" y="30752"/>
                    <a:pt x="6942" y="30931"/>
                    <a:pt x="6989" y="31097"/>
                  </a:cubicBezTo>
                  <a:cubicBezTo>
                    <a:pt x="7049" y="31300"/>
                    <a:pt x="7096" y="31514"/>
                    <a:pt x="7156" y="31705"/>
                  </a:cubicBezTo>
                  <a:cubicBezTo>
                    <a:pt x="7192" y="31895"/>
                    <a:pt x="7251" y="32074"/>
                    <a:pt x="7311" y="32276"/>
                  </a:cubicBezTo>
                  <a:cubicBezTo>
                    <a:pt x="7418" y="32645"/>
                    <a:pt x="7513" y="33014"/>
                    <a:pt x="7596" y="33383"/>
                  </a:cubicBezTo>
                  <a:cubicBezTo>
                    <a:pt x="7692" y="33764"/>
                    <a:pt x="7763" y="34122"/>
                    <a:pt x="7846" y="34491"/>
                  </a:cubicBezTo>
                  <a:cubicBezTo>
                    <a:pt x="7930" y="34860"/>
                    <a:pt x="8013" y="35217"/>
                    <a:pt x="8073" y="35586"/>
                  </a:cubicBezTo>
                  <a:cubicBezTo>
                    <a:pt x="8085" y="35693"/>
                    <a:pt x="8108" y="35812"/>
                    <a:pt x="8120" y="35919"/>
                  </a:cubicBezTo>
                  <a:cubicBezTo>
                    <a:pt x="8132" y="36027"/>
                    <a:pt x="8132" y="36122"/>
                    <a:pt x="8132" y="36229"/>
                  </a:cubicBezTo>
                  <a:lnTo>
                    <a:pt x="8132" y="36396"/>
                  </a:lnTo>
                  <a:cubicBezTo>
                    <a:pt x="8120" y="36503"/>
                    <a:pt x="8108" y="36622"/>
                    <a:pt x="8085" y="36717"/>
                  </a:cubicBezTo>
                  <a:cubicBezTo>
                    <a:pt x="8061" y="36896"/>
                    <a:pt x="8013" y="37074"/>
                    <a:pt x="7966" y="37277"/>
                  </a:cubicBezTo>
                  <a:cubicBezTo>
                    <a:pt x="7906" y="37479"/>
                    <a:pt x="7870" y="37670"/>
                    <a:pt x="7811" y="37884"/>
                  </a:cubicBezTo>
                  <a:cubicBezTo>
                    <a:pt x="7775" y="37967"/>
                    <a:pt x="7727" y="38063"/>
                    <a:pt x="7704" y="38146"/>
                  </a:cubicBezTo>
                  <a:cubicBezTo>
                    <a:pt x="7692" y="38182"/>
                    <a:pt x="7692" y="38205"/>
                    <a:pt x="7668" y="38241"/>
                  </a:cubicBezTo>
                  <a:cubicBezTo>
                    <a:pt x="7656" y="38301"/>
                    <a:pt x="7632" y="38348"/>
                    <a:pt x="7608" y="38408"/>
                  </a:cubicBezTo>
                  <a:cubicBezTo>
                    <a:pt x="7585" y="38479"/>
                    <a:pt x="7549" y="38551"/>
                    <a:pt x="7525" y="38646"/>
                  </a:cubicBezTo>
                  <a:cubicBezTo>
                    <a:pt x="7489" y="38729"/>
                    <a:pt x="7454" y="38836"/>
                    <a:pt x="7418" y="38920"/>
                  </a:cubicBezTo>
                  <a:cubicBezTo>
                    <a:pt x="7370" y="39039"/>
                    <a:pt x="7334" y="39182"/>
                    <a:pt x="7299" y="39313"/>
                  </a:cubicBezTo>
                  <a:cubicBezTo>
                    <a:pt x="7251" y="39372"/>
                    <a:pt x="7215" y="39432"/>
                    <a:pt x="7168" y="39479"/>
                  </a:cubicBezTo>
                  <a:lnTo>
                    <a:pt x="6894" y="39837"/>
                  </a:lnTo>
                  <a:cubicBezTo>
                    <a:pt x="6834" y="39872"/>
                    <a:pt x="6763" y="39920"/>
                    <a:pt x="6703" y="39968"/>
                  </a:cubicBezTo>
                  <a:cubicBezTo>
                    <a:pt x="6620" y="40027"/>
                    <a:pt x="6537" y="40099"/>
                    <a:pt x="6465" y="40170"/>
                  </a:cubicBezTo>
                  <a:cubicBezTo>
                    <a:pt x="6394" y="40253"/>
                    <a:pt x="6322" y="40337"/>
                    <a:pt x="6239" y="40432"/>
                  </a:cubicBezTo>
                  <a:cubicBezTo>
                    <a:pt x="6168" y="40515"/>
                    <a:pt x="6108" y="40622"/>
                    <a:pt x="6049" y="40706"/>
                  </a:cubicBezTo>
                  <a:lnTo>
                    <a:pt x="5870" y="40980"/>
                  </a:lnTo>
                  <a:cubicBezTo>
                    <a:pt x="5810" y="41051"/>
                    <a:pt x="5763" y="41146"/>
                    <a:pt x="5703" y="41218"/>
                  </a:cubicBezTo>
                  <a:cubicBezTo>
                    <a:pt x="5370" y="41563"/>
                    <a:pt x="5025" y="41896"/>
                    <a:pt x="4667" y="42230"/>
                  </a:cubicBezTo>
                  <a:cubicBezTo>
                    <a:pt x="4560" y="42313"/>
                    <a:pt x="4453" y="42408"/>
                    <a:pt x="4370" y="42492"/>
                  </a:cubicBezTo>
                  <a:cubicBezTo>
                    <a:pt x="4394" y="42408"/>
                    <a:pt x="4429" y="42313"/>
                    <a:pt x="4441" y="42230"/>
                  </a:cubicBezTo>
                  <a:cubicBezTo>
                    <a:pt x="4453" y="42182"/>
                    <a:pt x="4489" y="42158"/>
                    <a:pt x="4501" y="42111"/>
                  </a:cubicBezTo>
                  <a:cubicBezTo>
                    <a:pt x="4501" y="42099"/>
                    <a:pt x="4512" y="42099"/>
                    <a:pt x="4513" y="42077"/>
                  </a:cubicBezTo>
                  <a:lnTo>
                    <a:pt x="4513" y="42077"/>
                  </a:lnTo>
                  <a:cubicBezTo>
                    <a:pt x="4553" y="42001"/>
                    <a:pt x="4576" y="41926"/>
                    <a:pt x="4620" y="41861"/>
                  </a:cubicBezTo>
                  <a:lnTo>
                    <a:pt x="4715" y="41682"/>
                  </a:lnTo>
                  <a:cubicBezTo>
                    <a:pt x="4751" y="41587"/>
                    <a:pt x="4787" y="41503"/>
                    <a:pt x="4810" y="41420"/>
                  </a:cubicBezTo>
                  <a:cubicBezTo>
                    <a:pt x="4846" y="41337"/>
                    <a:pt x="4894" y="41242"/>
                    <a:pt x="4918" y="41146"/>
                  </a:cubicBezTo>
                  <a:cubicBezTo>
                    <a:pt x="4953" y="41039"/>
                    <a:pt x="4989" y="40944"/>
                    <a:pt x="5025" y="40861"/>
                  </a:cubicBezTo>
                  <a:cubicBezTo>
                    <a:pt x="5048" y="40789"/>
                    <a:pt x="5084" y="40694"/>
                    <a:pt x="5096" y="40611"/>
                  </a:cubicBezTo>
                  <a:cubicBezTo>
                    <a:pt x="5156" y="40432"/>
                    <a:pt x="5203" y="40253"/>
                    <a:pt x="5263" y="40075"/>
                  </a:cubicBezTo>
                  <a:cubicBezTo>
                    <a:pt x="5287" y="39991"/>
                    <a:pt x="5310" y="39908"/>
                    <a:pt x="5322" y="39837"/>
                  </a:cubicBezTo>
                  <a:cubicBezTo>
                    <a:pt x="5346" y="39741"/>
                    <a:pt x="5370" y="39658"/>
                    <a:pt x="5394" y="39563"/>
                  </a:cubicBezTo>
                  <a:lnTo>
                    <a:pt x="5394" y="39575"/>
                  </a:lnTo>
                  <a:cubicBezTo>
                    <a:pt x="5429" y="39432"/>
                    <a:pt x="5465" y="39301"/>
                    <a:pt x="5501" y="39146"/>
                  </a:cubicBezTo>
                  <a:cubicBezTo>
                    <a:pt x="5501" y="39134"/>
                    <a:pt x="5513" y="39122"/>
                    <a:pt x="5513" y="39087"/>
                  </a:cubicBezTo>
                  <a:cubicBezTo>
                    <a:pt x="5608" y="38765"/>
                    <a:pt x="5680" y="38432"/>
                    <a:pt x="5763" y="38110"/>
                  </a:cubicBezTo>
                  <a:cubicBezTo>
                    <a:pt x="5787" y="38027"/>
                    <a:pt x="5799" y="37955"/>
                    <a:pt x="5822" y="37884"/>
                  </a:cubicBezTo>
                  <a:cubicBezTo>
                    <a:pt x="5846" y="37789"/>
                    <a:pt x="5870" y="37705"/>
                    <a:pt x="5882" y="37610"/>
                  </a:cubicBezTo>
                  <a:cubicBezTo>
                    <a:pt x="5906" y="37539"/>
                    <a:pt x="5918" y="37467"/>
                    <a:pt x="5930" y="37408"/>
                  </a:cubicBezTo>
                  <a:cubicBezTo>
                    <a:pt x="5941" y="37312"/>
                    <a:pt x="5965" y="37217"/>
                    <a:pt x="5977" y="37122"/>
                  </a:cubicBezTo>
                  <a:cubicBezTo>
                    <a:pt x="5989" y="37051"/>
                    <a:pt x="5989" y="36979"/>
                    <a:pt x="6001" y="36896"/>
                  </a:cubicBezTo>
                  <a:lnTo>
                    <a:pt x="6049" y="36634"/>
                  </a:lnTo>
                  <a:cubicBezTo>
                    <a:pt x="6061" y="36562"/>
                    <a:pt x="6061" y="36467"/>
                    <a:pt x="6084" y="36396"/>
                  </a:cubicBezTo>
                  <a:cubicBezTo>
                    <a:pt x="6096" y="36324"/>
                    <a:pt x="6096" y="36241"/>
                    <a:pt x="6108" y="36169"/>
                  </a:cubicBezTo>
                  <a:cubicBezTo>
                    <a:pt x="6120" y="36003"/>
                    <a:pt x="6156" y="35860"/>
                    <a:pt x="6168" y="35693"/>
                  </a:cubicBezTo>
                  <a:lnTo>
                    <a:pt x="6168" y="35681"/>
                  </a:lnTo>
                  <a:cubicBezTo>
                    <a:pt x="6203" y="35324"/>
                    <a:pt x="6239" y="34955"/>
                    <a:pt x="6263" y="34598"/>
                  </a:cubicBezTo>
                  <a:cubicBezTo>
                    <a:pt x="6263" y="34491"/>
                    <a:pt x="6275" y="34395"/>
                    <a:pt x="6275" y="34300"/>
                  </a:cubicBezTo>
                  <a:lnTo>
                    <a:pt x="6275" y="33967"/>
                  </a:lnTo>
                  <a:cubicBezTo>
                    <a:pt x="6275" y="33800"/>
                    <a:pt x="6275" y="33622"/>
                    <a:pt x="6263" y="33467"/>
                  </a:cubicBezTo>
                  <a:lnTo>
                    <a:pt x="6263" y="33431"/>
                  </a:lnTo>
                  <a:lnTo>
                    <a:pt x="6263" y="33348"/>
                  </a:lnTo>
                  <a:lnTo>
                    <a:pt x="6263" y="33145"/>
                  </a:lnTo>
                  <a:lnTo>
                    <a:pt x="6263" y="33026"/>
                  </a:lnTo>
                  <a:lnTo>
                    <a:pt x="6263" y="33002"/>
                  </a:lnTo>
                  <a:lnTo>
                    <a:pt x="6263" y="32991"/>
                  </a:lnTo>
                  <a:lnTo>
                    <a:pt x="6263" y="32490"/>
                  </a:lnTo>
                  <a:cubicBezTo>
                    <a:pt x="6263" y="32240"/>
                    <a:pt x="6239" y="31978"/>
                    <a:pt x="6239" y="31717"/>
                  </a:cubicBezTo>
                  <a:cubicBezTo>
                    <a:pt x="6239" y="31597"/>
                    <a:pt x="6227" y="31478"/>
                    <a:pt x="6215" y="31359"/>
                  </a:cubicBezTo>
                  <a:cubicBezTo>
                    <a:pt x="6215" y="31300"/>
                    <a:pt x="6215" y="31240"/>
                    <a:pt x="6203" y="31181"/>
                  </a:cubicBezTo>
                  <a:cubicBezTo>
                    <a:pt x="6203" y="31145"/>
                    <a:pt x="6180" y="31086"/>
                    <a:pt x="6180" y="31038"/>
                  </a:cubicBezTo>
                  <a:cubicBezTo>
                    <a:pt x="6168" y="30931"/>
                    <a:pt x="6156" y="30847"/>
                    <a:pt x="6144" y="30740"/>
                  </a:cubicBezTo>
                  <a:cubicBezTo>
                    <a:pt x="6120" y="30633"/>
                    <a:pt x="6108" y="30550"/>
                    <a:pt x="6084" y="30443"/>
                  </a:cubicBezTo>
                  <a:lnTo>
                    <a:pt x="5989" y="29954"/>
                  </a:lnTo>
                  <a:cubicBezTo>
                    <a:pt x="5930" y="29597"/>
                    <a:pt x="5858" y="29240"/>
                    <a:pt x="5799" y="28883"/>
                  </a:cubicBezTo>
                  <a:cubicBezTo>
                    <a:pt x="5799" y="28847"/>
                    <a:pt x="5787" y="28823"/>
                    <a:pt x="5787" y="28788"/>
                  </a:cubicBezTo>
                  <a:cubicBezTo>
                    <a:pt x="5763" y="28776"/>
                    <a:pt x="5763" y="28764"/>
                    <a:pt x="5751" y="28740"/>
                  </a:cubicBezTo>
                  <a:cubicBezTo>
                    <a:pt x="5727" y="28722"/>
                    <a:pt x="5697" y="28713"/>
                    <a:pt x="5671" y="28713"/>
                  </a:cubicBezTo>
                  <a:cubicBezTo>
                    <a:pt x="5644" y="28713"/>
                    <a:pt x="5620" y="28722"/>
                    <a:pt x="5608" y="28740"/>
                  </a:cubicBezTo>
                  <a:cubicBezTo>
                    <a:pt x="5572" y="28788"/>
                    <a:pt x="5549" y="28823"/>
                    <a:pt x="5525" y="28883"/>
                  </a:cubicBezTo>
                  <a:cubicBezTo>
                    <a:pt x="5513" y="28919"/>
                    <a:pt x="5489" y="28978"/>
                    <a:pt x="5465" y="29026"/>
                  </a:cubicBezTo>
                  <a:cubicBezTo>
                    <a:pt x="5453" y="29073"/>
                    <a:pt x="5441" y="29097"/>
                    <a:pt x="5429" y="29145"/>
                  </a:cubicBezTo>
                  <a:cubicBezTo>
                    <a:pt x="5394" y="29216"/>
                    <a:pt x="5370" y="29311"/>
                    <a:pt x="5346" y="29383"/>
                  </a:cubicBezTo>
                  <a:lnTo>
                    <a:pt x="5168" y="29966"/>
                  </a:lnTo>
                  <a:lnTo>
                    <a:pt x="4858" y="30990"/>
                  </a:lnTo>
                  <a:cubicBezTo>
                    <a:pt x="4810" y="31157"/>
                    <a:pt x="4751" y="31324"/>
                    <a:pt x="4715" y="31478"/>
                  </a:cubicBezTo>
                  <a:cubicBezTo>
                    <a:pt x="4667" y="31657"/>
                    <a:pt x="4608" y="31836"/>
                    <a:pt x="4560" y="32002"/>
                  </a:cubicBezTo>
                  <a:cubicBezTo>
                    <a:pt x="4453" y="32371"/>
                    <a:pt x="4370" y="32764"/>
                    <a:pt x="4275" y="33133"/>
                  </a:cubicBezTo>
                  <a:cubicBezTo>
                    <a:pt x="4239" y="33312"/>
                    <a:pt x="4203" y="33502"/>
                    <a:pt x="4156" y="33681"/>
                  </a:cubicBezTo>
                  <a:cubicBezTo>
                    <a:pt x="4132" y="33860"/>
                    <a:pt x="4084" y="34062"/>
                    <a:pt x="4060" y="34241"/>
                  </a:cubicBezTo>
                  <a:cubicBezTo>
                    <a:pt x="4025" y="34419"/>
                    <a:pt x="4001" y="34574"/>
                    <a:pt x="3977" y="34753"/>
                  </a:cubicBezTo>
                  <a:cubicBezTo>
                    <a:pt x="3965" y="34860"/>
                    <a:pt x="3953" y="34955"/>
                    <a:pt x="3953" y="35050"/>
                  </a:cubicBezTo>
                  <a:cubicBezTo>
                    <a:pt x="3941" y="35134"/>
                    <a:pt x="3941" y="35205"/>
                    <a:pt x="3941" y="35277"/>
                  </a:cubicBezTo>
                  <a:cubicBezTo>
                    <a:pt x="3941" y="35372"/>
                    <a:pt x="3917" y="35455"/>
                    <a:pt x="3917" y="35550"/>
                  </a:cubicBezTo>
                  <a:lnTo>
                    <a:pt x="3917" y="35884"/>
                  </a:lnTo>
                  <a:cubicBezTo>
                    <a:pt x="3917" y="35979"/>
                    <a:pt x="3917" y="36050"/>
                    <a:pt x="3941" y="36146"/>
                  </a:cubicBezTo>
                  <a:cubicBezTo>
                    <a:pt x="3941" y="36229"/>
                    <a:pt x="3941" y="36300"/>
                    <a:pt x="3953" y="36396"/>
                  </a:cubicBezTo>
                  <a:cubicBezTo>
                    <a:pt x="3977" y="36765"/>
                    <a:pt x="4013" y="37134"/>
                    <a:pt x="4060" y="37515"/>
                  </a:cubicBezTo>
                  <a:lnTo>
                    <a:pt x="4144" y="38586"/>
                  </a:lnTo>
                  <a:cubicBezTo>
                    <a:pt x="4179" y="38956"/>
                    <a:pt x="4191" y="39325"/>
                    <a:pt x="4203" y="39694"/>
                  </a:cubicBezTo>
                  <a:lnTo>
                    <a:pt x="4203" y="39956"/>
                  </a:lnTo>
                  <a:cubicBezTo>
                    <a:pt x="4203" y="40206"/>
                    <a:pt x="4203" y="40456"/>
                    <a:pt x="4191" y="40706"/>
                  </a:cubicBezTo>
                  <a:cubicBezTo>
                    <a:pt x="4191" y="40825"/>
                    <a:pt x="4191" y="40968"/>
                    <a:pt x="4179" y="41087"/>
                  </a:cubicBezTo>
                  <a:cubicBezTo>
                    <a:pt x="4179" y="41218"/>
                    <a:pt x="4156" y="41337"/>
                    <a:pt x="4144" y="41468"/>
                  </a:cubicBezTo>
                  <a:cubicBezTo>
                    <a:pt x="4132" y="41575"/>
                    <a:pt x="4120" y="41658"/>
                    <a:pt x="4096" y="41754"/>
                  </a:cubicBezTo>
                  <a:cubicBezTo>
                    <a:pt x="4084" y="41801"/>
                    <a:pt x="4084" y="41861"/>
                    <a:pt x="4072" y="41896"/>
                  </a:cubicBezTo>
                  <a:cubicBezTo>
                    <a:pt x="4060" y="41956"/>
                    <a:pt x="4036" y="42004"/>
                    <a:pt x="4025" y="42063"/>
                  </a:cubicBezTo>
                  <a:cubicBezTo>
                    <a:pt x="4013" y="42135"/>
                    <a:pt x="3977" y="42218"/>
                    <a:pt x="3965" y="42289"/>
                  </a:cubicBezTo>
                  <a:lnTo>
                    <a:pt x="3882" y="42551"/>
                  </a:lnTo>
                  <a:cubicBezTo>
                    <a:pt x="3846" y="42658"/>
                    <a:pt x="3822" y="42777"/>
                    <a:pt x="3786" y="42885"/>
                  </a:cubicBezTo>
                  <a:cubicBezTo>
                    <a:pt x="3775" y="42908"/>
                    <a:pt x="3763" y="42956"/>
                    <a:pt x="3727" y="42992"/>
                  </a:cubicBezTo>
                  <a:cubicBezTo>
                    <a:pt x="3667" y="43016"/>
                    <a:pt x="3608" y="43051"/>
                    <a:pt x="3548" y="43087"/>
                  </a:cubicBezTo>
                  <a:cubicBezTo>
                    <a:pt x="3405" y="43182"/>
                    <a:pt x="3263" y="43301"/>
                    <a:pt x="3143" y="43420"/>
                  </a:cubicBezTo>
                  <a:cubicBezTo>
                    <a:pt x="3024" y="43539"/>
                    <a:pt x="2929" y="43659"/>
                    <a:pt x="2822" y="43778"/>
                  </a:cubicBezTo>
                  <a:cubicBezTo>
                    <a:pt x="2786" y="43801"/>
                    <a:pt x="2762" y="43837"/>
                    <a:pt x="2715" y="43861"/>
                  </a:cubicBezTo>
                  <a:cubicBezTo>
                    <a:pt x="2703" y="43885"/>
                    <a:pt x="2691" y="43885"/>
                    <a:pt x="2691" y="43897"/>
                  </a:cubicBezTo>
                  <a:cubicBezTo>
                    <a:pt x="2465" y="44063"/>
                    <a:pt x="2227" y="44218"/>
                    <a:pt x="1977" y="44373"/>
                  </a:cubicBezTo>
                  <a:cubicBezTo>
                    <a:pt x="1822" y="44456"/>
                    <a:pt x="1679" y="44551"/>
                    <a:pt x="1524" y="44659"/>
                  </a:cubicBezTo>
                  <a:cubicBezTo>
                    <a:pt x="1381" y="44742"/>
                    <a:pt x="1238" y="44849"/>
                    <a:pt x="1096" y="44932"/>
                  </a:cubicBezTo>
                  <a:cubicBezTo>
                    <a:pt x="881" y="45075"/>
                    <a:pt x="667" y="45206"/>
                    <a:pt x="488" y="45385"/>
                  </a:cubicBezTo>
                  <a:cubicBezTo>
                    <a:pt x="334" y="45516"/>
                    <a:pt x="262" y="45706"/>
                    <a:pt x="310" y="45921"/>
                  </a:cubicBezTo>
                  <a:cubicBezTo>
                    <a:pt x="346" y="46111"/>
                    <a:pt x="488" y="46266"/>
                    <a:pt x="667" y="46325"/>
                  </a:cubicBezTo>
                  <a:cubicBezTo>
                    <a:pt x="727" y="46337"/>
                    <a:pt x="798" y="46349"/>
                    <a:pt x="869" y="46349"/>
                  </a:cubicBezTo>
                  <a:cubicBezTo>
                    <a:pt x="965" y="46349"/>
                    <a:pt x="1036" y="46349"/>
                    <a:pt x="1119" y="46325"/>
                  </a:cubicBezTo>
                  <a:cubicBezTo>
                    <a:pt x="1155" y="46325"/>
                    <a:pt x="1179" y="46302"/>
                    <a:pt x="1215" y="46290"/>
                  </a:cubicBezTo>
                  <a:cubicBezTo>
                    <a:pt x="1334" y="46242"/>
                    <a:pt x="1453" y="46171"/>
                    <a:pt x="1536" y="46087"/>
                  </a:cubicBezTo>
                  <a:cubicBezTo>
                    <a:pt x="1596" y="46087"/>
                    <a:pt x="1655" y="46087"/>
                    <a:pt x="1715" y="46064"/>
                  </a:cubicBezTo>
                  <a:cubicBezTo>
                    <a:pt x="1774" y="46052"/>
                    <a:pt x="1822" y="46040"/>
                    <a:pt x="1881" y="46004"/>
                  </a:cubicBezTo>
                  <a:cubicBezTo>
                    <a:pt x="1893" y="45992"/>
                    <a:pt x="1929" y="45980"/>
                    <a:pt x="1941" y="45980"/>
                  </a:cubicBezTo>
                  <a:lnTo>
                    <a:pt x="2167" y="45849"/>
                  </a:lnTo>
                  <a:cubicBezTo>
                    <a:pt x="2215" y="45814"/>
                    <a:pt x="2251" y="45790"/>
                    <a:pt x="2286" y="45754"/>
                  </a:cubicBezTo>
                  <a:cubicBezTo>
                    <a:pt x="2393" y="45683"/>
                    <a:pt x="2489" y="45611"/>
                    <a:pt x="2584" y="45528"/>
                  </a:cubicBezTo>
                  <a:cubicBezTo>
                    <a:pt x="2762" y="45385"/>
                    <a:pt x="2929" y="45254"/>
                    <a:pt x="3084" y="45087"/>
                  </a:cubicBezTo>
                  <a:lnTo>
                    <a:pt x="3203" y="44968"/>
                  </a:lnTo>
                  <a:lnTo>
                    <a:pt x="3298" y="44873"/>
                  </a:lnTo>
                  <a:cubicBezTo>
                    <a:pt x="3306" y="44866"/>
                    <a:pt x="3314" y="44857"/>
                    <a:pt x="3323" y="44848"/>
                  </a:cubicBezTo>
                  <a:lnTo>
                    <a:pt x="3323" y="44848"/>
                  </a:lnTo>
                  <a:cubicBezTo>
                    <a:pt x="3323" y="44848"/>
                    <a:pt x="3322" y="44849"/>
                    <a:pt x="3322" y="44849"/>
                  </a:cubicBezTo>
                  <a:cubicBezTo>
                    <a:pt x="3477" y="44694"/>
                    <a:pt x="3608" y="44551"/>
                    <a:pt x="3739" y="44385"/>
                  </a:cubicBezTo>
                  <a:cubicBezTo>
                    <a:pt x="3822" y="44301"/>
                    <a:pt x="3882" y="44218"/>
                    <a:pt x="3941" y="44135"/>
                  </a:cubicBezTo>
                  <a:cubicBezTo>
                    <a:pt x="4001" y="44039"/>
                    <a:pt x="4060" y="43944"/>
                    <a:pt x="4096" y="43837"/>
                  </a:cubicBezTo>
                  <a:cubicBezTo>
                    <a:pt x="4156" y="43682"/>
                    <a:pt x="4203" y="43539"/>
                    <a:pt x="4251" y="43385"/>
                  </a:cubicBezTo>
                  <a:cubicBezTo>
                    <a:pt x="4417" y="43242"/>
                    <a:pt x="4560" y="43087"/>
                    <a:pt x="4727" y="42944"/>
                  </a:cubicBezTo>
                  <a:cubicBezTo>
                    <a:pt x="5025" y="42658"/>
                    <a:pt x="5287" y="42361"/>
                    <a:pt x="5560" y="42063"/>
                  </a:cubicBezTo>
                  <a:cubicBezTo>
                    <a:pt x="5858" y="41754"/>
                    <a:pt x="6144" y="41444"/>
                    <a:pt x="6442" y="41122"/>
                  </a:cubicBezTo>
                  <a:cubicBezTo>
                    <a:pt x="6584" y="40968"/>
                    <a:pt x="6715" y="40801"/>
                    <a:pt x="6858" y="40634"/>
                  </a:cubicBezTo>
                  <a:cubicBezTo>
                    <a:pt x="6918" y="40563"/>
                    <a:pt x="6953" y="40491"/>
                    <a:pt x="7013" y="40408"/>
                  </a:cubicBezTo>
                  <a:cubicBezTo>
                    <a:pt x="7073" y="40325"/>
                    <a:pt x="7132" y="40253"/>
                    <a:pt x="7215" y="40158"/>
                  </a:cubicBezTo>
                  <a:cubicBezTo>
                    <a:pt x="7311" y="40027"/>
                    <a:pt x="7418" y="39872"/>
                    <a:pt x="7513" y="39741"/>
                  </a:cubicBezTo>
                  <a:cubicBezTo>
                    <a:pt x="7596" y="39610"/>
                    <a:pt x="7704" y="39491"/>
                    <a:pt x="7811" y="39360"/>
                  </a:cubicBezTo>
                  <a:cubicBezTo>
                    <a:pt x="7870" y="39265"/>
                    <a:pt x="7942" y="39194"/>
                    <a:pt x="8001" y="39098"/>
                  </a:cubicBezTo>
                  <a:cubicBezTo>
                    <a:pt x="8013" y="39075"/>
                    <a:pt x="8025" y="39039"/>
                    <a:pt x="8061" y="39027"/>
                  </a:cubicBezTo>
                  <a:cubicBezTo>
                    <a:pt x="8120" y="39003"/>
                    <a:pt x="8192" y="38967"/>
                    <a:pt x="8251" y="38944"/>
                  </a:cubicBezTo>
                  <a:cubicBezTo>
                    <a:pt x="8311" y="38908"/>
                    <a:pt x="8382" y="38884"/>
                    <a:pt x="8442" y="38848"/>
                  </a:cubicBezTo>
                  <a:cubicBezTo>
                    <a:pt x="8501" y="38825"/>
                    <a:pt x="8561" y="38777"/>
                    <a:pt x="8620" y="38741"/>
                  </a:cubicBezTo>
                  <a:cubicBezTo>
                    <a:pt x="8739" y="38670"/>
                    <a:pt x="8858" y="38586"/>
                    <a:pt x="8966" y="38491"/>
                  </a:cubicBezTo>
                  <a:cubicBezTo>
                    <a:pt x="9013" y="38444"/>
                    <a:pt x="9073" y="38408"/>
                    <a:pt x="9109" y="38360"/>
                  </a:cubicBezTo>
                  <a:lnTo>
                    <a:pt x="9216" y="38253"/>
                  </a:lnTo>
                  <a:cubicBezTo>
                    <a:pt x="9251" y="38241"/>
                    <a:pt x="9287" y="38205"/>
                    <a:pt x="9323" y="38194"/>
                  </a:cubicBezTo>
                  <a:cubicBezTo>
                    <a:pt x="9442" y="38134"/>
                    <a:pt x="9561" y="38074"/>
                    <a:pt x="9680" y="38003"/>
                  </a:cubicBezTo>
                  <a:cubicBezTo>
                    <a:pt x="9763" y="37955"/>
                    <a:pt x="9847" y="37908"/>
                    <a:pt x="9930" y="37872"/>
                  </a:cubicBezTo>
                  <a:cubicBezTo>
                    <a:pt x="9986" y="37839"/>
                    <a:pt x="10031" y="37816"/>
                    <a:pt x="10086" y="37783"/>
                  </a:cubicBezTo>
                  <a:lnTo>
                    <a:pt x="10086" y="37783"/>
                  </a:lnTo>
                  <a:cubicBezTo>
                    <a:pt x="10085" y="37785"/>
                    <a:pt x="10085" y="37787"/>
                    <a:pt x="10085" y="37789"/>
                  </a:cubicBezTo>
                  <a:cubicBezTo>
                    <a:pt x="10228" y="37705"/>
                    <a:pt x="10359" y="37610"/>
                    <a:pt x="10513" y="37539"/>
                  </a:cubicBezTo>
                  <a:cubicBezTo>
                    <a:pt x="10561" y="37515"/>
                    <a:pt x="10585" y="37491"/>
                    <a:pt x="10633" y="37467"/>
                  </a:cubicBezTo>
                  <a:cubicBezTo>
                    <a:pt x="10716" y="37408"/>
                    <a:pt x="10799" y="37360"/>
                    <a:pt x="10883" y="37301"/>
                  </a:cubicBezTo>
                  <a:cubicBezTo>
                    <a:pt x="10990" y="37241"/>
                    <a:pt x="11097" y="37170"/>
                    <a:pt x="11180" y="37110"/>
                  </a:cubicBezTo>
                  <a:cubicBezTo>
                    <a:pt x="11287" y="37039"/>
                    <a:pt x="11406" y="36955"/>
                    <a:pt x="11514" y="36884"/>
                  </a:cubicBezTo>
                  <a:lnTo>
                    <a:pt x="11954" y="36574"/>
                  </a:lnTo>
                  <a:cubicBezTo>
                    <a:pt x="12061" y="36503"/>
                    <a:pt x="12168" y="36420"/>
                    <a:pt x="12252" y="36336"/>
                  </a:cubicBezTo>
                  <a:cubicBezTo>
                    <a:pt x="12347" y="36265"/>
                    <a:pt x="12442" y="36181"/>
                    <a:pt x="12538" y="36110"/>
                  </a:cubicBezTo>
                  <a:cubicBezTo>
                    <a:pt x="12668" y="35991"/>
                    <a:pt x="12823" y="35872"/>
                    <a:pt x="12954" y="35741"/>
                  </a:cubicBezTo>
                  <a:cubicBezTo>
                    <a:pt x="13038" y="35669"/>
                    <a:pt x="13121" y="35574"/>
                    <a:pt x="13204" y="35503"/>
                  </a:cubicBezTo>
                  <a:cubicBezTo>
                    <a:pt x="13288" y="35431"/>
                    <a:pt x="13359" y="35372"/>
                    <a:pt x="13430" y="35288"/>
                  </a:cubicBezTo>
                  <a:lnTo>
                    <a:pt x="13526" y="35205"/>
                  </a:lnTo>
                  <a:lnTo>
                    <a:pt x="13883" y="34848"/>
                  </a:lnTo>
                  <a:cubicBezTo>
                    <a:pt x="14073" y="34657"/>
                    <a:pt x="14252" y="34443"/>
                    <a:pt x="14443" y="34253"/>
                  </a:cubicBezTo>
                  <a:lnTo>
                    <a:pt x="14454" y="34241"/>
                  </a:lnTo>
                  <a:cubicBezTo>
                    <a:pt x="14716" y="33967"/>
                    <a:pt x="14966" y="33717"/>
                    <a:pt x="15216" y="33443"/>
                  </a:cubicBezTo>
                  <a:cubicBezTo>
                    <a:pt x="15312" y="33360"/>
                    <a:pt x="15395" y="33252"/>
                    <a:pt x="15478" y="33169"/>
                  </a:cubicBezTo>
                  <a:cubicBezTo>
                    <a:pt x="15538" y="33110"/>
                    <a:pt x="15597" y="33026"/>
                    <a:pt x="15645" y="32967"/>
                  </a:cubicBezTo>
                  <a:cubicBezTo>
                    <a:pt x="15681" y="32943"/>
                    <a:pt x="15693" y="32907"/>
                    <a:pt x="15716" y="32883"/>
                  </a:cubicBezTo>
                  <a:cubicBezTo>
                    <a:pt x="15776" y="32812"/>
                    <a:pt x="15836" y="32717"/>
                    <a:pt x="15919" y="32645"/>
                  </a:cubicBezTo>
                  <a:cubicBezTo>
                    <a:pt x="15943" y="32598"/>
                    <a:pt x="15990" y="32550"/>
                    <a:pt x="16014" y="32514"/>
                  </a:cubicBezTo>
                  <a:cubicBezTo>
                    <a:pt x="16121" y="32371"/>
                    <a:pt x="16217" y="32252"/>
                    <a:pt x="16312" y="32121"/>
                  </a:cubicBezTo>
                  <a:cubicBezTo>
                    <a:pt x="16502" y="31895"/>
                    <a:pt x="16657" y="31681"/>
                    <a:pt x="16836" y="31455"/>
                  </a:cubicBezTo>
                  <a:cubicBezTo>
                    <a:pt x="17026" y="31205"/>
                    <a:pt x="17205" y="30943"/>
                    <a:pt x="17360" y="30669"/>
                  </a:cubicBezTo>
                  <a:cubicBezTo>
                    <a:pt x="17455" y="30490"/>
                    <a:pt x="17526" y="30312"/>
                    <a:pt x="17586" y="30109"/>
                  </a:cubicBezTo>
                  <a:cubicBezTo>
                    <a:pt x="17645" y="29954"/>
                    <a:pt x="17693" y="29776"/>
                    <a:pt x="17717" y="29597"/>
                  </a:cubicBezTo>
                  <a:cubicBezTo>
                    <a:pt x="17764" y="29311"/>
                    <a:pt x="17800" y="29026"/>
                    <a:pt x="17848" y="28728"/>
                  </a:cubicBezTo>
                  <a:cubicBezTo>
                    <a:pt x="17883" y="28585"/>
                    <a:pt x="17895" y="28442"/>
                    <a:pt x="17919" y="28299"/>
                  </a:cubicBezTo>
                  <a:cubicBezTo>
                    <a:pt x="17943" y="28240"/>
                    <a:pt x="17943" y="28180"/>
                    <a:pt x="17955" y="28121"/>
                  </a:cubicBezTo>
                  <a:lnTo>
                    <a:pt x="18002" y="27895"/>
                  </a:lnTo>
                  <a:lnTo>
                    <a:pt x="18002" y="27883"/>
                  </a:lnTo>
                  <a:cubicBezTo>
                    <a:pt x="18086" y="27835"/>
                    <a:pt x="18050" y="27764"/>
                    <a:pt x="17967" y="27728"/>
                  </a:cubicBezTo>
                  <a:cubicBezTo>
                    <a:pt x="17952" y="27723"/>
                    <a:pt x="17938" y="27721"/>
                    <a:pt x="17923" y="27721"/>
                  </a:cubicBezTo>
                  <a:cubicBezTo>
                    <a:pt x="17868" y="27721"/>
                    <a:pt x="17817" y="27757"/>
                    <a:pt x="17788" y="27823"/>
                  </a:cubicBezTo>
                  <a:lnTo>
                    <a:pt x="17788" y="27835"/>
                  </a:lnTo>
                  <a:lnTo>
                    <a:pt x="17788" y="27847"/>
                  </a:lnTo>
                  <a:cubicBezTo>
                    <a:pt x="17776" y="27895"/>
                    <a:pt x="17752" y="27942"/>
                    <a:pt x="17729" y="27978"/>
                  </a:cubicBezTo>
                  <a:cubicBezTo>
                    <a:pt x="17693" y="28061"/>
                    <a:pt x="17645" y="28133"/>
                    <a:pt x="17586" y="28204"/>
                  </a:cubicBezTo>
                  <a:cubicBezTo>
                    <a:pt x="17455" y="28383"/>
                    <a:pt x="17288" y="28561"/>
                    <a:pt x="17133" y="28728"/>
                  </a:cubicBezTo>
                  <a:cubicBezTo>
                    <a:pt x="17074" y="28788"/>
                    <a:pt x="17038" y="28847"/>
                    <a:pt x="16979" y="28907"/>
                  </a:cubicBezTo>
                  <a:cubicBezTo>
                    <a:pt x="16919" y="28978"/>
                    <a:pt x="16836" y="29038"/>
                    <a:pt x="16776" y="29121"/>
                  </a:cubicBezTo>
                  <a:cubicBezTo>
                    <a:pt x="16717" y="29181"/>
                    <a:pt x="16657" y="29252"/>
                    <a:pt x="16598" y="29311"/>
                  </a:cubicBezTo>
                  <a:cubicBezTo>
                    <a:pt x="16574" y="29347"/>
                    <a:pt x="16526" y="29383"/>
                    <a:pt x="16502" y="29431"/>
                  </a:cubicBezTo>
                  <a:cubicBezTo>
                    <a:pt x="16407" y="29550"/>
                    <a:pt x="16300" y="29645"/>
                    <a:pt x="16217" y="29764"/>
                  </a:cubicBezTo>
                  <a:cubicBezTo>
                    <a:pt x="16169" y="29823"/>
                    <a:pt x="16109" y="29883"/>
                    <a:pt x="16062" y="29943"/>
                  </a:cubicBezTo>
                  <a:cubicBezTo>
                    <a:pt x="16038" y="29990"/>
                    <a:pt x="16002" y="30026"/>
                    <a:pt x="15978" y="30062"/>
                  </a:cubicBezTo>
                  <a:lnTo>
                    <a:pt x="15931" y="30109"/>
                  </a:lnTo>
                  <a:cubicBezTo>
                    <a:pt x="15847" y="30216"/>
                    <a:pt x="15752" y="30324"/>
                    <a:pt x="15645" y="30407"/>
                  </a:cubicBezTo>
                  <a:cubicBezTo>
                    <a:pt x="15455" y="30585"/>
                    <a:pt x="15276" y="30776"/>
                    <a:pt x="15085" y="30955"/>
                  </a:cubicBezTo>
                  <a:lnTo>
                    <a:pt x="14812" y="31228"/>
                  </a:lnTo>
                  <a:lnTo>
                    <a:pt x="14716" y="31336"/>
                  </a:lnTo>
                  <a:cubicBezTo>
                    <a:pt x="14669" y="31395"/>
                    <a:pt x="14621" y="31455"/>
                    <a:pt x="14562" y="31490"/>
                  </a:cubicBezTo>
                  <a:cubicBezTo>
                    <a:pt x="14538" y="31526"/>
                    <a:pt x="14502" y="31574"/>
                    <a:pt x="14478" y="31597"/>
                  </a:cubicBezTo>
                  <a:cubicBezTo>
                    <a:pt x="14454" y="31609"/>
                    <a:pt x="14454" y="31633"/>
                    <a:pt x="14443" y="31633"/>
                  </a:cubicBezTo>
                  <a:cubicBezTo>
                    <a:pt x="14395" y="31693"/>
                    <a:pt x="14335" y="31764"/>
                    <a:pt x="14300" y="31824"/>
                  </a:cubicBezTo>
                  <a:cubicBezTo>
                    <a:pt x="14264" y="31871"/>
                    <a:pt x="14216" y="31907"/>
                    <a:pt x="14192" y="31955"/>
                  </a:cubicBezTo>
                  <a:cubicBezTo>
                    <a:pt x="14133" y="32038"/>
                    <a:pt x="14085" y="32109"/>
                    <a:pt x="14026" y="32181"/>
                  </a:cubicBezTo>
                  <a:cubicBezTo>
                    <a:pt x="13954" y="32300"/>
                    <a:pt x="13859" y="32419"/>
                    <a:pt x="13788" y="32526"/>
                  </a:cubicBezTo>
                  <a:cubicBezTo>
                    <a:pt x="13752" y="32562"/>
                    <a:pt x="13716" y="32633"/>
                    <a:pt x="13681" y="32669"/>
                  </a:cubicBezTo>
                  <a:cubicBezTo>
                    <a:pt x="13633" y="32729"/>
                    <a:pt x="13609" y="32788"/>
                    <a:pt x="13561" y="32848"/>
                  </a:cubicBezTo>
                  <a:cubicBezTo>
                    <a:pt x="13550" y="32848"/>
                    <a:pt x="13550" y="32860"/>
                    <a:pt x="13550" y="32860"/>
                  </a:cubicBezTo>
                  <a:lnTo>
                    <a:pt x="13561" y="32848"/>
                  </a:lnTo>
                  <a:lnTo>
                    <a:pt x="13561" y="32848"/>
                  </a:lnTo>
                  <a:cubicBezTo>
                    <a:pt x="13526" y="32931"/>
                    <a:pt x="13454" y="32991"/>
                    <a:pt x="13419" y="33062"/>
                  </a:cubicBezTo>
                  <a:cubicBezTo>
                    <a:pt x="13390" y="33081"/>
                    <a:pt x="13377" y="33115"/>
                    <a:pt x="13355" y="33146"/>
                  </a:cubicBezTo>
                  <a:lnTo>
                    <a:pt x="13355" y="33146"/>
                  </a:lnTo>
                  <a:cubicBezTo>
                    <a:pt x="13356" y="33145"/>
                    <a:pt x="13358" y="33145"/>
                    <a:pt x="13359" y="33145"/>
                  </a:cubicBezTo>
                  <a:cubicBezTo>
                    <a:pt x="13359" y="33169"/>
                    <a:pt x="13335" y="33169"/>
                    <a:pt x="13335" y="33181"/>
                  </a:cubicBezTo>
                  <a:lnTo>
                    <a:pt x="13335" y="33181"/>
                  </a:lnTo>
                  <a:cubicBezTo>
                    <a:pt x="13335" y="33181"/>
                    <a:pt x="13335" y="33169"/>
                    <a:pt x="13359" y="33169"/>
                  </a:cubicBezTo>
                  <a:cubicBezTo>
                    <a:pt x="13026" y="33598"/>
                    <a:pt x="12668" y="34014"/>
                    <a:pt x="12347" y="34443"/>
                  </a:cubicBezTo>
                  <a:cubicBezTo>
                    <a:pt x="12168" y="34669"/>
                    <a:pt x="12002" y="34896"/>
                    <a:pt x="11835" y="35110"/>
                  </a:cubicBezTo>
                  <a:cubicBezTo>
                    <a:pt x="11752" y="35217"/>
                    <a:pt x="11656" y="35336"/>
                    <a:pt x="11573" y="35443"/>
                  </a:cubicBezTo>
                  <a:cubicBezTo>
                    <a:pt x="11478" y="35550"/>
                    <a:pt x="11395" y="35634"/>
                    <a:pt x="11299" y="35741"/>
                  </a:cubicBezTo>
                  <a:lnTo>
                    <a:pt x="11168" y="35872"/>
                  </a:lnTo>
                  <a:cubicBezTo>
                    <a:pt x="11121" y="35919"/>
                    <a:pt x="11085" y="35967"/>
                    <a:pt x="11049" y="36003"/>
                  </a:cubicBezTo>
                  <a:cubicBezTo>
                    <a:pt x="10966" y="36098"/>
                    <a:pt x="10883" y="36181"/>
                    <a:pt x="10799" y="36265"/>
                  </a:cubicBezTo>
                  <a:cubicBezTo>
                    <a:pt x="10704" y="36348"/>
                    <a:pt x="10609" y="36443"/>
                    <a:pt x="10513" y="36527"/>
                  </a:cubicBezTo>
                  <a:cubicBezTo>
                    <a:pt x="10311" y="36705"/>
                    <a:pt x="10109" y="36896"/>
                    <a:pt x="9918" y="37074"/>
                  </a:cubicBezTo>
                  <a:cubicBezTo>
                    <a:pt x="9728" y="37277"/>
                    <a:pt x="9513" y="37467"/>
                    <a:pt x="9323" y="37658"/>
                  </a:cubicBezTo>
                  <a:cubicBezTo>
                    <a:pt x="9239" y="37753"/>
                    <a:pt x="9144" y="37848"/>
                    <a:pt x="9037" y="37944"/>
                  </a:cubicBezTo>
                  <a:lnTo>
                    <a:pt x="8728" y="38253"/>
                  </a:lnTo>
                  <a:lnTo>
                    <a:pt x="8620" y="38360"/>
                  </a:lnTo>
                  <a:lnTo>
                    <a:pt x="8561" y="38420"/>
                  </a:lnTo>
                  <a:cubicBezTo>
                    <a:pt x="8525" y="38444"/>
                    <a:pt x="8477" y="38479"/>
                    <a:pt x="8418" y="38503"/>
                  </a:cubicBezTo>
                  <a:lnTo>
                    <a:pt x="8406" y="38527"/>
                  </a:lnTo>
                  <a:cubicBezTo>
                    <a:pt x="8477" y="38372"/>
                    <a:pt x="8537" y="38241"/>
                    <a:pt x="8608" y="38086"/>
                  </a:cubicBezTo>
                  <a:cubicBezTo>
                    <a:pt x="8680" y="37896"/>
                    <a:pt x="8775" y="37705"/>
                    <a:pt x="8847" y="37515"/>
                  </a:cubicBezTo>
                  <a:cubicBezTo>
                    <a:pt x="9001" y="37122"/>
                    <a:pt x="9156" y="36741"/>
                    <a:pt x="9299" y="36336"/>
                  </a:cubicBezTo>
                  <a:cubicBezTo>
                    <a:pt x="9442" y="35919"/>
                    <a:pt x="9597" y="35503"/>
                    <a:pt x="9728" y="35074"/>
                  </a:cubicBezTo>
                  <a:cubicBezTo>
                    <a:pt x="9740" y="35026"/>
                    <a:pt x="9751" y="34979"/>
                    <a:pt x="9775" y="34955"/>
                  </a:cubicBezTo>
                  <a:cubicBezTo>
                    <a:pt x="9799" y="34896"/>
                    <a:pt x="9847" y="34848"/>
                    <a:pt x="9871" y="34788"/>
                  </a:cubicBezTo>
                  <a:cubicBezTo>
                    <a:pt x="9930" y="34693"/>
                    <a:pt x="9978" y="34622"/>
                    <a:pt x="10037" y="34538"/>
                  </a:cubicBezTo>
                  <a:cubicBezTo>
                    <a:pt x="10049" y="34503"/>
                    <a:pt x="10085" y="34455"/>
                    <a:pt x="10097" y="34431"/>
                  </a:cubicBezTo>
                  <a:cubicBezTo>
                    <a:pt x="10132" y="34384"/>
                    <a:pt x="10144" y="34336"/>
                    <a:pt x="10168" y="34312"/>
                  </a:cubicBezTo>
                  <a:cubicBezTo>
                    <a:pt x="10216" y="34241"/>
                    <a:pt x="10263" y="34145"/>
                    <a:pt x="10311" y="34074"/>
                  </a:cubicBezTo>
                  <a:cubicBezTo>
                    <a:pt x="10394" y="33895"/>
                    <a:pt x="10490" y="33705"/>
                    <a:pt x="10573" y="33526"/>
                  </a:cubicBezTo>
                  <a:cubicBezTo>
                    <a:pt x="10621" y="33431"/>
                    <a:pt x="10668" y="33324"/>
                    <a:pt x="10704" y="33241"/>
                  </a:cubicBezTo>
                  <a:cubicBezTo>
                    <a:pt x="10752" y="33169"/>
                    <a:pt x="10787" y="33086"/>
                    <a:pt x="10823" y="33014"/>
                  </a:cubicBezTo>
                  <a:cubicBezTo>
                    <a:pt x="10823" y="33014"/>
                    <a:pt x="10823" y="33002"/>
                    <a:pt x="10847" y="33002"/>
                  </a:cubicBezTo>
                  <a:lnTo>
                    <a:pt x="10847" y="33074"/>
                  </a:lnTo>
                  <a:cubicBezTo>
                    <a:pt x="10930" y="33002"/>
                    <a:pt x="11025" y="32931"/>
                    <a:pt x="11097" y="32824"/>
                  </a:cubicBezTo>
                  <a:lnTo>
                    <a:pt x="11180" y="32693"/>
                  </a:lnTo>
                  <a:cubicBezTo>
                    <a:pt x="11216" y="32645"/>
                    <a:pt x="11240" y="32586"/>
                    <a:pt x="11264" y="32526"/>
                  </a:cubicBezTo>
                  <a:cubicBezTo>
                    <a:pt x="11323" y="32395"/>
                    <a:pt x="11383" y="32252"/>
                    <a:pt x="11418" y="32109"/>
                  </a:cubicBezTo>
                  <a:cubicBezTo>
                    <a:pt x="11442" y="32098"/>
                    <a:pt x="11442" y="32074"/>
                    <a:pt x="11454" y="32062"/>
                  </a:cubicBezTo>
                  <a:lnTo>
                    <a:pt x="11764" y="31574"/>
                  </a:lnTo>
                  <a:cubicBezTo>
                    <a:pt x="11859" y="31407"/>
                    <a:pt x="11942" y="31228"/>
                    <a:pt x="12037" y="31062"/>
                  </a:cubicBezTo>
                  <a:cubicBezTo>
                    <a:pt x="12121" y="30883"/>
                    <a:pt x="12216" y="30705"/>
                    <a:pt x="12311" y="30514"/>
                  </a:cubicBezTo>
                  <a:cubicBezTo>
                    <a:pt x="12395" y="30383"/>
                    <a:pt x="12466" y="30252"/>
                    <a:pt x="12549" y="30109"/>
                  </a:cubicBezTo>
                  <a:cubicBezTo>
                    <a:pt x="12645" y="29978"/>
                    <a:pt x="12728" y="29847"/>
                    <a:pt x="12835" y="29716"/>
                  </a:cubicBezTo>
                  <a:cubicBezTo>
                    <a:pt x="12895" y="29633"/>
                    <a:pt x="12942" y="29573"/>
                    <a:pt x="13002" y="29502"/>
                  </a:cubicBezTo>
                  <a:cubicBezTo>
                    <a:pt x="13049" y="29442"/>
                    <a:pt x="13085" y="29383"/>
                    <a:pt x="13121" y="29323"/>
                  </a:cubicBezTo>
                  <a:lnTo>
                    <a:pt x="13300" y="29014"/>
                  </a:lnTo>
                  <a:cubicBezTo>
                    <a:pt x="13419" y="28776"/>
                    <a:pt x="13538" y="28538"/>
                    <a:pt x="13645" y="28299"/>
                  </a:cubicBezTo>
                  <a:cubicBezTo>
                    <a:pt x="13716" y="28133"/>
                    <a:pt x="13788" y="27990"/>
                    <a:pt x="13859" y="27823"/>
                  </a:cubicBezTo>
                  <a:lnTo>
                    <a:pt x="14085" y="27371"/>
                  </a:lnTo>
                  <a:cubicBezTo>
                    <a:pt x="14133" y="27311"/>
                    <a:pt x="14157" y="27240"/>
                    <a:pt x="14204" y="27180"/>
                  </a:cubicBezTo>
                  <a:cubicBezTo>
                    <a:pt x="14252" y="27121"/>
                    <a:pt x="14276" y="27049"/>
                    <a:pt x="14323" y="26990"/>
                  </a:cubicBezTo>
                  <a:cubicBezTo>
                    <a:pt x="14371" y="26918"/>
                    <a:pt x="14419" y="26835"/>
                    <a:pt x="14454" y="26775"/>
                  </a:cubicBezTo>
                  <a:cubicBezTo>
                    <a:pt x="14514" y="26692"/>
                    <a:pt x="14562" y="26597"/>
                    <a:pt x="14621" y="26514"/>
                  </a:cubicBezTo>
                  <a:cubicBezTo>
                    <a:pt x="14657" y="26466"/>
                    <a:pt x="14669" y="26418"/>
                    <a:pt x="14693" y="26383"/>
                  </a:cubicBezTo>
                  <a:cubicBezTo>
                    <a:pt x="14728" y="26335"/>
                    <a:pt x="14752" y="26275"/>
                    <a:pt x="14776" y="26228"/>
                  </a:cubicBezTo>
                  <a:cubicBezTo>
                    <a:pt x="14812" y="26156"/>
                    <a:pt x="14847" y="26061"/>
                    <a:pt x="14871" y="25990"/>
                  </a:cubicBezTo>
                  <a:cubicBezTo>
                    <a:pt x="14919" y="25906"/>
                    <a:pt x="14954" y="25799"/>
                    <a:pt x="14990" y="25704"/>
                  </a:cubicBezTo>
                  <a:cubicBezTo>
                    <a:pt x="15038" y="25609"/>
                    <a:pt x="15074" y="25502"/>
                    <a:pt x="15109" y="25406"/>
                  </a:cubicBezTo>
                  <a:cubicBezTo>
                    <a:pt x="15181" y="25228"/>
                    <a:pt x="15240" y="25037"/>
                    <a:pt x="15324" y="24859"/>
                  </a:cubicBezTo>
                  <a:cubicBezTo>
                    <a:pt x="15383" y="24680"/>
                    <a:pt x="15455" y="24513"/>
                    <a:pt x="15514" y="24335"/>
                  </a:cubicBezTo>
                  <a:cubicBezTo>
                    <a:pt x="15574" y="24144"/>
                    <a:pt x="15633" y="23954"/>
                    <a:pt x="15693" y="23775"/>
                  </a:cubicBezTo>
                  <a:cubicBezTo>
                    <a:pt x="15800" y="23382"/>
                    <a:pt x="15895" y="23001"/>
                    <a:pt x="15978" y="22608"/>
                  </a:cubicBezTo>
                  <a:cubicBezTo>
                    <a:pt x="15990" y="22513"/>
                    <a:pt x="16014" y="22418"/>
                    <a:pt x="16038" y="22311"/>
                  </a:cubicBezTo>
                  <a:cubicBezTo>
                    <a:pt x="16050" y="22215"/>
                    <a:pt x="16062" y="22120"/>
                    <a:pt x="16074" y="22013"/>
                  </a:cubicBezTo>
                  <a:cubicBezTo>
                    <a:pt x="16097" y="21918"/>
                    <a:pt x="16097" y="21822"/>
                    <a:pt x="16109" y="21715"/>
                  </a:cubicBezTo>
                  <a:cubicBezTo>
                    <a:pt x="16121" y="21620"/>
                    <a:pt x="16121" y="21525"/>
                    <a:pt x="16121" y="21418"/>
                  </a:cubicBezTo>
                  <a:cubicBezTo>
                    <a:pt x="16133" y="21227"/>
                    <a:pt x="16121" y="21037"/>
                    <a:pt x="16121" y="20846"/>
                  </a:cubicBezTo>
                  <a:cubicBezTo>
                    <a:pt x="16121" y="20644"/>
                    <a:pt x="16109" y="20465"/>
                    <a:pt x="16109" y="20275"/>
                  </a:cubicBezTo>
                  <a:lnTo>
                    <a:pt x="16109" y="19989"/>
                  </a:lnTo>
                  <a:lnTo>
                    <a:pt x="16109" y="19834"/>
                  </a:lnTo>
                  <a:cubicBezTo>
                    <a:pt x="16109" y="19775"/>
                    <a:pt x="16121" y="19727"/>
                    <a:pt x="16121" y="19667"/>
                  </a:cubicBezTo>
                  <a:cubicBezTo>
                    <a:pt x="16133" y="19489"/>
                    <a:pt x="16157" y="19298"/>
                    <a:pt x="16169" y="19120"/>
                  </a:cubicBezTo>
                  <a:cubicBezTo>
                    <a:pt x="16181" y="18905"/>
                    <a:pt x="16193" y="18715"/>
                    <a:pt x="16217" y="18501"/>
                  </a:cubicBezTo>
                  <a:cubicBezTo>
                    <a:pt x="16228" y="18310"/>
                    <a:pt x="16228" y="18132"/>
                    <a:pt x="16240" y="17941"/>
                  </a:cubicBezTo>
                  <a:cubicBezTo>
                    <a:pt x="16252" y="17882"/>
                    <a:pt x="16252" y="17810"/>
                    <a:pt x="16276" y="17751"/>
                  </a:cubicBezTo>
                  <a:cubicBezTo>
                    <a:pt x="16300" y="17667"/>
                    <a:pt x="16336" y="17596"/>
                    <a:pt x="16348" y="17512"/>
                  </a:cubicBezTo>
                  <a:cubicBezTo>
                    <a:pt x="16359" y="17429"/>
                    <a:pt x="16395" y="17358"/>
                    <a:pt x="16395" y="17286"/>
                  </a:cubicBezTo>
                  <a:lnTo>
                    <a:pt x="16395" y="17179"/>
                  </a:lnTo>
                  <a:cubicBezTo>
                    <a:pt x="16395" y="17167"/>
                    <a:pt x="16371" y="17155"/>
                    <a:pt x="16371" y="17131"/>
                  </a:cubicBezTo>
                  <a:cubicBezTo>
                    <a:pt x="16365" y="17125"/>
                    <a:pt x="16356" y="17123"/>
                    <a:pt x="16346" y="17123"/>
                  </a:cubicBezTo>
                  <a:cubicBezTo>
                    <a:pt x="16336" y="17123"/>
                    <a:pt x="16324" y="17125"/>
                    <a:pt x="16312" y="17131"/>
                  </a:cubicBezTo>
                  <a:cubicBezTo>
                    <a:pt x="16288" y="17155"/>
                    <a:pt x="16300" y="17191"/>
                    <a:pt x="16288" y="17239"/>
                  </a:cubicBezTo>
                  <a:cubicBezTo>
                    <a:pt x="16276" y="17370"/>
                    <a:pt x="16240" y="17512"/>
                    <a:pt x="16217" y="17643"/>
                  </a:cubicBezTo>
                  <a:cubicBezTo>
                    <a:pt x="16157" y="17762"/>
                    <a:pt x="16097" y="17893"/>
                    <a:pt x="16038" y="18012"/>
                  </a:cubicBezTo>
                  <a:lnTo>
                    <a:pt x="15859" y="18370"/>
                  </a:lnTo>
                  <a:cubicBezTo>
                    <a:pt x="15800" y="18501"/>
                    <a:pt x="15716" y="18644"/>
                    <a:pt x="15657" y="18774"/>
                  </a:cubicBezTo>
                  <a:lnTo>
                    <a:pt x="15478" y="19132"/>
                  </a:lnTo>
                  <a:cubicBezTo>
                    <a:pt x="15443" y="19215"/>
                    <a:pt x="15383" y="19298"/>
                    <a:pt x="15335" y="19382"/>
                  </a:cubicBezTo>
                  <a:cubicBezTo>
                    <a:pt x="15300" y="19429"/>
                    <a:pt x="15288" y="19453"/>
                    <a:pt x="15264" y="19501"/>
                  </a:cubicBezTo>
                  <a:cubicBezTo>
                    <a:pt x="15228" y="19548"/>
                    <a:pt x="15205" y="19596"/>
                    <a:pt x="15169" y="19620"/>
                  </a:cubicBezTo>
                  <a:cubicBezTo>
                    <a:pt x="15109" y="19715"/>
                    <a:pt x="15038" y="19787"/>
                    <a:pt x="14978" y="19858"/>
                  </a:cubicBezTo>
                  <a:cubicBezTo>
                    <a:pt x="14859" y="20013"/>
                    <a:pt x="14728" y="20156"/>
                    <a:pt x="14609" y="20310"/>
                  </a:cubicBezTo>
                  <a:cubicBezTo>
                    <a:pt x="14526" y="20394"/>
                    <a:pt x="14454" y="20489"/>
                    <a:pt x="14395" y="20584"/>
                  </a:cubicBezTo>
                  <a:cubicBezTo>
                    <a:pt x="14312" y="20727"/>
                    <a:pt x="14228" y="20870"/>
                    <a:pt x="14157" y="21037"/>
                  </a:cubicBezTo>
                  <a:cubicBezTo>
                    <a:pt x="14145" y="21084"/>
                    <a:pt x="14133" y="21108"/>
                    <a:pt x="14109" y="21156"/>
                  </a:cubicBezTo>
                  <a:cubicBezTo>
                    <a:pt x="14097" y="21203"/>
                    <a:pt x="14073" y="21239"/>
                    <a:pt x="14050" y="21287"/>
                  </a:cubicBezTo>
                  <a:cubicBezTo>
                    <a:pt x="14026" y="21382"/>
                    <a:pt x="13990" y="21453"/>
                    <a:pt x="13954" y="21537"/>
                  </a:cubicBezTo>
                  <a:cubicBezTo>
                    <a:pt x="13871" y="21739"/>
                    <a:pt x="13800" y="21930"/>
                    <a:pt x="13740" y="22108"/>
                  </a:cubicBezTo>
                  <a:cubicBezTo>
                    <a:pt x="13728" y="22156"/>
                    <a:pt x="13692" y="22192"/>
                    <a:pt x="13681" y="22251"/>
                  </a:cubicBezTo>
                  <a:cubicBezTo>
                    <a:pt x="13609" y="22430"/>
                    <a:pt x="13538" y="22596"/>
                    <a:pt x="13454" y="22775"/>
                  </a:cubicBezTo>
                  <a:cubicBezTo>
                    <a:pt x="13430" y="22870"/>
                    <a:pt x="13383" y="22954"/>
                    <a:pt x="13359" y="23049"/>
                  </a:cubicBezTo>
                  <a:cubicBezTo>
                    <a:pt x="13323" y="23144"/>
                    <a:pt x="13300" y="23239"/>
                    <a:pt x="13264" y="23346"/>
                  </a:cubicBezTo>
                  <a:cubicBezTo>
                    <a:pt x="13204" y="23537"/>
                    <a:pt x="13157" y="23727"/>
                    <a:pt x="13121" y="23918"/>
                  </a:cubicBezTo>
                  <a:cubicBezTo>
                    <a:pt x="13073" y="24097"/>
                    <a:pt x="13038" y="24275"/>
                    <a:pt x="13002" y="24454"/>
                  </a:cubicBezTo>
                  <a:lnTo>
                    <a:pt x="12859" y="24954"/>
                  </a:lnTo>
                  <a:cubicBezTo>
                    <a:pt x="12823" y="25132"/>
                    <a:pt x="12776" y="25287"/>
                    <a:pt x="12740" y="25466"/>
                  </a:cubicBezTo>
                  <a:cubicBezTo>
                    <a:pt x="12668" y="25811"/>
                    <a:pt x="12609" y="26156"/>
                    <a:pt x="12549" y="26478"/>
                  </a:cubicBezTo>
                  <a:cubicBezTo>
                    <a:pt x="12478" y="26859"/>
                    <a:pt x="12371" y="27228"/>
                    <a:pt x="12287" y="27609"/>
                  </a:cubicBezTo>
                  <a:lnTo>
                    <a:pt x="12145" y="28192"/>
                  </a:lnTo>
                  <a:cubicBezTo>
                    <a:pt x="12109" y="28407"/>
                    <a:pt x="12049" y="28609"/>
                    <a:pt x="12002" y="28835"/>
                  </a:cubicBezTo>
                  <a:cubicBezTo>
                    <a:pt x="11954" y="29014"/>
                    <a:pt x="11895" y="29181"/>
                    <a:pt x="11847" y="29359"/>
                  </a:cubicBezTo>
                  <a:cubicBezTo>
                    <a:pt x="11811" y="29514"/>
                    <a:pt x="11752" y="29681"/>
                    <a:pt x="11692" y="29847"/>
                  </a:cubicBezTo>
                  <a:cubicBezTo>
                    <a:pt x="11585" y="30193"/>
                    <a:pt x="11466" y="30526"/>
                    <a:pt x="11371" y="30871"/>
                  </a:cubicBezTo>
                  <a:cubicBezTo>
                    <a:pt x="11371" y="30883"/>
                    <a:pt x="11359" y="30919"/>
                    <a:pt x="11359" y="30931"/>
                  </a:cubicBezTo>
                  <a:cubicBezTo>
                    <a:pt x="11359" y="30943"/>
                    <a:pt x="11359" y="30966"/>
                    <a:pt x="11347" y="30978"/>
                  </a:cubicBezTo>
                  <a:cubicBezTo>
                    <a:pt x="11275" y="31264"/>
                    <a:pt x="11216" y="31538"/>
                    <a:pt x="11133" y="31824"/>
                  </a:cubicBezTo>
                  <a:cubicBezTo>
                    <a:pt x="11109" y="31931"/>
                    <a:pt x="11073" y="32050"/>
                    <a:pt x="11049" y="32157"/>
                  </a:cubicBezTo>
                  <a:cubicBezTo>
                    <a:pt x="11037" y="32181"/>
                    <a:pt x="11037" y="32217"/>
                    <a:pt x="11014" y="32229"/>
                  </a:cubicBezTo>
                  <a:lnTo>
                    <a:pt x="10930" y="32359"/>
                  </a:lnTo>
                  <a:cubicBezTo>
                    <a:pt x="10871" y="32431"/>
                    <a:pt x="10823" y="32526"/>
                    <a:pt x="10763" y="32598"/>
                  </a:cubicBezTo>
                  <a:cubicBezTo>
                    <a:pt x="10704" y="32693"/>
                    <a:pt x="10656" y="32776"/>
                    <a:pt x="10597" y="32871"/>
                  </a:cubicBezTo>
                  <a:cubicBezTo>
                    <a:pt x="10573" y="32907"/>
                    <a:pt x="10561" y="32943"/>
                    <a:pt x="10537" y="32991"/>
                  </a:cubicBezTo>
                  <a:cubicBezTo>
                    <a:pt x="10525" y="33026"/>
                    <a:pt x="10502" y="33062"/>
                    <a:pt x="10478" y="33110"/>
                  </a:cubicBezTo>
                  <a:cubicBezTo>
                    <a:pt x="10442" y="33193"/>
                    <a:pt x="10394" y="33288"/>
                    <a:pt x="10359" y="33372"/>
                  </a:cubicBezTo>
                  <a:cubicBezTo>
                    <a:pt x="10275" y="33562"/>
                    <a:pt x="10180" y="33764"/>
                    <a:pt x="10097" y="33943"/>
                  </a:cubicBezTo>
                  <a:cubicBezTo>
                    <a:pt x="10085" y="33955"/>
                    <a:pt x="10085" y="33967"/>
                    <a:pt x="10061" y="34003"/>
                  </a:cubicBezTo>
                  <a:cubicBezTo>
                    <a:pt x="10085" y="33955"/>
                    <a:pt x="10097" y="33907"/>
                    <a:pt x="10109" y="33848"/>
                  </a:cubicBezTo>
                  <a:cubicBezTo>
                    <a:pt x="10156" y="33657"/>
                    <a:pt x="10204" y="33479"/>
                    <a:pt x="10263" y="33288"/>
                  </a:cubicBezTo>
                  <a:cubicBezTo>
                    <a:pt x="10323" y="33074"/>
                    <a:pt x="10382" y="32871"/>
                    <a:pt x="10442" y="32669"/>
                  </a:cubicBezTo>
                  <a:cubicBezTo>
                    <a:pt x="10561" y="32288"/>
                    <a:pt x="10633" y="31883"/>
                    <a:pt x="10704" y="31478"/>
                  </a:cubicBezTo>
                  <a:cubicBezTo>
                    <a:pt x="10775" y="31086"/>
                    <a:pt x="10835" y="30693"/>
                    <a:pt x="10883" y="30288"/>
                  </a:cubicBezTo>
                  <a:cubicBezTo>
                    <a:pt x="10930" y="29859"/>
                    <a:pt x="10978" y="29442"/>
                    <a:pt x="11014" y="29014"/>
                  </a:cubicBezTo>
                  <a:lnTo>
                    <a:pt x="11014" y="28978"/>
                  </a:lnTo>
                  <a:cubicBezTo>
                    <a:pt x="11061" y="28966"/>
                    <a:pt x="11097" y="28919"/>
                    <a:pt x="11073" y="28883"/>
                  </a:cubicBezTo>
                  <a:cubicBezTo>
                    <a:pt x="11061" y="28835"/>
                    <a:pt x="11061" y="28776"/>
                    <a:pt x="11049" y="28728"/>
                  </a:cubicBezTo>
                  <a:lnTo>
                    <a:pt x="11133" y="28061"/>
                  </a:lnTo>
                  <a:cubicBezTo>
                    <a:pt x="11180" y="27704"/>
                    <a:pt x="11228" y="27335"/>
                    <a:pt x="11252" y="26978"/>
                  </a:cubicBezTo>
                  <a:cubicBezTo>
                    <a:pt x="11287" y="26656"/>
                    <a:pt x="11311" y="26335"/>
                    <a:pt x="11335" y="26002"/>
                  </a:cubicBezTo>
                  <a:cubicBezTo>
                    <a:pt x="11347" y="25680"/>
                    <a:pt x="11359" y="25335"/>
                    <a:pt x="11347" y="25013"/>
                  </a:cubicBezTo>
                  <a:lnTo>
                    <a:pt x="11347" y="25013"/>
                  </a:lnTo>
                  <a:lnTo>
                    <a:pt x="11347" y="24811"/>
                  </a:lnTo>
                  <a:cubicBezTo>
                    <a:pt x="11359" y="24740"/>
                    <a:pt x="11371" y="24680"/>
                    <a:pt x="11395" y="24609"/>
                  </a:cubicBezTo>
                  <a:cubicBezTo>
                    <a:pt x="11466" y="24239"/>
                    <a:pt x="11537" y="23882"/>
                    <a:pt x="11597" y="23501"/>
                  </a:cubicBezTo>
                  <a:cubicBezTo>
                    <a:pt x="11633" y="23323"/>
                    <a:pt x="11645" y="23132"/>
                    <a:pt x="11668" y="22954"/>
                  </a:cubicBezTo>
                  <a:cubicBezTo>
                    <a:pt x="11692" y="22870"/>
                    <a:pt x="11692" y="22787"/>
                    <a:pt x="11692" y="22704"/>
                  </a:cubicBezTo>
                  <a:cubicBezTo>
                    <a:pt x="11692" y="22608"/>
                    <a:pt x="11704" y="22525"/>
                    <a:pt x="11704" y="22430"/>
                  </a:cubicBezTo>
                  <a:cubicBezTo>
                    <a:pt x="11716" y="22073"/>
                    <a:pt x="11728" y="21703"/>
                    <a:pt x="11728" y="21346"/>
                  </a:cubicBezTo>
                  <a:cubicBezTo>
                    <a:pt x="11728" y="21156"/>
                    <a:pt x="11728" y="20965"/>
                    <a:pt x="11716" y="20763"/>
                  </a:cubicBezTo>
                  <a:cubicBezTo>
                    <a:pt x="11716" y="20608"/>
                    <a:pt x="11704" y="20429"/>
                    <a:pt x="11692" y="20263"/>
                  </a:cubicBezTo>
                  <a:cubicBezTo>
                    <a:pt x="11716" y="20191"/>
                    <a:pt x="11764" y="20096"/>
                    <a:pt x="11787" y="20025"/>
                  </a:cubicBezTo>
                  <a:cubicBezTo>
                    <a:pt x="11847" y="19894"/>
                    <a:pt x="11930" y="19751"/>
                    <a:pt x="12002" y="19632"/>
                  </a:cubicBezTo>
                  <a:cubicBezTo>
                    <a:pt x="12026" y="19572"/>
                    <a:pt x="12061" y="19536"/>
                    <a:pt x="12109" y="19477"/>
                  </a:cubicBezTo>
                  <a:cubicBezTo>
                    <a:pt x="12133" y="19429"/>
                    <a:pt x="12168" y="19382"/>
                    <a:pt x="12192" y="19322"/>
                  </a:cubicBezTo>
                  <a:cubicBezTo>
                    <a:pt x="12252" y="19239"/>
                    <a:pt x="12311" y="19144"/>
                    <a:pt x="12383" y="19060"/>
                  </a:cubicBezTo>
                  <a:cubicBezTo>
                    <a:pt x="12442" y="18977"/>
                    <a:pt x="12502" y="18917"/>
                    <a:pt x="12549" y="18846"/>
                  </a:cubicBezTo>
                  <a:cubicBezTo>
                    <a:pt x="12609" y="18774"/>
                    <a:pt x="12668" y="18715"/>
                    <a:pt x="12728" y="18644"/>
                  </a:cubicBezTo>
                  <a:cubicBezTo>
                    <a:pt x="12788" y="18584"/>
                    <a:pt x="12847" y="18501"/>
                    <a:pt x="12907" y="18441"/>
                  </a:cubicBezTo>
                  <a:cubicBezTo>
                    <a:pt x="12966" y="18382"/>
                    <a:pt x="13014" y="18322"/>
                    <a:pt x="13073" y="18263"/>
                  </a:cubicBezTo>
                  <a:cubicBezTo>
                    <a:pt x="13121" y="18227"/>
                    <a:pt x="13157" y="18167"/>
                    <a:pt x="13204" y="18120"/>
                  </a:cubicBezTo>
                  <a:cubicBezTo>
                    <a:pt x="13252" y="18060"/>
                    <a:pt x="13311" y="18001"/>
                    <a:pt x="13359" y="17929"/>
                  </a:cubicBezTo>
                  <a:cubicBezTo>
                    <a:pt x="13395" y="17846"/>
                    <a:pt x="13454" y="17774"/>
                    <a:pt x="13502" y="17715"/>
                  </a:cubicBezTo>
                  <a:cubicBezTo>
                    <a:pt x="13550" y="17655"/>
                    <a:pt x="13597" y="17584"/>
                    <a:pt x="13633" y="17524"/>
                  </a:cubicBezTo>
                  <a:lnTo>
                    <a:pt x="14133" y="16762"/>
                  </a:lnTo>
                  <a:cubicBezTo>
                    <a:pt x="14204" y="16643"/>
                    <a:pt x="14288" y="16512"/>
                    <a:pt x="14371" y="16381"/>
                  </a:cubicBezTo>
                  <a:cubicBezTo>
                    <a:pt x="14395" y="16322"/>
                    <a:pt x="14443" y="16262"/>
                    <a:pt x="14466" y="16203"/>
                  </a:cubicBezTo>
                  <a:lnTo>
                    <a:pt x="14609" y="15977"/>
                  </a:lnTo>
                  <a:cubicBezTo>
                    <a:pt x="14645" y="15905"/>
                    <a:pt x="14693" y="15822"/>
                    <a:pt x="14728" y="15738"/>
                  </a:cubicBezTo>
                  <a:lnTo>
                    <a:pt x="14812" y="15560"/>
                  </a:lnTo>
                  <a:lnTo>
                    <a:pt x="14907" y="15381"/>
                  </a:lnTo>
                  <a:cubicBezTo>
                    <a:pt x="14919" y="15322"/>
                    <a:pt x="14943" y="15274"/>
                    <a:pt x="14966" y="15215"/>
                  </a:cubicBezTo>
                  <a:cubicBezTo>
                    <a:pt x="14978" y="15191"/>
                    <a:pt x="14978" y="15167"/>
                    <a:pt x="14990" y="15143"/>
                  </a:cubicBezTo>
                  <a:cubicBezTo>
                    <a:pt x="15026" y="15048"/>
                    <a:pt x="15050" y="14964"/>
                    <a:pt x="15085" y="14893"/>
                  </a:cubicBezTo>
                  <a:cubicBezTo>
                    <a:pt x="15109" y="14810"/>
                    <a:pt x="15121" y="14738"/>
                    <a:pt x="15145" y="14667"/>
                  </a:cubicBezTo>
                  <a:cubicBezTo>
                    <a:pt x="15181" y="14536"/>
                    <a:pt x="15216" y="14393"/>
                    <a:pt x="15240" y="14262"/>
                  </a:cubicBezTo>
                  <a:cubicBezTo>
                    <a:pt x="15335" y="13952"/>
                    <a:pt x="15407" y="13643"/>
                    <a:pt x="15502" y="13321"/>
                  </a:cubicBezTo>
                  <a:cubicBezTo>
                    <a:pt x="15538" y="13179"/>
                    <a:pt x="15586" y="13024"/>
                    <a:pt x="15621" y="12881"/>
                  </a:cubicBezTo>
                  <a:cubicBezTo>
                    <a:pt x="15633" y="12821"/>
                    <a:pt x="15645" y="12750"/>
                    <a:pt x="15657" y="12690"/>
                  </a:cubicBezTo>
                  <a:cubicBezTo>
                    <a:pt x="15681" y="12631"/>
                    <a:pt x="15693" y="12548"/>
                    <a:pt x="15705" y="12488"/>
                  </a:cubicBezTo>
                  <a:cubicBezTo>
                    <a:pt x="15716" y="12405"/>
                    <a:pt x="15740" y="12298"/>
                    <a:pt x="15752" y="12214"/>
                  </a:cubicBezTo>
                  <a:cubicBezTo>
                    <a:pt x="15764" y="12155"/>
                    <a:pt x="15764" y="12071"/>
                    <a:pt x="15776" y="12012"/>
                  </a:cubicBezTo>
                  <a:cubicBezTo>
                    <a:pt x="15800" y="11869"/>
                    <a:pt x="15824" y="11738"/>
                    <a:pt x="15836" y="11583"/>
                  </a:cubicBezTo>
                  <a:lnTo>
                    <a:pt x="15836" y="11571"/>
                  </a:lnTo>
                  <a:lnTo>
                    <a:pt x="15836" y="11559"/>
                  </a:lnTo>
                  <a:cubicBezTo>
                    <a:pt x="15836" y="11500"/>
                    <a:pt x="15859" y="11440"/>
                    <a:pt x="15859" y="11393"/>
                  </a:cubicBezTo>
                  <a:lnTo>
                    <a:pt x="15859" y="11381"/>
                  </a:lnTo>
                  <a:cubicBezTo>
                    <a:pt x="15859" y="11333"/>
                    <a:pt x="15871" y="11297"/>
                    <a:pt x="15871" y="11262"/>
                  </a:cubicBezTo>
                  <a:cubicBezTo>
                    <a:pt x="15871" y="11214"/>
                    <a:pt x="15883" y="11155"/>
                    <a:pt x="15883" y="11107"/>
                  </a:cubicBezTo>
                  <a:lnTo>
                    <a:pt x="15883" y="10988"/>
                  </a:lnTo>
                  <a:cubicBezTo>
                    <a:pt x="15883" y="10964"/>
                    <a:pt x="15871" y="10928"/>
                    <a:pt x="15859" y="10916"/>
                  </a:cubicBezTo>
                  <a:cubicBezTo>
                    <a:pt x="15836" y="10904"/>
                    <a:pt x="15824" y="10881"/>
                    <a:pt x="15800" y="10869"/>
                  </a:cubicBezTo>
                  <a:cubicBezTo>
                    <a:pt x="15764" y="10869"/>
                    <a:pt x="15740" y="10869"/>
                    <a:pt x="15716" y="10881"/>
                  </a:cubicBezTo>
                  <a:cubicBezTo>
                    <a:pt x="15693" y="10904"/>
                    <a:pt x="15681" y="10928"/>
                    <a:pt x="15645" y="10940"/>
                  </a:cubicBezTo>
                  <a:cubicBezTo>
                    <a:pt x="15633" y="10976"/>
                    <a:pt x="15621" y="10988"/>
                    <a:pt x="15597" y="11024"/>
                  </a:cubicBezTo>
                  <a:cubicBezTo>
                    <a:pt x="15586" y="11047"/>
                    <a:pt x="15574" y="11059"/>
                    <a:pt x="15562" y="11095"/>
                  </a:cubicBezTo>
                  <a:cubicBezTo>
                    <a:pt x="15514" y="11155"/>
                    <a:pt x="15478" y="11214"/>
                    <a:pt x="15443" y="11274"/>
                  </a:cubicBezTo>
                  <a:cubicBezTo>
                    <a:pt x="15347" y="11405"/>
                    <a:pt x="15264" y="11536"/>
                    <a:pt x="15169" y="11690"/>
                  </a:cubicBezTo>
                  <a:cubicBezTo>
                    <a:pt x="15097" y="11821"/>
                    <a:pt x="15026" y="11940"/>
                    <a:pt x="14954" y="12071"/>
                  </a:cubicBezTo>
                  <a:cubicBezTo>
                    <a:pt x="14800" y="12333"/>
                    <a:pt x="14669" y="12595"/>
                    <a:pt x="14538" y="12869"/>
                  </a:cubicBezTo>
                  <a:cubicBezTo>
                    <a:pt x="14490" y="12940"/>
                    <a:pt x="14454" y="13012"/>
                    <a:pt x="14419" y="13071"/>
                  </a:cubicBezTo>
                  <a:cubicBezTo>
                    <a:pt x="14383" y="13131"/>
                    <a:pt x="14335" y="13190"/>
                    <a:pt x="14312" y="13250"/>
                  </a:cubicBezTo>
                  <a:cubicBezTo>
                    <a:pt x="14240" y="13381"/>
                    <a:pt x="14157" y="13500"/>
                    <a:pt x="14073" y="13619"/>
                  </a:cubicBezTo>
                  <a:lnTo>
                    <a:pt x="13800" y="14024"/>
                  </a:lnTo>
                  <a:cubicBezTo>
                    <a:pt x="13728" y="14143"/>
                    <a:pt x="13645" y="14250"/>
                    <a:pt x="13561" y="14369"/>
                  </a:cubicBezTo>
                  <a:cubicBezTo>
                    <a:pt x="13526" y="14441"/>
                    <a:pt x="13466" y="14536"/>
                    <a:pt x="13419" y="14607"/>
                  </a:cubicBezTo>
                  <a:cubicBezTo>
                    <a:pt x="13383" y="14667"/>
                    <a:pt x="13347" y="14726"/>
                    <a:pt x="13311" y="14786"/>
                  </a:cubicBezTo>
                  <a:cubicBezTo>
                    <a:pt x="13288" y="14845"/>
                    <a:pt x="13240" y="14905"/>
                    <a:pt x="13204" y="14964"/>
                  </a:cubicBezTo>
                  <a:cubicBezTo>
                    <a:pt x="13169" y="15048"/>
                    <a:pt x="13121" y="15143"/>
                    <a:pt x="13073" y="15215"/>
                  </a:cubicBezTo>
                  <a:cubicBezTo>
                    <a:pt x="13002" y="15345"/>
                    <a:pt x="12942" y="15500"/>
                    <a:pt x="12871" y="15631"/>
                  </a:cubicBezTo>
                  <a:cubicBezTo>
                    <a:pt x="12811" y="15750"/>
                    <a:pt x="12728" y="15881"/>
                    <a:pt x="12668" y="16000"/>
                  </a:cubicBezTo>
                  <a:cubicBezTo>
                    <a:pt x="12609" y="16107"/>
                    <a:pt x="12549" y="16227"/>
                    <a:pt x="12478" y="16334"/>
                  </a:cubicBezTo>
                  <a:cubicBezTo>
                    <a:pt x="12407" y="16453"/>
                    <a:pt x="12335" y="16572"/>
                    <a:pt x="12276" y="16703"/>
                  </a:cubicBezTo>
                  <a:cubicBezTo>
                    <a:pt x="12192" y="16822"/>
                    <a:pt x="12133" y="16953"/>
                    <a:pt x="12061" y="17072"/>
                  </a:cubicBezTo>
                  <a:cubicBezTo>
                    <a:pt x="12014" y="17155"/>
                    <a:pt x="11990" y="17227"/>
                    <a:pt x="11942" y="17298"/>
                  </a:cubicBezTo>
                  <a:cubicBezTo>
                    <a:pt x="11895" y="17393"/>
                    <a:pt x="11859" y="17477"/>
                    <a:pt x="11811" y="17584"/>
                  </a:cubicBezTo>
                  <a:cubicBezTo>
                    <a:pt x="11764" y="17655"/>
                    <a:pt x="11740" y="17727"/>
                    <a:pt x="11704" y="17822"/>
                  </a:cubicBezTo>
                  <a:cubicBezTo>
                    <a:pt x="11656" y="17905"/>
                    <a:pt x="11621" y="18001"/>
                    <a:pt x="11585" y="18108"/>
                  </a:cubicBezTo>
                  <a:cubicBezTo>
                    <a:pt x="11585" y="18120"/>
                    <a:pt x="11573" y="18132"/>
                    <a:pt x="11573" y="18143"/>
                  </a:cubicBezTo>
                  <a:cubicBezTo>
                    <a:pt x="11573" y="18108"/>
                    <a:pt x="11573" y="18072"/>
                    <a:pt x="11561" y="18024"/>
                  </a:cubicBezTo>
                  <a:cubicBezTo>
                    <a:pt x="11537" y="17846"/>
                    <a:pt x="11514" y="17655"/>
                    <a:pt x="11502" y="17477"/>
                  </a:cubicBezTo>
                  <a:cubicBezTo>
                    <a:pt x="11478" y="17298"/>
                    <a:pt x="11466" y="17108"/>
                    <a:pt x="11454" y="16929"/>
                  </a:cubicBezTo>
                  <a:cubicBezTo>
                    <a:pt x="11418" y="16572"/>
                    <a:pt x="11406" y="16203"/>
                    <a:pt x="11383" y="15846"/>
                  </a:cubicBezTo>
                  <a:cubicBezTo>
                    <a:pt x="11347" y="15488"/>
                    <a:pt x="11287" y="15131"/>
                    <a:pt x="11204" y="14786"/>
                  </a:cubicBezTo>
                  <a:cubicBezTo>
                    <a:pt x="11156" y="14595"/>
                    <a:pt x="11109" y="14417"/>
                    <a:pt x="11061" y="14214"/>
                  </a:cubicBezTo>
                  <a:cubicBezTo>
                    <a:pt x="11025" y="14060"/>
                    <a:pt x="10978" y="13881"/>
                    <a:pt x="10930" y="13714"/>
                  </a:cubicBezTo>
                  <a:cubicBezTo>
                    <a:pt x="10883" y="13536"/>
                    <a:pt x="10847" y="13369"/>
                    <a:pt x="10811" y="13190"/>
                  </a:cubicBezTo>
                  <a:cubicBezTo>
                    <a:pt x="10799" y="13107"/>
                    <a:pt x="10763" y="13000"/>
                    <a:pt x="10752" y="12905"/>
                  </a:cubicBezTo>
                  <a:cubicBezTo>
                    <a:pt x="10740" y="12869"/>
                    <a:pt x="10740" y="12821"/>
                    <a:pt x="10728" y="12774"/>
                  </a:cubicBezTo>
                  <a:cubicBezTo>
                    <a:pt x="10704" y="12726"/>
                    <a:pt x="10704" y="12690"/>
                    <a:pt x="10692" y="12643"/>
                  </a:cubicBezTo>
                  <a:cubicBezTo>
                    <a:pt x="10668" y="12583"/>
                    <a:pt x="10621" y="12536"/>
                    <a:pt x="10561" y="12524"/>
                  </a:cubicBezTo>
                  <a:cubicBezTo>
                    <a:pt x="10551" y="12522"/>
                    <a:pt x="10541" y="12521"/>
                    <a:pt x="10530" y="12521"/>
                  </a:cubicBezTo>
                  <a:cubicBezTo>
                    <a:pt x="10481" y="12521"/>
                    <a:pt x="10434" y="12544"/>
                    <a:pt x="10394" y="12583"/>
                  </a:cubicBezTo>
                  <a:cubicBezTo>
                    <a:pt x="10347" y="12643"/>
                    <a:pt x="10347" y="12702"/>
                    <a:pt x="10347" y="12774"/>
                  </a:cubicBezTo>
                  <a:cubicBezTo>
                    <a:pt x="10347" y="12893"/>
                    <a:pt x="10335" y="13000"/>
                    <a:pt x="10323" y="13119"/>
                  </a:cubicBezTo>
                  <a:cubicBezTo>
                    <a:pt x="10275" y="13441"/>
                    <a:pt x="10216" y="13774"/>
                    <a:pt x="10132" y="14083"/>
                  </a:cubicBezTo>
                  <a:lnTo>
                    <a:pt x="9859" y="15072"/>
                  </a:lnTo>
                  <a:cubicBezTo>
                    <a:pt x="9775" y="15429"/>
                    <a:pt x="9668" y="15762"/>
                    <a:pt x="9561" y="16107"/>
                  </a:cubicBezTo>
                  <a:cubicBezTo>
                    <a:pt x="9549" y="16155"/>
                    <a:pt x="9537" y="16203"/>
                    <a:pt x="9513" y="16262"/>
                  </a:cubicBezTo>
                  <a:cubicBezTo>
                    <a:pt x="9501" y="16203"/>
                    <a:pt x="9478" y="16155"/>
                    <a:pt x="9454" y="16096"/>
                  </a:cubicBezTo>
                  <a:cubicBezTo>
                    <a:pt x="9454" y="16084"/>
                    <a:pt x="9442" y="16060"/>
                    <a:pt x="9430" y="16048"/>
                  </a:cubicBezTo>
                  <a:cubicBezTo>
                    <a:pt x="9418" y="16036"/>
                    <a:pt x="9418" y="16000"/>
                    <a:pt x="9394" y="15988"/>
                  </a:cubicBezTo>
                  <a:cubicBezTo>
                    <a:pt x="9299" y="15703"/>
                    <a:pt x="9192" y="15429"/>
                    <a:pt x="9097" y="15155"/>
                  </a:cubicBezTo>
                  <a:cubicBezTo>
                    <a:pt x="9144" y="15084"/>
                    <a:pt x="9120" y="14988"/>
                    <a:pt x="9061" y="14953"/>
                  </a:cubicBezTo>
                  <a:cubicBezTo>
                    <a:pt x="9037" y="14953"/>
                    <a:pt x="9037" y="14929"/>
                    <a:pt x="9025" y="14929"/>
                  </a:cubicBezTo>
                  <a:cubicBezTo>
                    <a:pt x="9001" y="14834"/>
                    <a:pt x="8978" y="14726"/>
                    <a:pt x="8954" y="14619"/>
                  </a:cubicBezTo>
                  <a:cubicBezTo>
                    <a:pt x="8954" y="14572"/>
                    <a:pt x="8942" y="14536"/>
                    <a:pt x="8942" y="14488"/>
                  </a:cubicBezTo>
                  <a:lnTo>
                    <a:pt x="8942" y="14369"/>
                  </a:lnTo>
                  <a:lnTo>
                    <a:pt x="8942" y="14322"/>
                  </a:lnTo>
                  <a:cubicBezTo>
                    <a:pt x="8942" y="14322"/>
                    <a:pt x="8942" y="14310"/>
                    <a:pt x="8954" y="14310"/>
                  </a:cubicBezTo>
                  <a:cubicBezTo>
                    <a:pt x="8966" y="14262"/>
                    <a:pt x="8966" y="14238"/>
                    <a:pt x="8966" y="14191"/>
                  </a:cubicBezTo>
                  <a:cubicBezTo>
                    <a:pt x="8966" y="14155"/>
                    <a:pt x="8978" y="14119"/>
                    <a:pt x="8978" y="14083"/>
                  </a:cubicBezTo>
                  <a:cubicBezTo>
                    <a:pt x="9001" y="13952"/>
                    <a:pt x="9025" y="13798"/>
                    <a:pt x="9061" y="13667"/>
                  </a:cubicBezTo>
                  <a:cubicBezTo>
                    <a:pt x="9061" y="13655"/>
                    <a:pt x="9073" y="13619"/>
                    <a:pt x="9073" y="13607"/>
                  </a:cubicBezTo>
                  <a:lnTo>
                    <a:pt x="9073" y="13595"/>
                  </a:lnTo>
                  <a:cubicBezTo>
                    <a:pt x="9085" y="13536"/>
                    <a:pt x="9097" y="13476"/>
                    <a:pt x="9132" y="13405"/>
                  </a:cubicBezTo>
                  <a:cubicBezTo>
                    <a:pt x="9144" y="13345"/>
                    <a:pt x="9156" y="13298"/>
                    <a:pt x="9192" y="13238"/>
                  </a:cubicBezTo>
                  <a:cubicBezTo>
                    <a:pt x="9204" y="13190"/>
                    <a:pt x="9216" y="13167"/>
                    <a:pt x="9239" y="13119"/>
                  </a:cubicBezTo>
                  <a:cubicBezTo>
                    <a:pt x="9251" y="13071"/>
                    <a:pt x="9275" y="13024"/>
                    <a:pt x="9299" y="13000"/>
                  </a:cubicBezTo>
                  <a:cubicBezTo>
                    <a:pt x="9323" y="12929"/>
                    <a:pt x="9370" y="12845"/>
                    <a:pt x="9418" y="12786"/>
                  </a:cubicBezTo>
                  <a:cubicBezTo>
                    <a:pt x="9442" y="12726"/>
                    <a:pt x="9478" y="12690"/>
                    <a:pt x="9501" y="12631"/>
                  </a:cubicBezTo>
                  <a:cubicBezTo>
                    <a:pt x="9537" y="12583"/>
                    <a:pt x="9549" y="12536"/>
                    <a:pt x="9573" y="12512"/>
                  </a:cubicBezTo>
                  <a:cubicBezTo>
                    <a:pt x="9632" y="12405"/>
                    <a:pt x="9716" y="12298"/>
                    <a:pt x="9775" y="12214"/>
                  </a:cubicBezTo>
                  <a:cubicBezTo>
                    <a:pt x="9906" y="12012"/>
                    <a:pt x="10025" y="11821"/>
                    <a:pt x="10144" y="11631"/>
                  </a:cubicBezTo>
                  <a:cubicBezTo>
                    <a:pt x="10204" y="11524"/>
                    <a:pt x="10275" y="11416"/>
                    <a:pt x="10347" y="11321"/>
                  </a:cubicBezTo>
                  <a:cubicBezTo>
                    <a:pt x="10405" y="11228"/>
                    <a:pt x="10485" y="11147"/>
                    <a:pt x="10544" y="11055"/>
                  </a:cubicBezTo>
                  <a:lnTo>
                    <a:pt x="10544" y="11055"/>
                  </a:lnTo>
                  <a:cubicBezTo>
                    <a:pt x="10541" y="11057"/>
                    <a:pt x="10535" y="11059"/>
                    <a:pt x="10525" y="11059"/>
                  </a:cubicBezTo>
                  <a:lnTo>
                    <a:pt x="10883" y="10619"/>
                  </a:lnTo>
                  <a:cubicBezTo>
                    <a:pt x="11002" y="10464"/>
                    <a:pt x="11121" y="10321"/>
                    <a:pt x="11264" y="10166"/>
                  </a:cubicBezTo>
                  <a:cubicBezTo>
                    <a:pt x="11418" y="9976"/>
                    <a:pt x="11573" y="9785"/>
                    <a:pt x="11740" y="9571"/>
                  </a:cubicBezTo>
                  <a:cubicBezTo>
                    <a:pt x="11871" y="9392"/>
                    <a:pt x="12014" y="9214"/>
                    <a:pt x="12157" y="9035"/>
                  </a:cubicBezTo>
                  <a:cubicBezTo>
                    <a:pt x="12287" y="8857"/>
                    <a:pt x="12430" y="8666"/>
                    <a:pt x="12573" y="8488"/>
                  </a:cubicBezTo>
                  <a:cubicBezTo>
                    <a:pt x="12716" y="8297"/>
                    <a:pt x="12871" y="8107"/>
                    <a:pt x="13014" y="7892"/>
                  </a:cubicBezTo>
                  <a:cubicBezTo>
                    <a:pt x="13145" y="7702"/>
                    <a:pt x="13300" y="7523"/>
                    <a:pt x="13442" y="7345"/>
                  </a:cubicBezTo>
                  <a:cubicBezTo>
                    <a:pt x="13526" y="7249"/>
                    <a:pt x="13597" y="7166"/>
                    <a:pt x="13669" y="7094"/>
                  </a:cubicBezTo>
                  <a:cubicBezTo>
                    <a:pt x="13716" y="7047"/>
                    <a:pt x="13740" y="6999"/>
                    <a:pt x="13788" y="6952"/>
                  </a:cubicBezTo>
                  <a:cubicBezTo>
                    <a:pt x="13835" y="6916"/>
                    <a:pt x="13883" y="6868"/>
                    <a:pt x="13919" y="6809"/>
                  </a:cubicBezTo>
                  <a:cubicBezTo>
                    <a:pt x="13966" y="6749"/>
                    <a:pt x="13954" y="6642"/>
                    <a:pt x="13895" y="6594"/>
                  </a:cubicBezTo>
                  <a:cubicBezTo>
                    <a:pt x="13859" y="6571"/>
                    <a:pt x="13811" y="6559"/>
                    <a:pt x="13776" y="6559"/>
                  </a:cubicBezTo>
                  <a:cubicBezTo>
                    <a:pt x="13752" y="6559"/>
                    <a:pt x="13740" y="6559"/>
                    <a:pt x="13728" y="6571"/>
                  </a:cubicBezTo>
                  <a:cubicBezTo>
                    <a:pt x="13692" y="6571"/>
                    <a:pt x="13669" y="6583"/>
                    <a:pt x="13633" y="6583"/>
                  </a:cubicBezTo>
                  <a:cubicBezTo>
                    <a:pt x="13585" y="6594"/>
                    <a:pt x="13526" y="6618"/>
                    <a:pt x="13442" y="6630"/>
                  </a:cubicBezTo>
                  <a:cubicBezTo>
                    <a:pt x="13311" y="6654"/>
                    <a:pt x="13180" y="6702"/>
                    <a:pt x="13061" y="6761"/>
                  </a:cubicBezTo>
                  <a:cubicBezTo>
                    <a:pt x="12835" y="6856"/>
                    <a:pt x="12633" y="6975"/>
                    <a:pt x="12418" y="7071"/>
                  </a:cubicBezTo>
                  <a:cubicBezTo>
                    <a:pt x="12192" y="7178"/>
                    <a:pt x="11990" y="7297"/>
                    <a:pt x="11764" y="7404"/>
                  </a:cubicBezTo>
                  <a:cubicBezTo>
                    <a:pt x="11561" y="7511"/>
                    <a:pt x="11347" y="7606"/>
                    <a:pt x="11156" y="7726"/>
                  </a:cubicBezTo>
                  <a:cubicBezTo>
                    <a:pt x="11097" y="7761"/>
                    <a:pt x="11049" y="7785"/>
                    <a:pt x="10990" y="7833"/>
                  </a:cubicBezTo>
                  <a:cubicBezTo>
                    <a:pt x="10954" y="7845"/>
                    <a:pt x="10930" y="7868"/>
                    <a:pt x="10918" y="7892"/>
                  </a:cubicBezTo>
                  <a:cubicBezTo>
                    <a:pt x="10906" y="7904"/>
                    <a:pt x="10871" y="7928"/>
                    <a:pt x="10859" y="7940"/>
                  </a:cubicBezTo>
                  <a:cubicBezTo>
                    <a:pt x="10811" y="7964"/>
                    <a:pt x="10763" y="8011"/>
                    <a:pt x="10728" y="8047"/>
                  </a:cubicBezTo>
                  <a:cubicBezTo>
                    <a:pt x="10680" y="8071"/>
                    <a:pt x="10633" y="8118"/>
                    <a:pt x="10609" y="8142"/>
                  </a:cubicBezTo>
                  <a:cubicBezTo>
                    <a:pt x="10561" y="8190"/>
                    <a:pt x="10513" y="8237"/>
                    <a:pt x="10454" y="8285"/>
                  </a:cubicBezTo>
                  <a:cubicBezTo>
                    <a:pt x="10406" y="8321"/>
                    <a:pt x="10371" y="8380"/>
                    <a:pt x="10311" y="8428"/>
                  </a:cubicBezTo>
                  <a:cubicBezTo>
                    <a:pt x="10275" y="8464"/>
                    <a:pt x="10252" y="8499"/>
                    <a:pt x="10204" y="8547"/>
                  </a:cubicBezTo>
                  <a:cubicBezTo>
                    <a:pt x="10168" y="8595"/>
                    <a:pt x="10132" y="8642"/>
                    <a:pt x="10097" y="8666"/>
                  </a:cubicBezTo>
                  <a:lnTo>
                    <a:pt x="9966" y="8845"/>
                  </a:lnTo>
                  <a:cubicBezTo>
                    <a:pt x="9930" y="8892"/>
                    <a:pt x="9906" y="8940"/>
                    <a:pt x="9859" y="8976"/>
                  </a:cubicBezTo>
                  <a:cubicBezTo>
                    <a:pt x="9823" y="9023"/>
                    <a:pt x="9799" y="9071"/>
                    <a:pt x="9763" y="9095"/>
                  </a:cubicBezTo>
                  <a:cubicBezTo>
                    <a:pt x="9740" y="9130"/>
                    <a:pt x="9728" y="9178"/>
                    <a:pt x="9692" y="9202"/>
                  </a:cubicBezTo>
                  <a:cubicBezTo>
                    <a:pt x="9680" y="9214"/>
                    <a:pt x="9668" y="9238"/>
                    <a:pt x="9668" y="9261"/>
                  </a:cubicBezTo>
                  <a:lnTo>
                    <a:pt x="9668" y="9250"/>
                  </a:lnTo>
                  <a:cubicBezTo>
                    <a:pt x="9632" y="9309"/>
                    <a:pt x="9609" y="9369"/>
                    <a:pt x="9561" y="9428"/>
                  </a:cubicBezTo>
                  <a:cubicBezTo>
                    <a:pt x="9525" y="9476"/>
                    <a:pt x="9513" y="9535"/>
                    <a:pt x="9490" y="9571"/>
                  </a:cubicBezTo>
                  <a:cubicBezTo>
                    <a:pt x="9466" y="9619"/>
                    <a:pt x="9442" y="9666"/>
                    <a:pt x="9430" y="9714"/>
                  </a:cubicBezTo>
                  <a:cubicBezTo>
                    <a:pt x="9406" y="9773"/>
                    <a:pt x="9382" y="9809"/>
                    <a:pt x="9370" y="9869"/>
                  </a:cubicBezTo>
                  <a:cubicBezTo>
                    <a:pt x="9335" y="9928"/>
                    <a:pt x="9323" y="10012"/>
                    <a:pt x="9287" y="10071"/>
                  </a:cubicBezTo>
                  <a:cubicBezTo>
                    <a:pt x="9275" y="10131"/>
                    <a:pt x="9263" y="10166"/>
                    <a:pt x="9228" y="10226"/>
                  </a:cubicBezTo>
                  <a:lnTo>
                    <a:pt x="9192" y="10369"/>
                  </a:lnTo>
                  <a:cubicBezTo>
                    <a:pt x="9168" y="10428"/>
                    <a:pt x="9156" y="10488"/>
                    <a:pt x="9132" y="10547"/>
                  </a:cubicBezTo>
                  <a:lnTo>
                    <a:pt x="9132" y="10523"/>
                  </a:lnTo>
                  <a:cubicBezTo>
                    <a:pt x="9120" y="10619"/>
                    <a:pt x="9085" y="10690"/>
                    <a:pt x="9073" y="10785"/>
                  </a:cubicBezTo>
                  <a:cubicBezTo>
                    <a:pt x="9061" y="10869"/>
                    <a:pt x="9025" y="10940"/>
                    <a:pt x="9013" y="11035"/>
                  </a:cubicBezTo>
                  <a:cubicBezTo>
                    <a:pt x="9001" y="11119"/>
                    <a:pt x="8978" y="11214"/>
                    <a:pt x="8954" y="11285"/>
                  </a:cubicBezTo>
                  <a:cubicBezTo>
                    <a:pt x="8918" y="11452"/>
                    <a:pt x="8894" y="11619"/>
                    <a:pt x="8847" y="11774"/>
                  </a:cubicBezTo>
                  <a:cubicBezTo>
                    <a:pt x="8799" y="12012"/>
                    <a:pt x="8763" y="12250"/>
                    <a:pt x="8728" y="12488"/>
                  </a:cubicBezTo>
                  <a:cubicBezTo>
                    <a:pt x="8716" y="12548"/>
                    <a:pt x="8716" y="12595"/>
                    <a:pt x="8716" y="12655"/>
                  </a:cubicBezTo>
                  <a:cubicBezTo>
                    <a:pt x="8716" y="12702"/>
                    <a:pt x="8704" y="12762"/>
                    <a:pt x="8704" y="12809"/>
                  </a:cubicBezTo>
                  <a:cubicBezTo>
                    <a:pt x="8704" y="12881"/>
                    <a:pt x="8680" y="12952"/>
                    <a:pt x="8680" y="13024"/>
                  </a:cubicBezTo>
                  <a:cubicBezTo>
                    <a:pt x="8680" y="13083"/>
                    <a:pt x="8680" y="13143"/>
                    <a:pt x="8668" y="13202"/>
                  </a:cubicBezTo>
                  <a:cubicBezTo>
                    <a:pt x="8656" y="13441"/>
                    <a:pt x="8656" y="13667"/>
                    <a:pt x="8656" y="13905"/>
                  </a:cubicBezTo>
                  <a:lnTo>
                    <a:pt x="8656" y="14000"/>
                  </a:lnTo>
                  <a:lnTo>
                    <a:pt x="8525" y="13643"/>
                  </a:lnTo>
                  <a:cubicBezTo>
                    <a:pt x="8370" y="13250"/>
                    <a:pt x="8227" y="12869"/>
                    <a:pt x="8085" y="12488"/>
                  </a:cubicBezTo>
                  <a:cubicBezTo>
                    <a:pt x="8049" y="12369"/>
                    <a:pt x="8001" y="12250"/>
                    <a:pt x="7942" y="12131"/>
                  </a:cubicBezTo>
                  <a:cubicBezTo>
                    <a:pt x="7882" y="11940"/>
                    <a:pt x="7823" y="11750"/>
                    <a:pt x="7751" y="11536"/>
                  </a:cubicBezTo>
                  <a:cubicBezTo>
                    <a:pt x="7751" y="11524"/>
                    <a:pt x="7727" y="11512"/>
                    <a:pt x="7727" y="11476"/>
                  </a:cubicBezTo>
                  <a:cubicBezTo>
                    <a:pt x="7704" y="11333"/>
                    <a:pt x="7668" y="11202"/>
                    <a:pt x="7656" y="11047"/>
                  </a:cubicBezTo>
                  <a:cubicBezTo>
                    <a:pt x="7644" y="10940"/>
                    <a:pt x="7632" y="10821"/>
                    <a:pt x="7608" y="10726"/>
                  </a:cubicBezTo>
                  <a:cubicBezTo>
                    <a:pt x="7573" y="10404"/>
                    <a:pt x="7525" y="10083"/>
                    <a:pt x="7489" y="9773"/>
                  </a:cubicBezTo>
                  <a:cubicBezTo>
                    <a:pt x="7477" y="9619"/>
                    <a:pt x="7477" y="9452"/>
                    <a:pt x="7465" y="9309"/>
                  </a:cubicBezTo>
                  <a:cubicBezTo>
                    <a:pt x="7454" y="9154"/>
                    <a:pt x="7454" y="8999"/>
                    <a:pt x="7430" y="8845"/>
                  </a:cubicBezTo>
                  <a:cubicBezTo>
                    <a:pt x="7430" y="8678"/>
                    <a:pt x="7418" y="8523"/>
                    <a:pt x="7406" y="8368"/>
                  </a:cubicBezTo>
                  <a:cubicBezTo>
                    <a:pt x="7382" y="8226"/>
                    <a:pt x="7370" y="8059"/>
                    <a:pt x="7346" y="7904"/>
                  </a:cubicBezTo>
                  <a:cubicBezTo>
                    <a:pt x="7287" y="7595"/>
                    <a:pt x="7215" y="7285"/>
                    <a:pt x="7132" y="6952"/>
                  </a:cubicBezTo>
                  <a:cubicBezTo>
                    <a:pt x="7061" y="6630"/>
                    <a:pt x="6977" y="6321"/>
                    <a:pt x="6882" y="5987"/>
                  </a:cubicBezTo>
                  <a:cubicBezTo>
                    <a:pt x="6834" y="5844"/>
                    <a:pt x="6787" y="5690"/>
                    <a:pt x="6739" y="5523"/>
                  </a:cubicBezTo>
                  <a:cubicBezTo>
                    <a:pt x="6680" y="5380"/>
                    <a:pt x="6620" y="5225"/>
                    <a:pt x="6537" y="5082"/>
                  </a:cubicBezTo>
                  <a:cubicBezTo>
                    <a:pt x="6453" y="4892"/>
                    <a:pt x="6358" y="4689"/>
                    <a:pt x="6263" y="4499"/>
                  </a:cubicBezTo>
                  <a:cubicBezTo>
                    <a:pt x="6120" y="4213"/>
                    <a:pt x="5989" y="3951"/>
                    <a:pt x="5858" y="3665"/>
                  </a:cubicBezTo>
                  <a:cubicBezTo>
                    <a:pt x="5787" y="3523"/>
                    <a:pt x="5691" y="3356"/>
                    <a:pt x="5620" y="3201"/>
                  </a:cubicBezTo>
                  <a:cubicBezTo>
                    <a:pt x="5584" y="3142"/>
                    <a:pt x="5549" y="3070"/>
                    <a:pt x="5513" y="3011"/>
                  </a:cubicBezTo>
                  <a:cubicBezTo>
                    <a:pt x="5501" y="2963"/>
                    <a:pt x="5465" y="2939"/>
                    <a:pt x="5453" y="2892"/>
                  </a:cubicBezTo>
                  <a:cubicBezTo>
                    <a:pt x="5441" y="2844"/>
                    <a:pt x="5418" y="2820"/>
                    <a:pt x="5394" y="2773"/>
                  </a:cubicBezTo>
                  <a:cubicBezTo>
                    <a:pt x="5363" y="2752"/>
                    <a:pt x="5332" y="2723"/>
                    <a:pt x="5294" y="2723"/>
                  </a:cubicBezTo>
                  <a:cubicBezTo>
                    <a:pt x="5287" y="2723"/>
                    <a:pt x="5281" y="2723"/>
                    <a:pt x="5275" y="2725"/>
                  </a:cubicBezTo>
                  <a:cubicBezTo>
                    <a:pt x="5251" y="2749"/>
                    <a:pt x="5203" y="2761"/>
                    <a:pt x="5203" y="2808"/>
                  </a:cubicBezTo>
                  <a:cubicBezTo>
                    <a:pt x="5191" y="2832"/>
                    <a:pt x="5203" y="2868"/>
                    <a:pt x="5203" y="2880"/>
                  </a:cubicBezTo>
                  <a:cubicBezTo>
                    <a:pt x="5215" y="2939"/>
                    <a:pt x="5215" y="2999"/>
                    <a:pt x="5215" y="3058"/>
                  </a:cubicBezTo>
                  <a:cubicBezTo>
                    <a:pt x="5215" y="3165"/>
                    <a:pt x="5215" y="3261"/>
                    <a:pt x="5203" y="3368"/>
                  </a:cubicBezTo>
                  <a:cubicBezTo>
                    <a:pt x="5191" y="3701"/>
                    <a:pt x="5156" y="4023"/>
                    <a:pt x="5132" y="4368"/>
                  </a:cubicBezTo>
                  <a:lnTo>
                    <a:pt x="5084" y="4856"/>
                  </a:lnTo>
                  <a:cubicBezTo>
                    <a:pt x="5072" y="5023"/>
                    <a:pt x="5072" y="5201"/>
                    <a:pt x="5084" y="5368"/>
                  </a:cubicBezTo>
                  <a:cubicBezTo>
                    <a:pt x="5084" y="5606"/>
                    <a:pt x="5096" y="5856"/>
                    <a:pt x="5108" y="6094"/>
                  </a:cubicBezTo>
                  <a:cubicBezTo>
                    <a:pt x="5132" y="6356"/>
                    <a:pt x="5132" y="6618"/>
                    <a:pt x="5144" y="6880"/>
                  </a:cubicBezTo>
                  <a:cubicBezTo>
                    <a:pt x="5144" y="7035"/>
                    <a:pt x="5156" y="7190"/>
                    <a:pt x="5191" y="7345"/>
                  </a:cubicBezTo>
                  <a:cubicBezTo>
                    <a:pt x="5191" y="7416"/>
                    <a:pt x="5203" y="7475"/>
                    <a:pt x="5203" y="7547"/>
                  </a:cubicBezTo>
                  <a:cubicBezTo>
                    <a:pt x="5191" y="7523"/>
                    <a:pt x="5191" y="7511"/>
                    <a:pt x="5168" y="7475"/>
                  </a:cubicBezTo>
                  <a:cubicBezTo>
                    <a:pt x="5108" y="7309"/>
                    <a:pt x="5048" y="7130"/>
                    <a:pt x="4989" y="6975"/>
                  </a:cubicBezTo>
                  <a:cubicBezTo>
                    <a:pt x="4870" y="6642"/>
                    <a:pt x="4751" y="6321"/>
                    <a:pt x="4620" y="5999"/>
                  </a:cubicBezTo>
                  <a:lnTo>
                    <a:pt x="4620" y="5987"/>
                  </a:lnTo>
                  <a:cubicBezTo>
                    <a:pt x="4620" y="5975"/>
                    <a:pt x="4620" y="5975"/>
                    <a:pt x="4608" y="5963"/>
                  </a:cubicBezTo>
                  <a:cubicBezTo>
                    <a:pt x="4596" y="5940"/>
                    <a:pt x="4596" y="5928"/>
                    <a:pt x="4572" y="5904"/>
                  </a:cubicBezTo>
                  <a:cubicBezTo>
                    <a:pt x="4572" y="5880"/>
                    <a:pt x="4560" y="5880"/>
                    <a:pt x="4560" y="5868"/>
                  </a:cubicBezTo>
                  <a:lnTo>
                    <a:pt x="4560" y="5856"/>
                  </a:lnTo>
                  <a:lnTo>
                    <a:pt x="4560" y="5844"/>
                  </a:lnTo>
                  <a:cubicBezTo>
                    <a:pt x="4560" y="5821"/>
                    <a:pt x="4560" y="5821"/>
                    <a:pt x="4548" y="5809"/>
                  </a:cubicBezTo>
                  <a:lnTo>
                    <a:pt x="4370" y="5451"/>
                  </a:lnTo>
                  <a:cubicBezTo>
                    <a:pt x="4203" y="5142"/>
                    <a:pt x="4036" y="4808"/>
                    <a:pt x="3870" y="4499"/>
                  </a:cubicBezTo>
                  <a:cubicBezTo>
                    <a:pt x="3798" y="4356"/>
                    <a:pt x="3715" y="4201"/>
                    <a:pt x="3632" y="4070"/>
                  </a:cubicBezTo>
                  <a:cubicBezTo>
                    <a:pt x="3560" y="3904"/>
                    <a:pt x="3477" y="3737"/>
                    <a:pt x="3394" y="3594"/>
                  </a:cubicBezTo>
                  <a:cubicBezTo>
                    <a:pt x="3358" y="3523"/>
                    <a:pt x="3322" y="3439"/>
                    <a:pt x="3274" y="3356"/>
                  </a:cubicBezTo>
                  <a:cubicBezTo>
                    <a:pt x="3239" y="3284"/>
                    <a:pt x="3191" y="3189"/>
                    <a:pt x="3143" y="3118"/>
                  </a:cubicBezTo>
                  <a:cubicBezTo>
                    <a:pt x="3108" y="3023"/>
                    <a:pt x="3036" y="2951"/>
                    <a:pt x="3001" y="2868"/>
                  </a:cubicBezTo>
                  <a:cubicBezTo>
                    <a:pt x="2953" y="2773"/>
                    <a:pt x="2893" y="2701"/>
                    <a:pt x="2834" y="2606"/>
                  </a:cubicBezTo>
                  <a:cubicBezTo>
                    <a:pt x="2786" y="2534"/>
                    <a:pt x="2727" y="2463"/>
                    <a:pt x="2667" y="2392"/>
                  </a:cubicBezTo>
                  <a:cubicBezTo>
                    <a:pt x="2608" y="2308"/>
                    <a:pt x="2548" y="2249"/>
                    <a:pt x="2501" y="2177"/>
                  </a:cubicBezTo>
                  <a:cubicBezTo>
                    <a:pt x="2381" y="2046"/>
                    <a:pt x="2262" y="1927"/>
                    <a:pt x="2143" y="1808"/>
                  </a:cubicBezTo>
                  <a:cubicBezTo>
                    <a:pt x="1893" y="1558"/>
                    <a:pt x="1608" y="1320"/>
                    <a:pt x="1346" y="1082"/>
                  </a:cubicBezTo>
                  <a:cubicBezTo>
                    <a:pt x="1191" y="963"/>
                    <a:pt x="1060" y="820"/>
                    <a:pt x="917" y="701"/>
                  </a:cubicBezTo>
                  <a:cubicBezTo>
                    <a:pt x="834" y="641"/>
                    <a:pt x="786" y="582"/>
                    <a:pt x="703" y="522"/>
                  </a:cubicBezTo>
                  <a:cubicBezTo>
                    <a:pt x="643" y="487"/>
                    <a:pt x="584" y="427"/>
                    <a:pt x="524" y="367"/>
                  </a:cubicBezTo>
                  <a:lnTo>
                    <a:pt x="393" y="225"/>
                  </a:lnTo>
                  <a:cubicBezTo>
                    <a:pt x="357" y="201"/>
                    <a:pt x="322" y="153"/>
                    <a:pt x="286" y="106"/>
                  </a:cubicBezTo>
                  <a:cubicBezTo>
                    <a:pt x="262" y="70"/>
                    <a:pt x="226" y="22"/>
                    <a:pt x="167" y="10"/>
                  </a:cubicBezTo>
                  <a:cubicBezTo>
                    <a:pt x="152" y="4"/>
                    <a:pt x="137" y="1"/>
                    <a:pt x="1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57"/>
            <p:cNvSpPr/>
            <p:nvPr/>
          </p:nvSpPr>
          <p:spPr>
            <a:xfrm>
              <a:off x="3485850" y="5854725"/>
              <a:ext cx="25" cy="900"/>
            </a:xfrm>
            <a:custGeom>
              <a:avLst/>
              <a:gdLst/>
              <a:ahLst/>
              <a:cxnLst/>
              <a:rect l="l" t="t" r="r" b="b"/>
              <a:pathLst>
                <a:path w="1" h="36" extrusionOk="0">
                  <a:moveTo>
                    <a:pt x="0" y="0"/>
                  </a:moveTo>
                  <a:cubicBezTo>
                    <a:pt x="0" y="12"/>
                    <a:pt x="0" y="12"/>
                    <a:pt x="0" y="0"/>
                  </a:cubicBezTo>
                  <a:lnTo>
                    <a:pt x="0" y="36"/>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57"/>
            <p:cNvSpPr/>
            <p:nvPr/>
          </p:nvSpPr>
          <p:spPr>
            <a:xfrm>
              <a:off x="3612350" y="5735050"/>
              <a:ext cx="25" cy="325"/>
            </a:xfrm>
            <a:custGeom>
              <a:avLst/>
              <a:gdLst/>
              <a:ahLst/>
              <a:cxnLst/>
              <a:rect l="l" t="t" r="r" b="b"/>
              <a:pathLst>
                <a:path w="1" h="13" extrusionOk="0">
                  <a:moveTo>
                    <a:pt x="0" y="13"/>
                  </a:moveTo>
                  <a:lnTo>
                    <a:pt x="0" y="13"/>
                  </a:lnTo>
                  <a:cubicBezTo>
                    <a:pt x="0" y="13"/>
                    <a:pt x="0" y="1"/>
                    <a:pt x="0" y="1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57"/>
            <p:cNvSpPr/>
            <p:nvPr/>
          </p:nvSpPr>
          <p:spPr>
            <a:xfrm>
              <a:off x="3432850" y="5367450"/>
              <a:ext cx="25" cy="25"/>
            </a:xfrm>
            <a:custGeom>
              <a:avLst/>
              <a:gdLst/>
              <a:ahLst/>
              <a:cxnLst/>
              <a:rect l="l" t="t" r="r" b="b"/>
              <a:pathLst>
                <a:path w="1" h="1" extrusionOk="0">
                  <a:moveTo>
                    <a:pt x="1" y="1"/>
                  </a:moveTo>
                  <a:lnTo>
                    <a:pt x="1" y="1"/>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57"/>
            <p:cNvSpPr/>
            <p:nvPr/>
          </p:nvSpPr>
          <p:spPr>
            <a:xfrm>
              <a:off x="3479000" y="5380550"/>
              <a:ext cx="25" cy="25"/>
            </a:xfrm>
            <a:custGeom>
              <a:avLst/>
              <a:gdLst/>
              <a:ahLst/>
              <a:cxnLst/>
              <a:rect l="l" t="t" r="r" b="b"/>
              <a:pathLst>
                <a:path w="1" h="1" extrusionOk="0">
                  <a:moveTo>
                    <a:pt x="0" y="1"/>
                  </a:move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57"/>
            <p:cNvSpPr/>
            <p:nvPr/>
          </p:nvSpPr>
          <p:spPr>
            <a:xfrm>
              <a:off x="3446550" y="5258225"/>
              <a:ext cx="625" cy="25"/>
            </a:xfrm>
            <a:custGeom>
              <a:avLst/>
              <a:gdLst/>
              <a:ahLst/>
              <a:cxnLst/>
              <a:rect l="l" t="t" r="r" b="b"/>
              <a:pathLst>
                <a:path w="25" h="1" extrusionOk="0">
                  <a:moveTo>
                    <a:pt x="0" y="0"/>
                  </a:moveTo>
                  <a:lnTo>
                    <a:pt x="0" y="0"/>
                  </a:lnTo>
                  <a:lnTo>
                    <a:pt x="2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57"/>
            <p:cNvSpPr/>
            <p:nvPr/>
          </p:nvSpPr>
          <p:spPr>
            <a:xfrm>
              <a:off x="3444775" y="5258225"/>
              <a:ext cx="300" cy="25"/>
            </a:xfrm>
            <a:custGeom>
              <a:avLst/>
              <a:gdLst/>
              <a:ahLst/>
              <a:cxnLst/>
              <a:rect l="l" t="t" r="r" b="b"/>
              <a:pathLst>
                <a:path w="12" h="1" extrusionOk="0">
                  <a:moveTo>
                    <a:pt x="0" y="0"/>
                  </a:moveTo>
                  <a:lnTo>
                    <a:pt x="12" y="0"/>
                  </a:lnTo>
                  <a:lnTo>
                    <a:pt x="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57"/>
            <p:cNvSpPr/>
            <p:nvPr/>
          </p:nvSpPr>
          <p:spPr>
            <a:xfrm>
              <a:off x="3497750" y="5282625"/>
              <a:ext cx="625" cy="325"/>
            </a:xfrm>
            <a:custGeom>
              <a:avLst/>
              <a:gdLst/>
              <a:ahLst/>
              <a:cxnLst/>
              <a:rect l="l" t="t" r="r" b="b"/>
              <a:pathLst>
                <a:path w="25" h="13" extrusionOk="0">
                  <a:moveTo>
                    <a:pt x="0" y="0"/>
                  </a:moveTo>
                  <a:cubicBezTo>
                    <a:pt x="24" y="0"/>
                    <a:pt x="24" y="12"/>
                    <a:pt x="24" y="12"/>
                  </a:cubicBezTo>
                  <a:cubicBezTo>
                    <a:pt x="24" y="0"/>
                    <a:pt x="24"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57"/>
            <p:cNvSpPr/>
            <p:nvPr/>
          </p:nvSpPr>
          <p:spPr>
            <a:xfrm>
              <a:off x="3457275" y="5095700"/>
              <a:ext cx="25" cy="25"/>
            </a:xfrm>
            <a:custGeom>
              <a:avLst/>
              <a:gdLst/>
              <a:ahLst/>
              <a:cxnLst/>
              <a:rect l="l" t="t" r="r" b="b"/>
              <a:pathLst>
                <a:path w="1" h="1" extrusionOk="0">
                  <a:moveTo>
                    <a:pt x="0" y="0"/>
                  </a:moveTo>
                  <a:lnTo>
                    <a:pt x="0" y="0"/>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57"/>
            <p:cNvSpPr/>
            <p:nvPr/>
          </p:nvSpPr>
          <p:spPr>
            <a:xfrm>
              <a:off x="3526625" y="5729700"/>
              <a:ext cx="25" cy="325"/>
            </a:xfrm>
            <a:custGeom>
              <a:avLst/>
              <a:gdLst/>
              <a:ahLst/>
              <a:cxnLst/>
              <a:rect l="l" t="t" r="r" b="b"/>
              <a:pathLst>
                <a:path w="1" h="13" extrusionOk="0">
                  <a:moveTo>
                    <a:pt x="0" y="13"/>
                  </a:moveTo>
                  <a:lnTo>
                    <a:pt x="0" y="13"/>
                  </a:lnTo>
                  <a:cubicBezTo>
                    <a:pt x="0" y="1"/>
                    <a:pt x="0" y="1"/>
                    <a:pt x="0" y="13"/>
                  </a:cubicBezTo>
                  <a:cubicBezTo>
                    <a:pt x="0" y="1"/>
                    <a:pt x="0" y="13"/>
                    <a:pt x="0" y="1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57"/>
            <p:cNvSpPr/>
            <p:nvPr/>
          </p:nvSpPr>
          <p:spPr>
            <a:xfrm>
              <a:off x="3456075" y="5883900"/>
              <a:ext cx="25" cy="300"/>
            </a:xfrm>
            <a:custGeom>
              <a:avLst/>
              <a:gdLst/>
              <a:ahLst/>
              <a:cxnLst/>
              <a:rect l="l" t="t" r="r" b="b"/>
              <a:pathLst>
                <a:path w="1" h="12" extrusionOk="0">
                  <a:moveTo>
                    <a:pt x="0" y="12"/>
                  </a:moveTo>
                  <a:lnTo>
                    <a:pt x="0" y="12"/>
                  </a:lnTo>
                  <a:cubicBezTo>
                    <a:pt x="0" y="12"/>
                    <a:pt x="0" y="0"/>
                    <a:pt x="0" y="12"/>
                  </a:cubicBezTo>
                  <a:cubicBezTo>
                    <a:pt x="0" y="0"/>
                    <a:pt x="0" y="12"/>
                    <a:pt x="0" y="1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57"/>
            <p:cNvSpPr/>
            <p:nvPr/>
          </p:nvSpPr>
          <p:spPr>
            <a:xfrm>
              <a:off x="3632875" y="5419550"/>
              <a:ext cx="25" cy="325"/>
            </a:xfrm>
            <a:custGeom>
              <a:avLst/>
              <a:gdLst/>
              <a:ahLst/>
              <a:cxnLst/>
              <a:rect l="l" t="t" r="r" b="b"/>
              <a:pathLst>
                <a:path w="1" h="13" extrusionOk="0">
                  <a:moveTo>
                    <a:pt x="1" y="12"/>
                  </a:moveTo>
                  <a:cubicBezTo>
                    <a:pt x="1" y="12"/>
                    <a:pt x="1" y="0"/>
                    <a:pt x="1" y="12"/>
                  </a:cubicBezTo>
                  <a:cubicBezTo>
                    <a:pt x="1" y="0"/>
                    <a:pt x="1" y="0"/>
                    <a:pt x="1" y="12"/>
                  </a:cubicBezTo>
                  <a:cubicBezTo>
                    <a:pt x="1" y="0"/>
                    <a:pt x="1" y="12"/>
                    <a:pt x="1" y="1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Google Shape;1118;p64">
            <a:extLst>
              <a:ext uri="{FF2B5EF4-FFF2-40B4-BE49-F238E27FC236}">
                <a16:creationId xmlns:a16="http://schemas.microsoft.com/office/drawing/2014/main" id="{E89E9AB0-26D2-EF8E-0FE1-3F6891924340}"/>
              </a:ext>
            </a:extLst>
          </p:cNvPr>
          <p:cNvPicPr preferRelativeResize="0"/>
          <p:nvPr/>
        </p:nvPicPr>
        <p:blipFill>
          <a:blip r:embed="rId3">
            <a:alphaModFix/>
          </a:blip>
          <a:stretch>
            <a:fillRect/>
          </a:stretch>
        </p:blipFill>
        <p:spPr>
          <a:xfrm rot="20475314">
            <a:off x="1260062" y="1638271"/>
            <a:ext cx="736724" cy="973643"/>
          </a:xfrm>
          <a:prstGeom prst="rect">
            <a:avLst/>
          </a:prstGeom>
          <a:noFill/>
          <a:ln>
            <a:noFill/>
          </a:ln>
        </p:spPr>
      </p:pic>
      <p:sp>
        <p:nvSpPr>
          <p:cNvPr id="5" name="Google Shape;680;p57">
            <a:extLst>
              <a:ext uri="{FF2B5EF4-FFF2-40B4-BE49-F238E27FC236}">
                <a16:creationId xmlns:a16="http://schemas.microsoft.com/office/drawing/2014/main" id="{BCB06EE6-C0E3-F390-9DCE-0B918251848B}"/>
              </a:ext>
            </a:extLst>
          </p:cNvPr>
          <p:cNvSpPr txBox="1">
            <a:spLocks/>
          </p:cNvSpPr>
          <p:nvPr/>
        </p:nvSpPr>
        <p:spPr>
          <a:xfrm>
            <a:off x="314652" y="2776321"/>
            <a:ext cx="2955900" cy="1158748"/>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Open Sans"/>
              <a:buNone/>
              <a:defRPr sz="2000" b="1" i="1" u="none" strike="noStrike" cap="none">
                <a:solidFill>
                  <a:schemeClr val="dk2"/>
                </a:solidFill>
                <a:latin typeface="Open Sans"/>
                <a:ea typeface="Open Sans"/>
                <a:cs typeface="Open Sans"/>
                <a:sym typeface="Open Sans"/>
              </a:defRPr>
            </a:lvl1pPr>
            <a:lvl2pPr marL="914400" marR="0" lvl="1" indent="-317500" algn="ctr" rtl="0">
              <a:lnSpc>
                <a:spcPct val="100000"/>
              </a:lnSpc>
              <a:spcBef>
                <a:spcPts val="0"/>
              </a:spcBef>
              <a:spcAft>
                <a:spcPts val="0"/>
              </a:spcAft>
              <a:buClr>
                <a:schemeClr val="dk1"/>
              </a:buClr>
              <a:buSzPts val="1400"/>
              <a:buFont typeface="Open Sans"/>
              <a:buNone/>
              <a:defRPr sz="2000" b="1" i="1" u="none" strike="noStrike" cap="none">
                <a:solidFill>
                  <a:schemeClr val="dk2"/>
                </a:solidFill>
                <a:latin typeface="Open Sans"/>
                <a:ea typeface="Open Sans"/>
                <a:cs typeface="Open Sans"/>
                <a:sym typeface="Open Sans"/>
              </a:defRPr>
            </a:lvl2pPr>
            <a:lvl3pPr marL="1371600" marR="0" lvl="2" indent="-317500" algn="ctr" rtl="0">
              <a:lnSpc>
                <a:spcPct val="100000"/>
              </a:lnSpc>
              <a:spcBef>
                <a:spcPts val="0"/>
              </a:spcBef>
              <a:spcAft>
                <a:spcPts val="0"/>
              </a:spcAft>
              <a:buClr>
                <a:schemeClr val="dk1"/>
              </a:buClr>
              <a:buSzPts val="1400"/>
              <a:buFont typeface="Open Sans"/>
              <a:buNone/>
              <a:defRPr sz="2000" b="1" i="1" u="none" strike="noStrike" cap="none">
                <a:solidFill>
                  <a:schemeClr val="dk2"/>
                </a:solidFill>
                <a:latin typeface="Open Sans"/>
                <a:ea typeface="Open Sans"/>
                <a:cs typeface="Open Sans"/>
                <a:sym typeface="Open Sans"/>
              </a:defRPr>
            </a:lvl3pPr>
            <a:lvl4pPr marL="1828800" marR="0" lvl="3" indent="-317500" algn="ctr" rtl="0">
              <a:lnSpc>
                <a:spcPct val="100000"/>
              </a:lnSpc>
              <a:spcBef>
                <a:spcPts val="0"/>
              </a:spcBef>
              <a:spcAft>
                <a:spcPts val="0"/>
              </a:spcAft>
              <a:buClr>
                <a:schemeClr val="dk1"/>
              </a:buClr>
              <a:buSzPts val="1400"/>
              <a:buFont typeface="Open Sans"/>
              <a:buNone/>
              <a:defRPr sz="2000" b="1" i="1" u="none" strike="noStrike" cap="none">
                <a:solidFill>
                  <a:schemeClr val="dk2"/>
                </a:solidFill>
                <a:latin typeface="Open Sans"/>
                <a:ea typeface="Open Sans"/>
                <a:cs typeface="Open Sans"/>
                <a:sym typeface="Open Sans"/>
              </a:defRPr>
            </a:lvl4pPr>
            <a:lvl5pPr marL="2286000" marR="0" lvl="4" indent="-317500" algn="ctr" rtl="0">
              <a:lnSpc>
                <a:spcPct val="100000"/>
              </a:lnSpc>
              <a:spcBef>
                <a:spcPts val="0"/>
              </a:spcBef>
              <a:spcAft>
                <a:spcPts val="0"/>
              </a:spcAft>
              <a:buClr>
                <a:schemeClr val="dk1"/>
              </a:buClr>
              <a:buSzPts val="1400"/>
              <a:buFont typeface="Open Sans"/>
              <a:buNone/>
              <a:defRPr sz="2000" b="1" i="1" u="none" strike="noStrike" cap="none">
                <a:solidFill>
                  <a:schemeClr val="dk2"/>
                </a:solidFill>
                <a:latin typeface="Open Sans"/>
                <a:ea typeface="Open Sans"/>
                <a:cs typeface="Open Sans"/>
                <a:sym typeface="Open Sans"/>
              </a:defRPr>
            </a:lvl5pPr>
            <a:lvl6pPr marL="2743200" marR="0" lvl="5" indent="-317500" algn="ctr" rtl="0">
              <a:lnSpc>
                <a:spcPct val="100000"/>
              </a:lnSpc>
              <a:spcBef>
                <a:spcPts val="0"/>
              </a:spcBef>
              <a:spcAft>
                <a:spcPts val="0"/>
              </a:spcAft>
              <a:buClr>
                <a:schemeClr val="dk1"/>
              </a:buClr>
              <a:buSzPts val="1400"/>
              <a:buFont typeface="Open Sans"/>
              <a:buNone/>
              <a:defRPr sz="2000" b="1" i="1" u="none" strike="noStrike" cap="none">
                <a:solidFill>
                  <a:schemeClr val="dk2"/>
                </a:solidFill>
                <a:latin typeface="Open Sans"/>
                <a:ea typeface="Open Sans"/>
                <a:cs typeface="Open Sans"/>
                <a:sym typeface="Open Sans"/>
              </a:defRPr>
            </a:lvl6pPr>
            <a:lvl7pPr marL="3200400" marR="0" lvl="6" indent="-317500" algn="ctr" rtl="0">
              <a:lnSpc>
                <a:spcPct val="100000"/>
              </a:lnSpc>
              <a:spcBef>
                <a:spcPts val="0"/>
              </a:spcBef>
              <a:spcAft>
                <a:spcPts val="0"/>
              </a:spcAft>
              <a:buClr>
                <a:schemeClr val="dk1"/>
              </a:buClr>
              <a:buSzPts val="1400"/>
              <a:buFont typeface="Open Sans"/>
              <a:buNone/>
              <a:defRPr sz="2000" b="1" i="1" u="none" strike="noStrike" cap="none">
                <a:solidFill>
                  <a:schemeClr val="dk2"/>
                </a:solidFill>
                <a:latin typeface="Open Sans"/>
                <a:ea typeface="Open Sans"/>
                <a:cs typeface="Open Sans"/>
                <a:sym typeface="Open Sans"/>
              </a:defRPr>
            </a:lvl7pPr>
            <a:lvl8pPr marL="3657600" marR="0" lvl="7" indent="-317500" algn="ctr" rtl="0">
              <a:lnSpc>
                <a:spcPct val="100000"/>
              </a:lnSpc>
              <a:spcBef>
                <a:spcPts val="0"/>
              </a:spcBef>
              <a:spcAft>
                <a:spcPts val="0"/>
              </a:spcAft>
              <a:buClr>
                <a:schemeClr val="dk1"/>
              </a:buClr>
              <a:buSzPts val="1400"/>
              <a:buFont typeface="Open Sans"/>
              <a:buNone/>
              <a:defRPr sz="2000" b="1" i="1" u="none" strike="noStrike" cap="none">
                <a:solidFill>
                  <a:schemeClr val="dk2"/>
                </a:solidFill>
                <a:latin typeface="Open Sans"/>
                <a:ea typeface="Open Sans"/>
                <a:cs typeface="Open Sans"/>
                <a:sym typeface="Open Sans"/>
              </a:defRPr>
            </a:lvl8pPr>
            <a:lvl9pPr marL="4114800" marR="0" lvl="8" indent="-317500" algn="ctr" rtl="0">
              <a:lnSpc>
                <a:spcPct val="100000"/>
              </a:lnSpc>
              <a:spcBef>
                <a:spcPts val="0"/>
              </a:spcBef>
              <a:spcAft>
                <a:spcPts val="0"/>
              </a:spcAft>
              <a:buClr>
                <a:schemeClr val="dk1"/>
              </a:buClr>
              <a:buSzPts val="1400"/>
              <a:buFont typeface="Open Sans"/>
              <a:buNone/>
              <a:defRPr sz="2000" b="1" i="1" u="none" strike="noStrike" cap="none">
                <a:solidFill>
                  <a:schemeClr val="dk2"/>
                </a:solidFill>
                <a:latin typeface="Open Sans"/>
                <a:ea typeface="Open Sans"/>
                <a:cs typeface="Open Sans"/>
                <a:sym typeface="Open Sans"/>
              </a:defRPr>
            </a:lvl9pPr>
          </a:lstStyle>
          <a:p>
            <a:pPr marL="0" indent="0"/>
            <a:r>
              <a:rPr lang="en-US" dirty="0" err="1">
                <a:solidFill>
                  <a:schemeClr val="bg2"/>
                </a:solidFill>
                <a:latin typeface="Times New Roman" panose="02020603050405020304" pitchFamily="18" charset="0"/>
                <a:cs typeface="Times New Roman" panose="02020603050405020304" pitchFamily="18" charset="0"/>
              </a:rPr>
              <a:t>Biểu</a:t>
            </a:r>
            <a:r>
              <a:rPr lang="en-US" dirty="0">
                <a:solidFill>
                  <a:schemeClr val="bg2"/>
                </a:solidFill>
                <a:latin typeface="Times New Roman" panose="02020603050405020304" pitchFamily="18" charset="0"/>
                <a:cs typeface="Times New Roman" panose="02020603050405020304" pitchFamily="18" charset="0"/>
              </a:rPr>
              <a:t> </a:t>
            </a:r>
            <a:r>
              <a:rPr lang="en-US" dirty="0" err="1">
                <a:solidFill>
                  <a:schemeClr val="bg2"/>
                </a:solidFill>
                <a:latin typeface="Times New Roman" panose="02020603050405020304" pitchFamily="18" charset="0"/>
                <a:cs typeface="Times New Roman" panose="02020603050405020304" pitchFamily="18" charset="0"/>
              </a:rPr>
              <a:t>diễn</a:t>
            </a:r>
            <a:r>
              <a:rPr lang="en-US" dirty="0">
                <a:solidFill>
                  <a:schemeClr val="bg2"/>
                </a:solidFill>
                <a:latin typeface="Times New Roman" panose="02020603050405020304" pitchFamily="18" charset="0"/>
                <a:cs typeface="Times New Roman" panose="02020603050405020304" pitchFamily="18" charset="0"/>
              </a:rPr>
              <a:t> </a:t>
            </a:r>
            <a:r>
              <a:rPr lang="en-US" dirty="0" err="1">
                <a:solidFill>
                  <a:schemeClr val="bg2"/>
                </a:solidFill>
                <a:latin typeface="Times New Roman" panose="02020603050405020304" pitchFamily="18" charset="0"/>
                <a:cs typeface="Times New Roman" panose="02020603050405020304" pitchFamily="18" charset="0"/>
              </a:rPr>
              <a:t>bài</a:t>
            </a:r>
            <a:r>
              <a:rPr lang="en-US" dirty="0">
                <a:solidFill>
                  <a:schemeClr val="bg2"/>
                </a:solidFill>
                <a:latin typeface="Times New Roman" panose="02020603050405020304" pitchFamily="18" charset="0"/>
                <a:cs typeface="Times New Roman" panose="02020603050405020304" pitchFamily="18" charset="0"/>
              </a:rPr>
              <a:t> </a:t>
            </a:r>
            <a:r>
              <a:rPr lang="en-US" dirty="0" err="1">
                <a:solidFill>
                  <a:schemeClr val="bg2"/>
                </a:solidFill>
                <a:latin typeface="Times New Roman" panose="02020603050405020304" pitchFamily="18" charset="0"/>
                <a:cs typeface="Times New Roman" panose="02020603050405020304" pitchFamily="18" charset="0"/>
              </a:rPr>
              <a:t>hát</a:t>
            </a:r>
            <a:r>
              <a:rPr lang="en-US" dirty="0">
                <a:solidFill>
                  <a:schemeClr val="bg2"/>
                </a:solidFill>
                <a:latin typeface="Times New Roman" panose="02020603050405020304" pitchFamily="18" charset="0"/>
                <a:cs typeface="Times New Roman" panose="02020603050405020304" pitchFamily="18" charset="0"/>
              </a:rPr>
              <a:t>  “Soi </a:t>
            </a:r>
            <a:r>
              <a:rPr lang="en-US" dirty="0" err="1">
                <a:solidFill>
                  <a:schemeClr val="bg2"/>
                </a:solidFill>
                <a:latin typeface="Times New Roman" panose="02020603050405020304" pitchFamily="18" charset="0"/>
                <a:cs typeface="Times New Roman" panose="02020603050405020304" pitchFamily="18" charset="0"/>
              </a:rPr>
              <a:t>bóng</a:t>
            </a:r>
            <a:r>
              <a:rPr lang="en-US" dirty="0">
                <a:solidFill>
                  <a:schemeClr val="bg2"/>
                </a:solidFill>
                <a:latin typeface="Times New Roman" panose="02020603050405020304" pitchFamily="18" charset="0"/>
                <a:cs typeface="Times New Roman" panose="02020603050405020304" pitchFamily="18" charset="0"/>
              </a:rPr>
              <a:t> </a:t>
            </a:r>
            <a:r>
              <a:rPr lang="en-US" dirty="0" err="1">
                <a:solidFill>
                  <a:schemeClr val="bg2"/>
                </a:solidFill>
                <a:latin typeface="Times New Roman" panose="02020603050405020304" pitchFamily="18" charset="0"/>
                <a:cs typeface="Times New Roman" panose="02020603050405020304" pitchFamily="18" charset="0"/>
              </a:rPr>
              <a:t>bên</a:t>
            </a:r>
            <a:r>
              <a:rPr lang="en-US" dirty="0">
                <a:solidFill>
                  <a:schemeClr val="bg2"/>
                </a:solidFill>
                <a:latin typeface="Times New Roman" panose="02020603050405020304" pitchFamily="18" charset="0"/>
                <a:cs typeface="Times New Roman" panose="02020603050405020304" pitchFamily="18" charset="0"/>
              </a:rPr>
              <a:t> </a:t>
            </a:r>
            <a:r>
              <a:rPr lang="en-US" dirty="0" err="1">
                <a:solidFill>
                  <a:schemeClr val="bg2"/>
                </a:solidFill>
                <a:latin typeface="Times New Roman" panose="02020603050405020304" pitchFamily="18" charset="0"/>
                <a:cs typeface="Times New Roman" panose="02020603050405020304" pitchFamily="18" charset="0"/>
              </a:rPr>
              <a:t>hồ</a:t>
            </a:r>
            <a:r>
              <a:rPr lang="en-US" dirty="0">
                <a:solidFill>
                  <a:schemeClr val="bg2"/>
                </a:solidFill>
                <a:latin typeface="Times New Roman" panose="02020603050405020304" pitchFamily="18" charset="0"/>
                <a:cs typeface="Times New Roman" panose="02020603050405020304" pitchFamily="18" charset="0"/>
              </a:rPr>
              <a:t>” </a:t>
            </a:r>
            <a:r>
              <a:rPr lang="en-US" dirty="0" err="1">
                <a:solidFill>
                  <a:schemeClr val="bg2"/>
                </a:solidFill>
                <a:latin typeface="Times New Roman" panose="02020603050405020304" pitchFamily="18" charset="0"/>
                <a:cs typeface="Times New Roman" panose="02020603050405020304" pitchFamily="18" charset="0"/>
              </a:rPr>
              <a:t>bằng</a:t>
            </a:r>
            <a:r>
              <a:rPr lang="en-US" dirty="0">
                <a:solidFill>
                  <a:schemeClr val="bg2"/>
                </a:solidFill>
                <a:latin typeface="Times New Roman" panose="02020603050405020304" pitchFamily="18" charset="0"/>
                <a:cs typeface="Times New Roman" panose="02020603050405020304" pitchFamily="18" charset="0"/>
              </a:rPr>
              <a:t> </a:t>
            </a:r>
            <a:r>
              <a:rPr lang="en-US" dirty="0" err="1">
                <a:solidFill>
                  <a:schemeClr val="bg2"/>
                </a:solidFill>
                <a:latin typeface="Times New Roman" panose="02020603050405020304" pitchFamily="18" charset="0"/>
                <a:cs typeface="Times New Roman" panose="02020603050405020304" pitchFamily="18" charset="0"/>
              </a:rPr>
              <a:t>nhiều</a:t>
            </a:r>
            <a:r>
              <a:rPr lang="en-US" dirty="0">
                <a:solidFill>
                  <a:schemeClr val="bg2"/>
                </a:solidFill>
                <a:latin typeface="Times New Roman" panose="02020603050405020304" pitchFamily="18" charset="0"/>
                <a:cs typeface="Times New Roman" panose="02020603050405020304" pitchFamily="18" charset="0"/>
              </a:rPr>
              <a:t> </a:t>
            </a:r>
            <a:r>
              <a:rPr lang="en-US" dirty="0" err="1">
                <a:solidFill>
                  <a:schemeClr val="bg2"/>
                </a:solidFill>
                <a:latin typeface="Times New Roman" panose="02020603050405020304" pitchFamily="18" charset="0"/>
                <a:cs typeface="Times New Roman" panose="02020603050405020304" pitchFamily="18" charset="0"/>
              </a:rPr>
              <a:t>hình</a:t>
            </a:r>
            <a:r>
              <a:rPr lang="en-US" dirty="0">
                <a:solidFill>
                  <a:schemeClr val="bg2"/>
                </a:solidFill>
                <a:latin typeface="Times New Roman" panose="02020603050405020304" pitchFamily="18" charset="0"/>
                <a:cs typeface="Times New Roman" panose="02020603050405020304" pitchFamily="18" charset="0"/>
              </a:rPr>
              <a:t> </a:t>
            </a:r>
            <a:r>
              <a:rPr lang="en-US" dirty="0" err="1">
                <a:solidFill>
                  <a:schemeClr val="bg2"/>
                </a:solidFill>
                <a:latin typeface="Times New Roman" panose="02020603050405020304" pitchFamily="18" charset="0"/>
                <a:cs typeface="Times New Roman" panose="02020603050405020304" pitchFamily="18" charset="0"/>
              </a:rPr>
              <a:t>thức</a:t>
            </a:r>
            <a:r>
              <a:rPr lang="en-US" dirty="0">
                <a:solidFill>
                  <a:schemeClr val="bg2"/>
                </a:solidFill>
                <a:latin typeface="Times New Roman" panose="02020603050405020304" pitchFamily="18" charset="0"/>
                <a:cs typeface="Times New Roman" panose="02020603050405020304" pitchFamily="18" charset="0"/>
              </a:rPr>
              <a:t> </a:t>
            </a:r>
            <a:r>
              <a:rPr lang="en-US" dirty="0" err="1">
                <a:solidFill>
                  <a:schemeClr val="bg2"/>
                </a:solidFill>
                <a:latin typeface="Times New Roman" panose="02020603050405020304" pitchFamily="18" charset="0"/>
                <a:cs typeface="Times New Roman" panose="02020603050405020304" pitchFamily="18" charset="0"/>
              </a:rPr>
              <a:t>khác</a:t>
            </a:r>
            <a:r>
              <a:rPr lang="en-US" dirty="0">
                <a:solidFill>
                  <a:schemeClr val="bg2"/>
                </a:solidFill>
                <a:latin typeface="Times New Roman" panose="02020603050405020304" pitchFamily="18" charset="0"/>
                <a:cs typeface="Times New Roman" panose="02020603050405020304" pitchFamily="18" charset="0"/>
              </a:rPr>
              <a:t> </a:t>
            </a:r>
            <a:r>
              <a:rPr lang="en-US" dirty="0" err="1">
                <a:solidFill>
                  <a:schemeClr val="bg2"/>
                </a:solidFill>
                <a:latin typeface="Times New Roman" panose="02020603050405020304" pitchFamily="18" charset="0"/>
                <a:cs typeface="Times New Roman" panose="02020603050405020304" pitchFamily="18" charset="0"/>
              </a:rPr>
              <a:t>nhau</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58"/>
          <p:cNvSpPr/>
          <p:nvPr/>
        </p:nvSpPr>
        <p:spPr>
          <a:xfrm>
            <a:off x="1381125" y="1679736"/>
            <a:ext cx="2962200" cy="2078864"/>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58"/>
          <p:cNvSpPr/>
          <p:nvPr/>
        </p:nvSpPr>
        <p:spPr>
          <a:xfrm>
            <a:off x="5024875" y="1679736"/>
            <a:ext cx="3135048" cy="1964564"/>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58"/>
          <p:cNvSpPr txBox="1">
            <a:spLocks noGrp="1"/>
          </p:cNvSpPr>
          <p:nvPr>
            <p:ph type="subTitle" idx="1"/>
          </p:nvPr>
        </p:nvSpPr>
        <p:spPr>
          <a:xfrm>
            <a:off x="1605375" y="2947919"/>
            <a:ext cx="2513700" cy="40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VN" dirty="0"/>
              <a:t>Tìm hiểu về bài hát Xôn xao màu hè của nhạc sĩ Trần Bảo Lân</a:t>
            </a:r>
            <a:endParaRPr dirty="0"/>
          </a:p>
        </p:txBody>
      </p:sp>
      <p:sp>
        <p:nvSpPr>
          <p:cNvPr id="709" name="Google Shape;709;p58"/>
          <p:cNvSpPr txBox="1">
            <a:spLocks noGrp="1"/>
          </p:cNvSpPr>
          <p:nvPr>
            <p:ph type="subTitle" idx="3"/>
          </p:nvPr>
        </p:nvSpPr>
        <p:spPr>
          <a:xfrm>
            <a:off x="5335549" y="3184588"/>
            <a:ext cx="2513700" cy="40022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VN" dirty="0"/>
              <a:t>Tìm hiểu về nhạc sĩ Frederic Chopin và tác phẩm Khúc tuỳ hứng giọng Đô thăng thứ </a:t>
            </a:r>
            <a:endParaRPr dirty="0"/>
          </a:p>
        </p:txBody>
      </p:sp>
      <p:sp>
        <p:nvSpPr>
          <p:cNvPr id="713" name="Google Shape;713;p58"/>
          <p:cNvSpPr txBox="1">
            <a:spLocks noGrp="1"/>
          </p:cNvSpPr>
          <p:nvPr>
            <p:ph type="title"/>
          </p:nvPr>
        </p:nvSpPr>
        <p:spPr>
          <a:xfrm>
            <a:off x="1085850" y="452325"/>
            <a:ext cx="624275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200" b="1" dirty="0">
                <a:latin typeface="Times New Roman" panose="02020603050405020304" pitchFamily="18" charset="0"/>
                <a:cs typeface="Times New Roman" panose="02020603050405020304" pitchFamily="18" charset="0"/>
              </a:rPr>
              <a:t>CHUẨN BỊ BÀI CHO TIẾT SAU</a:t>
            </a:r>
            <a:endParaRPr sz="32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9EFDC8B-B453-79B6-7515-0CFFEC996475}"/>
              </a:ext>
            </a:extLst>
          </p:cNvPr>
          <p:cNvSpPr>
            <a:spLocks noGrp="1"/>
          </p:cNvSpPr>
          <p:nvPr>
            <p:ph type="title"/>
          </p:nvPr>
        </p:nvSpPr>
        <p:spPr>
          <a:xfrm>
            <a:off x="269421" y="1485900"/>
            <a:ext cx="8605158" cy="2024743"/>
          </a:xfrm>
          <a:noFill/>
          <a:ln w="38100" cap="flat" cmpd="sng" algn="ctr">
            <a:solidFill>
              <a:schemeClr val="dk1"/>
            </a:solidFill>
            <a:prstDash val="sysDash"/>
            <a:round/>
            <a:headEnd type="none" w="med" len="med"/>
            <a:tailEnd type="none" w="med" len="med"/>
            <a:extLst>
              <a:ext uri="{C807C97D-BFC1-408E-A445-0C87EB9F89A2}">
                <ask:lineSketchStyleProps xmlns:ask="http://schemas.microsoft.com/office/drawing/2018/sketchyshapes" sd="1219033472">
                  <a:custGeom>
                    <a:avLst/>
                    <a:gdLst>
                      <a:gd name="connsiteX0" fmla="*/ 0 w 8605158"/>
                      <a:gd name="connsiteY0" fmla="*/ 0 h 1861457"/>
                      <a:gd name="connsiteX1" fmla="*/ 487626 w 8605158"/>
                      <a:gd name="connsiteY1" fmla="*/ 0 h 1861457"/>
                      <a:gd name="connsiteX2" fmla="*/ 803148 w 8605158"/>
                      <a:gd name="connsiteY2" fmla="*/ 0 h 1861457"/>
                      <a:gd name="connsiteX3" fmla="*/ 1548928 w 8605158"/>
                      <a:gd name="connsiteY3" fmla="*/ 0 h 1861457"/>
                      <a:gd name="connsiteX4" fmla="*/ 2036554 w 8605158"/>
                      <a:gd name="connsiteY4" fmla="*/ 0 h 1861457"/>
                      <a:gd name="connsiteX5" fmla="*/ 2524180 w 8605158"/>
                      <a:gd name="connsiteY5" fmla="*/ 0 h 1861457"/>
                      <a:gd name="connsiteX6" fmla="*/ 3269960 w 8605158"/>
                      <a:gd name="connsiteY6" fmla="*/ 0 h 1861457"/>
                      <a:gd name="connsiteX7" fmla="*/ 3671534 w 8605158"/>
                      <a:gd name="connsiteY7" fmla="*/ 0 h 1861457"/>
                      <a:gd name="connsiteX8" fmla="*/ 4417314 w 8605158"/>
                      <a:gd name="connsiteY8" fmla="*/ 0 h 1861457"/>
                      <a:gd name="connsiteX9" fmla="*/ 5163095 w 8605158"/>
                      <a:gd name="connsiteY9" fmla="*/ 0 h 1861457"/>
                      <a:gd name="connsiteX10" fmla="*/ 5736772 w 8605158"/>
                      <a:gd name="connsiteY10" fmla="*/ 0 h 1861457"/>
                      <a:gd name="connsiteX11" fmla="*/ 6482552 w 8605158"/>
                      <a:gd name="connsiteY11" fmla="*/ 0 h 1861457"/>
                      <a:gd name="connsiteX12" fmla="*/ 6970178 w 8605158"/>
                      <a:gd name="connsiteY12" fmla="*/ 0 h 1861457"/>
                      <a:gd name="connsiteX13" fmla="*/ 7457804 w 8605158"/>
                      <a:gd name="connsiteY13" fmla="*/ 0 h 1861457"/>
                      <a:gd name="connsiteX14" fmla="*/ 8117532 w 8605158"/>
                      <a:gd name="connsiteY14" fmla="*/ 0 h 1861457"/>
                      <a:gd name="connsiteX15" fmla="*/ 8605158 w 8605158"/>
                      <a:gd name="connsiteY15" fmla="*/ 0 h 1861457"/>
                      <a:gd name="connsiteX16" fmla="*/ 8605158 w 8605158"/>
                      <a:gd name="connsiteY16" fmla="*/ 502593 h 1861457"/>
                      <a:gd name="connsiteX17" fmla="*/ 8605158 w 8605158"/>
                      <a:gd name="connsiteY17" fmla="*/ 986572 h 1861457"/>
                      <a:gd name="connsiteX18" fmla="*/ 8605158 w 8605158"/>
                      <a:gd name="connsiteY18" fmla="*/ 1861457 h 1861457"/>
                      <a:gd name="connsiteX19" fmla="*/ 7945429 w 8605158"/>
                      <a:gd name="connsiteY19" fmla="*/ 1861457 h 1861457"/>
                      <a:gd name="connsiteX20" fmla="*/ 7543855 w 8605158"/>
                      <a:gd name="connsiteY20" fmla="*/ 1861457 h 1861457"/>
                      <a:gd name="connsiteX21" fmla="*/ 6798075 w 8605158"/>
                      <a:gd name="connsiteY21" fmla="*/ 1861457 h 1861457"/>
                      <a:gd name="connsiteX22" fmla="*/ 6224398 w 8605158"/>
                      <a:gd name="connsiteY22" fmla="*/ 1861457 h 1861457"/>
                      <a:gd name="connsiteX23" fmla="*/ 5822824 w 8605158"/>
                      <a:gd name="connsiteY23" fmla="*/ 1861457 h 1861457"/>
                      <a:gd name="connsiteX24" fmla="*/ 5249146 w 8605158"/>
                      <a:gd name="connsiteY24" fmla="*/ 1861457 h 1861457"/>
                      <a:gd name="connsiteX25" fmla="*/ 4933624 w 8605158"/>
                      <a:gd name="connsiteY25" fmla="*/ 1861457 h 1861457"/>
                      <a:gd name="connsiteX26" fmla="*/ 4618101 w 8605158"/>
                      <a:gd name="connsiteY26" fmla="*/ 1861457 h 1861457"/>
                      <a:gd name="connsiteX27" fmla="*/ 4044424 w 8605158"/>
                      <a:gd name="connsiteY27" fmla="*/ 1861457 h 1861457"/>
                      <a:gd name="connsiteX28" fmla="*/ 3642850 w 8605158"/>
                      <a:gd name="connsiteY28" fmla="*/ 1861457 h 1861457"/>
                      <a:gd name="connsiteX29" fmla="*/ 2983121 w 8605158"/>
                      <a:gd name="connsiteY29" fmla="*/ 1861457 h 1861457"/>
                      <a:gd name="connsiteX30" fmla="*/ 2581547 w 8605158"/>
                      <a:gd name="connsiteY30" fmla="*/ 1861457 h 1861457"/>
                      <a:gd name="connsiteX31" fmla="*/ 1921819 w 8605158"/>
                      <a:gd name="connsiteY31" fmla="*/ 1861457 h 1861457"/>
                      <a:gd name="connsiteX32" fmla="*/ 1606296 w 8605158"/>
                      <a:gd name="connsiteY32" fmla="*/ 1861457 h 1861457"/>
                      <a:gd name="connsiteX33" fmla="*/ 946567 w 8605158"/>
                      <a:gd name="connsiteY33" fmla="*/ 1861457 h 1861457"/>
                      <a:gd name="connsiteX34" fmla="*/ 544993 w 8605158"/>
                      <a:gd name="connsiteY34" fmla="*/ 1861457 h 1861457"/>
                      <a:gd name="connsiteX35" fmla="*/ 0 w 8605158"/>
                      <a:gd name="connsiteY35" fmla="*/ 1861457 h 1861457"/>
                      <a:gd name="connsiteX36" fmla="*/ 0 w 8605158"/>
                      <a:gd name="connsiteY36" fmla="*/ 1433322 h 1861457"/>
                      <a:gd name="connsiteX37" fmla="*/ 0 w 8605158"/>
                      <a:gd name="connsiteY37" fmla="*/ 930729 h 1861457"/>
                      <a:gd name="connsiteX38" fmla="*/ 0 w 8605158"/>
                      <a:gd name="connsiteY38" fmla="*/ 502593 h 1861457"/>
                      <a:gd name="connsiteX39" fmla="*/ 0 w 8605158"/>
                      <a:gd name="connsiteY39" fmla="*/ 0 h 1861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605158" h="1861457" extrusionOk="0">
                        <a:moveTo>
                          <a:pt x="0" y="0"/>
                        </a:moveTo>
                        <a:cubicBezTo>
                          <a:pt x="148995" y="-41956"/>
                          <a:pt x="343119" y="46913"/>
                          <a:pt x="487626" y="0"/>
                        </a:cubicBezTo>
                        <a:cubicBezTo>
                          <a:pt x="632133" y="-46913"/>
                          <a:pt x="662186" y="31704"/>
                          <a:pt x="803148" y="0"/>
                        </a:cubicBezTo>
                        <a:cubicBezTo>
                          <a:pt x="944110" y="-31704"/>
                          <a:pt x="1320303" y="20705"/>
                          <a:pt x="1548928" y="0"/>
                        </a:cubicBezTo>
                        <a:cubicBezTo>
                          <a:pt x="1777553" y="-20705"/>
                          <a:pt x="1797459" y="40061"/>
                          <a:pt x="2036554" y="0"/>
                        </a:cubicBezTo>
                        <a:cubicBezTo>
                          <a:pt x="2275649" y="-40061"/>
                          <a:pt x="2415774" y="8693"/>
                          <a:pt x="2524180" y="0"/>
                        </a:cubicBezTo>
                        <a:cubicBezTo>
                          <a:pt x="2632586" y="-8693"/>
                          <a:pt x="2906628" y="40548"/>
                          <a:pt x="3269960" y="0"/>
                        </a:cubicBezTo>
                        <a:cubicBezTo>
                          <a:pt x="3633292" y="-40548"/>
                          <a:pt x="3551127" y="28513"/>
                          <a:pt x="3671534" y="0"/>
                        </a:cubicBezTo>
                        <a:cubicBezTo>
                          <a:pt x="3791941" y="-28513"/>
                          <a:pt x="4145013" y="48893"/>
                          <a:pt x="4417314" y="0"/>
                        </a:cubicBezTo>
                        <a:cubicBezTo>
                          <a:pt x="4689615" y="-48893"/>
                          <a:pt x="4995921" y="65483"/>
                          <a:pt x="5163095" y="0"/>
                        </a:cubicBezTo>
                        <a:cubicBezTo>
                          <a:pt x="5330269" y="-65483"/>
                          <a:pt x="5594121" y="12654"/>
                          <a:pt x="5736772" y="0"/>
                        </a:cubicBezTo>
                        <a:cubicBezTo>
                          <a:pt x="5879423" y="-12654"/>
                          <a:pt x="6223400" y="81856"/>
                          <a:pt x="6482552" y="0"/>
                        </a:cubicBezTo>
                        <a:cubicBezTo>
                          <a:pt x="6741704" y="-81856"/>
                          <a:pt x="6778442" y="4803"/>
                          <a:pt x="6970178" y="0"/>
                        </a:cubicBezTo>
                        <a:cubicBezTo>
                          <a:pt x="7161914" y="-4803"/>
                          <a:pt x="7237474" y="29922"/>
                          <a:pt x="7457804" y="0"/>
                        </a:cubicBezTo>
                        <a:cubicBezTo>
                          <a:pt x="7678134" y="-29922"/>
                          <a:pt x="7940042" y="27264"/>
                          <a:pt x="8117532" y="0"/>
                        </a:cubicBezTo>
                        <a:cubicBezTo>
                          <a:pt x="8295022" y="-27264"/>
                          <a:pt x="8500848" y="46312"/>
                          <a:pt x="8605158" y="0"/>
                        </a:cubicBezTo>
                        <a:cubicBezTo>
                          <a:pt x="8624816" y="100959"/>
                          <a:pt x="8577420" y="360004"/>
                          <a:pt x="8605158" y="502593"/>
                        </a:cubicBezTo>
                        <a:cubicBezTo>
                          <a:pt x="8632896" y="645182"/>
                          <a:pt x="8574263" y="806363"/>
                          <a:pt x="8605158" y="986572"/>
                        </a:cubicBezTo>
                        <a:cubicBezTo>
                          <a:pt x="8636053" y="1166781"/>
                          <a:pt x="8509471" y="1536001"/>
                          <a:pt x="8605158" y="1861457"/>
                        </a:cubicBezTo>
                        <a:cubicBezTo>
                          <a:pt x="8284788" y="1935656"/>
                          <a:pt x="8088985" y="1845429"/>
                          <a:pt x="7945429" y="1861457"/>
                        </a:cubicBezTo>
                        <a:cubicBezTo>
                          <a:pt x="7801873" y="1877485"/>
                          <a:pt x="7719736" y="1855009"/>
                          <a:pt x="7543855" y="1861457"/>
                        </a:cubicBezTo>
                        <a:cubicBezTo>
                          <a:pt x="7367974" y="1867905"/>
                          <a:pt x="6999904" y="1823479"/>
                          <a:pt x="6798075" y="1861457"/>
                        </a:cubicBezTo>
                        <a:cubicBezTo>
                          <a:pt x="6596246" y="1899435"/>
                          <a:pt x="6370773" y="1845137"/>
                          <a:pt x="6224398" y="1861457"/>
                        </a:cubicBezTo>
                        <a:cubicBezTo>
                          <a:pt x="6078023" y="1877777"/>
                          <a:pt x="5983461" y="1852696"/>
                          <a:pt x="5822824" y="1861457"/>
                        </a:cubicBezTo>
                        <a:cubicBezTo>
                          <a:pt x="5662187" y="1870218"/>
                          <a:pt x="5455599" y="1848085"/>
                          <a:pt x="5249146" y="1861457"/>
                        </a:cubicBezTo>
                        <a:cubicBezTo>
                          <a:pt x="5042693" y="1874829"/>
                          <a:pt x="5026316" y="1858291"/>
                          <a:pt x="4933624" y="1861457"/>
                        </a:cubicBezTo>
                        <a:cubicBezTo>
                          <a:pt x="4840932" y="1864623"/>
                          <a:pt x="4765146" y="1852900"/>
                          <a:pt x="4618101" y="1861457"/>
                        </a:cubicBezTo>
                        <a:cubicBezTo>
                          <a:pt x="4471056" y="1870014"/>
                          <a:pt x="4314449" y="1816270"/>
                          <a:pt x="4044424" y="1861457"/>
                        </a:cubicBezTo>
                        <a:cubicBezTo>
                          <a:pt x="3774399" y="1906644"/>
                          <a:pt x="3815398" y="1817496"/>
                          <a:pt x="3642850" y="1861457"/>
                        </a:cubicBezTo>
                        <a:cubicBezTo>
                          <a:pt x="3470302" y="1905418"/>
                          <a:pt x="3299715" y="1808114"/>
                          <a:pt x="2983121" y="1861457"/>
                        </a:cubicBezTo>
                        <a:cubicBezTo>
                          <a:pt x="2666527" y="1914800"/>
                          <a:pt x="2695017" y="1825975"/>
                          <a:pt x="2581547" y="1861457"/>
                        </a:cubicBezTo>
                        <a:cubicBezTo>
                          <a:pt x="2468077" y="1896939"/>
                          <a:pt x="2072808" y="1788131"/>
                          <a:pt x="1921819" y="1861457"/>
                        </a:cubicBezTo>
                        <a:cubicBezTo>
                          <a:pt x="1770830" y="1934783"/>
                          <a:pt x="1674534" y="1838439"/>
                          <a:pt x="1606296" y="1861457"/>
                        </a:cubicBezTo>
                        <a:cubicBezTo>
                          <a:pt x="1538058" y="1884475"/>
                          <a:pt x="1108389" y="1802566"/>
                          <a:pt x="946567" y="1861457"/>
                        </a:cubicBezTo>
                        <a:cubicBezTo>
                          <a:pt x="784745" y="1920348"/>
                          <a:pt x="655273" y="1837180"/>
                          <a:pt x="544993" y="1861457"/>
                        </a:cubicBezTo>
                        <a:cubicBezTo>
                          <a:pt x="434713" y="1885734"/>
                          <a:pt x="223232" y="1848693"/>
                          <a:pt x="0" y="1861457"/>
                        </a:cubicBezTo>
                        <a:cubicBezTo>
                          <a:pt x="-6866" y="1722333"/>
                          <a:pt x="31200" y="1601279"/>
                          <a:pt x="0" y="1433322"/>
                        </a:cubicBezTo>
                        <a:cubicBezTo>
                          <a:pt x="-31200" y="1265365"/>
                          <a:pt x="12849" y="1081218"/>
                          <a:pt x="0" y="930729"/>
                        </a:cubicBezTo>
                        <a:cubicBezTo>
                          <a:pt x="-12849" y="780240"/>
                          <a:pt x="14831" y="715505"/>
                          <a:pt x="0" y="502593"/>
                        </a:cubicBezTo>
                        <a:cubicBezTo>
                          <a:pt x="-14831" y="289681"/>
                          <a:pt x="18535" y="248249"/>
                          <a:pt x="0" y="0"/>
                        </a:cubicBezTo>
                        <a:close/>
                      </a:path>
                    </a:pathLst>
                  </a:custGeom>
                  <ask:type>
                    <ask:lineSketchNone/>
                  </ask:type>
                </ask:lineSketchStyleProps>
              </a:ext>
            </a:extLst>
          </a:ln>
        </p:spPr>
        <p:style>
          <a:lnRef idx="0">
            <a:scrgbClr r="0" g="0" b="0"/>
          </a:lnRef>
          <a:fillRef idx="0">
            <a:scrgbClr r="0" g="0" b="0"/>
          </a:fillRef>
          <a:effectRef idx="0">
            <a:scrgbClr r="0" g="0" b="0"/>
          </a:effectRef>
          <a:fontRef idx="minor">
            <a:schemeClr val="dk1"/>
          </a:fontRef>
        </p:style>
        <p:txBody>
          <a:bodyPr>
            <a:scene3d>
              <a:camera prst="orthographicFront"/>
              <a:lightRig rig="harsh" dir="t"/>
            </a:scene3d>
            <a:sp3d extrusionH="57150" prstMaterial="matte">
              <a:bevelT w="63500" h="12700" prst="angle"/>
              <a:contourClr>
                <a:schemeClr val="bg1">
                  <a:lumMod val="65000"/>
                </a:schemeClr>
              </a:contourClr>
            </a:sp3d>
          </a:bodyPr>
          <a:lstStyle/>
          <a:p>
            <a:r>
              <a:rPr lang="en-VN" sz="4000" b="1" i="1" dirty="0">
                <a:ln/>
                <a:solidFill>
                  <a:schemeClr val="accent3"/>
                </a:solidFill>
                <a:latin typeface="Times New Roman" panose="02020603050405020304" pitchFamily="18" charset="0"/>
                <a:cs typeface="Times New Roman" panose="02020603050405020304" pitchFamily="18" charset="0"/>
              </a:rPr>
              <a:t>Bảo tồn và phát huy những giá trị văn hoá âm nhạc truyền thống là trách nhiệm của mỗi chúng ta.</a:t>
            </a:r>
          </a:p>
        </p:txBody>
      </p:sp>
    </p:spTree>
    <p:extLst>
      <p:ext uri="{BB962C8B-B14F-4D97-AF65-F5344CB8AC3E}">
        <p14:creationId xmlns:p14="http://schemas.microsoft.com/office/powerpoint/2010/main" val="16893830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59"/>
          <p:cNvSpPr txBox="1">
            <a:spLocks noGrp="1"/>
          </p:cNvSpPr>
          <p:nvPr>
            <p:ph type="title"/>
          </p:nvPr>
        </p:nvSpPr>
        <p:spPr>
          <a:xfrm>
            <a:off x="720300" y="452324"/>
            <a:ext cx="7703400" cy="103511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000" b="1" dirty="0">
                <a:ln>
                  <a:solidFill>
                    <a:schemeClr val="bg2"/>
                  </a:solidFill>
                </a:ln>
                <a:solidFill>
                  <a:schemeClr val="accent6">
                    <a:lumMod val="50000"/>
                  </a:schemeClr>
                </a:solidFill>
                <a:latin typeface="Times New Roman" panose="02020603050405020304" pitchFamily="18" charset="0"/>
                <a:cs typeface="Times New Roman" panose="02020603050405020304" pitchFamily="18" charset="0"/>
              </a:rPr>
              <a:t>TẠM BIỆT </a:t>
            </a:r>
            <a:br>
              <a:rPr lang="en-US" sz="4000" b="1" dirty="0">
                <a:ln>
                  <a:solidFill>
                    <a:schemeClr val="bg2"/>
                  </a:solidFill>
                </a:ln>
                <a:solidFill>
                  <a:schemeClr val="accent6">
                    <a:lumMod val="50000"/>
                  </a:schemeClr>
                </a:solidFill>
                <a:latin typeface="Times New Roman" panose="02020603050405020304" pitchFamily="18" charset="0"/>
                <a:cs typeface="Times New Roman" panose="02020603050405020304" pitchFamily="18" charset="0"/>
              </a:rPr>
            </a:br>
            <a:r>
              <a:rPr lang="en-US" sz="4000" b="1" dirty="0">
                <a:ln>
                  <a:solidFill>
                    <a:schemeClr val="bg2"/>
                  </a:solidFill>
                </a:ln>
                <a:solidFill>
                  <a:schemeClr val="accent6">
                    <a:lumMod val="50000"/>
                  </a:schemeClr>
                </a:solidFill>
                <a:latin typeface="Times New Roman" panose="02020603050405020304" pitchFamily="18" charset="0"/>
                <a:cs typeface="Times New Roman" panose="02020603050405020304" pitchFamily="18" charset="0"/>
              </a:rPr>
              <a:t>HẸN GẶP LẠI CÁC EM</a:t>
            </a:r>
            <a:endParaRPr sz="4000" b="1" dirty="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727" name="Google Shape;727;p59"/>
          <p:cNvPicPr preferRelativeResize="0"/>
          <p:nvPr/>
        </p:nvPicPr>
        <p:blipFill>
          <a:blip r:embed="rId3">
            <a:alphaModFix/>
          </a:blip>
          <a:stretch>
            <a:fillRect/>
          </a:stretch>
        </p:blipFill>
        <p:spPr>
          <a:xfrm rot="-7172927">
            <a:off x="6681479" y="2053877"/>
            <a:ext cx="871688" cy="283468"/>
          </a:xfrm>
          <a:prstGeom prst="rect">
            <a:avLst/>
          </a:prstGeom>
          <a:noFill/>
          <a:ln>
            <a:noFill/>
          </a:ln>
        </p:spPr>
      </p:pic>
      <p:pic>
        <p:nvPicPr>
          <p:cNvPr id="728" name="Google Shape;728;p59"/>
          <p:cNvPicPr preferRelativeResize="0"/>
          <p:nvPr/>
        </p:nvPicPr>
        <p:blipFill>
          <a:blip r:embed="rId3">
            <a:alphaModFix/>
          </a:blip>
          <a:stretch>
            <a:fillRect/>
          </a:stretch>
        </p:blipFill>
        <p:spPr>
          <a:xfrm rot="8795722">
            <a:off x="6064452" y="3382703"/>
            <a:ext cx="871691" cy="283468"/>
          </a:xfrm>
          <a:prstGeom prst="rect">
            <a:avLst/>
          </a:prstGeom>
          <a:noFill/>
          <a:ln>
            <a:noFill/>
          </a:ln>
        </p:spPr>
      </p:pic>
      <p:pic>
        <p:nvPicPr>
          <p:cNvPr id="729" name="Google Shape;729;p59"/>
          <p:cNvPicPr preferRelativeResize="0"/>
          <p:nvPr/>
        </p:nvPicPr>
        <p:blipFill>
          <a:blip r:embed="rId3">
            <a:alphaModFix/>
          </a:blip>
          <a:stretch>
            <a:fillRect/>
          </a:stretch>
        </p:blipFill>
        <p:spPr>
          <a:xfrm rot="8100029">
            <a:off x="6914754" y="415802"/>
            <a:ext cx="871688" cy="283469"/>
          </a:xfrm>
          <a:prstGeom prst="rect">
            <a:avLst/>
          </a:prstGeom>
          <a:noFill/>
          <a:ln>
            <a:noFill/>
          </a:ln>
        </p:spPr>
      </p:pic>
      <p:pic>
        <p:nvPicPr>
          <p:cNvPr id="730" name="Google Shape;730;p59"/>
          <p:cNvPicPr preferRelativeResize="0"/>
          <p:nvPr/>
        </p:nvPicPr>
        <p:blipFill>
          <a:blip r:embed="rId3">
            <a:alphaModFix/>
          </a:blip>
          <a:stretch>
            <a:fillRect/>
          </a:stretch>
        </p:blipFill>
        <p:spPr>
          <a:xfrm rot="10010864">
            <a:off x="6146628" y="-46120"/>
            <a:ext cx="1645945" cy="535260"/>
          </a:xfrm>
          <a:prstGeom prst="rect">
            <a:avLst/>
          </a:prstGeom>
          <a:noFill/>
          <a:ln>
            <a:noFill/>
          </a:ln>
        </p:spPr>
      </p:pic>
      <p:pic>
        <p:nvPicPr>
          <p:cNvPr id="10" name="Picture 9">
            <a:extLst>
              <a:ext uri="{FF2B5EF4-FFF2-40B4-BE49-F238E27FC236}">
                <a16:creationId xmlns:a16="http://schemas.microsoft.com/office/drawing/2014/main" id="{A348597E-750D-192C-F556-50069448AC5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0065" b="71242" l="1144" r="97386">
                        <a14:foregroundMark x1="60948" y1="32843" x2="60948" y2="32843"/>
                        <a14:foregroundMark x1="61438" y1="71405" x2="61438" y2="71405"/>
                        <a14:foregroundMark x1="50654" y1="68137" x2="50654" y2="68137"/>
                        <a14:foregroundMark x1="65033" y1="70425" x2="65033" y2="70425"/>
                        <a14:foregroundMark x1="88235" y1="50000" x2="88235" y2="50000"/>
                        <a14:foregroundMark x1="92647" y1="54248" x2="92647" y2="54248"/>
                        <a14:foregroundMark x1="92647" y1="54248" x2="92647" y2="54248"/>
                        <a14:foregroundMark x1="92647" y1="54248" x2="92647" y2="54248"/>
                        <a14:foregroundMark x1="90850" y1="57353" x2="90850" y2="57353"/>
                        <a14:foregroundMark x1="90850" y1="57353" x2="90850" y2="57353"/>
                        <a14:foregroundMark x1="90850" y1="55556" x2="90850" y2="55556"/>
                        <a14:foregroundMark x1="84150" y1="57843" x2="84150" y2="57843"/>
                        <a14:foregroundMark x1="83170" y1="61765" x2="83170" y2="61765"/>
                        <a14:foregroundMark x1="90033" y1="62255" x2="90033" y2="62255"/>
                        <a14:foregroundMark x1="90359" y1="60131" x2="90359" y2="60131"/>
                        <a14:foregroundMark x1="93137" y1="65850" x2="93137" y2="65850"/>
                        <a14:foregroundMark x1="97386" y1="67157" x2="97386" y2="67157"/>
                        <a14:foregroundMark x1="95915" y1="70588" x2="95915" y2="70588"/>
                        <a14:foregroundMark x1="77451" y1="64869" x2="77451" y2="64869"/>
                        <a14:foregroundMark x1="79248" y1="38725" x2="79248" y2="38725"/>
                        <a14:foregroundMark x1="92647" y1="45915" x2="92647" y2="45915"/>
                        <a14:foregroundMark x1="92647" y1="45915" x2="92647" y2="45915"/>
                        <a14:foregroundMark x1="66013" y1="31863" x2="66013" y2="31863"/>
                        <a14:foregroundMark x1="61438" y1="49020" x2="61438" y2="49020"/>
                        <a14:foregroundMark x1="60948" y1="47712" x2="60948" y2="47712"/>
                        <a14:foregroundMark x1="54739" y1="47712" x2="54739" y2="47712"/>
                        <a14:foregroundMark x1="62745" y1="59641" x2="62745" y2="59641"/>
                        <a14:foregroundMark x1="59967" y1="62418" x2="59967" y2="62418"/>
                        <a14:foregroundMark x1="61765" y1="66340" x2="61765" y2="66340"/>
                        <a14:foregroundMark x1="62418" y1="68627" x2="62418" y2="68627"/>
                        <a14:foregroundMark x1="60621" y1="65523" x2="60621" y2="65523"/>
                        <a14:foregroundMark x1="63725" y1="63562" x2="63725" y2="63562"/>
                        <a14:foregroundMark x1="60621" y1="62255" x2="60621" y2="62255"/>
                        <a14:foregroundMark x1="52288" y1="68301" x2="52288" y2="68301"/>
                        <a14:foregroundMark x1="54085" y1="68137" x2="54085" y2="68137"/>
                        <a14:foregroundMark x1="56046" y1="67647" x2="56046" y2="67647"/>
                        <a14:foregroundMark x1="58170" y1="62745" x2="58170" y2="62745"/>
                        <a14:foregroundMark x1="34641" y1="57190" x2="34641" y2="57190"/>
                        <a14:foregroundMark x1="38235" y1="60458" x2="38235" y2="60458"/>
                        <a14:foregroundMark x1="33333" y1="56699" x2="33333" y2="56699"/>
                        <a14:foregroundMark x1="32026" y1="30392" x2="32026" y2="30392"/>
                        <a14:foregroundMark x1="10948" y1="30556" x2="10948" y2="30556"/>
                        <a14:foregroundMark x1="10621" y1="34967" x2="10621" y2="34967"/>
                        <a14:foregroundMark x1="5719" y1="33333" x2="5719" y2="33333"/>
                        <a14:foregroundMark x1="1144" y1="39706" x2="1144" y2="39706"/>
                        <a14:foregroundMark x1="7026" y1="44608" x2="7026" y2="44608"/>
                        <a14:foregroundMark x1="16176" y1="69935" x2="16176" y2="69935"/>
                        <a14:foregroundMark x1="5719" y1="71405" x2="5719" y2="71405"/>
                        <a14:foregroundMark x1="6209" y1="70588" x2="6209" y2="70588"/>
                        <a14:foregroundMark x1="33660" y1="50980" x2="33660" y2="50980"/>
                        <a14:foregroundMark x1="35131" y1="45425" x2="35131" y2="45425"/>
                        <a14:foregroundMark x1="35621" y1="51471" x2="35621" y2="51471"/>
                        <a14:foregroundMark x1="37745" y1="54085" x2="37745" y2="54085"/>
                        <a14:foregroundMark x1="32026" y1="41830" x2="32026" y2="41830"/>
                        <a14:foregroundMark x1="32353" y1="43301" x2="32353" y2="43301"/>
                        <a14:foregroundMark x1="32843" y1="44118" x2="32843" y2="44118"/>
                        <a14:foregroundMark x1="30556" y1="45098" x2="30556" y2="45098"/>
                        <a14:foregroundMark x1="23693" y1="49020" x2="23693" y2="49020"/>
                        <a14:foregroundMark x1="40196" y1="42320" x2="40196" y2="42320"/>
                        <a14:foregroundMark x1="46895" y1="37908" x2="46895" y2="37908"/>
                        <a14:foregroundMark x1="39052" y1="52778" x2="39052" y2="52778"/>
                        <a14:foregroundMark x1="37908" y1="61765" x2="37908" y2="61765"/>
                        <a14:foregroundMark x1="30229" y1="61438" x2="30229" y2="61438"/>
                        <a14:foregroundMark x1="32843" y1="60948" x2="32843" y2="60948"/>
                        <a14:foregroundMark x1="29739" y1="69935" x2="29739" y2="69935"/>
                        <a14:foregroundMark x1="39052" y1="69935" x2="39052" y2="69935"/>
                        <a14:foregroundMark x1="78595" y1="40033" x2="78595" y2="40033"/>
                        <a14:foregroundMark x1="79248" y1="39706" x2="79248" y2="39706"/>
                        <a14:foregroundMark x1="81373" y1="40359" x2="81373" y2="40359"/>
                        <a14:foregroundMark x1="63562" y1="30065" x2="63562" y2="30065"/>
                        <a14:foregroundMark x1="76961" y1="64542" x2="76961" y2="64542"/>
                        <a14:foregroundMark x1="16013" y1="45915" x2="16013" y2="45915"/>
                        <a14:foregroundMark x1="6863" y1="69118" x2="6863" y2="69118"/>
                        <a14:backgroundMark x1="21895" y1="28105" x2="21895" y2="28105"/>
                        <a14:backgroundMark x1="6863" y1="25163" x2="6863" y2="25163"/>
                        <a14:backgroundMark x1="2941" y1="27451" x2="2941" y2="27451"/>
                      </a14:backgroundRemoval>
                    </a14:imgEffect>
                  </a14:imgLayer>
                </a14:imgProps>
              </a:ext>
            </a:extLst>
          </a:blip>
          <a:srcRect t="26332" b="23831"/>
          <a:stretch/>
        </p:blipFill>
        <p:spPr>
          <a:xfrm>
            <a:off x="868386" y="2770938"/>
            <a:ext cx="5190034" cy="2586538"/>
          </a:xfrm>
          <a:prstGeom prst="rect">
            <a:avLst/>
          </a:prstGeom>
          <a:ln>
            <a:noFill/>
          </a:ln>
          <a:effectLst>
            <a:outerShdw blurRad="190500" algn="tl" rotWithShape="0">
              <a:srgbClr val="000000">
                <a:alpha val="70000"/>
              </a:srgbClr>
            </a:outerShdw>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9D719CE-30A0-5466-C84D-68121EB2CD7C}"/>
              </a:ext>
            </a:extLst>
          </p:cNvPr>
          <p:cNvPicPr>
            <a:picLocks noChangeAspect="1"/>
          </p:cNvPicPr>
          <p:nvPr/>
        </p:nvPicPr>
        <p:blipFill>
          <a:blip r:embed="rId2"/>
          <a:stretch>
            <a:fillRect/>
          </a:stretch>
        </p:blipFill>
        <p:spPr>
          <a:xfrm>
            <a:off x="0" y="-212942"/>
            <a:ext cx="9144000" cy="5736920"/>
          </a:xfrm>
          <a:prstGeom prst="rect">
            <a:avLst/>
          </a:prstGeom>
        </p:spPr>
      </p:pic>
      <p:sp>
        <p:nvSpPr>
          <p:cNvPr id="5" name="Subtitle 4">
            <a:extLst>
              <a:ext uri="{FF2B5EF4-FFF2-40B4-BE49-F238E27FC236}">
                <a16:creationId xmlns:a16="http://schemas.microsoft.com/office/drawing/2014/main" id="{5B769001-2047-7A57-0E44-3ECDB0A24CC4}"/>
              </a:ext>
            </a:extLst>
          </p:cNvPr>
          <p:cNvSpPr>
            <a:spLocks noGrp="1"/>
          </p:cNvSpPr>
          <p:nvPr>
            <p:ph type="subTitle" idx="3"/>
          </p:nvPr>
        </p:nvSpPr>
        <p:spPr>
          <a:xfrm>
            <a:off x="-615615" y="4470544"/>
            <a:ext cx="4947781" cy="493800"/>
          </a:xfrm>
        </p:spPr>
        <p:txBody>
          <a:bodyPr/>
          <a:lstStyle/>
          <a:p>
            <a:pPr algn="ctr"/>
            <a:r>
              <a:rPr lang="en-VN" sz="2400" dirty="0"/>
              <a:t>GV: HỒ THUỶ LI</a:t>
            </a:r>
          </a:p>
          <a:p>
            <a:pPr algn="ctr"/>
            <a:r>
              <a:rPr lang="en-VN" sz="2400" dirty="0"/>
              <a:t>Trường THCS Phương Mai</a:t>
            </a:r>
            <a:endParaRPr lang="en-US" sz="2400" dirty="0"/>
          </a:p>
          <a:p>
            <a:pPr algn="ctr"/>
            <a:r>
              <a:rPr lang="en-US" sz="2400" dirty="0" err="1"/>
              <a:t>Đống</a:t>
            </a:r>
            <a:r>
              <a:rPr lang="en-US" sz="2400" dirty="0"/>
              <a:t> </a:t>
            </a:r>
            <a:r>
              <a:rPr lang="en-US" sz="2400" dirty="0" err="1"/>
              <a:t>Đa</a:t>
            </a:r>
            <a:r>
              <a:rPr lang="en-US" sz="2400" dirty="0"/>
              <a:t> – Hà </a:t>
            </a:r>
            <a:r>
              <a:rPr lang="en-US" sz="2400" dirty="0" err="1"/>
              <a:t>Nội</a:t>
            </a:r>
            <a:endParaRPr lang="en-VN" sz="2400" dirty="0"/>
          </a:p>
        </p:txBody>
      </p:sp>
    </p:spTree>
    <p:extLst>
      <p:ext uri="{BB962C8B-B14F-4D97-AF65-F5344CB8AC3E}">
        <p14:creationId xmlns:p14="http://schemas.microsoft.com/office/powerpoint/2010/main" val="4242300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881;p35">
            <a:extLst>
              <a:ext uri="{FF2B5EF4-FFF2-40B4-BE49-F238E27FC236}">
                <a16:creationId xmlns:a16="http://schemas.microsoft.com/office/drawing/2014/main" id="{3E49A6E4-F736-184D-8E70-85149FF0F940}"/>
              </a:ext>
            </a:extLst>
          </p:cNvPr>
          <p:cNvSpPr txBox="1">
            <a:spLocks noGrp="1"/>
          </p:cNvSpPr>
          <p:nvPr>
            <p:ph type="title"/>
          </p:nvPr>
        </p:nvSpPr>
        <p:spPr>
          <a:xfrm>
            <a:off x="1790700" y="192533"/>
            <a:ext cx="5562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chemeClr val="bg2"/>
                </a:solidFill>
                <a:latin typeface="Times New Roman" panose="02020603050405020304" pitchFamily="18" charset="0"/>
                <a:cs typeface="Times New Roman" panose="02020603050405020304" pitchFamily="18" charset="0"/>
              </a:rPr>
              <a:t>KHỞI ĐỘNG</a:t>
            </a:r>
            <a:endParaRPr sz="4000" dirty="0">
              <a:solidFill>
                <a:schemeClr val="bg2"/>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D3F22D9F-1ACD-4943-9147-2D0CA9402937}"/>
              </a:ext>
            </a:extLst>
          </p:cNvPr>
          <p:cNvSpPr txBox="1"/>
          <p:nvPr/>
        </p:nvSpPr>
        <p:spPr>
          <a:xfrm>
            <a:off x="144240" y="1202527"/>
            <a:ext cx="9065941" cy="461665"/>
          </a:xfrm>
          <a:prstGeom prst="rect">
            <a:avLst/>
          </a:prstGeom>
          <a:noFill/>
        </p:spPr>
        <p:txBody>
          <a:bodyPr wrap="square" rtlCol="0">
            <a:spAutoFit/>
          </a:bodyPr>
          <a:lstStyle/>
          <a:p>
            <a:r>
              <a:rPr lang="en-US" sz="2400" b="1" dirty="0" err="1">
                <a:solidFill>
                  <a:schemeClr val="accent1">
                    <a:lumMod val="25000"/>
                  </a:schemeClr>
                </a:solidFill>
                <a:latin typeface="Times New Roman" panose="02020603050405020304" pitchFamily="18" charset="0"/>
                <a:cs typeface="Times New Roman" panose="02020603050405020304" pitchFamily="18" charset="0"/>
              </a:rPr>
              <a:t>Hát</a:t>
            </a:r>
            <a:r>
              <a:rPr lang="en-US" sz="2400" b="1" dirty="0">
                <a:solidFill>
                  <a:schemeClr val="accent1">
                    <a:lumMod val="25000"/>
                  </a:schemeClr>
                </a:solidFill>
                <a:latin typeface="Times New Roman" panose="02020603050405020304" pitchFamily="18" charset="0"/>
                <a:cs typeface="Times New Roman" panose="02020603050405020304" pitchFamily="18" charset="0"/>
              </a:rPr>
              <a:t> </a:t>
            </a:r>
            <a:r>
              <a:rPr lang="en-US" sz="2400" b="1" dirty="0" err="1">
                <a:solidFill>
                  <a:schemeClr val="accent1">
                    <a:lumMod val="25000"/>
                  </a:schemeClr>
                </a:solidFill>
                <a:latin typeface="Times New Roman" panose="02020603050405020304" pitchFamily="18" charset="0"/>
                <a:cs typeface="Times New Roman" panose="02020603050405020304" pitchFamily="18" charset="0"/>
              </a:rPr>
              <a:t>một</a:t>
            </a:r>
            <a:r>
              <a:rPr lang="en-US" sz="2400" b="1" dirty="0">
                <a:solidFill>
                  <a:schemeClr val="accent1">
                    <a:lumMod val="25000"/>
                  </a:schemeClr>
                </a:solidFill>
                <a:latin typeface="Times New Roman" panose="02020603050405020304" pitchFamily="18" charset="0"/>
                <a:cs typeface="Times New Roman" panose="02020603050405020304" pitchFamily="18" charset="0"/>
              </a:rPr>
              <a:t> </a:t>
            </a:r>
            <a:r>
              <a:rPr lang="en-US" sz="2400" b="1" dirty="0" err="1">
                <a:solidFill>
                  <a:schemeClr val="accent1">
                    <a:lumMod val="25000"/>
                  </a:schemeClr>
                </a:solidFill>
                <a:latin typeface="Times New Roman" panose="02020603050405020304" pitchFamily="18" charset="0"/>
                <a:cs typeface="Times New Roman" panose="02020603050405020304" pitchFamily="18" charset="0"/>
              </a:rPr>
              <a:t>câu</a:t>
            </a:r>
            <a:r>
              <a:rPr lang="en-US" sz="2400" b="1" dirty="0">
                <a:solidFill>
                  <a:schemeClr val="accent1">
                    <a:lumMod val="25000"/>
                  </a:schemeClr>
                </a:solidFill>
                <a:latin typeface="Times New Roman" panose="02020603050405020304" pitchFamily="18" charset="0"/>
                <a:cs typeface="Times New Roman" panose="02020603050405020304" pitchFamily="18" charset="0"/>
              </a:rPr>
              <a:t> </a:t>
            </a:r>
            <a:r>
              <a:rPr lang="en-US" sz="2400" b="1" dirty="0" err="1">
                <a:solidFill>
                  <a:schemeClr val="accent1">
                    <a:lumMod val="25000"/>
                  </a:schemeClr>
                </a:solidFill>
                <a:latin typeface="Times New Roman" panose="02020603050405020304" pitchFamily="18" charset="0"/>
                <a:cs typeface="Times New Roman" panose="02020603050405020304" pitchFamily="18" charset="0"/>
              </a:rPr>
              <a:t>hát</a:t>
            </a:r>
            <a:r>
              <a:rPr lang="en-US" sz="2400" b="1" dirty="0">
                <a:solidFill>
                  <a:schemeClr val="accent1">
                    <a:lumMod val="25000"/>
                  </a:schemeClr>
                </a:solidFill>
                <a:latin typeface="Times New Roman" panose="02020603050405020304" pitchFamily="18" charset="0"/>
                <a:cs typeface="Times New Roman" panose="02020603050405020304" pitchFamily="18" charset="0"/>
              </a:rPr>
              <a:t> </a:t>
            </a:r>
            <a:r>
              <a:rPr lang="en-US" sz="2400" b="1" dirty="0" err="1">
                <a:solidFill>
                  <a:schemeClr val="accent1">
                    <a:lumMod val="25000"/>
                  </a:schemeClr>
                </a:solidFill>
                <a:latin typeface="Times New Roman" panose="02020603050405020304" pitchFamily="18" charset="0"/>
                <a:cs typeface="Times New Roman" panose="02020603050405020304" pitchFamily="18" charset="0"/>
              </a:rPr>
              <a:t>hoặc</a:t>
            </a:r>
            <a:r>
              <a:rPr lang="en-US" sz="2400" b="1" dirty="0">
                <a:solidFill>
                  <a:schemeClr val="accent1">
                    <a:lumMod val="25000"/>
                  </a:schemeClr>
                </a:solidFill>
                <a:latin typeface="Times New Roman" panose="02020603050405020304" pitchFamily="18" charset="0"/>
                <a:cs typeface="Times New Roman" panose="02020603050405020304" pitchFamily="18" charset="0"/>
              </a:rPr>
              <a:t> </a:t>
            </a:r>
            <a:r>
              <a:rPr lang="en-US" sz="2400" b="1" dirty="0" err="1">
                <a:solidFill>
                  <a:schemeClr val="accent1">
                    <a:lumMod val="25000"/>
                  </a:schemeClr>
                </a:solidFill>
                <a:latin typeface="Times New Roman" panose="02020603050405020304" pitchFamily="18" charset="0"/>
                <a:cs typeface="Times New Roman" panose="02020603050405020304" pitchFamily="18" charset="0"/>
              </a:rPr>
              <a:t>một</a:t>
            </a:r>
            <a:r>
              <a:rPr lang="en-US" sz="2400" b="1" dirty="0">
                <a:solidFill>
                  <a:schemeClr val="accent1">
                    <a:lumMod val="25000"/>
                  </a:schemeClr>
                </a:solidFill>
                <a:latin typeface="Times New Roman" panose="02020603050405020304" pitchFamily="18" charset="0"/>
                <a:cs typeface="Times New Roman" panose="02020603050405020304" pitchFamily="18" charset="0"/>
              </a:rPr>
              <a:t> </a:t>
            </a:r>
            <a:r>
              <a:rPr lang="en-US" sz="2400" b="1" dirty="0" err="1">
                <a:solidFill>
                  <a:schemeClr val="accent1">
                    <a:lumMod val="25000"/>
                  </a:schemeClr>
                </a:solidFill>
                <a:latin typeface="Times New Roman" panose="02020603050405020304" pitchFamily="18" charset="0"/>
                <a:cs typeface="Times New Roman" panose="02020603050405020304" pitchFamily="18" charset="0"/>
              </a:rPr>
              <a:t>đoạn</a:t>
            </a:r>
            <a:r>
              <a:rPr lang="en-US" sz="2400" b="1" dirty="0">
                <a:solidFill>
                  <a:schemeClr val="accent1">
                    <a:lumMod val="25000"/>
                  </a:schemeClr>
                </a:solidFill>
                <a:latin typeface="Times New Roman" panose="02020603050405020304" pitchFamily="18" charset="0"/>
                <a:cs typeface="Times New Roman" panose="02020603050405020304" pitchFamily="18" charset="0"/>
              </a:rPr>
              <a:t> </a:t>
            </a:r>
            <a:r>
              <a:rPr lang="en-US" sz="2400" b="1" dirty="0" err="1">
                <a:solidFill>
                  <a:schemeClr val="accent1">
                    <a:lumMod val="25000"/>
                  </a:schemeClr>
                </a:solidFill>
                <a:latin typeface="Times New Roman" panose="02020603050405020304" pitchFamily="18" charset="0"/>
                <a:cs typeface="Times New Roman" panose="02020603050405020304" pitchFamily="18" charset="0"/>
              </a:rPr>
              <a:t>trong</a:t>
            </a:r>
            <a:r>
              <a:rPr lang="en-US" sz="2400" b="1" dirty="0">
                <a:solidFill>
                  <a:schemeClr val="accent1">
                    <a:lumMod val="25000"/>
                  </a:schemeClr>
                </a:solidFill>
                <a:latin typeface="Times New Roman" panose="02020603050405020304" pitchFamily="18" charset="0"/>
                <a:cs typeface="Times New Roman" panose="02020603050405020304" pitchFamily="18" charset="0"/>
              </a:rPr>
              <a:t> </a:t>
            </a:r>
            <a:r>
              <a:rPr lang="en-US" sz="2400" b="1" dirty="0" err="1">
                <a:solidFill>
                  <a:schemeClr val="accent1">
                    <a:lumMod val="25000"/>
                  </a:schemeClr>
                </a:solidFill>
                <a:latin typeface="Times New Roman" panose="02020603050405020304" pitchFamily="18" charset="0"/>
                <a:cs typeface="Times New Roman" panose="02020603050405020304" pitchFamily="18" charset="0"/>
              </a:rPr>
              <a:t>các</a:t>
            </a:r>
            <a:r>
              <a:rPr lang="en-US" sz="2400" b="1" dirty="0">
                <a:solidFill>
                  <a:schemeClr val="accent1">
                    <a:lumMod val="25000"/>
                  </a:schemeClr>
                </a:solidFill>
                <a:latin typeface="Times New Roman" panose="02020603050405020304" pitchFamily="18" charset="0"/>
                <a:cs typeface="Times New Roman" panose="02020603050405020304" pitchFamily="18" charset="0"/>
              </a:rPr>
              <a:t> </a:t>
            </a:r>
            <a:r>
              <a:rPr lang="en-US" sz="2400" b="1" dirty="0" err="1">
                <a:solidFill>
                  <a:schemeClr val="accent1">
                    <a:lumMod val="25000"/>
                  </a:schemeClr>
                </a:solidFill>
                <a:latin typeface="Times New Roman" panose="02020603050405020304" pitchFamily="18" charset="0"/>
                <a:cs typeface="Times New Roman" panose="02020603050405020304" pitchFamily="18" charset="0"/>
              </a:rPr>
              <a:t>bài</a:t>
            </a:r>
            <a:r>
              <a:rPr lang="en-US" sz="2400" b="1" dirty="0">
                <a:solidFill>
                  <a:schemeClr val="accent1">
                    <a:lumMod val="25000"/>
                  </a:schemeClr>
                </a:solidFill>
                <a:latin typeface="Times New Roman" panose="02020603050405020304" pitchFamily="18" charset="0"/>
                <a:cs typeface="Times New Roman" panose="02020603050405020304" pitchFamily="18" charset="0"/>
              </a:rPr>
              <a:t> </a:t>
            </a:r>
            <a:r>
              <a:rPr lang="en-US" sz="2400" b="1" dirty="0" err="1">
                <a:solidFill>
                  <a:schemeClr val="accent1">
                    <a:lumMod val="25000"/>
                  </a:schemeClr>
                </a:solidFill>
                <a:latin typeface="Times New Roman" panose="02020603050405020304" pitchFamily="18" charset="0"/>
                <a:cs typeface="Times New Roman" panose="02020603050405020304" pitchFamily="18" charset="0"/>
              </a:rPr>
              <a:t>hát</a:t>
            </a:r>
            <a:r>
              <a:rPr lang="en-US" sz="2400" b="1" dirty="0">
                <a:solidFill>
                  <a:schemeClr val="accent1">
                    <a:lumMod val="25000"/>
                  </a:schemeClr>
                </a:solidFill>
                <a:latin typeface="Times New Roman" panose="02020603050405020304" pitchFamily="18" charset="0"/>
                <a:cs typeface="Times New Roman" panose="02020603050405020304" pitchFamily="18" charset="0"/>
              </a:rPr>
              <a:t> </a:t>
            </a:r>
            <a:r>
              <a:rPr lang="en-US" sz="2400" b="1" dirty="0" err="1">
                <a:solidFill>
                  <a:schemeClr val="accent1">
                    <a:lumMod val="25000"/>
                  </a:schemeClr>
                </a:solidFill>
                <a:latin typeface="Times New Roman" panose="02020603050405020304" pitchFamily="18" charset="0"/>
                <a:cs typeface="Times New Roman" panose="02020603050405020304" pitchFamily="18" charset="0"/>
              </a:rPr>
              <a:t>dân</a:t>
            </a:r>
            <a:r>
              <a:rPr lang="en-US" sz="2400" b="1" dirty="0">
                <a:solidFill>
                  <a:schemeClr val="accent1">
                    <a:lumMod val="25000"/>
                  </a:schemeClr>
                </a:solidFill>
                <a:latin typeface="Times New Roman" panose="02020603050405020304" pitchFamily="18" charset="0"/>
                <a:cs typeface="Times New Roman" panose="02020603050405020304" pitchFamily="18" charset="0"/>
              </a:rPr>
              <a:t> ca </a:t>
            </a:r>
            <a:r>
              <a:rPr lang="en-US" sz="2400" b="1" dirty="0" err="1">
                <a:solidFill>
                  <a:schemeClr val="accent1">
                    <a:lumMod val="25000"/>
                  </a:schemeClr>
                </a:solidFill>
                <a:latin typeface="Times New Roman" panose="02020603050405020304" pitchFamily="18" charset="0"/>
                <a:cs typeface="Times New Roman" panose="02020603050405020304" pitchFamily="18" charset="0"/>
              </a:rPr>
              <a:t>mà</a:t>
            </a:r>
            <a:r>
              <a:rPr lang="en-US" sz="2400" b="1" dirty="0">
                <a:solidFill>
                  <a:schemeClr val="accent1">
                    <a:lumMod val="25000"/>
                  </a:schemeClr>
                </a:solidFill>
                <a:latin typeface="Times New Roman" panose="02020603050405020304" pitchFamily="18" charset="0"/>
                <a:cs typeface="Times New Roman" panose="02020603050405020304" pitchFamily="18" charset="0"/>
              </a:rPr>
              <a:t> </a:t>
            </a:r>
            <a:r>
              <a:rPr lang="en-US" sz="2400" b="1" dirty="0" err="1">
                <a:solidFill>
                  <a:schemeClr val="accent1">
                    <a:lumMod val="25000"/>
                  </a:schemeClr>
                </a:solidFill>
                <a:latin typeface="Times New Roman" panose="02020603050405020304" pitchFamily="18" charset="0"/>
                <a:cs typeface="Times New Roman" panose="02020603050405020304" pitchFamily="18" charset="0"/>
              </a:rPr>
              <a:t>em</a:t>
            </a:r>
            <a:r>
              <a:rPr lang="en-US" sz="2400" b="1" dirty="0">
                <a:solidFill>
                  <a:schemeClr val="accent1">
                    <a:lumMod val="25000"/>
                  </a:schemeClr>
                </a:solidFill>
                <a:latin typeface="Times New Roman" panose="02020603050405020304" pitchFamily="18" charset="0"/>
                <a:cs typeface="Times New Roman" panose="02020603050405020304" pitchFamily="18" charset="0"/>
              </a:rPr>
              <a:t> </a:t>
            </a:r>
            <a:r>
              <a:rPr lang="en-US" sz="2400" b="1" dirty="0" err="1">
                <a:solidFill>
                  <a:schemeClr val="accent1">
                    <a:lumMod val="25000"/>
                  </a:schemeClr>
                </a:solidFill>
                <a:latin typeface="Times New Roman" panose="02020603050405020304" pitchFamily="18" charset="0"/>
                <a:cs typeface="Times New Roman" panose="02020603050405020304" pitchFamily="18" charset="0"/>
              </a:rPr>
              <a:t>biết</a:t>
            </a:r>
            <a:endParaRPr lang="en-VN" sz="2400" b="1" dirty="0">
              <a:solidFill>
                <a:schemeClr val="accent1">
                  <a:lumMod val="25000"/>
                </a:schemeClr>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35FD3F6F-2D79-4675-9FD3-87160E8A4819}"/>
              </a:ext>
            </a:extLst>
          </p:cNvPr>
          <p:cNvPicPr>
            <a:picLocks noChangeAspect="1"/>
          </p:cNvPicPr>
          <p:nvPr/>
        </p:nvPicPr>
        <p:blipFill>
          <a:blip r:embed="rId2"/>
          <a:stretch>
            <a:fillRect/>
          </a:stretch>
        </p:blipFill>
        <p:spPr>
          <a:xfrm>
            <a:off x="2001123" y="2253286"/>
            <a:ext cx="5352177" cy="2856709"/>
          </a:xfrm>
          <a:prstGeom prst="rect">
            <a:avLst/>
          </a:prstGeom>
        </p:spPr>
      </p:pic>
      <p:pic>
        <p:nvPicPr>
          <p:cNvPr id="3" name="Google Shape;1117;p64">
            <a:extLst>
              <a:ext uri="{FF2B5EF4-FFF2-40B4-BE49-F238E27FC236}">
                <a16:creationId xmlns:a16="http://schemas.microsoft.com/office/drawing/2014/main" id="{A38D7D96-712A-A5BB-BC60-6DD4FF7089E3}"/>
              </a:ext>
            </a:extLst>
          </p:cNvPr>
          <p:cNvPicPr preferRelativeResize="0"/>
          <p:nvPr/>
        </p:nvPicPr>
        <p:blipFill>
          <a:blip r:embed="rId3">
            <a:alphaModFix/>
          </a:blip>
          <a:stretch>
            <a:fillRect/>
          </a:stretch>
        </p:blipFill>
        <p:spPr>
          <a:xfrm rot="7910329">
            <a:off x="-887945" y="3507807"/>
            <a:ext cx="1864251" cy="2150240"/>
          </a:xfrm>
          <a:prstGeom prst="rect">
            <a:avLst/>
          </a:prstGeom>
          <a:noFill/>
          <a:ln>
            <a:noFill/>
          </a:ln>
        </p:spPr>
      </p:pic>
    </p:spTree>
    <p:extLst>
      <p:ext uri="{BB962C8B-B14F-4D97-AF65-F5344CB8AC3E}">
        <p14:creationId xmlns:p14="http://schemas.microsoft.com/office/powerpoint/2010/main" val="6499416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heet music with musical notes&#10;&#10;Description automatically generated">
            <a:extLst>
              <a:ext uri="{FF2B5EF4-FFF2-40B4-BE49-F238E27FC236}">
                <a16:creationId xmlns:a16="http://schemas.microsoft.com/office/drawing/2014/main" id="{9EDD6533-D416-CBD1-7FA7-DD3052D1C8D1}"/>
              </a:ext>
            </a:extLst>
          </p:cNvPr>
          <p:cNvPicPr>
            <a:picLocks noChangeAspect="1"/>
          </p:cNvPicPr>
          <p:nvPr/>
        </p:nvPicPr>
        <p:blipFill>
          <a:blip r:embed="rId2"/>
          <a:stretch>
            <a:fillRect/>
          </a:stretch>
        </p:blipFill>
        <p:spPr>
          <a:xfrm>
            <a:off x="478070" y="679623"/>
            <a:ext cx="5443906" cy="44638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itle 4">
            <a:extLst>
              <a:ext uri="{FF2B5EF4-FFF2-40B4-BE49-F238E27FC236}">
                <a16:creationId xmlns:a16="http://schemas.microsoft.com/office/drawing/2014/main" id="{71BDA10B-3E28-47CA-516F-0E101A24B45D}"/>
              </a:ext>
            </a:extLst>
          </p:cNvPr>
          <p:cNvSpPr>
            <a:spLocks noGrp="1"/>
          </p:cNvSpPr>
          <p:nvPr>
            <p:ph type="title" idx="3"/>
          </p:nvPr>
        </p:nvSpPr>
        <p:spPr>
          <a:xfrm>
            <a:off x="717300" y="0"/>
            <a:ext cx="7709400" cy="572700"/>
          </a:xfrm>
        </p:spPr>
        <p:txBody>
          <a:bodyPr/>
          <a:lstStyle/>
          <a:p>
            <a:r>
              <a:rPr lang="en-VN" sz="4000" dirty="0">
                <a:latin typeface="Times New Roman" panose="02020603050405020304" pitchFamily="18" charset="0"/>
                <a:cs typeface="Times New Roman" panose="02020603050405020304" pitchFamily="18" charset="0"/>
              </a:rPr>
              <a:t>HÌNH THÀNH KIẾN THỨC</a:t>
            </a:r>
          </a:p>
        </p:txBody>
      </p:sp>
      <p:sp>
        <p:nvSpPr>
          <p:cNvPr id="4" name="TextBox 3">
            <a:extLst>
              <a:ext uri="{FF2B5EF4-FFF2-40B4-BE49-F238E27FC236}">
                <a16:creationId xmlns:a16="http://schemas.microsoft.com/office/drawing/2014/main" id="{644890C2-1F95-DB0A-B4D2-4D5C04624430}"/>
              </a:ext>
            </a:extLst>
          </p:cNvPr>
          <p:cNvSpPr txBox="1"/>
          <p:nvPr/>
        </p:nvSpPr>
        <p:spPr>
          <a:xfrm>
            <a:off x="5921976" y="3136452"/>
            <a:ext cx="3258104" cy="523220"/>
          </a:xfrm>
          <a:prstGeom prst="rect">
            <a:avLst/>
          </a:prstGeom>
          <a:noFill/>
        </p:spPr>
        <p:txBody>
          <a:bodyPr wrap="square" rtlCol="0">
            <a:spAutoFit/>
          </a:bodyPr>
          <a:lstStyle/>
          <a:p>
            <a:r>
              <a:rPr lang="en-US" dirty="0">
                <a:hlinkClick r:id="rId3"/>
              </a:rPr>
              <a:t>https://youtu.be/g3BQSGtxCpo?si=oofQgWr55VHflSqB</a:t>
            </a:r>
            <a:endParaRPr lang="en-VN" dirty="0"/>
          </a:p>
        </p:txBody>
      </p:sp>
    </p:spTree>
    <p:extLst>
      <p:ext uri="{BB962C8B-B14F-4D97-AF65-F5344CB8AC3E}">
        <p14:creationId xmlns:p14="http://schemas.microsoft.com/office/powerpoint/2010/main" val="2535998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12"/>
        <p:cNvGrpSpPr/>
        <p:nvPr/>
      </p:nvGrpSpPr>
      <p:grpSpPr>
        <a:xfrm>
          <a:off x="0" y="0"/>
          <a:ext cx="0" cy="0"/>
          <a:chOff x="0" y="0"/>
          <a:chExt cx="0" cy="0"/>
        </a:xfrm>
      </p:grpSpPr>
      <p:sp>
        <p:nvSpPr>
          <p:cNvPr id="431" name="Google Shape;445;p40">
            <a:extLst>
              <a:ext uri="{FF2B5EF4-FFF2-40B4-BE49-F238E27FC236}">
                <a16:creationId xmlns:a16="http://schemas.microsoft.com/office/drawing/2014/main" id="{BF1A2FA9-A3A1-B84A-818B-9CADF15EB1D4}"/>
              </a:ext>
            </a:extLst>
          </p:cNvPr>
          <p:cNvSpPr/>
          <p:nvPr/>
        </p:nvSpPr>
        <p:spPr>
          <a:xfrm>
            <a:off x="1509061" y="-82773"/>
            <a:ext cx="6296565" cy="2825898"/>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chemeClr val="tx2">
                  <a:lumMod val="50000"/>
                </a:schemeClr>
              </a:solidFill>
              <a:effectLst/>
              <a:uLnTx/>
              <a:uFillTx/>
            </a:endParaRPr>
          </a:p>
        </p:txBody>
      </p:sp>
      <p:sp>
        <p:nvSpPr>
          <p:cNvPr id="432" name="Title 10">
            <a:extLst>
              <a:ext uri="{FF2B5EF4-FFF2-40B4-BE49-F238E27FC236}">
                <a16:creationId xmlns:a16="http://schemas.microsoft.com/office/drawing/2014/main" id="{3B242A4C-1028-3D49-8321-DD88F3121C63}"/>
              </a:ext>
            </a:extLst>
          </p:cNvPr>
          <p:cNvSpPr txBox="1">
            <a:spLocks/>
          </p:cNvSpPr>
          <p:nvPr/>
        </p:nvSpPr>
        <p:spPr>
          <a:xfrm>
            <a:off x="3443194" y="96230"/>
            <a:ext cx="8724863" cy="5727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VN" sz="32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Tìm hiểu bài hát</a:t>
            </a:r>
          </a:p>
        </p:txBody>
      </p:sp>
      <p:sp>
        <p:nvSpPr>
          <p:cNvPr id="433" name="TextBox 432">
            <a:extLst>
              <a:ext uri="{FF2B5EF4-FFF2-40B4-BE49-F238E27FC236}">
                <a16:creationId xmlns:a16="http://schemas.microsoft.com/office/drawing/2014/main" id="{3DD0DCB2-12C8-4A4E-A224-ADD6230A7005}"/>
              </a:ext>
            </a:extLst>
          </p:cNvPr>
          <p:cNvSpPr txBox="1"/>
          <p:nvPr/>
        </p:nvSpPr>
        <p:spPr>
          <a:xfrm>
            <a:off x="5928901" y="1213165"/>
            <a:ext cx="3753448" cy="1415772"/>
          </a:xfrm>
          <a:prstGeom prst="rect">
            <a:avLst/>
          </a:prstGeom>
          <a:noFill/>
          <a:ln>
            <a:noFill/>
          </a:ln>
        </p:spPr>
        <p:txBody>
          <a:bodyPr wrap="square" rtlCol="0">
            <a:spAutoFit/>
          </a:bodyPr>
          <a:lstStyle/>
          <a:p>
            <a:r>
              <a:rPr lang="en-US" sz="2400" dirty="0" err="1">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Tính</a:t>
            </a:r>
            <a:r>
              <a:rPr lang="en-US" sz="2400" dirty="0">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chất</a:t>
            </a:r>
            <a:r>
              <a:rPr lang="en-US" sz="2400" dirty="0">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âm</a:t>
            </a:r>
            <a:r>
              <a:rPr lang="en-US" sz="2400" dirty="0">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nhạc</a:t>
            </a:r>
            <a:r>
              <a:rPr lang="en-US" sz="2400" dirty="0">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r>
              <a:rPr lang="en-US" sz="2400" dirty="0" err="1">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Nội</a:t>
            </a:r>
            <a:r>
              <a:rPr lang="en-US" sz="2400" dirty="0">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dung </a:t>
            </a:r>
            <a:r>
              <a:rPr lang="en-US" sz="2400" dirty="0" err="1">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bài</a:t>
            </a:r>
            <a:r>
              <a:rPr lang="en-US" sz="2400" dirty="0">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400" dirty="0" err="1">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hát</a:t>
            </a:r>
            <a:r>
              <a:rPr lang="en-US" sz="2400" dirty="0">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a:p>
            <a:r>
              <a:rPr lang="en-US" sz="2400" dirty="0">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Chia </a:t>
            </a:r>
            <a:r>
              <a:rPr lang="en-US" sz="2400" dirty="0" err="1">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câu</a:t>
            </a:r>
            <a:r>
              <a:rPr lang="en-US" sz="2400" dirty="0">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chia </a:t>
            </a:r>
            <a:r>
              <a:rPr lang="en-US" sz="2400" dirty="0" err="1">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a:t>
            </a:r>
            <a:r>
              <a:rPr lang="en-US" sz="2400" dirty="0">
                <a:ln w="0"/>
                <a:solidFill>
                  <a:schemeClr val="bg2"/>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a:p>
            <a:endParaRPr lang="en-VN" dirty="0">
              <a:ln>
                <a:solidFill>
                  <a:schemeClr val="bg1"/>
                </a:solidFill>
              </a:ln>
              <a:solidFill>
                <a:schemeClr val="accent1">
                  <a:lumMod val="75000"/>
                </a:schemeClr>
              </a:solidFill>
            </a:endParaRPr>
          </a:p>
        </p:txBody>
      </p:sp>
      <p:pic>
        <p:nvPicPr>
          <p:cNvPr id="2" name="Picture 1" descr="A sheet music with musical notes&#10;&#10;Description automatically generated">
            <a:extLst>
              <a:ext uri="{FF2B5EF4-FFF2-40B4-BE49-F238E27FC236}">
                <a16:creationId xmlns:a16="http://schemas.microsoft.com/office/drawing/2014/main" id="{1F819B74-5386-BE01-C694-D1F544125DF0}"/>
              </a:ext>
            </a:extLst>
          </p:cNvPr>
          <p:cNvPicPr>
            <a:picLocks noChangeAspect="1"/>
          </p:cNvPicPr>
          <p:nvPr/>
        </p:nvPicPr>
        <p:blipFill>
          <a:blip r:embed="rId3"/>
          <a:stretch>
            <a:fillRect/>
          </a:stretch>
        </p:blipFill>
        <p:spPr>
          <a:xfrm>
            <a:off x="211963" y="641060"/>
            <a:ext cx="5443906" cy="44638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005673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33"/>
                                        </p:tgtEl>
                                        <p:attrNameLst>
                                          <p:attrName>style.visibility</p:attrName>
                                        </p:attrNameLst>
                                      </p:cBhvr>
                                      <p:to>
                                        <p:strVal val="visible"/>
                                      </p:to>
                                    </p:set>
                                    <p:animEffect transition="in" filter="blinds(horizontal)">
                                      <p:cBhvr>
                                        <p:cTn id="7" dur="500"/>
                                        <p:tgtEl>
                                          <p:spTgt spid="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8EEDC-00FD-ED4F-A423-E971C7DA2929}"/>
              </a:ext>
            </a:extLst>
          </p:cNvPr>
          <p:cNvSpPr>
            <a:spLocks noGrp="1"/>
          </p:cNvSpPr>
          <p:nvPr>
            <p:ph type="title"/>
          </p:nvPr>
        </p:nvSpPr>
        <p:spPr>
          <a:xfrm>
            <a:off x="657525" y="-313425"/>
            <a:ext cx="7828949" cy="2398500"/>
          </a:xfrm>
        </p:spPr>
        <p:txBody>
          <a:bodyPr/>
          <a:lstStyle/>
          <a:p>
            <a:r>
              <a:rPr lang="en-VN" sz="4000" dirty="0">
                <a:latin typeface="Times New Roman" panose="02020603050405020304" pitchFamily="18" charset="0"/>
                <a:ea typeface="Brush Script MT" panose="03060802040406070304" pitchFamily="66" charset="-122"/>
                <a:cs typeface="Times New Roman" panose="02020603050405020304" pitchFamily="18" charset="0"/>
              </a:rPr>
              <a:t>Khởi động giọng</a:t>
            </a:r>
          </a:p>
        </p:txBody>
      </p:sp>
      <p:pic>
        <p:nvPicPr>
          <p:cNvPr id="6" name="Picture 5">
            <a:extLst>
              <a:ext uri="{FF2B5EF4-FFF2-40B4-BE49-F238E27FC236}">
                <a16:creationId xmlns:a16="http://schemas.microsoft.com/office/drawing/2014/main" id="{EFBD06BE-4F09-F8CE-BF4C-26D9D5C3A1DA}"/>
              </a:ext>
            </a:extLst>
          </p:cNvPr>
          <p:cNvPicPr>
            <a:picLocks/>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31226" r="1538" b="29800"/>
          <a:stretch>
            <a:fillRect/>
          </a:stretch>
        </p:blipFill>
        <p:spPr bwMode="auto">
          <a:xfrm>
            <a:off x="1130256" y="1766375"/>
            <a:ext cx="6883487" cy="1481764"/>
          </a:xfrm>
          <a:prstGeom prst="rect">
            <a:avLst/>
          </a:prstGeom>
          <a:noFill/>
          <a:ln>
            <a:noFill/>
          </a:ln>
        </p:spPr>
      </p:pic>
      <p:sp>
        <p:nvSpPr>
          <p:cNvPr id="7" name="TextBox 6">
            <a:extLst>
              <a:ext uri="{FF2B5EF4-FFF2-40B4-BE49-F238E27FC236}">
                <a16:creationId xmlns:a16="http://schemas.microsoft.com/office/drawing/2014/main" id="{FCD55195-07C5-3B92-A29B-0611E963C621}"/>
              </a:ext>
            </a:extLst>
          </p:cNvPr>
          <p:cNvSpPr txBox="1"/>
          <p:nvPr/>
        </p:nvSpPr>
        <p:spPr>
          <a:xfrm>
            <a:off x="1974273" y="4052455"/>
            <a:ext cx="5141151" cy="369332"/>
          </a:xfrm>
          <a:prstGeom prst="rect">
            <a:avLst/>
          </a:prstGeom>
          <a:noFill/>
        </p:spPr>
        <p:txBody>
          <a:bodyPr wrap="none" rtlCol="0">
            <a:spAutoFit/>
          </a:bodyPr>
          <a:lstStyle/>
          <a:p>
            <a:r>
              <a:rPr lang="en-US" sz="1800" dirty="0">
                <a:solidFill>
                  <a:schemeClr val="bg2">
                    <a:lumMod val="75000"/>
                  </a:schemeClr>
                </a:solidFill>
                <a:hlinkClick r:id="rId3">
                  <a:extLst>
                    <a:ext uri="{A12FA001-AC4F-418D-AE19-62706E023703}">
                      <ahyp:hlinkClr xmlns:ahyp="http://schemas.microsoft.com/office/drawing/2018/hyperlinkcolor" val="tx"/>
                    </a:ext>
                  </a:extLst>
                </a:hlinkClick>
              </a:rPr>
              <a:t>https://www.youtube.com/watch?v=x5SnkcNrjSg</a:t>
            </a:r>
            <a:endParaRPr lang="en-VN" sz="1800" dirty="0">
              <a:solidFill>
                <a:schemeClr val="bg2">
                  <a:lumMod val="75000"/>
                </a:schemeClr>
              </a:solidFill>
            </a:endParaRPr>
          </a:p>
        </p:txBody>
      </p:sp>
    </p:spTree>
    <p:extLst>
      <p:ext uri="{BB962C8B-B14F-4D97-AF65-F5344CB8AC3E}">
        <p14:creationId xmlns:p14="http://schemas.microsoft.com/office/powerpoint/2010/main" val="2767920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BB883-7C2F-AF45-A736-7A59FF8EFA39}"/>
              </a:ext>
            </a:extLst>
          </p:cNvPr>
          <p:cNvSpPr>
            <a:spLocks noGrp="1"/>
          </p:cNvSpPr>
          <p:nvPr>
            <p:ph type="title"/>
          </p:nvPr>
        </p:nvSpPr>
        <p:spPr>
          <a:xfrm>
            <a:off x="903577" y="-722665"/>
            <a:ext cx="7400324" cy="2398500"/>
          </a:xfrm>
        </p:spPr>
        <p:txBody>
          <a:bodyPr/>
          <a:lstStyle/>
          <a:p>
            <a:r>
              <a:rPr lang="en-VN" sz="4000" dirty="0">
                <a:latin typeface="Times New Roman" panose="02020603050405020304" pitchFamily="18" charset="0"/>
                <a:ea typeface="Brush Script MT" panose="03060802040406070304" pitchFamily="66" charset="-122"/>
                <a:cs typeface="Times New Roman" panose="02020603050405020304" pitchFamily="18" charset="0"/>
              </a:rPr>
              <a:t>Tập hát từng câu</a:t>
            </a:r>
          </a:p>
        </p:txBody>
      </p:sp>
      <p:grpSp>
        <p:nvGrpSpPr>
          <p:cNvPr id="3" name="Google Shape;1184;p63">
            <a:extLst>
              <a:ext uri="{FF2B5EF4-FFF2-40B4-BE49-F238E27FC236}">
                <a16:creationId xmlns:a16="http://schemas.microsoft.com/office/drawing/2014/main" id="{E3561FBB-1AEF-D24C-B7C8-F51BCA08034A}"/>
              </a:ext>
            </a:extLst>
          </p:cNvPr>
          <p:cNvGrpSpPr/>
          <p:nvPr/>
        </p:nvGrpSpPr>
        <p:grpSpPr>
          <a:xfrm>
            <a:off x="2114263" y="2777416"/>
            <a:ext cx="2098828" cy="2571750"/>
            <a:chOff x="2039108" y="678179"/>
            <a:chExt cx="1846062" cy="2319889"/>
          </a:xfrm>
        </p:grpSpPr>
        <p:grpSp>
          <p:nvGrpSpPr>
            <p:cNvPr id="4" name="Google Shape;1185;p63">
              <a:extLst>
                <a:ext uri="{FF2B5EF4-FFF2-40B4-BE49-F238E27FC236}">
                  <a16:creationId xmlns:a16="http://schemas.microsoft.com/office/drawing/2014/main" id="{CE76F820-FD17-3E4E-AB59-F9297AE26650}"/>
                </a:ext>
              </a:extLst>
            </p:cNvPr>
            <p:cNvGrpSpPr/>
            <p:nvPr/>
          </p:nvGrpSpPr>
          <p:grpSpPr>
            <a:xfrm>
              <a:off x="2039108" y="678179"/>
              <a:ext cx="1846062" cy="2319889"/>
              <a:chOff x="-1122992" y="804804"/>
              <a:chExt cx="1846062" cy="2319889"/>
            </a:xfrm>
          </p:grpSpPr>
          <p:sp>
            <p:nvSpPr>
              <p:cNvPr id="6" name="Google Shape;1186;p63">
                <a:extLst>
                  <a:ext uri="{FF2B5EF4-FFF2-40B4-BE49-F238E27FC236}">
                    <a16:creationId xmlns:a16="http://schemas.microsoft.com/office/drawing/2014/main" id="{B8CA6C21-9D06-6C4E-852A-FC68F0ABF610}"/>
                  </a:ext>
                </a:extLst>
              </p:cNvPr>
              <p:cNvSpPr/>
              <p:nvPr/>
            </p:nvSpPr>
            <p:spPr>
              <a:xfrm>
                <a:off x="-901238" y="2245689"/>
                <a:ext cx="1402621" cy="655824"/>
              </a:xfrm>
              <a:custGeom>
                <a:avLst/>
                <a:gdLst/>
                <a:ahLst/>
                <a:cxnLst/>
                <a:rect l="l" t="t" r="r" b="b"/>
                <a:pathLst>
                  <a:path w="23466" h="10972" extrusionOk="0">
                    <a:moveTo>
                      <a:pt x="15508" y="0"/>
                    </a:moveTo>
                    <a:cubicBezTo>
                      <a:pt x="14830" y="0"/>
                      <a:pt x="14408" y="90"/>
                      <a:pt x="14408" y="90"/>
                    </a:cubicBezTo>
                    <a:lnTo>
                      <a:pt x="14073" y="1123"/>
                    </a:lnTo>
                    <a:cubicBezTo>
                      <a:pt x="13344" y="1458"/>
                      <a:pt x="12158" y="1488"/>
                      <a:pt x="11763" y="1518"/>
                    </a:cubicBezTo>
                    <a:lnTo>
                      <a:pt x="11733" y="1518"/>
                    </a:lnTo>
                    <a:cubicBezTo>
                      <a:pt x="11307" y="1488"/>
                      <a:pt x="10122" y="1458"/>
                      <a:pt x="9392" y="1123"/>
                    </a:cubicBezTo>
                    <a:lnTo>
                      <a:pt x="9362" y="211"/>
                    </a:lnTo>
                    <a:cubicBezTo>
                      <a:pt x="9362" y="211"/>
                      <a:pt x="8855" y="99"/>
                      <a:pt x="8060" y="99"/>
                    </a:cubicBezTo>
                    <a:cubicBezTo>
                      <a:pt x="6046" y="99"/>
                      <a:pt x="2179" y="818"/>
                      <a:pt x="0" y="5895"/>
                    </a:cubicBezTo>
                    <a:cubicBezTo>
                      <a:pt x="0" y="5895"/>
                      <a:pt x="3526" y="8327"/>
                      <a:pt x="4590" y="8509"/>
                    </a:cubicBezTo>
                    <a:lnTo>
                      <a:pt x="4833" y="10698"/>
                    </a:lnTo>
                    <a:lnTo>
                      <a:pt x="11398" y="10819"/>
                    </a:lnTo>
                    <a:lnTo>
                      <a:pt x="12098" y="10819"/>
                    </a:lnTo>
                    <a:lnTo>
                      <a:pt x="18693" y="10971"/>
                    </a:lnTo>
                    <a:lnTo>
                      <a:pt x="18876" y="8509"/>
                    </a:lnTo>
                    <a:cubicBezTo>
                      <a:pt x="19970" y="8327"/>
                      <a:pt x="23466" y="5895"/>
                      <a:pt x="23466" y="5895"/>
                    </a:cubicBezTo>
                    <a:cubicBezTo>
                      <a:pt x="21231" y="690"/>
                      <a:pt x="17388" y="0"/>
                      <a:pt x="155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7" name="Google Shape;1187;p63">
                <a:extLst>
                  <a:ext uri="{FF2B5EF4-FFF2-40B4-BE49-F238E27FC236}">
                    <a16:creationId xmlns:a16="http://schemas.microsoft.com/office/drawing/2014/main" id="{6BCABD7D-03CA-4D4E-A3CD-0704A7674843}"/>
                  </a:ext>
                </a:extLst>
              </p:cNvPr>
              <p:cNvSpPr/>
              <p:nvPr/>
            </p:nvSpPr>
            <p:spPr>
              <a:xfrm>
                <a:off x="-372555" y="2082037"/>
                <a:ext cx="388820" cy="262401"/>
              </a:xfrm>
              <a:custGeom>
                <a:avLst/>
                <a:gdLst/>
                <a:ahLst/>
                <a:cxnLst/>
                <a:rect l="l" t="t" r="r" b="b"/>
                <a:pathLst>
                  <a:path w="6505" h="4390" extrusionOk="0">
                    <a:moveTo>
                      <a:pt x="6505" y="1"/>
                    </a:moveTo>
                    <a:lnTo>
                      <a:pt x="0" y="639"/>
                    </a:lnTo>
                    <a:cubicBezTo>
                      <a:pt x="0" y="639"/>
                      <a:pt x="578" y="2007"/>
                      <a:pt x="608" y="4074"/>
                    </a:cubicBezTo>
                    <a:cubicBezTo>
                      <a:pt x="608" y="4074"/>
                      <a:pt x="1725" y="4389"/>
                      <a:pt x="3052" y="4389"/>
                    </a:cubicBezTo>
                    <a:cubicBezTo>
                      <a:pt x="3743" y="4389"/>
                      <a:pt x="4491" y="4304"/>
                      <a:pt x="5167" y="4044"/>
                    </a:cubicBezTo>
                    <a:lnTo>
                      <a:pt x="6505" y="1"/>
                    </a:ln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8" name="Google Shape;1188;p63">
                <a:extLst>
                  <a:ext uri="{FF2B5EF4-FFF2-40B4-BE49-F238E27FC236}">
                    <a16:creationId xmlns:a16="http://schemas.microsoft.com/office/drawing/2014/main" id="{1076B861-9888-F24F-B8F7-A0661F65062C}"/>
                  </a:ext>
                </a:extLst>
              </p:cNvPr>
              <p:cNvSpPr/>
              <p:nvPr/>
            </p:nvSpPr>
            <p:spPr>
              <a:xfrm>
                <a:off x="-1061128" y="1684786"/>
                <a:ext cx="270769" cy="167662"/>
              </a:xfrm>
              <a:custGeom>
                <a:avLst/>
                <a:gdLst/>
                <a:ahLst/>
                <a:cxnLst/>
                <a:rect l="l" t="t" r="r" b="b"/>
                <a:pathLst>
                  <a:path w="4530" h="2805" extrusionOk="0">
                    <a:moveTo>
                      <a:pt x="2592" y="0"/>
                    </a:moveTo>
                    <a:cubicBezTo>
                      <a:pt x="1673" y="0"/>
                      <a:pt x="757" y="289"/>
                      <a:pt x="0" y="865"/>
                    </a:cubicBezTo>
                    <a:cubicBezTo>
                      <a:pt x="199" y="1859"/>
                      <a:pt x="1055" y="2804"/>
                      <a:pt x="2558" y="2804"/>
                    </a:cubicBezTo>
                    <a:cubicBezTo>
                      <a:pt x="3124" y="2804"/>
                      <a:pt x="3781" y="2670"/>
                      <a:pt x="4529" y="2354"/>
                    </a:cubicBezTo>
                    <a:lnTo>
                      <a:pt x="4438" y="409"/>
                    </a:lnTo>
                    <a:cubicBezTo>
                      <a:pt x="3856" y="137"/>
                      <a:pt x="3224" y="0"/>
                      <a:pt x="2592"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9" name="Google Shape;1189;p63">
                <a:extLst>
                  <a:ext uri="{FF2B5EF4-FFF2-40B4-BE49-F238E27FC236}">
                    <a16:creationId xmlns:a16="http://schemas.microsoft.com/office/drawing/2014/main" id="{DE9D03AB-09DE-5448-BD1B-97474124AEAA}"/>
                  </a:ext>
                </a:extLst>
              </p:cNvPr>
              <p:cNvSpPr/>
              <p:nvPr/>
            </p:nvSpPr>
            <p:spPr>
              <a:xfrm>
                <a:off x="-1070213" y="1590284"/>
                <a:ext cx="274356" cy="146861"/>
              </a:xfrm>
              <a:custGeom>
                <a:avLst/>
                <a:gdLst/>
                <a:ahLst/>
                <a:cxnLst/>
                <a:rect l="l" t="t" r="r" b="b"/>
                <a:pathLst>
                  <a:path w="4590" h="2457" extrusionOk="0">
                    <a:moveTo>
                      <a:pt x="2427" y="1"/>
                    </a:moveTo>
                    <a:cubicBezTo>
                      <a:pt x="1936" y="1"/>
                      <a:pt x="1404" y="118"/>
                      <a:pt x="882" y="451"/>
                    </a:cubicBezTo>
                    <a:cubicBezTo>
                      <a:pt x="243" y="876"/>
                      <a:pt x="0" y="1697"/>
                      <a:pt x="152" y="2457"/>
                    </a:cubicBezTo>
                    <a:cubicBezTo>
                      <a:pt x="909" y="1881"/>
                      <a:pt x="1825" y="1592"/>
                      <a:pt x="2744" y="1592"/>
                    </a:cubicBezTo>
                    <a:cubicBezTo>
                      <a:pt x="3376" y="1592"/>
                      <a:pt x="4008" y="1729"/>
                      <a:pt x="4590" y="2001"/>
                    </a:cubicBezTo>
                    <a:lnTo>
                      <a:pt x="4529" y="664"/>
                    </a:lnTo>
                    <a:cubicBezTo>
                      <a:pt x="4529" y="664"/>
                      <a:pt x="3595" y="1"/>
                      <a:pt x="2427"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10" name="Google Shape;1190;p63">
                <a:extLst>
                  <a:ext uri="{FF2B5EF4-FFF2-40B4-BE49-F238E27FC236}">
                    <a16:creationId xmlns:a16="http://schemas.microsoft.com/office/drawing/2014/main" id="{B971F149-B671-7C46-BBEC-33353AC6C2CC}"/>
                  </a:ext>
                </a:extLst>
              </p:cNvPr>
              <p:cNvSpPr/>
              <p:nvPr/>
            </p:nvSpPr>
            <p:spPr>
              <a:xfrm>
                <a:off x="-983006" y="1697293"/>
                <a:ext cx="170830" cy="135923"/>
              </a:xfrm>
              <a:custGeom>
                <a:avLst/>
                <a:gdLst/>
                <a:ahLst/>
                <a:cxnLst/>
                <a:rect l="l" t="t" r="r" b="b"/>
                <a:pathLst>
                  <a:path w="2858" h="2274" extrusionOk="0">
                    <a:moveTo>
                      <a:pt x="1290" y="0"/>
                    </a:moveTo>
                    <a:cubicBezTo>
                      <a:pt x="860" y="0"/>
                      <a:pt x="406" y="123"/>
                      <a:pt x="31" y="237"/>
                    </a:cubicBezTo>
                    <a:cubicBezTo>
                      <a:pt x="0" y="237"/>
                      <a:pt x="0" y="298"/>
                      <a:pt x="31" y="298"/>
                    </a:cubicBezTo>
                    <a:cubicBezTo>
                      <a:pt x="440" y="264"/>
                      <a:pt x="897" y="134"/>
                      <a:pt x="1327" y="134"/>
                    </a:cubicBezTo>
                    <a:cubicBezTo>
                      <a:pt x="1663" y="134"/>
                      <a:pt x="1983" y="214"/>
                      <a:pt x="2250" y="480"/>
                    </a:cubicBezTo>
                    <a:cubicBezTo>
                      <a:pt x="2645" y="906"/>
                      <a:pt x="2645" y="1635"/>
                      <a:pt x="2675" y="2183"/>
                    </a:cubicBezTo>
                    <a:cubicBezTo>
                      <a:pt x="2690" y="2243"/>
                      <a:pt x="2736" y="2274"/>
                      <a:pt x="2778" y="2274"/>
                    </a:cubicBezTo>
                    <a:cubicBezTo>
                      <a:pt x="2819" y="2274"/>
                      <a:pt x="2857" y="2243"/>
                      <a:pt x="2857" y="2183"/>
                    </a:cubicBezTo>
                    <a:cubicBezTo>
                      <a:pt x="2827" y="1575"/>
                      <a:pt x="2797" y="784"/>
                      <a:pt x="2280" y="359"/>
                    </a:cubicBezTo>
                    <a:cubicBezTo>
                      <a:pt x="2013" y="91"/>
                      <a:pt x="1660" y="0"/>
                      <a:pt x="12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11" name="Google Shape;1191;p63">
                <a:extLst>
                  <a:ext uri="{FF2B5EF4-FFF2-40B4-BE49-F238E27FC236}">
                    <a16:creationId xmlns:a16="http://schemas.microsoft.com/office/drawing/2014/main" id="{08255B8A-BFC2-7642-BEC8-8D0065CDDBDF}"/>
                  </a:ext>
                </a:extLst>
              </p:cNvPr>
              <p:cNvSpPr/>
              <p:nvPr/>
            </p:nvSpPr>
            <p:spPr>
              <a:xfrm>
                <a:off x="-911698" y="1733763"/>
                <a:ext cx="98445" cy="54991"/>
              </a:xfrm>
              <a:custGeom>
                <a:avLst/>
                <a:gdLst/>
                <a:ahLst/>
                <a:cxnLst/>
                <a:rect l="l" t="t" r="r" b="b"/>
                <a:pathLst>
                  <a:path w="1647" h="920" extrusionOk="0">
                    <a:moveTo>
                      <a:pt x="580" y="1"/>
                    </a:moveTo>
                    <a:cubicBezTo>
                      <a:pt x="408" y="1"/>
                      <a:pt x="229" y="64"/>
                      <a:pt x="53" y="213"/>
                    </a:cubicBezTo>
                    <a:cubicBezTo>
                      <a:pt x="1" y="266"/>
                      <a:pt x="62" y="341"/>
                      <a:pt x="119" y="341"/>
                    </a:cubicBezTo>
                    <a:cubicBezTo>
                      <a:pt x="127" y="341"/>
                      <a:pt x="136" y="339"/>
                      <a:pt x="145" y="335"/>
                    </a:cubicBezTo>
                    <a:cubicBezTo>
                      <a:pt x="297" y="244"/>
                      <a:pt x="441" y="190"/>
                      <a:pt x="585" y="190"/>
                    </a:cubicBezTo>
                    <a:cubicBezTo>
                      <a:pt x="730" y="190"/>
                      <a:pt x="874" y="244"/>
                      <a:pt x="1026" y="365"/>
                    </a:cubicBezTo>
                    <a:cubicBezTo>
                      <a:pt x="1209" y="517"/>
                      <a:pt x="1330" y="730"/>
                      <a:pt x="1482" y="882"/>
                    </a:cubicBezTo>
                    <a:cubicBezTo>
                      <a:pt x="1500" y="909"/>
                      <a:pt x="1523" y="920"/>
                      <a:pt x="1545" y="920"/>
                    </a:cubicBezTo>
                    <a:cubicBezTo>
                      <a:pt x="1598" y="920"/>
                      <a:pt x="1647" y="855"/>
                      <a:pt x="1604" y="791"/>
                    </a:cubicBezTo>
                    <a:cubicBezTo>
                      <a:pt x="1388" y="380"/>
                      <a:pt x="1003" y="1"/>
                      <a:pt x="5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12" name="Google Shape;1192;p63">
                <a:extLst>
                  <a:ext uri="{FF2B5EF4-FFF2-40B4-BE49-F238E27FC236}">
                    <a16:creationId xmlns:a16="http://schemas.microsoft.com/office/drawing/2014/main" id="{B7BB47AE-F747-F749-8BFC-B00132BE0522}"/>
                  </a:ext>
                </a:extLst>
              </p:cNvPr>
              <p:cNvSpPr/>
              <p:nvPr/>
            </p:nvSpPr>
            <p:spPr>
              <a:xfrm>
                <a:off x="408664" y="1616687"/>
                <a:ext cx="265330" cy="168678"/>
              </a:xfrm>
              <a:custGeom>
                <a:avLst/>
                <a:gdLst/>
                <a:ahLst/>
                <a:cxnLst/>
                <a:rect l="l" t="t" r="r" b="b"/>
                <a:pathLst>
                  <a:path w="4439" h="2822" extrusionOk="0">
                    <a:moveTo>
                      <a:pt x="2197" y="0"/>
                    </a:moveTo>
                    <a:cubicBezTo>
                      <a:pt x="1430" y="0"/>
                      <a:pt x="663" y="198"/>
                      <a:pt x="0" y="589"/>
                    </a:cubicBezTo>
                    <a:lnTo>
                      <a:pt x="92" y="2534"/>
                    </a:lnTo>
                    <a:cubicBezTo>
                      <a:pt x="711" y="2734"/>
                      <a:pt x="1262" y="2822"/>
                      <a:pt x="1746" y="2822"/>
                    </a:cubicBezTo>
                    <a:cubicBezTo>
                      <a:pt x="3470" y="2822"/>
                      <a:pt x="4343" y="1711"/>
                      <a:pt x="4438" y="619"/>
                    </a:cubicBezTo>
                    <a:cubicBezTo>
                      <a:pt x="3763" y="205"/>
                      <a:pt x="2980" y="0"/>
                      <a:pt x="2197"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13" name="Google Shape;1193;p63">
                <a:extLst>
                  <a:ext uri="{FF2B5EF4-FFF2-40B4-BE49-F238E27FC236}">
                    <a16:creationId xmlns:a16="http://schemas.microsoft.com/office/drawing/2014/main" id="{4314373C-B14B-EB43-84D7-81F30C5C8797}"/>
                  </a:ext>
                </a:extLst>
              </p:cNvPr>
              <p:cNvSpPr/>
              <p:nvPr/>
            </p:nvSpPr>
            <p:spPr>
              <a:xfrm>
                <a:off x="403225" y="1521229"/>
                <a:ext cx="276209" cy="133173"/>
              </a:xfrm>
              <a:custGeom>
                <a:avLst/>
                <a:gdLst/>
                <a:ahLst/>
                <a:cxnLst/>
                <a:rect l="l" t="t" r="r" b="b"/>
                <a:pathLst>
                  <a:path w="4621" h="2228" extrusionOk="0">
                    <a:moveTo>
                      <a:pt x="2320" y="0"/>
                    </a:moveTo>
                    <a:cubicBezTo>
                      <a:pt x="1018" y="0"/>
                      <a:pt x="0" y="860"/>
                      <a:pt x="0" y="860"/>
                    </a:cubicBezTo>
                    <a:lnTo>
                      <a:pt x="91" y="2197"/>
                    </a:lnTo>
                    <a:cubicBezTo>
                      <a:pt x="754" y="1806"/>
                      <a:pt x="1521" y="1608"/>
                      <a:pt x="2288" y="1608"/>
                    </a:cubicBezTo>
                    <a:cubicBezTo>
                      <a:pt x="3071" y="1608"/>
                      <a:pt x="3854" y="1813"/>
                      <a:pt x="4529" y="2227"/>
                    </a:cubicBezTo>
                    <a:cubicBezTo>
                      <a:pt x="4620" y="1437"/>
                      <a:pt x="4286" y="677"/>
                      <a:pt x="3617" y="313"/>
                    </a:cubicBezTo>
                    <a:cubicBezTo>
                      <a:pt x="3172" y="86"/>
                      <a:pt x="2731" y="0"/>
                      <a:pt x="2320"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14" name="Google Shape;1194;p63">
                <a:extLst>
                  <a:ext uri="{FF2B5EF4-FFF2-40B4-BE49-F238E27FC236}">
                    <a16:creationId xmlns:a16="http://schemas.microsoft.com/office/drawing/2014/main" id="{E519E039-B2A7-0640-8FFF-77595B7F73AC}"/>
                  </a:ext>
                </a:extLst>
              </p:cNvPr>
              <p:cNvSpPr/>
              <p:nvPr/>
            </p:nvSpPr>
            <p:spPr>
              <a:xfrm>
                <a:off x="430481" y="1626823"/>
                <a:ext cx="163538" cy="144649"/>
              </a:xfrm>
              <a:custGeom>
                <a:avLst/>
                <a:gdLst/>
                <a:ahLst/>
                <a:cxnLst/>
                <a:rect l="l" t="t" r="r" b="b"/>
                <a:pathLst>
                  <a:path w="2736" h="2420" extrusionOk="0">
                    <a:moveTo>
                      <a:pt x="1698" y="1"/>
                    </a:moveTo>
                    <a:cubicBezTo>
                      <a:pt x="1228" y="1"/>
                      <a:pt x="771" y="106"/>
                      <a:pt x="456" y="474"/>
                    </a:cubicBezTo>
                    <a:cubicBezTo>
                      <a:pt x="0" y="960"/>
                      <a:pt x="31" y="1720"/>
                      <a:pt x="91" y="2328"/>
                    </a:cubicBezTo>
                    <a:cubicBezTo>
                      <a:pt x="91" y="2389"/>
                      <a:pt x="129" y="2419"/>
                      <a:pt x="167" y="2419"/>
                    </a:cubicBezTo>
                    <a:cubicBezTo>
                      <a:pt x="205" y="2419"/>
                      <a:pt x="243" y="2389"/>
                      <a:pt x="243" y="2328"/>
                    </a:cubicBezTo>
                    <a:cubicBezTo>
                      <a:pt x="243" y="1811"/>
                      <a:pt x="152" y="1173"/>
                      <a:pt x="456" y="687"/>
                    </a:cubicBezTo>
                    <a:cubicBezTo>
                      <a:pt x="740" y="226"/>
                      <a:pt x="1199" y="137"/>
                      <a:pt x="1683" y="137"/>
                    </a:cubicBezTo>
                    <a:cubicBezTo>
                      <a:pt x="1987" y="137"/>
                      <a:pt x="2301" y="172"/>
                      <a:pt x="2587" y="172"/>
                    </a:cubicBezTo>
                    <a:cubicBezTo>
                      <a:pt x="2627" y="172"/>
                      <a:pt x="2667" y="172"/>
                      <a:pt x="2705" y="170"/>
                    </a:cubicBezTo>
                    <a:cubicBezTo>
                      <a:pt x="2736" y="170"/>
                      <a:pt x="2736" y="140"/>
                      <a:pt x="2705" y="109"/>
                    </a:cubicBezTo>
                    <a:cubicBezTo>
                      <a:pt x="2396" y="58"/>
                      <a:pt x="2043" y="1"/>
                      <a:pt x="16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15" name="Google Shape;1195;p63">
                <a:extLst>
                  <a:ext uri="{FF2B5EF4-FFF2-40B4-BE49-F238E27FC236}">
                    <a16:creationId xmlns:a16="http://schemas.microsoft.com/office/drawing/2014/main" id="{C58B9C69-E132-1141-8E02-6BF5E8711264}"/>
                  </a:ext>
                </a:extLst>
              </p:cNvPr>
              <p:cNvSpPr/>
              <p:nvPr/>
            </p:nvSpPr>
            <p:spPr>
              <a:xfrm>
                <a:off x="431736" y="1665276"/>
                <a:ext cx="93006" cy="60071"/>
              </a:xfrm>
              <a:custGeom>
                <a:avLst/>
                <a:gdLst/>
                <a:ahLst/>
                <a:cxnLst/>
                <a:rect l="l" t="t" r="r" b="b"/>
                <a:pathLst>
                  <a:path w="1556" h="1005" extrusionOk="0">
                    <a:moveTo>
                      <a:pt x="1029" y="1"/>
                    </a:moveTo>
                    <a:cubicBezTo>
                      <a:pt x="582" y="1"/>
                      <a:pt x="220" y="440"/>
                      <a:pt x="40" y="912"/>
                    </a:cubicBezTo>
                    <a:cubicBezTo>
                      <a:pt x="1" y="971"/>
                      <a:pt x="50" y="1004"/>
                      <a:pt x="106" y="1004"/>
                    </a:cubicBezTo>
                    <a:cubicBezTo>
                      <a:pt x="137" y="1004"/>
                      <a:pt x="170" y="994"/>
                      <a:pt x="192" y="972"/>
                    </a:cubicBezTo>
                    <a:cubicBezTo>
                      <a:pt x="344" y="760"/>
                      <a:pt x="435" y="517"/>
                      <a:pt x="648" y="334"/>
                    </a:cubicBezTo>
                    <a:cubicBezTo>
                      <a:pt x="775" y="223"/>
                      <a:pt x="910" y="178"/>
                      <a:pt x="1054" y="178"/>
                    </a:cubicBezTo>
                    <a:cubicBezTo>
                      <a:pt x="1185" y="178"/>
                      <a:pt x="1324" y="215"/>
                      <a:pt x="1469" y="273"/>
                    </a:cubicBezTo>
                    <a:cubicBezTo>
                      <a:pt x="1477" y="278"/>
                      <a:pt x="1485" y="279"/>
                      <a:pt x="1492" y="279"/>
                    </a:cubicBezTo>
                    <a:cubicBezTo>
                      <a:pt x="1537" y="279"/>
                      <a:pt x="1555" y="208"/>
                      <a:pt x="1529" y="182"/>
                    </a:cubicBezTo>
                    <a:cubicBezTo>
                      <a:pt x="1355" y="55"/>
                      <a:pt x="1187" y="1"/>
                      <a:pt x="10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16" name="Google Shape;1196;p63">
                <a:extLst>
                  <a:ext uri="{FF2B5EF4-FFF2-40B4-BE49-F238E27FC236}">
                    <a16:creationId xmlns:a16="http://schemas.microsoft.com/office/drawing/2014/main" id="{629A8DCA-813D-9840-8844-1E21952B6D76}"/>
                  </a:ext>
                </a:extLst>
              </p:cNvPr>
              <p:cNvSpPr/>
              <p:nvPr/>
            </p:nvSpPr>
            <p:spPr>
              <a:xfrm>
                <a:off x="-859930" y="960743"/>
                <a:ext cx="1321054" cy="1205850"/>
              </a:xfrm>
              <a:custGeom>
                <a:avLst/>
                <a:gdLst/>
                <a:ahLst/>
                <a:cxnLst/>
                <a:rect l="l" t="t" r="r" b="b"/>
                <a:pathLst>
                  <a:path w="21991" h="20174" extrusionOk="0">
                    <a:moveTo>
                      <a:pt x="8671" y="0"/>
                    </a:moveTo>
                    <a:cubicBezTo>
                      <a:pt x="4207" y="0"/>
                      <a:pt x="1" y="2149"/>
                      <a:pt x="622" y="10585"/>
                    </a:cubicBezTo>
                    <a:cubicBezTo>
                      <a:pt x="622" y="10585"/>
                      <a:pt x="713" y="14384"/>
                      <a:pt x="1716" y="16208"/>
                    </a:cubicBezTo>
                    <a:cubicBezTo>
                      <a:pt x="2719" y="18062"/>
                      <a:pt x="5880" y="20007"/>
                      <a:pt x="9984" y="20159"/>
                    </a:cubicBezTo>
                    <a:cubicBezTo>
                      <a:pt x="10192" y="20169"/>
                      <a:pt x="10404" y="20173"/>
                      <a:pt x="10618" y="20173"/>
                    </a:cubicBezTo>
                    <a:cubicBezTo>
                      <a:pt x="14596" y="20173"/>
                      <a:pt x="19491" y="18577"/>
                      <a:pt x="20501" y="15721"/>
                    </a:cubicBezTo>
                    <a:cubicBezTo>
                      <a:pt x="21595" y="12712"/>
                      <a:pt x="21990" y="10645"/>
                      <a:pt x="21473" y="7667"/>
                    </a:cubicBezTo>
                    <a:cubicBezTo>
                      <a:pt x="20926" y="4688"/>
                      <a:pt x="20713" y="3350"/>
                      <a:pt x="17856" y="2135"/>
                    </a:cubicBezTo>
                    <a:cubicBezTo>
                      <a:pt x="16536" y="1587"/>
                      <a:pt x="12508" y="0"/>
                      <a:pt x="8671"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17" name="Google Shape;1197;p63">
                <a:extLst>
                  <a:ext uri="{FF2B5EF4-FFF2-40B4-BE49-F238E27FC236}">
                    <a16:creationId xmlns:a16="http://schemas.microsoft.com/office/drawing/2014/main" id="{FCCAB2D0-736B-614D-B7D9-8EA53CFDD7DA}"/>
                  </a:ext>
                </a:extLst>
              </p:cNvPr>
              <p:cNvSpPr/>
              <p:nvPr/>
            </p:nvSpPr>
            <p:spPr>
              <a:xfrm>
                <a:off x="-238128" y="1562929"/>
                <a:ext cx="92707" cy="152958"/>
              </a:xfrm>
              <a:custGeom>
                <a:avLst/>
                <a:gdLst/>
                <a:ahLst/>
                <a:cxnLst/>
                <a:rect l="l" t="t" r="r" b="b"/>
                <a:pathLst>
                  <a:path w="1551" h="2559" extrusionOk="0">
                    <a:moveTo>
                      <a:pt x="259" y="0"/>
                    </a:moveTo>
                    <a:cubicBezTo>
                      <a:pt x="244" y="0"/>
                      <a:pt x="228" y="8"/>
                      <a:pt x="213" y="23"/>
                    </a:cubicBezTo>
                    <a:cubicBezTo>
                      <a:pt x="122" y="388"/>
                      <a:pt x="122" y="783"/>
                      <a:pt x="61" y="1117"/>
                    </a:cubicBezTo>
                    <a:cubicBezTo>
                      <a:pt x="31" y="1361"/>
                      <a:pt x="0" y="1634"/>
                      <a:pt x="152" y="1817"/>
                    </a:cubicBezTo>
                    <a:cubicBezTo>
                      <a:pt x="228" y="1943"/>
                      <a:pt x="347" y="2007"/>
                      <a:pt x="472" y="2007"/>
                    </a:cubicBezTo>
                    <a:cubicBezTo>
                      <a:pt x="497" y="2007"/>
                      <a:pt x="522" y="2004"/>
                      <a:pt x="548" y="1999"/>
                    </a:cubicBezTo>
                    <a:cubicBezTo>
                      <a:pt x="639" y="1969"/>
                      <a:pt x="730" y="1908"/>
                      <a:pt x="791" y="1847"/>
                    </a:cubicBezTo>
                    <a:cubicBezTo>
                      <a:pt x="821" y="1847"/>
                      <a:pt x="973" y="1695"/>
                      <a:pt x="1034" y="1695"/>
                    </a:cubicBezTo>
                    <a:cubicBezTo>
                      <a:pt x="1095" y="1847"/>
                      <a:pt x="1186" y="1999"/>
                      <a:pt x="1277" y="2151"/>
                    </a:cubicBezTo>
                    <a:cubicBezTo>
                      <a:pt x="1186" y="2273"/>
                      <a:pt x="1095" y="2333"/>
                      <a:pt x="973" y="2394"/>
                    </a:cubicBezTo>
                    <a:cubicBezTo>
                      <a:pt x="895" y="2420"/>
                      <a:pt x="951" y="2558"/>
                      <a:pt x="1026" y="2558"/>
                    </a:cubicBezTo>
                    <a:cubicBezTo>
                      <a:pt x="1039" y="2558"/>
                      <a:pt x="1051" y="2555"/>
                      <a:pt x="1064" y="2546"/>
                    </a:cubicBezTo>
                    <a:cubicBezTo>
                      <a:pt x="1338" y="2424"/>
                      <a:pt x="1551" y="2181"/>
                      <a:pt x="1520" y="1877"/>
                    </a:cubicBezTo>
                    <a:cubicBezTo>
                      <a:pt x="1469" y="1670"/>
                      <a:pt x="1285" y="1530"/>
                      <a:pt x="1081" y="1530"/>
                    </a:cubicBezTo>
                    <a:cubicBezTo>
                      <a:pt x="1046" y="1530"/>
                      <a:pt x="1009" y="1534"/>
                      <a:pt x="973" y="1543"/>
                    </a:cubicBezTo>
                    <a:cubicBezTo>
                      <a:pt x="852" y="1573"/>
                      <a:pt x="791" y="1665"/>
                      <a:pt x="700" y="1725"/>
                    </a:cubicBezTo>
                    <a:cubicBezTo>
                      <a:pt x="615" y="1758"/>
                      <a:pt x="544" y="1773"/>
                      <a:pt x="485" y="1773"/>
                    </a:cubicBezTo>
                    <a:cubicBezTo>
                      <a:pt x="163" y="1773"/>
                      <a:pt x="192" y="1335"/>
                      <a:pt x="244" y="1026"/>
                    </a:cubicBezTo>
                    <a:cubicBezTo>
                      <a:pt x="274" y="753"/>
                      <a:pt x="456" y="297"/>
                      <a:pt x="304" y="23"/>
                    </a:cubicBezTo>
                    <a:cubicBezTo>
                      <a:pt x="289" y="8"/>
                      <a:pt x="274" y="0"/>
                      <a:pt x="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18" name="Google Shape;1198;p63">
                <a:extLst>
                  <a:ext uri="{FF2B5EF4-FFF2-40B4-BE49-F238E27FC236}">
                    <a16:creationId xmlns:a16="http://schemas.microsoft.com/office/drawing/2014/main" id="{906D09B4-6C6A-0D42-A313-22191D78A0DE}"/>
                  </a:ext>
                </a:extLst>
              </p:cNvPr>
              <p:cNvSpPr/>
              <p:nvPr/>
            </p:nvSpPr>
            <p:spPr>
              <a:xfrm>
                <a:off x="-630531" y="1389893"/>
                <a:ext cx="116317" cy="91034"/>
              </a:xfrm>
              <a:custGeom>
                <a:avLst/>
                <a:gdLst/>
                <a:ahLst/>
                <a:cxnLst/>
                <a:rect l="l" t="t" r="r" b="b"/>
                <a:pathLst>
                  <a:path w="1946" h="1523" extrusionOk="0">
                    <a:moveTo>
                      <a:pt x="1824" y="0"/>
                    </a:moveTo>
                    <a:cubicBezTo>
                      <a:pt x="1125" y="0"/>
                      <a:pt x="122" y="730"/>
                      <a:pt x="0" y="1459"/>
                    </a:cubicBezTo>
                    <a:cubicBezTo>
                      <a:pt x="0" y="1497"/>
                      <a:pt x="23" y="1523"/>
                      <a:pt x="48" y="1523"/>
                    </a:cubicBezTo>
                    <a:cubicBezTo>
                      <a:pt x="64" y="1523"/>
                      <a:pt x="80" y="1513"/>
                      <a:pt x="91" y="1490"/>
                    </a:cubicBezTo>
                    <a:cubicBezTo>
                      <a:pt x="517" y="821"/>
                      <a:pt x="1033" y="395"/>
                      <a:pt x="1854" y="183"/>
                    </a:cubicBezTo>
                    <a:cubicBezTo>
                      <a:pt x="1945" y="152"/>
                      <a:pt x="1915" y="31"/>
                      <a:pt x="1824"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19" name="Google Shape;1199;p63">
                <a:extLst>
                  <a:ext uri="{FF2B5EF4-FFF2-40B4-BE49-F238E27FC236}">
                    <a16:creationId xmlns:a16="http://schemas.microsoft.com/office/drawing/2014/main" id="{63A9E669-3375-A549-ADA1-6007FA9018BA}"/>
                  </a:ext>
                </a:extLst>
              </p:cNvPr>
              <p:cNvSpPr/>
              <p:nvPr/>
            </p:nvSpPr>
            <p:spPr>
              <a:xfrm>
                <a:off x="81652" y="1345722"/>
                <a:ext cx="133293" cy="53138"/>
              </a:xfrm>
              <a:custGeom>
                <a:avLst/>
                <a:gdLst/>
                <a:ahLst/>
                <a:cxnLst/>
                <a:rect l="l" t="t" r="r" b="b"/>
                <a:pathLst>
                  <a:path w="2230" h="889" extrusionOk="0">
                    <a:moveTo>
                      <a:pt x="435" y="1"/>
                    </a:moveTo>
                    <a:cubicBezTo>
                      <a:pt x="304" y="1"/>
                      <a:pt x="178" y="14"/>
                      <a:pt x="61" y="40"/>
                    </a:cubicBezTo>
                    <a:cubicBezTo>
                      <a:pt x="0" y="40"/>
                      <a:pt x="0" y="131"/>
                      <a:pt x="61" y="162"/>
                    </a:cubicBezTo>
                    <a:cubicBezTo>
                      <a:pt x="760" y="283"/>
                      <a:pt x="1429" y="344"/>
                      <a:pt x="1976" y="861"/>
                    </a:cubicBezTo>
                    <a:cubicBezTo>
                      <a:pt x="2002" y="881"/>
                      <a:pt x="2030" y="889"/>
                      <a:pt x="2056" y="889"/>
                    </a:cubicBezTo>
                    <a:cubicBezTo>
                      <a:pt x="2152" y="889"/>
                      <a:pt x="2230" y="780"/>
                      <a:pt x="2158" y="709"/>
                    </a:cubicBezTo>
                    <a:cubicBezTo>
                      <a:pt x="1782" y="282"/>
                      <a:pt x="1054" y="1"/>
                      <a:pt x="435"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20" name="Google Shape;1200;p63">
                <a:extLst>
                  <a:ext uri="{FF2B5EF4-FFF2-40B4-BE49-F238E27FC236}">
                    <a16:creationId xmlns:a16="http://schemas.microsoft.com/office/drawing/2014/main" id="{D2D9F564-B25E-F74E-BAE0-74A04EE08699}"/>
                  </a:ext>
                </a:extLst>
              </p:cNvPr>
              <p:cNvSpPr/>
              <p:nvPr/>
            </p:nvSpPr>
            <p:spPr>
              <a:xfrm>
                <a:off x="-653294" y="1750149"/>
                <a:ext cx="287196" cy="264020"/>
              </a:xfrm>
              <a:custGeom>
                <a:avLst/>
                <a:gdLst/>
                <a:ahLst/>
                <a:cxnLst/>
                <a:rect l="l" t="t" r="r" b="b"/>
                <a:pathLst>
                  <a:path w="4105" h="3774" extrusionOk="0">
                    <a:moveTo>
                      <a:pt x="2063" y="1"/>
                    </a:moveTo>
                    <a:cubicBezTo>
                      <a:pt x="2024" y="1"/>
                      <a:pt x="1985" y="2"/>
                      <a:pt x="1946" y="4"/>
                    </a:cubicBezTo>
                    <a:cubicBezTo>
                      <a:pt x="852" y="65"/>
                      <a:pt x="1" y="946"/>
                      <a:pt x="61" y="1980"/>
                    </a:cubicBezTo>
                    <a:cubicBezTo>
                      <a:pt x="91" y="2994"/>
                      <a:pt x="999" y="3774"/>
                      <a:pt x="2067" y="3774"/>
                    </a:cubicBezTo>
                    <a:cubicBezTo>
                      <a:pt x="2088" y="3774"/>
                      <a:pt x="2108" y="3774"/>
                      <a:pt x="2128" y="3773"/>
                    </a:cubicBezTo>
                    <a:cubicBezTo>
                      <a:pt x="3253" y="3712"/>
                      <a:pt x="4104" y="2831"/>
                      <a:pt x="4043" y="1797"/>
                    </a:cubicBezTo>
                    <a:cubicBezTo>
                      <a:pt x="3985" y="800"/>
                      <a:pt x="3133" y="1"/>
                      <a:pt x="2063"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21" name="Google Shape;1201;p63">
                <a:extLst>
                  <a:ext uri="{FF2B5EF4-FFF2-40B4-BE49-F238E27FC236}">
                    <a16:creationId xmlns:a16="http://schemas.microsoft.com/office/drawing/2014/main" id="{612F808E-F5B3-284A-AA69-B4D76774B4B4}"/>
                  </a:ext>
                </a:extLst>
              </p:cNvPr>
              <p:cNvSpPr/>
              <p:nvPr/>
            </p:nvSpPr>
            <p:spPr>
              <a:xfrm>
                <a:off x="-13510" y="1706137"/>
                <a:ext cx="313902" cy="288697"/>
              </a:xfrm>
              <a:custGeom>
                <a:avLst/>
                <a:gdLst/>
                <a:ahLst/>
                <a:cxnLst/>
                <a:rect l="l" t="t" r="r" b="b"/>
                <a:pathLst>
                  <a:path w="4074" h="3747" extrusionOk="0">
                    <a:moveTo>
                      <a:pt x="2064" y="1"/>
                    </a:moveTo>
                    <a:cubicBezTo>
                      <a:pt x="2024" y="1"/>
                      <a:pt x="1985" y="2"/>
                      <a:pt x="1945" y="4"/>
                    </a:cubicBezTo>
                    <a:cubicBezTo>
                      <a:pt x="851" y="35"/>
                      <a:pt x="0" y="916"/>
                      <a:pt x="30" y="1980"/>
                    </a:cubicBezTo>
                    <a:cubicBezTo>
                      <a:pt x="89" y="2976"/>
                      <a:pt x="967" y="3746"/>
                      <a:pt x="2010" y="3746"/>
                    </a:cubicBezTo>
                    <a:cubicBezTo>
                      <a:pt x="2049" y="3746"/>
                      <a:pt x="2088" y="3745"/>
                      <a:pt x="2128" y="3743"/>
                    </a:cubicBezTo>
                    <a:cubicBezTo>
                      <a:pt x="3222" y="3682"/>
                      <a:pt x="4073" y="2801"/>
                      <a:pt x="4043" y="1767"/>
                    </a:cubicBezTo>
                    <a:cubicBezTo>
                      <a:pt x="3984" y="771"/>
                      <a:pt x="3107" y="1"/>
                      <a:pt x="2064"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22" name="Google Shape;1202;p63">
                <a:extLst>
                  <a:ext uri="{FF2B5EF4-FFF2-40B4-BE49-F238E27FC236}">
                    <a16:creationId xmlns:a16="http://schemas.microsoft.com/office/drawing/2014/main" id="{16B9F291-67C4-CB4E-8AF9-175F7405C9B9}"/>
                  </a:ext>
                </a:extLst>
              </p:cNvPr>
              <p:cNvSpPr/>
              <p:nvPr/>
            </p:nvSpPr>
            <p:spPr>
              <a:xfrm>
                <a:off x="-516127" y="1598671"/>
                <a:ext cx="67304" cy="78302"/>
              </a:xfrm>
              <a:custGeom>
                <a:avLst/>
                <a:gdLst/>
                <a:ahLst/>
                <a:cxnLst/>
                <a:rect l="l" t="t" r="r" b="b"/>
                <a:pathLst>
                  <a:path w="1126" h="1310" extrusionOk="0">
                    <a:moveTo>
                      <a:pt x="564" y="0"/>
                    </a:moveTo>
                    <a:cubicBezTo>
                      <a:pt x="548" y="0"/>
                      <a:pt x="533" y="1"/>
                      <a:pt x="518" y="3"/>
                    </a:cubicBezTo>
                    <a:cubicBezTo>
                      <a:pt x="214" y="33"/>
                      <a:pt x="1" y="337"/>
                      <a:pt x="1" y="702"/>
                    </a:cubicBezTo>
                    <a:cubicBezTo>
                      <a:pt x="31" y="1036"/>
                      <a:pt x="305" y="1310"/>
                      <a:pt x="609" y="1310"/>
                    </a:cubicBezTo>
                    <a:cubicBezTo>
                      <a:pt x="913" y="1279"/>
                      <a:pt x="1126" y="975"/>
                      <a:pt x="1095" y="611"/>
                    </a:cubicBezTo>
                    <a:cubicBezTo>
                      <a:pt x="1066" y="264"/>
                      <a:pt x="846" y="0"/>
                      <a:pt x="564" y="0"/>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23" name="Google Shape;1203;p63">
                <a:extLst>
                  <a:ext uri="{FF2B5EF4-FFF2-40B4-BE49-F238E27FC236}">
                    <a16:creationId xmlns:a16="http://schemas.microsoft.com/office/drawing/2014/main" id="{6CA97C4B-D352-204D-9E1C-F588D963C4BA}"/>
                  </a:ext>
                </a:extLst>
              </p:cNvPr>
              <p:cNvSpPr/>
              <p:nvPr/>
            </p:nvSpPr>
            <p:spPr>
              <a:xfrm>
                <a:off x="16201" y="1562331"/>
                <a:ext cx="67304" cy="78302"/>
              </a:xfrm>
              <a:custGeom>
                <a:avLst/>
                <a:gdLst/>
                <a:ahLst/>
                <a:cxnLst/>
                <a:rect l="l" t="t" r="r" b="b"/>
                <a:pathLst>
                  <a:path w="1126" h="1310" extrusionOk="0">
                    <a:moveTo>
                      <a:pt x="559" y="1"/>
                    </a:moveTo>
                    <a:cubicBezTo>
                      <a:pt x="545" y="1"/>
                      <a:pt x="532" y="1"/>
                      <a:pt x="518" y="3"/>
                    </a:cubicBezTo>
                    <a:cubicBezTo>
                      <a:pt x="214" y="33"/>
                      <a:pt x="1" y="337"/>
                      <a:pt x="1" y="702"/>
                    </a:cubicBezTo>
                    <a:cubicBezTo>
                      <a:pt x="31" y="1036"/>
                      <a:pt x="305" y="1310"/>
                      <a:pt x="609" y="1310"/>
                    </a:cubicBezTo>
                    <a:cubicBezTo>
                      <a:pt x="882" y="1279"/>
                      <a:pt x="1126" y="976"/>
                      <a:pt x="1095" y="611"/>
                    </a:cubicBezTo>
                    <a:cubicBezTo>
                      <a:pt x="1066" y="265"/>
                      <a:pt x="818" y="1"/>
                      <a:pt x="559" y="1"/>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24" name="Google Shape;1204;p63">
                <a:extLst>
                  <a:ext uri="{FF2B5EF4-FFF2-40B4-BE49-F238E27FC236}">
                    <a16:creationId xmlns:a16="http://schemas.microsoft.com/office/drawing/2014/main" id="{8A77F1E7-A5E8-FF41-A837-304A21D1F0D6}"/>
                  </a:ext>
                </a:extLst>
              </p:cNvPr>
              <p:cNvSpPr/>
              <p:nvPr/>
            </p:nvSpPr>
            <p:spPr>
              <a:xfrm>
                <a:off x="-944705" y="978696"/>
                <a:ext cx="316197" cy="640621"/>
              </a:xfrm>
              <a:custGeom>
                <a:avLst/>
                <a:gdLst/>
                <a:ahLst/>
                <a:cxnLst/>
                <a:rect l="l" t="t" r="r" b="b"/>
                <a:pathLst>
                  <a:path w="5290" h="10719" extrusionOk="0">
                    <a:moveTo>
                      <a:pt x="5289" y="1"/>
                    </a:moveTo>
                    <a:lnTo>
                      <a:pt x="5289" y="1"/>
                    </a:lnTo>
                    <a:cubicBezTo>
                      <a:pt x="3192" y="882"/>
                      <a:pt x="1520" y="2554"/>
                      <a:pt x="973" y="4165"/>
                    </a:cubicBezTo>
                    <a:cubicBezTo>
                      <a:pt x="0" y="7022"/>
                      <a:pt x="547" y="10244"/>
                      <a:pt x="547" y="10244"/>
                    </a:cubicBezTo>
                    <a:cubicBezTo>
                      <a:pt x="912" y="10305"/>
                      <a:pt x="1976" y="10639"/>
                      <a:pt x="2158" y="10700"/>
                    </a:cubicBezTo>
                    <a:cubicBezTo>
                      <a:pt x="2179" y="10712"/>
                      <a:pt x="2196" y="10718"/>
                      <a:pt x="2209" y="10718"/>
                    </a:cubicBezTo>
                    <a:cubicBezTo>
                      <a:pt x="2388" y="10718"/>
                      <a:pt x="1905" y="9628"/>
                      <a:pt x="2189" y="9514"/>
                    </a:cubicBezTo>
                    <a:cubicBezTo>
                      <a:pt x="2857" y="9302"/>
                      <a:pt x="3526" y="9119"/>
                      <a:pt x="4195" y="8998"/>
                    </a:cubicBezTo>
                    <a:cubicBezTo>
                      <a:pt x="3830" y="6414"/>
                      <a:pt x="4134" y="3831"/>
                      <a:pt x="4894" y="1460"/>
                    </a:cubicBezTo>
                    <a:cubicBezTo>
                      <a:pt x="5046" y="973"/>
                      <a:pt x="5167" y="487"/>
                      <a:pt x="5289" y="1"/>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25" name="Google Shape;1205;p63">
                <a:extLst>
                  <a:ext uri="{FF2B5EF4-FFF2-40B4-BE49-F238E27FC236}">
                    <a16:creationId xmlns:a16="http://schemas.microsoft.com/office/drawing/2014/main" id="{0657BD6C-EB5D-6248-86CD-7DA229057933}"/>
                  </a:ext>
                </a:extLst>
              </p:cNvPr>
              <p:cNvSpPr/>
              <p:nvPr/>
            </p:nvSpPr>
            <p:spPr>
              <a:xfrm>
                <a:off x="-724621" y="949286"/>
                <a:ext cx="206611" cy="570154"/>
              </a:xfrm>
              <a:custGeom>
                <a:avLst/>
                <a:gdLst/>
                <a:ahLst/>
                <a:cxnLst/>
                <a:rect l="l" t="t" r="r" b="b"/>
                <a:pathLst>
                  <a:path w="3222" h="9484" extrusionOk="0">
                    <a:moveTo>
                      <a:pt x="3040" y="0"/>
                    </a:moveTo>
                    <a:cubicBezTo>
                      <a:pt x="2492" y="92"/>
                      <a:pt x="1976" y="274"/>
                      <a:pt x="1489" y="487"/>
                    </a:cubicBezTo>
                    <a:cubicBezTo>
                      <a:pt x="1337" y="973"/>
                      <a:pt x="1216" y="1459"/>
                      <a:pt x="1094" y="1946"/>
                    </a:cubicBezTo>
                    <a:cubicBezTo>
                      <a:pt x="334" y="4317"/>
                      <a:pt x="0" y="6900"/>
                      <a:pt x="365" y="9484"/>
                    </a:cubicBezTo>
                    <a:cubicBezTo>
                      <a:pt x="1337" y="9271"/>
                      <a:pt x="2280" y="9119"/>
                      <a:pt x="3222" y="8997"/>
                    </a:cubicBezTo>
                    <a:cubicBezTo>
                      <a:pt x="2553" y="6019"/>
                      <a:pt x="2523" y="2979"/>
                      <a:pt x="3040" y="0"/>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26" name="Google Shape;1206;p63">
                <a:extLst>
                  <a:ext uri="{FF2B5EF4-FFF2-40B4-BE49-F238E27FC236}">
                    <a16:creationId xmlns:a16="http://schemas.microsoft.com/office/drawing/2014/main" id="{15C6E49E-AE84-7348-BA51-8CEF8460D87E}"/>
                  </a:ext>
                </a:extLst>
              </p:cNvPr>
              <p:cNvSpPr/>
              <p:nvPr/>
            </p:nvSpPr>
            <p:spPr>
              <a:xfrm>
                <a:off x="-576698" y="804804"/>
                <a:ext cx="831620" cy="695991"/>
              </a:xfrm>
              <a:custGeom>
                <a:avLst/>
                <a:gdLst/>
                <a:ahLst/>
                <a:cxnLst/>
                <a:rect l="l" t="t" r="r" b="b"/>
                <a:pathLst>
                  <a:path w="13588" h="11644" extrusionOk="0">
                    <a:moveTo>
                      <a:pt x="6538" y="1"/>
                    </a:moveTo>
                    <a:cubicBezTo>
                      <a:pt x="6527" y="1"/>
                      <a:pt x="6517" y="1"/>
                      <a:pt x="6506" y="2"/>
                    </a:cubicBezTo>
                    <a:cubicBezTo>
                      <a:pt x="5563" y="32"/>
                      <a:pt x="5138" y="2525"/>
                      <a:pt x="5138" y="2525"/>
                    </a:cubicBezTo>
                    <a:cubicBezTo>
                      <a:pt x="5138" y="2525"/>
                      <a:pt x="4806" y="839"/>
                      <a:pt x="3954" y="839"/>
                    </a:cubicBezTo>
                    <a:cubicBezTo>
                      <a:pt x="3877" y="839"/>
                      <a:pt x="3795" y="853"/>
                      <a:pt x="3709" y="883"/>
                    </a:cubicBezTo>
                    <a:cubicBezTo>
                      <a:pt x="2676" y="1248"/>
                      <a:pt x="4135" y="2616"/>
                      <a:pt x="4135" y="2616"/>
                    </a:cubicBezTo>
                    <a:cubicBezTo>
                      <a:pt x="3453" y="2394"/>
                      <a:pt x="2762" y="2297"/>
                      <a:pt x="2083" y="2297"/>
                    </a:cubicBezTo>
                    <a:cubicBezTo>
                      <a:pt x="1551" y="2297"/>
                      <a:pt x="1025" y="2357"/>
                      <a:pt x="518" y="2464"/>
                    </a:cubicBezTo>
                    <a:cubicBezTo>
                      <a:pt x="1" y="5473"/>
                      <a:pt x="31" y="8513"/>
                      <a:pt x="700" y="11491"/>
                    </a:cubicBezTo>
                    <a:cubicBezTo>
                      <a:pt x="2549" y="11286"/>
                      <a:pt x="4267" y="11237"/>
                      <a:pt x="5490" y="11237"/>
                    </a:cubicBezTo>
                    <a:cubicBezTo>
                      <a:pt x="6619" y="11237"/>
                      <a:pt x="7326" y="11279"/>
                      <a:pt x="7326" y="11279"/>
                    </a:cubicBezTo>
                    <a:cubicBezTo>
                      <a:pt x="7326" y="11279"/>
                      <a:pt x="7103" y="8376"/>
                      <a:pt x="7396" y="8376"/>
                    </a:cubicBezTo>
                    <a:cubicBezTo>
                      <a:pt x="7427" y="8376"/>
                      <a:pt x="7465" y="8409"/>
                      <a:pt x="7509" y="8482"/>
                    </a:cubicBezTo>
                    <a:cubicBezTo>
                      <a:pt x="7965" y="9242"/>
                      <a:pt x="8208" y="11339"/>
                      <a:pt x="8208" y="11339"/>
                    </a:cubicBezTo>
                    <a:lnTo>
                      <a:pt x="11035" y="11309"/>
                    </a:lnTo>
                    <a:cubicBezTo>
                      <a:pt x="11156" y="10610"/>
                      <a:pt x="10852" y="7449"/>
                      <a:pt x="10852" y="7449"/>
                    </a:cubicBezTo>
                    <a:lnTo>
                      <a:pt x="10852" y="7449"/>
                    </a:lnTo>
                    <a:cubicBezTo>
                      <a:pt x="11521" y="8482"/>
                      <a:pt x="12220" y="11431"/>
                      <a:pt x="12220" y="11431"/>
                    </a:cubicBezTo>
                    <a:cubicBezTo>
                      <a:pt x="12585" y="11491"/>
                      <a:pt x="13071" y="11583"/>
                      <a:pt x="13588" y="11643"/>
                    </a:cubicBezTo>
                    <a:cubicBezTo>
                      <a:pt x="12858" y="8269"/>
                      <a:pt x="11095" y="4987"/>
                      <a:pt x="9180" y="2008"/>
                    </a:cubicBezTo>
                    <a:cubicBezTo>
                      <a:pt x="7387" y="2099"/>
                      <a:pt x="5928" y="2494"/>
                      <a:pt x="5928" y="2494"/>
                    </a:cubicBezTo>
                    <a:cubicBezTo>
                      <a:pt x="5928" y="2494"/>
                      <a:pt x="7412" y="1"/>
                      <a:pt x="6538" y="1"/>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27" name="Google Shape;1207;p63">
                <a:extLst>
                  <a:ext uri="{FF2B5EF4-FFF2-40B4-BE49-F238E27FC236}">
                    <a16:creationId xmlns:a16="http://schemas.microsoft.com/office/drawing/2014/main" id="{9F3F8E08-7BA0-B044-B76B-14B0AABD5257}"/>
                  </a:ext>
                </a:extLst>
              </p:cNvPr>
              <p:cNvSpPr/>
              <p:nvPr/>
            </p:nvSpPr>
            <p:spPr>
              <a:xfrm>
                <a:off x="-27600" y="924907"/>
                <a:ext cx="438386" cy="594543"/>
              </a:xfrm>
              <a:custGeom>
                <a:avLst/>
                <a:gdLst/>
                <a:ahLst/>
                <a:cxnLst/>
                <a:rect l="l" t="t" r="r" b="b"/>
                <a:pathLst>
                  <a:path w="6961" h="9981" extrusionOk="0">
                    <a:moveTo>
                      <a:pt x="617" y="1"/>
                    </a:moveTo>
                    <a:cubicBezTo>
                      <a:pt x="409" y="1"/>
                      <a:pt x="203" y="4"/>
                      <a:pt x="0" y="11"/>
                    </a:cubicBezTo>
                    <a:cubicBezTo>
                      <a:pt x="1915" y="3020"/>
                      <a:pt x="3678" y="6303"/>
                      <a:pt x="4408" y="9646"/>
                    </a:cubicBezTo>
                    <a:cubicBezTo>
                      <a:pt x="5259" y="9768"/>
                      <a:pt x="6201" y="9890"/>
                      <a:pt x="6961" y="9981"/>
                    </a:cubicBezTo>
                    <a:cubicBezTo>
                      <a:pt x="6566" y="6455"/>
                      <a:pt x="5168" y="2959"/>
                      <a:pt x="2949" y="193"/>
                    </a:cubicBezTo>
                    <a:cubicBezTo>
                      <a:pt x="2162" y="50"/>
                      <a:pt x="1374" y="1"/>
                      <a:pt x="617" y="1"/>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28" name="Google Shape;1208;p63">
                <a:extLst>
                  <a:ext uri="{FF2B5EF4-FFF2-40B4-BE49-F238E27FC236}">
                    <a16:creationId xmlns:a16="http://schemas.microsoft.com/office/drawing/2014/main" id="{CE3B9C2F-8076-464F-9AE7-D020DC4323ED}"/>
                  </a:ext>
                </a:extLst>
              </p:cNvPr>
              <p:cNvSpPr/>
              <p:nvPr/>
            </p:nvSpPr>
            <p:spPr>
              <a:xfrm>
                <a:off x="157272" y="935691"/>
                <a:ext cx="336161" cy="614384"/>
              </a:xfrm>
              <a:custGeom>
                <a:avLst/>
                <a:gdLst/>
                <a:ahLst/>
                <a:cxnLst/>
                <a:rect l="l" t="t" r="r" b="b"/>
                <a:pathLst>
                  <a:path w="5624" h="10305" extrusionOk="0">
                    <a:moveTo>
                      <a:pt x="1" y="0"/>
                    </a:moveTo>
                    <a:cubicBezTo>
                      <a:pt x="2220" y="2766"/>
                      <a:pt x="3618" y="6262"/>
                      <a:pt x="4013" y="9788"/>
                    </a:cubicBezTo>
                    <a:cubicBezTo>
                      <a:pt x="4195" y="9818"/>
                      <a:pt x="4378" y="9818"/>
                      <a:pt x="4560" y="9849"/>
                    </a:cubicBezTo>
                    <a:cubicBezTo>
                      <a:pt x="5046" y="9909"/>
                      <a:pt x="4469" y="10274"/>
                      <a:pt x="4712" y="10304"/>
                    </a:cubicBezTo>
                    <a:cubicBezTo>
                      <a:pt x="4955" y="10304"/>
                      <a:pt x="5594" y="9940"/>
                      <a:pt x="5594" y="9940"/>
                    </a:cubicBezTo>
                    <a:cubicBezTo>
                      <a:pt x="5594" y="9940"/>
                      <a:pt x="5624" y="7478"/>
                      <a:pt x="3739" y="2797"/>
                    </a:cubicBezTo>
                    <a:cubicBezTo>
                      <a:pt x="3040" y="1125"/>
                      <a:pt x="1581" y="335"/>
                      <a:pt x="1" y="0"/>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29" name="Google Shape;1209;p63">
                <a:extLst>
                  <a:ext uri="{FF2B5EF4-FFF2-40B4-BE49-F238E27FC236}">
                    <a16:creationId xmlns:a16="http://schemas.microsoft.com/office/drawing/2014/main" id="{75ECA891-B9E7-2844-9D10-BAA96F3995CA}"/>
                  </a:ext>
                </a:extLst>
              </p:cNvPr>
              <p:cNvSpPr/>
              <p:nvPr/>
            </p:nvSpPr>
            <p:spPr>
              <a:xfrm>
                <a:off x="-1108407" y="2605269"/>
                <a:ext cx="394319" cy="383620"/>
              </a:xfrm>
              <a:custGeom>
                <a:avLst/>
                <a:gdLst/>
                <a:ahLst/>
                <a:cxnLst/>
                <a:rect l="l" t="t" r="r" b="b"/>
                <a:pathLst>
                  <a:path w="6597" h="6418" extrusionOk="0">
                    <a:moveTo>
                      <a:pt x="3648" y="1"/>
                    </a:moveTo>
                    <a:cubicBezTo>
                      <a:pt x="3648" y="1"/>
                      <a:pt x="1" y="4165"/>
                      <a:pt x="31" y="5624"/>
                    </a:cubicBezTo>
                    <a:cubicBezTo>
                      <a:pt x="44" y="6237"/>
                      <a:pt x="659" y="6418"/>
                      <a:pt x="1379" y="6418"/>
                    </a:cubicBezTo>
                    <a:cubicBezTo>
                      <a:pt x="2407" y="6418"/>
                      <a:pt x="3648" y="6050"/>
                      <a:pt x="3648" y="6050"/>
                    </a:cubicBezTo>
                    <a:lnTo>
                      <a:pt x="6597" y="1551"/>
                    </a:lnTo>
                    <a:lnTo>
                      <a:pt x="3648" y="1"/>
                    </a:ln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30" name="Google Shape;1210;p63">
                <a:extLst>
                  <a:ext uri="{FF2B5EF4-FFF2-40B4-BE49-F238E27FC236}">
                    <a16:creationId xmlns:a16="http://schemas.microsoft.com/office/drawing/2014/main" id="{6E7A7A3B-7AC4-0443-A580-C1E50789EDD7}"/>
                  </a:ext>
                </a:extLst>
              </p:cNvPr>
              <p:cNvSpPr/>
              <p:nvPr/>
            </p:nvSpPr>
            <p:spPr>
              <a:xfrm>
                <a:off x="-681456" y="2174741"/>
                <a:ext cx="461563" cy="804896"/>
              </a:xfrm>
              <a:custGeom>
                <a:avLst/>
                <a:gdLst/>
                <a:ahLst/>
                <a:cxnLst/>
                <a:rect l="l" t="t" r="r" b="b"/>
                <a:pathLst>
                  <a:path w="7722" h="13466" extrusionOk="0">
                    <a:moveTo>
                      <a:pt x="1278" y="0"/>
                    </a:moveTo>
                    <a:lnTo>
                      <a:pt x="882" y="2067"/>
                    </a:lnTo>
                    <a:lnTo>
                      <a:pt x="1" y="10031"/>
                    </a:lnTo>
                    <a:lnTo>
                      <a:pt x="7721" y="13465"/>
                    </a:lnTo>
                    <a:lnTo>
                      <a:pt x="7721" y="4073"/>
                    </a:lnTo>
                    <a:cubicBezTo>
                      <a:pt x="6202" y="1945"/>
                      <a:pt x="1278" y="0"/>
                      <a:pt x="1278"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31" name="Google Shape;1211;p63">
                <a:extLst>
                  <a:ext uri="{FF2B5EF4-FFF2-40B4-BE49-F238E27FC236}">
                    <a16:creationId xmlns:a16="http://schemas.microsoft.com/office/drawing/2014/main" id="{A1BCC7C1-C172-3041-94F4-D4C0E396F877}"/>
                  </a:ext>
                </a:extLst>
              </p:cNvPr>
              <p:cNvSpPr/>
              <p:nvPr/>
            </p:nvSpPr>
            <p:spPr>
              <a:xfrm>
                <a:off x="-570580" y="2154718"/>
                <a:ext cx="370649" cy="804956"/>
              </a:xfrm>
              <a:custGeom>
                <a:avLst/>
                <a:gdLst/>
                <a:ahLst/>
                <a:cxnLst/>
                <a:rect l="l" t="t" r="r" b="b"/>
                <a:pathLst>
                  <a:path w="6201" h="13467" extrusionOk="0">
                    <a:moveTo>
                      <a:pt x="1034" y="1"/>
                    </a:moveTo>
                    <a:lnTo>
                      <a:pt x="699" y="2068"/>
                    </a:lnTo>
                    <a:lnTo>
                      <a:pt x="0" y="10031"/>
                    </a:lnTo>
                    <a:lnTo>
                      <a:pt x="6201" y="13466"/>
                    </a:lnTo>
                    <a:lnTo>
                      <a:pt x="6201" y="4074"/>
                    </a:lnTo>
                    <a:cubicBezTo>
                      <a:pt x="4985" y="1977"/>
                      <a:pt x="1034" y="1"/>
                      <a:pt x="1034" y="1"/>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32" name="Google Shape;1212;p63">
                <a:extLst>
                  <a:ext uri="{FF2B5EF4-FFF2-40B4-BE49-F238E27FC236}">
                    <a16:creationId xmlns:a16="http://schemas.microsoft.com/office/drawing/2014/main" id="{DC729455-43DD-EE43-B662-819BDAC779BC}"/>
                  </a:ext>
                </a:extLst>
              </p:cNvPr>
              <p:cNvSpPr/>
              <p:nvPr/>
            </p:nvSpPr>
            <p:spPr>
              <a:xfrm>
                <a:off x="-450677" y="2140194"/>
                <a:ext cx="252599" cy="804896"/>
              </a:xfrm>
              <a:custGeom>
                <a:avLst/>
                <a:gdLst/>
                <a:ahLst/>
                <a:cxnLst/>
                <a:rect l="l" t="t" r="r" b="b"/>
                <a:pathLst>
                  <a:path w="4226" h="13466" extrusionOk="0">
                    <a:moveTo>
                      <a:pt x="699" y="1"/>
                    </a:moveTo>
                    <a:lnTo>
                      <a:pt x="456" y="2068"/>
                    </a:lnTo>
                    <a:lnTo>
                      <a:pt x="0" y="10031"/>
                    </a:lnTo>
                    <a:lnTo>
                      <a:pt x="4225" y="13466"/>
                    </a:lnTo>
                    <a:lnTo>
                      <a:pt x="4225" y="4074"/>
                    </a:lnTo>
                    <a:cubicBezTo>
                      <a:pt x="3405" y="1976"/>
                      <a:pt x="699" y="1"/>
                      <a:pt x="699" y="1"/>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33" name="Google Shape;1213;p63">
                <a:extLst>
                  <a:ext uri="{FF2B5EF4-FFF2-40B4-BE49-F238E27FC236}">
                    <a16:creationId xmlns:a16="http://schemas.microsoft.com/office/drawing/2014/main" id="{3CA92256-AB61-C642-A45E-4EB83AD5544D}"/>
                  </a:ext>
                </a:extLst>
              </p:cNvPr>
              <p:cNvSpPr/>
              <p:nvPr/>
            </p:nvSpPr>
            <p:spPr>
              <a:xfrm>
                <a:off x="-196348" y="2171095"/>
                <a:ext cx="461563" cy="804896"/>
              </a:xfrm>
              <a:custGeom>
                <a:avLst/>
                <a:gdLst/>
                <a:ahLst/>
                <a:cxnLst/>
                <a:rect l="l" t="t" r="r" b="b"/>
                <a:pathLst>
                  <a:path w="7722" h="13466" extrusionOk="0">
                    <a:moveTo>
                      <a:pt x="6444" y="0"/>
                    </a:moveTo>
                    <a:cubicBezTo>
                      <a:pt x="6444" y="0"/>
                      <a:pt x="1520" y="1976"/>
                      <a:pt x="1" y="4104"/>
                    </a:cubicBezTo>
                    <a:lnTo>
                      <a:pt x="1" y="13466"/>
                    </a:lnTo>
                    <a:lnTo>
                      <a:pt x="7721" y="10061"/>
                    </a:lnTo>
                    <a:lnTo>
                      <a:pt x="6870" y="2067"/>
                    </a:lnTo>
                    <a:lnTo>
                      <a:pt x="6444"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34" name="Google Shape;1214;p63">
                <a:extLst>
                  <a:ext uri="{FF2B5EF4-FFF2-40B4-BE49-F238E27FC236}">
                    <a16:creationId xmlns:a16="http://schemas.microsoft.com/office/drawing/2014/main" id="{011AC3C3-7E2F-EF46-A2B1-887863364E54}"/>
                  </a:ext>
                </a:extLst>
              </p:cNvPr>
              <p:cNvSpPr/>
              <p:nvPr/>
            </p:nvSpPr>
            <p:spPr>
              <a:xfrm>
                <a:off x="-216311" y="2151132"/>
                <a:ext cx="370649" cy="804896"/>
              </a:xfrm>
              <a:custGeom>
                <a:avLst/>
                <a:gdLst/>
                <a:ahLst/>
                <a:cxnLst/>
                <a:rect l="l" t="t" r="r" b="b"/>
                <a:pathLst>
                  <a:path w="6201" h="13466" extrusionOk="0">
                    <a:moveTo>
                      <a:pt x="5168" y="0"/>
                    </a:moveTo>
                    <a:cubicBezTo>
                      <a:pt x="5168" y="0"/>
                      <a:pt x="1216" y="1976"/>
                      <a:pt x="0" y="4103"/>
                    </a:cubicBezTo>
                    <a:lnTo>
                      <a:pt x="0" y="13465"/>
                    </a:lnTo>
                    <a:lnTo>
                      <a:pt x="6201" y="10061"/>
                    </a:lnTo>
                    <a:lnTo>
                      <a:pt x="5502" y="2067"/>
                    </a:lnTo>
                    <a:lnTo>
                      <a:pt x="5168"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35" name="Google Shape;1215;p63">
                <a:extLst>
                  <a:ext uri="{FF2B5EF4-FFF2-40B4-BE49-F238E27FC236}">
                    <a16:creationId xmlns:a16="http://schemas.microsoft.com/office/drawing/2014/main" id="{E11EAC9A-AD36-654C-9F62-44A5DF35AC30}"/>
                  </a:ext>
                </a:extLst>
              </p:cNvPr>
              <p:cNvSpPr/>
              <p:nvPr/>
            </p:nvSpPr>
            <p:spPr>
              <a:xfrm>
                <a:off x="-218164" y="2138400"/>
                <a:ext cx="254452" cy="803103"/>
              </a:xfrm>
              <a:custGeom>
                <a:avLst/>
                <a:gdLst/>
                <a:ahLst/>
                <a:cxnLst/>
                <a:rect l="l" t="t" r="r" b="b"/>
                <a:pathLst>
                  <a:path w="4257" h="13436" extrusionOk="0">
                    <a:moveTo>
                      <a:pt x="3557" y="0"/>
                    </a:moveTo>
                    <a:cubicBezTo>
                      <a:pt x="3557" y="0"/>
                      <a:pt x="852" y="1946"/>
                      <a:pt x="1" y="4073"/>
                    </a:cubicBezTo>
                    <a:lnTo>
                      <a:pt x="1" y="13435"/>
                    </a:lnTo>
                    <a:lnTo>
                      <a:pt x="4256" y="10031"/>
                    </a:lnTo>
                    <a:lnTo>
                      <a:pt x="3770" y="2037"/>
                    </a:lnTo>
                    <a:lnTo>
                      <a:pt x="3557"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36" name="Google Shape;1216;p63">
                <a:extLst>
                  <a:ext uri="{FF2B5EF4-FFF2-40B4-BE49-F238E27FC236}">
                    <a16:creationId xmlns:a16="http://schemas.microsoft.com/office/drawing/2014/main" id="{BFB64C0C-5EA6-944D-977F-03D12E6BEE91}"/>
                  </a:ext>
                </a:extLst>
              </p:cNvPr>
              <p:cNvSpPr/>
              <p:nvPr/>
            </p:nvSpPr>
            <p:spPr>
              <a:xfrm>
                <a:off x="-746608" y="2223335"/>
                <a:ext cx="499459" cy="778118"/>
              </a:xfrm>
              <a:custGeom>
                <a:avLst/>
                <a:gdLst/>
                <a:ahLst/>
                <a:cxnLst/>
                <a:rect l="l" t="t" r="r" b="b"/>
                <a:pathLst>
                  <a:path w="8356" h="13018" extrusionOk="0">
                    <a:moveTo>
                      <a:pt x="1182" y="1"/>
                    </a:moveTo>
                    <a:cubicBezTo>
                      <a:pt x="1" y="1"/>
                      <a:pt x="179" y="1376"/>
                      <a:pt x="179" y="1376"/>
                    </a:cubicBezTo>
                    <a:lnTo>
                      <a:pt x="453" y="9704"/>
                    </a:lnTo>
                    <a:cubicBezTo>
                      <a:pt x="2276" y="10069"/>
                      <a:pt x="8356" y="13017"/>
                      <a:pt x="8356" y="13017"/>
                    </a:cubicBezTo>
                    <a:lnTo>
                      <a:pt x="8356" y="3199"/>
                    </a:lnTo>
                    <a:cubicBezTo>
                      <a:pt x="7869" y="2835"/>
                      <a:pt x="3097" y="342"/>
                      <a:pt x="1547" y="38"/>
                    </a:cubicBezTo>
                    <a:cubicBezTo>
                      <a:pt x="1413" y="12"/>
                      <a:pt x="1292" y="1"/>
                      <a:pt x="11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37" name="Google Shape;1217;p63">
                <a:extLst>
                  <a:ext uri="{FF2B5EF4-FFF2-40B4-BE49-F238E27FC236}">
                    <a16:creationId xmlns:a16="http://schemas.microsoft.com/office/drawing/2014/main" id="{F9C5DD32-E88C-584A-99FB-7ADF36FF7D0E}"/>
                  </a:ext>
                </a:extLst>
              </p:cNvPr>
              <p:cNvSpPr/>
              <p:nvPr/>
            </p:nvSpPr>
            <p:spPr>
              <a:xfrm>
                <a:off x="-149128" y="2212456"/>
                <a:ext cx="499459" cy="778059"/>
              </a:xfrm>
              <a:custGeom>
                <a:avLst/>
                <a:gdLst/>
                <a:ahLst/>
                <a:cxnLst/>
                <a:rect l="l" t="t" r="r" b="b"/>
                <a:pathLst>
                  <a:path w="8356" h="13017" extrusionOk="0">
                    <a:moveTo>
                      <a:pt x="7174" y="0"/>
                    </a:moveTo>
                    <a:cubicBezTo>
                      <a:pt x="7065" y="0"/>
                      <a:pt x="6943" y="12"/>
                      <a:pt x="6810" y="38"/>
                    </a:cubicBezTo>
                    <a:cubicBezTo>
                      <a:pt x="5259" y="311"/>
                      <a:pt x="487" y="2956"/>
                      <a:pt x="1" y="3321"/>
                    </a:cubicBezTo>
                    <a:lnTo>
                      <a:pt x="1" y="13017"/>
                    </a:lnTo>
                    <a:cubicBezTo>
                      <a:pt x="1" y="13017"/>
                      <a:pt x="6080" y="10068"/>
                      <a:pt x="7904" y="9673"/>
                    </a:cubicBezTo>
                    <a:lnTo>
                      <a:pt x="8177" y="1375"/>
                    </a:lnTo>
                    <a:cubicBezTo>
                      <a:pt x="8177" y="1375"/>
                      <a:pt x="8356" y="0"/>
                      <a:pt x="71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38" name="Google Shape;1218;p63">
                <a:extLst>
                  <a:ext uri="{FF2B5EF4-FFF2-40B4-BE49-F238E27FC236}">
                    <a16:creationId xmlns:a16="http://schemas.microsoft.com/office/drawing/2014/main" id="{88EF5147-66B0-AE4A-BC26-0F6AE54B5A93}"/>
                  </a:ext>
                </a:extLst>
              </p:cNvPr>
              <p:cNvSpPr/>
              <p:nvPr/>
            </p:nvSpPr>
            <p:spPr>
              <a:xfrm>
                <a:off x="-247213" y="2396430"/>
                <a:ext cx="98146" cy="611712"/>
              </a:xfrm>
              <a:custGeom>
                <a:avLst/>
                <a:gdLst/>
                <a:ahLst/>
                <a:cxnLst/>
                <a:rect l="l" t="t" r="r" b="b"/>
                <a:pathLst>
                  <a:path w="1642" h="10234" extrusionOk="0">
                    <a:moveTo>
                      <a:pt x="1008" y="1"/>
                    </a:moveTo>
                    <a:cubicBezTo>
                      <a:pt x="505" y="1"/>
                      <a:pt x="1" y="303"/>
                      <a:pt x="1" y="303"/>
                    </a:cubicBezTo>
                    <a:lnTo>
                      <a:pt x="1" y="10121"/>
                    </a:lnTo>
                    <a:cubicBezTo>
                      <a:pt x="342" y="10203"/>
                      <a:pt x="615" y="10234"/>
                      <a:pt x="832" y="10234"/>
                    </a:cubicBezTo>
                    <a:cubicBezTo>
                      <a:pt x="1503" y="10234"/>
                      <a:pt x="1642" y="9939"/>
                      <a:pt x="1642" y="9939"/>
                    </a:cubicBezTo>
                    <a:lnTo>
                      <a:pt x="1642" y="243"/>
                    </a:lnTo>
                    <a:cubicBezTo>
                      <a:pt x="1462" y="63"/>
                      <a:pt x="1235" y="1"/>
                      <a:pt x="1008" y="1"/>
                    </a:cubicBez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39" name="Google Shape;1219;p63">
                <a:extLst>
                  <a:ext uri="{FF2B5EF4-FFF2-40B4-BE49-F238E27FC236}">
                    <a16:creationId xmlns:a16="http://schemas.microsoft.com/office/drawing/2014/main" id="{935E2EE7-2792-224B-BA5D-829B321E82F9}"/>
                  </a:ext>
                </a:extLst>
              </p:cNvPr>
              <p:cNvSpPr/>
              <p:nvPr/>
            </p:nvSpPr>
            <p:spPr>
              <a:xfrm>
                <a:off x="-1122992" y="2570961"/>
                <a:ext cx="632393" cy="553732"/>
              </a:xfrm>
              <a:custGeom>
                <a:avLst/>
                <a:gdLst/>
                <a:ahLst/>
                <a:cxnLst/>
                <a:rect l="l" t="t" r="r" b="b"/>
                <a:pathLst>
                  <a:path w="10580" h="9264" extrusionOk="0">
                    <a:moveTo>
                      <a:pt x="8803" y="1"/>
                    </a:moveTo>
                    <a:cubicBezTo>
                      <a:pt x="8019" y="1"/>
                      <a:pt x="6962" y="1639"/>
                      <a:pt x="6962" y="1639"/>
                    </a:cubicBezTo>
                    <a:cubicBezTo>
                      <a:pt x="6962" y="1639"/>
                      <a:pt x="6699" y="31"/>
                      <a:pt x="5975" y="31"/>
                    </a:cubicBezTo>
                    <a:cubicBezTo>
                      <a:pt x="5922" y="31"/>
                      <a:pt x="5866" y="39"/>
                      <a:pt x="5807" y="58"/>
                    </a:cubicBezTo>
                    <a:cubicBezTo>
                      <a:pt x="4926" y="301"/>
                      <a:pt x="5807" y="2642"/>
                      <a:pt x="5807" y="2642"/>
                    </a:cubicBezTo>
                    <a:lnTo>
                      <a:pt x="1400" y="5134"/>
                    </a:lnTo>
                    <a:cubicBezTo>
                      <a:pt x="1400" y="5134"/>
                      <a:pt x="397" y="5621"/>
                      <a:pt x="245" y="6198"/>
                    </a:cubicBezTo>
                    <a:cubicBezTo>
                      <a:pt x="1" y="7467"/>
                      <a:pt x="2087" y="9264"/>
                      <a:pt x="3832" y="9264"/>
                    </a:cubicBezTo>
                    <a:cubicBezTo>
                      <a:pt x="4261" y="9264"/>
                      <a:pt x="4669" y="9155"/>
                      <a:pt x="5017" y="8903"/>
                    </a:cubicBezTo>
                    <a:cubicBezTo>
                      <a:pt x="6810" y="7657"/>
                      <a:pt x="10579" y="2824"/>
                      <a:pt x="10549" y="2368"/>
                    </a:cubicBezTo>
                    <a:cubicBezTo>
                      <a:pt x="10549" y="2110"/>
                      <a:pt x="10413" y="2019"/>
                      <a:pt x="10222" y="2019"/>
                    </a:cubicBezTo>
                    <a:cubicBezTo>
                      <a:pt x="9946" y="2019"/>
                      <a:pt x="9554" y="2207"/>
                      <a:pt x="9283" y="2360"/>
                    </a:cubicBezTo>
                    <a:lnTo>
                      <a:pt x="9283" y="2360"/>
                    </a:lnTo>
                    <a:cubicBezTo>
                      <a:pt x="9753" y="2055"/>
                      <a:pt x="10530" y="1460"/>
                      <a:pt x="10002" y="1152"/>
                    </a:cubicBezTo>
                    <a:cubicBezTo>
                      <a:pt x="9906" y="1094"/>
                      <a:pt x="9804" y="1069"/>
                      <a:pt x="9700" y="1069"/>
                    </a:cubicBezTo>
                    <a:cubicBezTo>
                      <a:pt x="9281" y="1069"/>
                      <a:pt x="8823" y="1479"/>
                      <a:pt x="8548" y="1773"/>
                    </a:cubicBezTo>
                    <a:lnTo>
                      <a:pt x="8548" y="1773"/>
                    </a:lnTo>
                    <a:cubicBezTo>
                      <a:pt x="8921" y="1266"/>
                      <a:pt x="9557" y="234"/>
                      <a:pt x="8969" y="28"/>
                    </a:cubicBezTo>
                    <a:cubicBezTo>
                      <a:pt x="8915" y="9"/>
                      <a:pt x="8860" y="1"/>
                      <a:pt x="8803"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40" name="Google Shape;1220;p63">
                <a:extLst>
                  <a:ext uri="{FF2B5EF4-FFF2-40B4-BE49-F238E27FC236}">
                    <a16:creationId xmlns:a16="http://schemas.microsoft.com/office/drawing/2014/main" id="{3D0700FD-8CB0-054A-AB12-132F40EF715E}"/>
                  </a:ext>
                </a:extLst>
              </p:cNvPr>
              <p:cNvSpPr/>
              <p:nvPr/>
            </p:nvSpPr>
            <p:spPr>
              <a:xfrm>
                <a:off x="314164" y="2605269"/>
                <a:ext cx="396172" cy="383620"/>
              </a:xfrm>
              <a:custGeom>
                <a:avLst/>
                <a:gdLst/>
                <a:ahLst/>
                <a:cxnLst/>
                <a:rect l="l" t="t" r="r" b="b"/>
                <a:pathLst>
                  <a:path w="6628" h="6418" extrusionOk="0">
                    <a:moveTo>
                      <a:pt x="2980" y="1"/>
                    </a:moveTo>
                    <a:lnTo>
                      <a:pt x="1" y="1551"/>
                    </a:lnTo>
                    <a:lnTo>
                      <a:pt x="2980" y="6050"/>
                    </a:lnTo>
                    <a:cubicBezTo>
                      <a:pt x="2980" y="6050"/>
                      <a:pt x="4221" y="6418"/>
                      <a:pt x="5249" y="6418"/>
                    </a:cubicBezTo>
                    <a:cubicBezTo>
                      <a:pt x="5969" y="6418"/>
                      <a:pt x="6584" y="6237"/>
                      <a:pt x="6597" y="5624"/>
                    </a:cubicBezTo>
                    <a:cubicBezTo>
                      <a:pt x="6627" y="4165"/>
                      <a:pt x="2980" y="1"/>
                      <a:pt x="2980"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41" name="Google Shape;1221;p63">
                <a:extLst>
                  <a:ext uri="{FF2B5EF4-FFF2-40B4-BE49-F238E27FC236}">
                    <a16:creationId xmlns:a16="http://schemas.microsoft.com/office/drawing/2014/main" id="{3EDD5047-8A8C-164E-AEA1-85C0379C5853}"/>
                  </a:ext>
                </a:extLst>
              </p:cNvPr>
              <p:cNvSpPr/>
              <p:nvPr/>
            </p:nvSpPr>
            <p:spPr>
              <a:xfrm>
                <a:off x="92530" y="2570961"/>
                <a:ext cx="630540" cy="553732"/>
              </a:xfrm>
              <a:custGeom>
                <a:avLst/>
                <a:gdLst/>
                <a:ahLst/>
                <a:cxnLst/>
                <a:rect l="l" t="t" r="r" b="b"/>
                <a:pathLst>
                  <a:path w="10549" h="9264" extrusionOk="0">
                    <a:moveTo>
                      <a:pt x="1777" y="1"/>
                    </a:moveTo>
                    <a:cubicBezTo>
                      <a:pt x="1720" y="1"/>
                      <a:pt x="1665" y="9"/>
                      <a:pt x="1611" y="28"/>
                    </a:cubicBezTo>
                    <a:cubicBezTo>
                      <a:pt x="973" y="241"/>
                      <a:pt x="1703" y="1335"/>
                      <a:pt x="2067" y="1821"/>
                    </a:cubicBezTo>
                    <a:cubicBezTo>
                      <a:pt x="2189" y="1973"/>
                      <a:pt x="2250" y="2064"/>
                      <a:pt x="2250" y="2064"/>
                    </a:cubicBezTo>
                    <a:cubicBezTo>
                      <a:pt x="2250" y="2064"/>
                      <a:pt x="1526" y="1069"/>
                      <a:pt x="878" y="1069"/>
                    </a:cubicBezTo>
                    <a:cubicBezTo>
                      <a:pt x="775" y="1069"/>
                      <a:pt x="674" y="1094"/>
                      <a:pt x="578" y="1152"/>
                    </a:cubicBezTo>
                    <a:cubicBezTo>
                      <a:pt x="48" y="1461"/>
                      <a:pt x="832" y="2059"/>
                      <a:pt x="1302" y="2363"/>
                    </a:cubicBezTo>
                    <a:lnTo>
                      <a:pt x="1302" y="2363"/>
                    </a:lnTo>
                    <a:cubicBezTo>
                      <a:pt x="1029" y="2210"/>
                      <a:pt x="631" y="2019"/>
                      <a:pt x="348" y="2019"/>
                    </a:cubicBezTo>
                    <a:cubicBezTo>
                      <a:pt x="151" y="2019"/>
                      <a:pt x="9" y="2110"/>
                      <a:pt x="1" y="2368"/>
                    </a:cubicBezTo>
                    <a:cubicBezTo>
                      <a:pt x="1" y="2824"/>
                      <a:pt x="3770" y="7657"/>
                      <a:pt x="5563" y="8903"/>
                    </a:cubicBezTo>
                    <a:cubicBezTo>
                      <a:pt x="5911" y="9155"/>
                      <a:pt x="6318" y="9264"/>
                      <a:pt x="6745" y="9264"/>
                    </a:cubicBezTo>
                    <a:cubicBezTo>
                      <a:pt x="8482" y="9264"/>
                      <a:pt x="10549" y="7467"/>
                      <a:pt x="10305" y="6198"/>
                    </a:cubicBezTo>
                    <a:cubicBezTo>
                      <a:pt x="10183" y="5621"/>
                      <a:pt x="9150" y="5134"/>
                      <a:pt x="9150" y="5134"/>
                    </a:cubicBezTo>
                    <a:lnTo>
                      <a:pt x="4773" y="2642"/>
                    </a:lnTo>
                    <a:cubicBezTo>
                      <a:pt x="4773" y="2642"/>
                      <a:pt x="5624" y="301"/>
                      <a:pt x="4773" y="58"/>
                    </a:cubicBezTo>
                    <a:cubicBezTo>
                      <a:pt x="4712" y="39"/>
                      <a:pt x="4654" y="31"/>
                      <a:pt x="4599" y="31"/>
                    </a:cubicBezTo>
                    <a:cubicBezTo>
                      <a:pt x="3851" y="31"/>
                      <a:pt x="3587" y="1639"/>
                      <a:pt x="3587" y="1639"/>
                    </a:cubicBezTo>
                    <a:cubicBezTo>
                      <a:pt x="3587" y="1639"/>
                      <a:pt x="2557" y="1"/>
                      <a:pt x="1777"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grpSp>
        <p:sp>
          <p:nvSpPr>
            <p:cNvPr id="5" name="Google Shape;1222;p63">
              <a:extLst>
                <a:ext uri="{FF2B5EF4-FFF2-40B4-BE49-F238E27FC236}">
                  <a16:creationId xmlns:a16="http://schemas.microsoft.com/office/drawing/2014/main" id="{B481B872-7BB9-4541-9B6D-55BCE62F9C5C}"/>
                </a:ext>
              </a:extLst>
            </p:cNvPr>
            <p:cNvSpPr/>
            <p:nvPr/>
          </p:nvSpPr>
          <p:spPr>
            <a:xfrm>
              <a:off x="2888352" y="1644281"/>
              <a:ext cx="152775" cy="140503"/>
            </a:xfrm>
            <a:custGeom>
              <a:avLst/>
              <a:gdLst/>
              <a:ahLst/>
              <a:cxnLst/>
              <a:rect l="l" t="t" r="r" b="b"/>
              <a:pathLst>
                <a:path w="4074" h="3747" extrusionOk="0">
                  <a:moveTo>
                    <a:pt x="2064" y="1"/>
                  </a:moveTo>
                  <a:cubicBezTo>
                    <a:pt x="2024" y="1"/>
                    <a:pt x="1985" y="2"/>
                    <a:pt x="1945" y="4"/>
                  </a:cubicBezTo>
                  <a:cubicBezTo>
                    <a:pt x="851" y="35"/>
                    <a:pt x="0" y="916"/>
                    <a:pt x="30" y="1980"/>
                  </a:cubicBezTo>
                  <a:cubicBezTo>
                    <a:pt x="89" y="2976"/>
                    <a:pt x="967" y="3746"/>
                    <a:pt x="2010" y="3746"/>
                  </a:cubicBezTo>
                  <a:cubicBezTo>
                    <a:pt x="2049" y="3746"/>
                    <a:pt x="2088" y="3745"/>
                    <a:pt x="2128" y="3743"/>
                  </a:cubicBezTo>
                  <a:cubicBezTo>
                    <a:pt x="3222" y="3682"/>
                    <a:pt x="4073" y="2801"/>
                    <a:pt x="4043" y="1767"/>
                  </a:cubicBezTo>
                  <a:cubicBezTo>
                    <a:pt x="3984" y="771"/>
                    <a:pt x="3107" y="1"/>
                    <a:pt x="2064" y="1"/>
                  </a:cubicBezTo>
                  <a:close/>
                </a:path>
              </a:pathLst>
            </a:custGeom>
            <a:solidFill>
              <a:schemeClr val="dk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grpSp>
      <p:sp>
        <p:nvSpPr>
          <p:cNvPr id="42" name="TextBox 41">
            <a:extLst>
              <a:ext uri="{FF2B5EF4-FFF2-40B4-BE49-F238E27FC236}">
                <a16:creationId xmlns:a16="http://schemas.microsoft.com/office/drawing/2014/main" id="{1EE5E5F1-8E00-2A43-843E-F17730ADD120}"/>
              </a:ext>
            </a:extLst>
          </p:cNvPr>
          <p:cNvSpPr txBox="1"/>
          <p:nvPr/>
        </p:nvSpPr>
        <p:spPr>
          <a:xfrm>
            <a:off x="1371574" y="1039456"/>
            <a:ext cx="963725" cy="461665"/>
          </a:xfrm>
          <a:prstGeom prst="rect">
            <a:avLst/>
          </a:prstGeom>
          <a:noFill/>
        </p:spPr>
        <p:txBody>
          <a:bodyPr wrap="none" rtlCol="0">
            <a:spAutoFit/>
          </a:bodyPr>
          <a:lstStyle/>
          <a:p>
            <a:r>
              <a:rPr lang="en-VN" sz="2400" b="1" dirty="0">
                <a:solidFill>
                  <a:schemeClr val="accent4">
                    <a:lumMod val="25000"/>
                  </a:schemeClr>
                </a:solidFill>
                <a:latin typeface="Times New Roman" panose="02020603050405020304" pitchFamily="18" charset="0"/>
                <a:cs typeface="Times New Roman" panose="02020603050405020304" pitchFamily="18" charset="0"/>
              </a:rPr>
              <a:t>Câu 1</a:t>
            </a:r>
          </a:p>
        </p:txBody>
      </p:sp>
      <p:sp>
        <p:nvSpPr>
          <p:cNvPr id="43" name="TextBox 42">
            <a:extLst>
              <a:ext uri="{FF2B5EF4-FFF2-40B4-BE49-F238E27FC236}">
                <a16:creationId xmlns:a16="http://schemas.microsoft.com/office/drawing/2014/main" id="{1BBB0B65-D160-5947-9288-5C7E5A2DE2DE}"/>
              </a:ext>
            </a:extLst>
          </p:cNvPr>
          <p:cNvSpPr txBox="1"/>
          <p:nvPr/>
        </p:nvSpPr>
        <p:spPr>
          <a:xfrm>
            <a:off x="4355874" y="1288551"/>
            <a:ext cx="963725" cy="461665"/>
          </a:xfrm>
          <a:prstGeom prst="rect">
            <a:avLst/>
          </a:prstGeom>
          <a:noFill/>
        </p:spPr>
        <p:txBody>
          <a:bodyPr wrap="none" rtlCol="0">
            <a:spAutoFit/>
          </a:bodyPr>
          <a:lstStyle/>
          <a:p>
            <a:r>
              <a:rPr lang="en-VN" sz="2400" b="1" dirty="0">
                <a:solidFill>
                  <a:schemeClr val="accent4">
                    <a:lumMod val="25000"/>
                  </a:schemeClr>
                </a:solidFill>
                <a:latin typeface="Times New Roman" panose="02020603050405020304" pitchFamily="18" charset="0"/>
                <a:cs typeface="Times New Roman" panose="02020603050405020304" pitchFamily="18" charset="0"/>
              </a:rPr>
              <a:t>Câu 2</a:t>
            </a:r>
          </a:p>
        </p:txBody>
      </p:sp>
      <p:grpSp>
        <p:nvGrpSpPr>
          <p:cNvPr id="44" name="Group 43">
            <a:extLst>
              <a:ext uri="{FF2B5EF4-FFF2-40B4-BE49-F238E27FC236}">
                <a16:creationId xmlns:a16="http://schemas.microsoft.com/office/drawing/2014/main" id="{7C641B0E-4A3C-E940-9240-A71214869631}"/>
              </a:ext>
            </a:extLst>
          </p:cNvPr>
          <p:cNvGrpSpPr/>
          <p:nvPr/>
        </p:nvGrpSpPr>
        <p:grpSpPr>
          <a:xfrm>
            <a:off x="987702" y="1400112"/>
            <a:ext cx="2198424" cy="1633427"/>
            <a:chOff x="2340563" y="3348417"/>
            <a:chExt cx="1848716" cy="1573011"/>
          </a:xfrm>
          <a:solidFill>
            <a:schemeClr val="accent1">
              <a:lumMod val="25000"/>
            </a:schemeClr>
          </a:solidFill>
        </p:grpSpPr>
        <p:sp>
          <p:nvSpPr>
            <p:cNvPr id="49" name="Google Shape;3261;p46">
              <a:extLst>
                <a:ext uri="{FF2B5EF4-FFF2-40B4-BE49-F238E27FC236}">
                  <a16:creationId xmlns:a16="http://schemas.microsoft.com/office/drawing/2014/main" id="{C805E344-37C7-A24F-A20B-BE96A38D9238}"/>
                </a:ext>
              </a:extLst>
            </p:cNvPr>
            <p:cNvSpPr/>
            <p:nvPr/>
          </p:nvSpPr>
          <p:spPr>
            <a:xfrm rot="882302">
              <a:off x="2340563" y="3348417"/>
              <a:ext cx="1848716" cy="1573011"/>
            </a:xfrm>
            <a:custGeom>
              <a:avLst/>
              <a:gdLst/>
              <a:ahLst/>
              <a:cxnLst/>
              <a:rect l="l" t="t" r="r" b="b"/>
              <a:pathLst>
                <a:path w="23194" h="15377" extrusionOk="0">
                  <a:moveTo>
                    <a:pt x="17076" y="1"/>
                  </a:moveTo>
                  <a:cubicBezTo>
                    <a:pt x="15015" y="1"/>
                    <a:pt x="12935" y="727"/>
                    <a:pt x="10942" y="1117"/>
                  </a:cubicBezTo>
                  <a:cubicBezTo>
                    <a:pt x="8621" y="1569"/>
                    <a:pt x="6287" y="2069"/>
                    <a:pt x="4108" y="3117"/>
                  </a:cubicBezTo>
                  <a:cubicBezTo>
                    <a:pt x="3346" y="3474"/>
                    <a:pt x="2608" y="3915"/>
                    <a:pt x="2013" y="4546"/>
                  </a:cubicBezTo>
                  <a:cubicBezTo>
                    <a:pt x="1" y="6653"/>
                    <a:pt x="1132" y="10118"/>
                    <a:pt x="2453" y="12416"/>
                  </a:cubicBezTo>
                  <a:cubicBezTo>
                    <a:pt x="3687" y="14539"/>
                    <a:pt x="5487" y="15376"/>
                    <a:pt x="7518" y="15376"/>
                  </a:cubicBezTo>
                  <a:cubicBezTo>
                    <a:pt x="7936" y="15376"/>
                    <a:pt x="8364" y="15341"/>
                    <a:pt x="8799" y="15273"/>
                  </a:cubicBezTo>
                  <a:cubicBezTo>
                    <a:pt x="10050" y="15071"/>
                    <a:pt x="11264" y="14654"/>
                    <a:pt x="12478" y="14226"/>
                  </a:cubicBezTo>
                  <a:cubicBezTo>
                    <a:pt x="14455" y="13547"/>
                    <a:pt x="16431" y="12833"/>
                    <a:pt x="18372" y="12011"/>
                  </a:cubicBezTo>
                  <a:cubicBezTo>
                    <a:pt x="19979" y="11344"/>
                    <a:pt x="22384" y="10761"/>
                    <a:pt x="22932" y="8654"/>
                  </a:cubicBezTo>
                  <a:cubicBezTo>
                    <a:pt x="23194" y="7665"/>
                    <a:pt x="23123" y="6594"/>
                    <a:pt x="22980" y="5570"/>
                  </a:cubicBezTo>
                  <a:cubicBezTo>
                    <a:pt x="22849" y="4605"/>
                    <a:pt x="22658" y="3593"/>
                    <a:pt x="22218" y="2736"/>
                  </a:cubicBezTo>
                  <a:cubicBezTo>
                    <a:pt x="22158" y="2641"/>
                    <a:pt x="22122" y="2534"/>
                    <a:pt x="22063" y="2439"/>
                  </a:cubicBezTo>
                  <a:cubicBezTo>
                    <a:pt x="21503" y="1522"/>
                    <a:pt x="20658" y="879"/>
                    <a:pt x="19741" y="498"/>
                  </a:cubicBezTo>
                  <a:cubicBezTo>
                    <a:pt x="18862" y="137"/>
                    <a:pt x="17971" y="1"/>
                    <a:pt x="17076"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6" name="Google Shape;3308;p46">
              <a:extLst>
                <a:ext uri="{FF2B5EF4-FFF2-40B4-BE49-F238E27FC236}">
                  <a16:creationId xmlns:a16="http://schemas.microsoft.com/office/drawing/2014/main" id="{42932917-8776-004C-99BC-1E4B18961FEB}"/>
                </a:ext>
              </a:extLst>
            </p:cNvPr>
            <p:cNvSpPr txBox="1">
              <a:spLocks/>
            </p:cNvSpPr>
            <p:nvPr/>
          </p:nvSpPr>
          <p:spPr>
            <a:xfrm>
              <a:off x="2547229" y="3691116"/>
              <a:ext cx="1481383" cy="591084"/>
            </a:xfrm>
            <a:prstGeom prst="rect">
              <a:avLst/>
            </a:prstGeom>
            <a:grp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accent1"/>
                </a:buClr>
                <a:buSzPts val="1400"/>
                <a:buFont typeface="Short Stack"/>
                <a:buChar char="●"/>
                <a:defRPr sz="1400" b="0" i="0" u="none" strike="noStrike" cap="none">
                  <a:solidFill>
                    <a:schemeClr val="dk2"/>
                  </a:solidFill>
                  <a:latin typeface="Short Stack"/>
                  <a:ea typeface="Short Stack"/>
                  <a:cs typeface="Short Stack"/>
                  <a:sym typeface="Short Stack"/>
                </a:defRPr>
              </a:lvl1pPr>
              <a:lvl2pPr marL="914400" marR="0" lvl="1"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2pPr>
              <a:lvl3pPr marL="1371600" marR="0" lvl="2"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3pPr>
              <a:lvl4pPr marL="1828800" marR="0" lvl="3"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4pPr>
              <a:lvl5pPr marL="2286000" marR="0" lvl="4"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5pPr>
              <a:lvl6pPr marL="2743200" marR="0" lvl="5"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6pPr>
              <a:lvl7pPr marL="3200400" marR="0" lvl="6"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7pPr>
              <a:lvl8pPr marL="3657600" marR="0" lvl="7"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8pPr>
              <a:lvl9pPr marL="4114800" marR="0" lvl="8" indent="-317500" algn="l" rtl="0">
                <a:lnSpc>
                  <a:spcPct val="100000"/>
                </a:lnSpc>
                <a:spcBef>
                  <a:spcPts val="1600"/>
                </a:spcBef>
                <a:spcAft>
                  <a:spcPts val="160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9pPr>
            </a:lstStyle>
            <a:p>
              <a:pPr marL="0" lvl="0" indent="0">
                <a:spcAft>
                  <a:spcPts val="1600"/>
                </a:spcAft>
                <a:buClr>
                  <a:srgbClr val="FF3577"/>
                </a:buClr>
                <a:buNone/>
                <a:defRPr/>
              </a:pPr>
              <a:r>
                <a:rPr kumimoji="0" lang="en-US" sz="2000" b="0" i="1" u="none" strike="noStrike" kern="0" cap="none" spc="0" normalizeH="0" baseline="0" noProof="0" dirty="0" err="1">
                  <a:ln>
                    <a:noFill/>
                  </a:ln>
                  <a:solidFill>
                    <a:schemeClr val="accent1">
                      <a:lumMod val="75000"/>
                    </a:schemeClr>
                  </a:solidFill>
                  <a:effectLst/>
                  <a:uLnTx/>
                  <a:uFillTx/>
                  <a:latin typeface="Arial" panose="020B0604020202020204" pitchFamily="34" charset="0"/>
                  <a:sym typeface="Short Stack"/>
                </a:rPr>
                <a:t>Hạt</a:t>
              </a:r>
              <a:r>
                <a:rPr kumimoji="0" lang="en-US" sz="2000" b="0" i="1" u="none" strike="noStrike" kern="0" cap="none" spc="0" normalizeH="0" baseline="0" noProof="0" dirty="0">
                  <a:ln>
                    <a:noFill/>
                  </a:ln>
                  <a:solidFill>
                    <a:schemeClr val="accent1">
                      <a:lumMod val="75000"/>
                    </a:schemeClr>
                  </a:solidFill>
                  <a:effectLst/>
                  <a:uLnTx/>
                  <a:uFillTx/>
                  <a:latin typeface="Arial" panose="020B0604020202020204" pitchFamily="34" charset="0"/>
                  <a:sym typeface="Short Stack"/>
                </a:rPr>
                <a:t> </a:t>
              </a:r>
              <a:r>
                <a:rPr kumimoji="0" lang="en-US" sz="2000" b="0" i="1" u="none" strike="noStrike" kern="0" cap="none" spc="0" normalizeH="0" baseline="0" noProof="0" dirty="0" err="1">
                  <a:ln>
                    <a:noFill/>
                  </a:ln>
                  <a:solidFill>
                    <a:schemeClr val="accent1">
                      <a:lumMod val="75000"/>
                    </a:schemeClr>
                  </a:solidFill>
                  <a:effectLst/>
                  <a:uLnTx/>
                  <a:uFillTx/>
                  <a:latin typeface="Arial" panose="020B0604020202020204" pitchFamily="34" charset="0"/>
                  <a:sym typeface="Short Stack"/>
                </a:rPr>
                <a:t>mưa</a:t>
              </a:r>
              <a:r>
                <a:rPr kumimoji="0" lang="en-US" sz="2000" b="0" i="1" u="none" strike="noStrike" kern="0" cap="none" spc="0" normalizeH="0" baseline="0" noProof="0" dirty="0">
                  <a:ln>
                    <a:noFill/>
                  </a:ln>
                  <a:solidFill>
                    <a:schemeClr val="accent1">
                      <a:lumMod val="75000"/>
                    </a:schemeClr>
                  </a:solidFill>
                  <a:effectLst/>
                  <a:uLnTx/>
                  <a:uFillTx/>
                  <a:latin typeface="Arial" panose="020B0604020202020204" pitchFamily="34" charset="0"/>
                  <a:sym typeface="Short Stack"/>
                </a:rPr>
                <a:t> </a:t>
              </a:r>
              <a:r>
                <a:rPr kumimoji="0" lang="en-US" sz="2000" b="0" i="1" u="none" strike="noStrike" kern="0" cap="none" spc="0" normalizeH="0" baseline="0" noProof="0" dirty="0" err="1">
                  <a:ln>
                    <a:noFill/>
                  </a:ln>
                  <a:solidFill>
                    <a:schemeClr val="accent1">
                      <a:lumMod val="75000"/>
                    </a:schemeClr>
                  </a:solidFill>
                  <a:effectLst/>
                  <a:uLnTx/>
                  <a:uFillTx/>
                  <a:latin typeface="Arial" panose="020B0604020202020204" pitchFamily="34" charset="0"/>
                  <a:sym typeface="Short Stack"/>
                </a:rPr>
                <a:t>lắng</a:t>
              </a:r>
              <a:r>
                <a:rPr kumimoji="0" lang="en-US" sz="2000" b="0" i="1" u="none" strike="noStrike" kern="0" cap="none" spc="0" normalizeH="0" baseline="0" noProof="0" dirty="0">
                  <a:ln>
                    <a:noFill/>
                  </a:ln>
                  <a:solidFill>
                    <a:schemeClr val="accent1">
                      <a:lumMod val="75000"/>
                    </a:schemeClr>
                  </a:solidFill>
                  <a:effectLst/>
                  <a:uLnTx/>
                  <a:uFillTx/>
                  <a:latin typeface="Arial" panose="020B0604020202020204" pitchFamily="34" charset="0"/>
                  <a:sym typeface="Short Stack"/>
                </a:rPr>
                <a:t> </a:t>
              </a:r>
              <a:r>
                <a:rPr kumimoji="0" lang="en-US" sz="2000" b="0" i="1" u="none" strike="noStrike" kern="0" cap="none" spc="0" normalizeH="0" baseline="0" noProof="0" dirty="0" err="1">
                  <a:ln>
                    <a:noFill/>
                  </a:ln>
                  <a:solidFill>
                    <a:schemeClr val="accent1">
                      <a:lumMod val="75000"/>
                    </a:schemeClr>
                  </a:solidFill>
                  <a:effectLst/>
                  <a:uLnTx/>
                  <a:uFillTx/>
                  <a:latin typeface="Arial" panose="020B0604020202020204" pitchFamily="34" charset="0"/>
                  <a:sym typeface="Short Stack"/>
                </a:rPr>
                <a:t>giữa</a:t>
              </a:r>
              <a:r>
                <a:rPr kumimoji="0" lang="en-US" sz="2000" b="0" i="1" u="none" strike="noStrike" kern="0" cap="none" spc="0" normalizeH="0" baseline="0" noProof="0" dirty="0">
                  <a:ln>
                    <a:noFill/>
                  </a:ln>
                  <a:solidFill>
                    <a:schemeClr val="accent1">
                      <a:lumMod val="75000"/>
                    </a:schemeClr>
                  </a:solidFill>
                  <a:effectLst/>
                  <a:uLnTx/>
                  <a:uFillTx/>
                  <a:latin typeface="Arial" panose="020B0604020202020204" pitchFamily="34" charset="0"/>
                  <a:sym typeface="Short Stack"/>
                </a:rPr>
                <a:t> </a:t>
              </a:r>
              <a:r>
                <a:rPr kumimoji="0" lang="en-US" sz="2000" b="0" i="1" u="none" strike="noStrike" kern="0" cap="none" spc="0" normalizeH="0" baseline="0" noProof="0" dirty="0" err="1">
                  <a:ln>
                    <a:noFill/>
                  </a:ln>
                  <a:solidFill>
                    <a:schemeClr val="accent1">
                      <a:lumMod val="75000"/>
                    </a:schemeClr>
                  </a:solidFill>
                  <a:effectLst/>
                  <a:uLnTx/>
                  <a:uFillTx/>
                  <a:latin typeface="Arial" panose="020B0604020202020204" pitchFamily="34" charset="0"/>
                  <a:sym typeface="Short Stack"/>
                </a:rPr>
                <a:t>rừng</a:t>
              </a:r>
              <a:r>
                <a:rPr kumimoji="0" lang="en-US" sz="2000" b="0" i="1" u="none" strike="noStrike" kern="0" cap="none" spc="0" normalizeH="0" baseline="0" noProof="0" dirty="0">
                  <a:ln>
                    <a:noFill/>
                  </a:ln>
                  <a:solidFill>
                    <a:schemeClr val="accent1">
                      <a:lumMod val="75000"/>
                    </a:schemeClr>
                  </a:solidFill>
                  <a:effectLst/>
                  <a:uLnTx/>
                  <a:uFillTx/>
                  <a:latin typeface="Arial" panose="020B0604020202020204" pitchFamily="34" charset="0"/>
                  <a:sym typeface="Short Stack"/>
                </a:rPr>
                <a:t> ….</a:t>
              </a:r>
              <a:r>
                <a:rPr kumimoji="0" lang="en-US" sz="2000" b="0" i="1" u="none" strike="noStrike" kern="0" cap="none" spc="0" normalizeH="0" baseline="0" noProof="0" dirty="0" err="1">
                  <a:ln>
                    <a:noFill/>
                  </a:ln>
                  <a:solidFill>
                    <a:schemeClr val="accent1">
                      <a:lumMod val="75000"/>
                    </a:schemeClr>
                  </a:solidFill>
                  <a:effectLst/>
                  <a:uLnTx/>
                  <a:uFillTx/>
                  <a:latin typeface="Arial" panose="020B0604020202020204" pitchFamily="34" charset="0"/>
                  <a:sym typeface="Short Stack"/>
                </a:rPr>
                <a:t>trong</a:t>
              </a:r>
              <a:r>
                <a:rPr kumimoji="0" lang="en-US" sz="2000" b="0" i="1" u="none" strike="noStrike" kern="0" cap="none" spc="0" normalizeH="0" baseline="0" noProof="0" dirty="0">
                  <a:ln>
                    <a:noFill/>
                  </a:ln>
                  <a:solidFill>
                    <a:schemeClr val="accent1">
                      <a:lumMod val="75000"/>
                    </a:schemeClr>
                  </a:solidFill>
                  <a:effectLst/>
                  <a:uLnTx/>
                  <a:uFillTx/>
                  <a:latin typeface="Arial" panose="020B0604020202020204" pitchFamily="34" charset="0"/>
                  <a:sym typeface="Short Stack"/>
                </a:rPr>
                <a:t> </a:t>
              </a:r>
              <a:r>
                <a:rPr kumimoji="0" lang="en-US" sz="2000" b="0" i="1" u="none" strike="noStrike" kern="0" cap="none" spc="0" normalizeH="0" baseline="0" noProof="0" dirty="0" err="1">
                  <a:ln>
                    <a:noFill/>
                  </a:ln>
                  <a:solidFill>
                    <a:schemeClr val="accent1">
                      <a:lumMod val="75000"/>
                    </a:schemeClr>
                  </a:solidFill>
                  <a:effectLst/>
                  <a:uLnTx/>
                  <a:uFillTx/>
                  <a:latin typeface="Arial" panose="020B0604020202020204" pitchFamily="34" charset="0"/>
                  <a:sym typeface="Short Stack"/>
                </a:rPr>
                <a:t>hồ</a:t>
              </a:r>
              <a:endParaRPr kumimoji="0" lang="en-US" sz="2000" b="0" i="1" u="none" strike="noStrike" kern="0" cap="none" spc="0" normalizeH="0" baseline="0" noProof="0" dirty="0">
                <a:ln>
                  <a:noFill/>
                </a:ln>
                <a:solidFill>
                  <a:schemeClr val="accent1">
                    <a:lumMod val="75000"/>
                  </a:schemeClr>
                </a:solidFill>
                <a:effectLst/>
                <a:uLnTx/>
                <a:uFillTx/>
                <a:latin typeface="Arial" panose="020B0604020202020204" pitchFamily="34" charset="0"/>
                <a:sym typeface="Short Stack"/>
              </a:endParaRPr>
            </a:p>
          </p:txBody>
        </p:sp>
      </p:grpSp>
      <p:grpSp>
        <p:nvGrpSpPr>
          <p:cNvPr id="50" name="Group 49">
            <a:extLst>
              <a:ext uri="{FF2B5EF4-FFF2-40B4-BE49-F238E27FC236}">
                <a16:creationId xmlns:a16="http://schemas.microsoft.com/office/drawing/2014/main" id="{0C7270EC-33C9-4549-AD10-ADD5FC35F71F}"/>
              </a:ext>
            </a:extLst>
          </p:cNvPr>
          <p:cNvGrpSpPr/>
          <p:nvPr/>
        </p:nvGrpSpPr>
        <p:grpSpPr>
          <a:xfrm>
            <a:off x="3683220" y="1750216"/>
            <a:ext cx="2346694" cy="1737203"/>
            <a:chOff x="2340563" y="3348417"/>
            <a:chExt cx="1848716" cy="1573011"/>
          </a:xfrm>
          <a:solidFill>
            <a:schemeClr val="accent1">
              <a:lumMod val="25000"/>
            </a:schemeClr>
          </a:solidFill>
        </p:grpSpPr>
        <p:sp>
          <p:nvSpPr>
            <p:cNvPr id="55" name="Google Shape;3261;p46">
              <a:extLst>
                <a:ext uri="{FF2B5EF4-FFF2-40B4-BE49-F238E27FC236}">
                  <a16:creationId xmlns:a16="http://schemas.microsoft.com/office/drawing/2014/main" id="{D2546817-A7E1-644E-B491-E94ABCB632EE}"/>
                </a:ext>
              </a:extLst>
            </p:cNvPr>
            <p:cNvSpPr/>
            <p:nvPr/>
          </p:nvSpPr>
          <p:spPr>
            <a:xfrm rot="882302">
              <a:off x="2340563" y="3348417"/>
              <a:ext cx="1848716" cy="1573011"/>
            </a:xfrm>
            <a:custGeom>
              <a:avLst/>
              <a:gdLst/>
              <a:ahLst/>
              <a:cxnLst/>
              <a:rect l="l" t="t" r="r" b="b"/>
              <a:pathLst>
                <a:path w="23194" h="15377" extrusionOk="0">
                  <a:moveTo>
                    <a:pt x="17076" y="1"/>
                  </a:moveTo>
                  <a:cubicBezTo>
                    <a:pt x="15015" y="1"/>
                    <a:pt x="12935" y="727"/>
                    <a:pt x="10942" y="1117"/>
                  </a:cubicBezTo>
                  <a:cubicBezTo>
                    <a:pt x="8621" y="1569"/>
                    <a:pt x="6287" y="2069"/>
                    <a:pt x="4108" y="3117"/>
                  </a:cubicBezTo>
                  <a:cubicBezTo>
                    <a:pt x="3346" y="3474"/>
                    <a:pt x="2608" y="3915"/>
                    <a:pt x="2013" y="4546"/>
                  </a:cubicBezTo>
                  <a:cubicBezTo>
                    <a:pt x="1" y="6653"/>
                    <a:pt x="1132" y="10118"/>
                    <a:pt x="2453" y="12416"/>
                  </a:cubicBezTo>
                  <a:cubicBezTo>
                    <a:pt x="3687" y="14539"/>
                    <a:pt x="5487" y="15376"/>
                    <a:pt x="7518" y="15376"/>
                  </a:cubicBezTo>
                  <a:cubicBezTo>
                    <a:pt x="7936" y="15376"/>
                    <a:pt x="8364" y="15341"/>
                    <a:pt x="8799" y="15273"/>
                  </a:cubicBezTo>
                  <a:cubicBezTo>
                    <a:pt x="10050" y="15071"/>
                    <a:pt x="11264" y="14654"/>
                    <a:pt x="12478" y="14226"/>
                  </a:cubicBezTo>
                  <a:cubicBezTo>
                    <a:pt x="14455" y="13547"/>
                    <a:pt x="16431" y="12833"/>
                    <a:pt x="18372" y="12011"/>
                  </a:cubicBezTo>
                  <a:cubicBezTo>
                    <a:pt x="19979" y="11344"/>
                    <a:pt x="22384" y="10761"/>
                    <a:pt x="22932" y="8654"/>
                  </a:cubicBezTo>
                  <a:cubicBezTo>
                    <a:pt x="23194" y="7665"/>
                    <a:pt x="23123" y="6594"/>
                    <a:pt x="22980" y="5570"/>
                  </a:cubicBezTo>
                  <a:cubicBezTo>
                    <a:pt x="22849" y="4605"/>
                    <a:pt x="22658" y="3593"/>
                    <a:pt x="22218" y="2736"/>
                  </a:cubicBezTo>
                  <a:cubicBezTo>
                    <a:pt x="22158" y="2641"/>
                    <a:pt x="22122" y="2534"/>
                    <a:pt x="22063" y="2439"/>
                  </a:cubicBezTo>
                  <a:cubicBezTo>
                    <a:pt x="21503" y="1522"/>
                    <a:pt x="20658" y="879"/>
                    <a:pt x="19741" y="498"/>
                  </a:cubicBezTo>
                  <a:cubicBezTo>
                    <a:pt x="18862" y="137"/>
                    <a:pt x="17971" y="1"/>
                    <a:pt x="17076"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2" name="Google Shape;3308;p46">
              <a:extLst>
                <a:ext uri="{FF2B5EF4-FFF2-40B4-BE49-F238E27FC236}">
                  <a16:creationId xmlns:a16="http://schemas.microsoft.com/office/drawing/2014/main" id="{956FE6DE-8128-E04D-A613-82ED449F28B6}"/>
                </a:ext>
              </a:extLst>
            </p:cNvPr>
            <p:cNvSpPr txBox="1">
              <a:spLocks/>
            </p:cNvSpPr>
            <p:nvPr/>
          </p:nvSpPr>
          <p:spPr>
            <a:xfrm>
              <a:off x="2616821" y="3625926"/>
              <a:ext cx="1425989" cy="563613"/>
            </a:xfrm>
            <a:prstGeom prst="rect">
              <a:avLst/>
            </a:prstGeom>
            <a:grp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accent1"/>
                </a:buClr>
                <a:buSzPts val="1400"/>
                <a:buFont typeface="Short Stack"/>
                <a:buChar char="●"/>
                <a:defRPr sz="1400" b="0" i="0" u="none" strike="noStrike" cap="none">
                  <a:solidFill>
                    <a:schemeClr val="dk2"/>
                  </a:solidFill>
                  <a:latin typeface="Short Stack"/>
                  <a:ea typeface="Short Stack"/>
                  <a:cs typeface="Short Stack"/>
                  <a:sym typeface="Short Stack"/>
                </a:defRPr>
              </a:lvl1pPr>
              <a:lvl2pPr marL="914400" marR="0" lvl="1"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2pPr>
              <a:lvl3pPr marL="1371600" marR="0" lvl="2"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3pPr>
              <a:lvl4pPr marL="1828800" marR="0" lvl="3"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4pPr>
              <a:lvl5pPr marL="2286000" marR="0" lvl="4"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5pPr>
              <a:lvl6pPr marL="2743200" marR="0" lvl="5"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6pPr>
              <a:lvl7pPr marL="3200400" marR="0" lvl="6"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7pPr>
              <a:lvl8pPr marL="3657600" marR="0" lvl="7"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8pPr>
              <a:lvl9pPr marL="4114800" marR="0" lvl="8" indent="-317500" algn="l" rtl="0">
                <a:lnSpc>
                  <a:spcPct val="100000"/>
                </a:lnSpc>
                <a:spcBef>
                  <a:spcPts val="1600"/>
                </a:spcBef>
                <a:spcAft>
                  <a:spcPts val="160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9pPr>
            </a:lstStyle>
            <a:p>
              <a:pPr marL="0" lvl="0" indent="0">
                <a:spcAft>
                  <a:spcPts val="1600"/>
                </a:spcAft>
                <a:buClr>
                  <a:srgbClr val="FF3577"/>
                </a:buClr>
                <a:buNone/>
                <a:defRPr/>
              </a:pPr>
              <a:r>
                <a:rPr kumimoji="0" lang="en-US" sz="2000" b="0" i="1" u="none" strike="noStrike" kern="0" cap="none" spc="0" normalizeH="0" baseline="0" noProof="0" dirty="0">
                  <a:ln>
                    <a:noFill/>
                  </a:ln>
                  <a:solidFill>
                    <a:schemeClr val="accent1">
                      <a:lumMod val="75000"/>
                    </a:schemeClr>
                  </a:solidFill>
                  <a:effectLst/>
                  <a:uLnTx/>
                  <a:uFillTx/>
                  <a:latin typeface="Arial" panose="020B0604020202020204" pitchFamily="34" charset="0"/>
                  <a:sym typeface="Short Stack"/>
                </a:rPr>
                <a:t>In </a:t>
              </a:r>
              <a:r>
                <a:rPr kumimoji="0" lang="en-US" sz="2000" b="0" i="1" u="none" strike="noStrike" kern="0" cap="none" spc="0" normalizeH="0" baseline="0" noProof="0" dirty="0" err="1">
                  <a:ln>
                    <a:noFill/>
                  </a:ln>
                  <a:solidFill>
                    <a:schemeClr val="accent1">
                      <a:lumMod val="75000"/>
                    </a:schemeClr>
                  </a:solidFill>
                  <a:effectLst/>
                  <a:uLnTx/>
                  <a:uFillTx/>
                  <a:latin typeface="Arial" panose="020B0604020202020204" pitchFamily="34" charset="0"/>
                  <a:sym typeface="Short Stack"/>
                </a:rPr>
                <a:t>hình</a:t>
              </a:r>
              <a:r>
                <a:rPr kumimoji="0" lang="en-US" sz="2000" b="0" i="1" u="none" strike="noStrike" kern="0" cap="none" spc="0" normalizeH="0" baseline="0" noProof="0" dirty="0">
                  <a:ln>
                    <a:noFill/>
                  </a:ln>
                  <a:solidFill>
                    <a:schemeClr val="accent1">
                      <a:lumMod val="75000"/>
                    </a:schemeClr>
                  </a:solidFill>
                  <a:effectLst/>
                  <a:uLnTx/>
                  <a:uFillTx/>
                  <a:latin typeface="Arial" panose="020B0604020202020204" pitchFamily="34" charset="0"/>
                  <a:sym typeface="Short Stack"/>
                </a:rPr>
                <a:t>.….</a:t>
              </a:r>
              <a:r>
                <a:rPr kumimoji="0" lang="en-US" sz="2000" b="0" i="1" u="none" strike="noStrike" kern="0" cap="none" spc="0" normalizeH="0" baseline="0" noProof="0" dirty="0" err="1">
                  <a:ln>
                    <a:noFill/>
                  </a:ln>
                  <a:solidFill>
                    <a:schemeClr val="accent1">
                      <a:lumMod val="75000"/>
                    </a:schemeClr>
                  </a:solidFill>
                  <a:effectLst/>
                  <a:uLnTx/>
                  <a:uFillTx/>
                  <a:latin typeface="Arial" panose="020B0604020202020204" pitchFamily="34" charset="0"/>
                  <a:sym typeface="Short Stack"/>
                </a:rPr>
                <a:t>hồ</a:t>
              </a:r>
              <a:r>
                <a:rPr kumimoji="0" lang="en-US" sz="2000" b="0" i="1" u="none" strike="noStrike" kern="0" cap="none" spc="0" normalizeH="0" baseline="0" noProof="0" dirty="0">
                  <a:ln>
                    <a:noFill/>
                  </a:ln>
                  <a:solidFill>
                    <a:schemeClr val="accent1">
                      <a:lumMod val="75000"/>
                    </a:schemeClr>
                  </a:solidFill>
                  <a:effectLst/>
                  <a:uLnTx/>
                  <a:uFillTx/>
                  <a:latin typeface="Arial" panose="020B0604020202020204" pitchFamily="34" charset="0"/>
                  <a:sym typeface="Short Stack"/>
                </a:rPr>
                <a:t> </a:t>
              </a:r>
              <a:r>
                <a:rPr kumimoji="0" lang="en-US" sz="2000" b="0" i="1" u="none" strike="noStrike" kern="0" cap="none" spc="0" normalizeH="0" baseline="0" noProof="0" dirty="0" err="1">
                  <a:ln>
                    <a:noFill/>
                  </a:ln>
                  <a:solidFill>
                    <a:schemeClr val="accent1">
                      <a:lumMod val="75000"/>
                    </a:schemeClr>
                  </a:solidFill>
                  <a:effectLst/>
                  <a:uLnTx/>
                  <a:uFillTx/>
                  <a:latin typeface="Arial" panose="020B0604020202020204" pitchFamily="34" charset="0"/>
                  <a:sym typeface="Short Stack"/>
                </a:rPr>
                <a:t>trong</a:t>
              </a:r>
              <a:r>
                <a:rPr kumimoji="0" lang="en-US" sz="2000" b="0" i="1" u="none" strike="noStrike" kern="0" cap="none" spc="0" normalizeH="0" baseline="0" noProof="0" dirty="0">
                  <a:ln>
                    <a:noFill/>
                  </a:ln>
                  <a:solidFill>
                    <a:schemeClr val="accent1">
                      <a:lumMod val="75000"/>
                    </a:schemeClr>
                  </a:solidFill>
                  <a:effectLst/>
                  <a:uLnTx/>
                  <a:uFillTx/>
                  <a:latin typeface="Arial" panose="020B0604020202020204" pitchFamily="34" charset="0"/>
                  <a:sym typeface="Short Stack"/>
                </a:rPr>
                <a:t> </a:t>
              </a:r>
              <a:r>
                <a:rPr kumimoji="0" lang="en-US" sz="2000" b="0" i="1" u="none" strike="noStrike" kern="0" cap="none" spc="0" normalizeH="0" baseline="0" noProof="0" dirty="0" err="1">
                  <a:ln>
                    <a:noFill/>
                  </a:ln>
                  <a:solidFill>
                    <a:schemeClr val="accent1">
                      <a:lumMod val="75000"/>
                    </a:schemeClr>
                  </a:solidFill>
                  <a:effectLst/>
                  <a:uLnTx/>
                  <a:uFillTx/>
                  <a:latin typeface="Arial" panose="020B0604020202020204" pitchFamily="34" charset="0"/>
                  <a:sym typeface="Short Stack"/>
                </a:rPr>
                <a:t>xanh</a:t>
              </a:r>
              <a:endParaRPr kumimoji="0" lang="en-US" sz="2000" b="0" i="1" u="none" strike="noStrike" kern="0" cap="none" spc="0" normalizeH="0" baseline="0" noProof="0" dirty="0">
                <a:ln>
                  <a:noFill/>
                </a:ln>
                <a:solidFill>
                  <a:schemeClr val="accent1">
                    <a:lumMod val="75000"/>
                  </a:schemeClr>
                </a:solidFill>
                <a:effectLst/>
                <a:uLnTx/>
                <a:uFillTx/>
                <a:latin typeface="Arial" panose="020B0604020202020204" pitchFamily="34" charset="0"/>
                <a:sym typeface="Short Stack"/>
              </a:endParaRPr>
            </a:p>
          </p:txBody>
        </p:sp>
      </p:grpSp>
      <p:grpSp>
        <p:nvGrpSpPr>
          <p:cNvPr id="45" name="Group 44">
            <a:extLst>
              <a:ext uri="{FF2B5EF4-FFF2-40B4-BE49-F238E27FC236}">
                <a16:creationId xmlns:a16="http://schemas.microsoft.com/office/drawing/2014/main" id="{416A9C16-F8FE-69C7-E0E4-528A0F611A5D}"/>
              </a:ext>
            </a:extLst>
          </p:cNvPr>
          <p:cNvGrpSpPr/>
          <p:nvPr/>
        </p:nvGrpSpPr>
        <p:grpSpPr>
          <a:xfrm>
            <a:off x="6316845" y="2550567"/>
            <a:ext cx="2305059" cy="1802473"/>
            <a:chOff x="2340563" y="3348417"/>
            <a:chExt cx="1848716" cy="1573011"/>
          </a:xfrm>
          <a:solidFill>
            <a:schemeClr val="accent1">
              <a:lumMod val="25000"/>
            </a:schemeClr>
          </a:solidFill>
        </p:grpSpPr>
        <p:sp>
          <p:nvSpPr>
            <p:cNvPr id="47" name="Google Shape;3261;p46">
              <a:extLst>
                <a:ext uri="{FF2B5EF4-FFF2-40B4-BE49-F238E27FC236}">
                  <a16:creationId xmlns:a16="http://schemas.microsoft.com/office/drawing/2014/main" id="{0A886BAE-A5BF-2A68-99A6-381C5374F193}"/>
                </a:ext>
              </a:extLst>
            </p:cNvPr>
            <p:cNvSpPr/>
            <p:nvPr/>
          </p:nvSpPr>
          <p:spPr>
            <a:xfrm rot="882302">
              <a:off x="2340563" y="3348417"/>
              <a:ext cx="1848716" cy="1573011"/>
            </a:xfrm>
            <a:custGeom>
              <a:avLst/>
              <a:gdLst/>
              <a:ahLst/>
              <a:cxnLst/>
              <a:rect l="l" t="t" r="r" b="b"/>
              <a:pathLst>
                <a:path w="23194" h="15377" extrusionOk="0">
                  <a:moveTo>
                    <a:pt x="17076" y="1"/>
                  </a:moveTo>
                  <a:cubicBezTo>
                    <a:pt x="15015" y="1"/>
                    <a:pt x="12935" y="727"/>
                    <a:pt x="10942" y="1117"/>
                  </a:cubicBezTo>
                  <a:cubicBezTo>
                    <a:pt x="8621" y="1569"/>
                    <a:pt x="6287" y="2069"/>
                    <a:pt x="4108" y="3117"/>
                  </a:cubicBezTo>
                  <a:cubicBezTo>
                    <a:pt x="3346" y="3474"/>
                    <a:pt x="2608" y="3915"/>
                    <a:pt x="2013" y="4546"/>
                  </a:cubicBezTo>
                  <a:cubicBezTo>
                    <a:pt x="1" y="6653"/>
                    <a:pt x="1132" y="10118"/>
                    <a:pt x="2453" y="12416"/>
                  </a:cubicBezTo>
                  <a:cubicBezTo>
                    <a:pt x="3687" y="14539"/>
                    <a:pt x="5487" y="15376"/>
                    <a:pt x="7518" y="15376"/>
                  </a:cubicBezTo>
                  <a:cubicBezTo>
                    <a:pt x="7936" y="15376"/>
                    <a:pt x="8364" y="15341"/>
                    <a:pt x="8799" y="15273"/>
                  </a:cubicBezTo>
                  <a:cubicBezTo>
                    <a:pt x="10050" y="15071"/>
                    <a:pt x="11264" y="14654"/>
                    <a:pt x="12478" y="14226"/>
                  </a:cubicBezTo>
                  <a:cubicBezTo>
                    <a:pt x="14455" y="13547"/>
                    <a:pt x="16431" y="12833"/>
                    <a:pt x="18372" y="12011"/>
                  </a:cubicBezTo>
                  <a:cubicBezTo>
                    <a:pt x="19979" y="11344"/>
                    <a:pt x="22384" y="10761"/>
                    <a:pt x="22932" y="8654"/>
                  </a:cubicBezTo>
                  <a:cubicBezTo>
                    <a:pt x="23194" y="7665"/>
                    <a:pt x="23123" y="6594"/>
                    <a:pt x="22980" y="5570"/>
                  </a:cubicBezTo>
                  <a:cubicBezTo>
                    <a:pt x="22849" y="4605"/>
                    <a:pt x="22658" y="3593"/>
                    <a:pt x="22218" y="2736"/>
                  </a:cubicBezTo>
                  <a:cubicBezTo>
                    <a:pt x="22158" y="2641"/>
                    <a:pt x="22122" y="2534"/>
                    <a:pt x="22063" y="2439"/>
                  </a:cubicBezTo>
                  <a:cubicBezTo>
                    <a:pt x="21503" y="1522"/>
                    <a:pt x="20658" y="879"/>
                    <a:pt x="19741" y="498"/>
                  </a:cubicBezTo>
                  <a:cubicBezTo>
                    <a:pt x="18862" y="137"/>
                    <a:pt x="17971" y="1"/>
                    <a:pt x="17076"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3308;p46">
              <a:extLst>
                <a:ext uri="{FF2B5EF4-FFF2-40B4-BE49-F238E27FC236}">
                  <a16:creationId xmlns:a16="http://schemas.microsoft.com/office/drawing/2014/main" id="{74ACE4A4-83D1-47F8-951F-1BC65CFB74BB}"/>
                </a:ext>
              </a:extLst>
            </p:cNvPr>
            <p:cNvSpPr txBox="1">
              <a:spLocks/>
            </p:cNvSpPr>
            <p:nvPr/>
          </p:nvSpPr>
          <p:spPr>
            <a:xfrm>
              <a:off x="2482487" y="3761775"/>
              <a:ext cx="1680218" cy="402893"/>
            </a:xfrm>
            <a:prstGeom prst="rect">
              <a:avLst/>
            </a:prstGeom>
            <a:grp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accent1"/>
                </a:buClr>
                <a:buSzPts val="1400"/>
                <a:buFont typeface="Short Stack"/>
                <a:buChar char="●"/>
                <a:defRPr sz="1400" b="0" i="0" u="none" strike="noStrike" cap="none">
                  <a:solidFill>
                    <a:schemeClr val="dk2"/>
                  </a:solidFill>
                  <a:latin typeface="Short Stack"/>
                  <a:ea typeface="Short Stack"/>
                  <a:cs typeface="Short Stack"/>
                  <a:sym typeface="Short Stack"/>
                </a:defRPr>
              </a:lvl1pPr>
              <a:lvl2pPr marL="914400" marR="0" lvl="1"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2pPr>
              <a:lvl3pPr marL="1371600" marR="0" lvl="2"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3pPr>
              <a:lvl4pPr marL="1828800" marR="0" lvl="3"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4pPr>
              <a:lvl5pPr marL="2286000" marR="0" lvl="4"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5pPr>
              <a:lvl6pPr marL="2743200" marR="0" lvl="5"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6pPr>
              <a:lvl7pPr marL="3200400" marR="0" lvl="6"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7pPr>
              <a:lvl8pPr marL="3657600" marR="0" lvl="7" indent="-317500" algn="l" rtl="0">
                <a:lnSpc>
                  <a:spcPct val="100000"/>
                </a:lnSpc>
                <a:spcBef>
                  <a:spcPts val="1600"/>
                </a:spcBef>
                <a:spcAft>
                  <a:spcPts val="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8pPr>
              <a:lvl9pPr marL="4114800" marR="0" lvl="8" indent="-317500" algn="l" rtl="0">
                <a:lnSpc>
                  <a:spcPct val="100000"/>
                </a:lnSpc>
                <a:spcBef>
                  <a:spcPts val="1600"/>
                </a:spcBef>
                <a:spcAft>
                  <a:spcPts val="1600"/>
                </a:spcAft>
                <a:buClr>
                  <a:schemeClr val="dk2"/>
                </a:buClr>
                <a:buSzPts val="1400"/>
                <a:buFont typeface="Short Stack"/>
                <a:buChar char="■"/>
                <a:defRPr sz="1400" b="0" i="0" u="none" strike="noStrike" cap="none">
                  <a:solidFill>
                    <a:schemeClr val="dk2"/>
                  </a:solidFill>
                  <a:latin typeface="Short Stack"/>
                  <a:ea typeface="Short Stack"/>
                  <a:cs typeface="Short Stack"/>
                  <a:sym typeface="Short Stack"/>
                </a:defRPr>
              </a:lvl9pPr>
            </a:lstStyle>
            <a:p>
              <a:pPr marL="0" lvl="0" indent="0">
                <a:spcAft>
                  <a:spcPts val="1600"/>
                </a:spcAft>
                <a:buClr>
                  <a:srgbClr val="FF3577"/>
                </a:buClr>
                <a:buNone/>
                <a:defRPr/>
              </a:pPr>
              <a:r>
                <a:rPr kumimoji="0" lang="en-US" sz="2000" b="0" i="1" u="none" strike="noStrike" kern="0" cap="none" spc="0" normalizeH="0" baseline="0" noProof="0" dirty="0" err="1">
                  <a:ln>
                    <a:noFill/>
                  </a:ln>
                  <a:solidFill>
                    <a:schemeClr val="accent1">
                      <a:lumMod val="75000"/>
                    </a:schemeClr>
                  </a:solidFill>
                  <a:effectLst/>
                  <a:uLnTx/>
                  <a:uFillTx/>
                  <a:latin typeface="Arial" panose="020B0604020202020204" pitchFamily="34" charset="0"/>
                  <a:sym typeface="Short Stack"/>
                </a:rPr>
                <a:t>Rộn</a:t>
              </a:r>
              <a:r>
                <a:rPr kumimoji="0" lang="en-US" sz="2000" b="0" i="1" u="none" strike="noStrike" kern="0" cap="none" spc="0" normalizeH="0" baseline="0" noProof="0" dirty="0">
                  <a:ln>
                    <a:noFill/>
                  </a:ln>
                  <a:solidFill>
                    <a:schemeClr val="accent1">
                      <a:lumMod val="75000"/>
                    </a:schemeClr>
                  </a:solidFill>
                  <a:effectLst/>
                  <a:uLnTx/>
                  <a:uFillTx/>
                  <a:latin typeface="Arial" panose="020B0604020202020204" pitchFamily="34" charset="0"/>
                  <a:sym typeface="Short Stack"/>
                </a:rPr>
                <a:t> </a:t>
              </a:r>
              <a:r>
                <a:rPr kumimoji="0" lang="en-US" sz="2000" b="0" i="1" u="none" strike="noStrike" kern="0" cap="none" spc="0" normalizeH="0" baseline="0" noProof="0" dirty="0" err="1">
                  <a:ln>
                    <a:noFill/>
                  </a:ln>
                  <a:solidFill>
                    <a:schemeClr val="accent1">
                      <a:lumMod val="75000"/>
                    </a:schemeClr>
                  </a:solidFill>
                  <a:effectLst/>
                  <a:uLnTx/>
                  <a:uFillTx/>
                  <a:latin typeface="Arial" panose="020B0604020202020204" pitchFamily="34" charset="0"/>
                  <a:sym typeface="Short Stack"/>
                </a:rPr>
                <a:t>tiếng</a:t>
              </a:r>
              <a:r>
                <a:rPr kumimoji="0" lang="en-US" sz="2000" b="0" i="1" u="none" strike="noStrike" kern="0" cap="none" spc="0" normalizeH="0" baseline="0" noProof="0" dirty="0">
                  <a:ln>
                    <a:noFill/>
                  </a:ln>
                  <a:solidFill>
                    <a:schemeClr val="accent1">
                      <a:lumMod val="75000"/>
                    </a:schemeClr>
                  </a:solidFill>
                  <a:effectLst/>
                  <a:uLnTx/>
                  <a:uFillTx/>
                  <a:latin typeface="Arial" panose="020B0604020202020204" pitchFamily="34" charset="0"/>
                  <a:sym typeface="Short Stack"/>
                </a:rPr>
                <a:t> </a:t>
              </a:r>
              <a:r>
                <a:rPr kumimoji="0" lang="en-US" sz="2000" b="0" i="1" u="none" strike="noStrike" kern="0" cap="none" spc="0" normalizeH="0" baseline="0" noProof="0" dirty="0" err="1">
                  <a:ln>
                    <a:noFill/>
                  </a:ln>
                  <a:solidFill>
                    <a:schemeClr val="accent1">
                      <a:lumMod val="75000"/>
                    </a:schemeClr>
                  </a:solidFill>
                  <a:effectLst/>
                  <a:uLnTx/>
                  <a:uFillTx/>
                  <a:latin typeface="Arial" panose="020B0604020202020204" pitchFamily="34" charset="0"/>
                  <a:sym typeface="Short Stack"/>
                </a:rPr>
                <a:t>chim</a:t>
              </a:r>
              <a:r>
                <a:rPr kumimoji="0" lang="en-US" sz="2000" b="0" i="1" u="none" strike="noStrike" kern="0" cap="none" spc="0" normalizeH="0" baseline="0" noProof="0" dirty="0">
                  <a:ln>
                    <a:noFill/>
                  </a:ln>
                  <a:solidFill>
                    <a:schemeClr val="accent1">
                      <a:lumMod val="75000"/>
                    </a:schemeClr>
                  </a:solidFill>
                  <a:effectLst/>
                  <a:uLnTx/>
                  <a:uFillTx/>
                  <a:latin typeface="Arial" panose="020B0604020202020204" pitchFamily="34" charset="0"/>
                  <a:sym typeface="Short Stack"/>
                </a:rPr>
                <a:t>…..</a:t>
              </a:r>
              <a:r>
                <a:rPr kumimoji="0" lang="en-US" sz="2000" b="0" i="1" u="none" strike="noStrike" kern="0" cap="none" spc="0" normalizeH="0" baseline="0" noProof="0" dirty="0" err="1">
                  <a:ln>
                    <a:noFill/>
                  </a:ln>
                  <a:solidFill>
                    <a:schemeClr val="accent1">
                      <a:lumMod val="75000"/>
                    </a:schemeClr>
                  </a:solidFill>
                  <a:effectLst/>
                  <a:uLnTx/>
                  <a:uFillTx/>
                  <a:latin typeface="Arial" panose="020B0604020202020204" pitchFamily="34" charset="0"/>
                  <a:sym typeface="Short Stack"/>
                </a:rPr>
                <a:t>mong</a:t>
              </a:r>
              <a:r>
                <a:rPr kumimoji="0" lang="en-US" sz="2000" b="0" i="1" u="none" strike="noStrike" kern="0" cap="none" spc="0" normalizeH="0" baseline="0" noProof="0" dirty="0">
                  <a:ln>
                    <a:noFill/>
                  </a:ln>
                  <a:solidFill>
                    <a:schemeClr val="accent1">
                      <a:lumMod val="75000"/>
                    </a:schemeClr>
                  </a:solidFill>
                  <a:effectLst/>
                  <a:uLnTx/>
                  <a:uFillTx/>
                  <a:latin typeface="Arial" panose="020B0604020202020204" pitchFamily="34" charset="0"/>
                  <a:sym typeface="Short Stack"/>
                </a:rPr>
                <a:t> </a:t>
              </a:r>
              <a:r>
                <a:rPr kumimoji="0" lang="en-US" sz="2000" b="0" i="1" u="none" strike="noStrike" kern="0" cap="none" spc="0" normalizeH="0" baseline="0" noProof="0" dirty="0" err="1">
                  <a:ln>
                    <a:noFill/>
                  </a:ln>
                  <a:solidFill>
                    <a:schemeClr val="accent1">
                      <a:lumMod val="75000"/>
                    </a:schemeClr>
                  </a:solidFill>
                  <a:effectLst/>
                  <a:uLnTx/>
                  <a:uFillTx/>
                  <a:latin typeface="Arial" panose="020B0604020202020204" pitchFamily="34" charset="0"/>
                  <a:sym typeface="Short Stack"/>
                </a:rPr>
                <a:t>chờ</a:t>
              </a:r>
              <a:endParaRPr kumimoji="0" lang="en-US" sz="2000" b="0" i="1" u="none" strike="noStrike" kern="0" cap="none" spc="0" normalizeH="0" baseline="0" noProof="0" dirty="0">
                <a:ln>
                  <a:noFill/>
                </a:ln>
                <a:solidFill>
                  <a:schemeClr val="accent1">
                    <a:lumMod val="75000"/>
                  </a:schemeClr>
                </a:solidFill>
                <a:effectLst/>
                <a:uLnTx/>
                <a:uFillTx/>
                <a:latin typeface="Arial" panose="020B0604020202020204" pitchFamily="34" charset="0"/>
                <a:sym typeface="Short Stack"/>
              </a:endParaRPr>
            </a:p>
          </p:txBody>
        </p:sp>
      </p:grpSp>
      <p:sp>
        <p:nvSpPr>
          <p:cNvPr id="51" name="TextBox 50">
            <a:extLst>
              <a:ext uri="{FF2B5EF4-FFF2-40B4-BE49-F238E27FC236}">
                <a16:creationId xmlns:a16="http://schemas.microsoft.com/office/drawing/2014/main" id="{4E858F30-BCCB-A760-DA66-6123B65A563F}"/>
              </a:ext>
            </a:extLst>
          </p:cNvPr>
          <p:cNvSpPr txBox="1"/>
          <p:nvPr/>
        </p:nvSpPr>
        <p:spPr>
          <a:xfrm>
            <a:off x="7045546" y="2056692"/>
            <a:ext cx="963725" cy="461665"/>
          </a:xfrm>
          <a:prstGeom prst="rect">
            <a:avLst/>
          </a:prstGeom>
          <a:noFill/>
        </p:spPr>
        <p:txBody>
          <a:bodyPr wrap="none" rtlCol="0">
            <a:spAutoFit/>
          </a:bodyPr>
          <a:lstStyle/>
          <a:p>
            <a:r>
              <a:rPr lang="en-VN" sz="2400" b="1" dirty="0">
                <a:solidFill>
                  <a:schemeClr val="accent4">
                    <a:lumMod val="25000"/>
                  </a:schemeClr>
                </a:solidFill>
                <a:latin typeface="Times New Roman" panose="02020603050405020304" pitchFamily="18" charset="0"/>
                <a:cs typeface="Times New Roman" panose="02020603050405020304" pitchFamily="18" charset="0"/>
              </a:rPr>
              <a:t>Câu 3</a:t>
            </a:r>
          </a:p>
        </p:txBody>
      </p:sp>
      <p:sp>
        <p:nvSpPr>
          <p:cNvPr id="53" name="TextBox 52">
            <a:extLst>
              <a:ext uri="{FF2B5EF4-FFF2-40B4-BE49-F238E27FC236}">
                <a16:creationId xmlns:a16="http://schemas.microsoft.com/office/drawing/2014/main" id="{63F0BFA5-3C57-3D3C-B67E-89BDA0199649}"/>
              </a:ext>
            </a:extLst>
          </p:cNvPr>
          <p:cNvSpPr txBox="1"/>
          <p:nvPr/>
        </p:nvSpPr>
        <p:spPr>
          <a:xfrm>
            <a:off x="4109977" y="4473471"/>
            <a:ext cx="4390946" cy="307777"/>
          </a:xfrm>
          <a:prstGeom prst="rect">
            <a:avLst/>
          </a:prstGeom>
          <a:noFill/>
        </p:spPr>
        <p:txBody>
          <a:bodyPr wrap="none" rtlCol="0">
            <a:spAutoFit/>
          </a:bodyPr>
          <a:lstStyle/>
          <a:p>
            <a:r>
              <a:rPr lang="en-US" dirty="0">
                <a:solidFill>
                  <a:schemeClr val="bg2">
                    <a:lumMod val="75000"/>
                  </a:schemeClr>
                </a:solidFill>
                <a:hlinkClick r:id="rId2">
                  <a:extLst>
                    <a:ext uri="{A12FA001-AC4F-418D-AE19-62706E023703}">
                      <ahyp:hlinkClr xmlns:ahyp="http://schemas.microsoft.com/office/drawing/2018/hyperlinkcolor" val="tx"/>
                    </a:ext>
                  </a:extLst>
                </a:hlinkClick>
              </a:rPr>
              <a:t>https://youtu.be/XqqLCzfvp0A?si=UctJjn_UIoLqATq5</a:t>
            </a:r>
            <a:endParaRPr lang="en-VN" dirty="0">
              <a:solidFill>
                <a:schemeClr val="bg2">
                  <a:lumMod val="75000"/>
                </a:schemeClr>
              </a:solidFill>
            </a:endParaRPr>
          </a:p>
        </p:txBody>
      </p:sp>
    </p:spTree>
    <p:extLst>
      <p:ext uri="{BB962C8B-B14F-4D97-AF65-F5344CB8AC3E}">
        <p14:creationId xmlns:p14="http://schemas.microsoft.com/office/powerpoint/2010/main" val="20586803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circle(in)">
                                      <p:cBhvr>
                                        <p:cTn id="7" dur="2000"/>
                                        <p:tgtEl>
                                          <p:spTgt spid="44"/>
                                        </p:tgtEl>
                                      </p:cBhvr>
                                    </p:animEffect>
                                  </p:childTnLst>
                                </p:cTn>
                              </p:par>
                              <p:par>
                                <p:cTn id="8" presetID="6" presetClass="entr" presetSubtype="16" fill="hold"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circle(in)">
                                      <p:cBhvr>
                                        <p:cTn id="10" dur="2000"/>
                                        <p:tgtEl>
                                          <p:spTgt spid="50"/>
                                        </p:tgtEl>
                                      </p:cBhvr>
                                    </p:animEffect>
                                  </p:childTnLst>
                                </p:cTn>
                              </p:par>
                              <p:par>
                                <p:cTn id="11" presetID="6" presetClass="entr" presetSubtype="16"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circle(in)">
                                      <p:cBhvr>
                                        <p:cTn id="13" dur="2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anguage Arts Subject for High School - 9th Grade: Comparing Texts XL by Slidesgo">
  <a:themeElements>
    <a:clrScheme name="Simple Light">
      <a:dk1>
        <a:srgbClr val="306115"/>
      </a:dk1>
      <a:lt1>
        <a:srgbClr val="FFFFFF"/>
      </a:lt1>
      <a:dk2>
        <a:srgbClr val="306115"/>
      </a:dk2>
      <a:lt2>
        <a:srgbClr val="FFFFFF"/>
      </a:lt2>
      <a:accent1>
        <a:srgbClr val="E8FEDE"/>
      </a:accent1>
      <a:accent2>
        <a:srgbClr val="D1F7C4"/>
      </a:accent2>
      <a:accent3>
        <a:srgbClr val="519B1E"/>
      </a:accent3>
      <a:accent4>
        <a:srgbClr val="E8FEDE"/>
      </a:accent4>
      <a:accent5>
        <a:srgbClr val="DEFED3"/>
      </a:accent5>
      <a:accent6>
        <a:srgbClr val="7CCE4F"/>
      </a:accent6>
      <a:hlink>
        <a:srgbClr val="7CCE4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519</TotalTime>
  <Words>1201</Words>
  <Application>Microsoft Office PowerPoint</Application>
  <PresentationFormat>On-screen Show (16:9)</PresentationFormat>
  <Paragraphs>133</Paragraphs>
  <Slides>45</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Arial</vt:lpstr>
      <vt:lpstr>Antic Didone</vt:lpstr>
      <vt:lpstr>Karla</vt:lpstr>
      <vt:lpstr>Open Sans</vt:lpstr>
      <vt:lpstr>Rochester</vt:lpstr>
      <vt:lpstr>Times New Roman</vt:lpstr>
      <vt:lpstr>American Typewriter</vt:lpstr>
      <vt:lpstr>Language Arts Subject for High School - 9th Grade: Comparing Texts XL by Slidesgo</vt:lpstr>
      <vt:lpstr>PowerPoint Presentation</vt:lpstr>
      <vt:lpstr>CHỦ ĐỀ 7</vt:lpstr>
      <vt:lpstr>Tiết 28</vt:lpstr>
      <vt:lpstr>Nội dung 1  Học bài hát: Soi bóng bên hồ         Nhạc: Dân ca Giáy                                          Sưu tầm, ghi âm, phỏng dịch: Nguyễn Tài Tuệ</vt:lpstr>
      <vt:lpstr>KHỞI ĐỘNG</vt:lpstr>
      <vt:lpstr>HÌNH THÀNH KIẾN THỨC</vt:lpstr>
      <vt:lpstr>PowerPoint Presentation</vt:lpstr>
      <vt:lpstr>Khởi động giọng</vt:lpstr>
      <vt:lpstr>Tập hát từng câu</vt:lpstr>
      <vt:lpstr>PowerPoint Presentation</vt:lpstr>
      <vt:lpstr>PowerPoint Presentation</vt:lpstr>
      <vt:lpstr>CHUẨN BỊ CHO TIẾT HỌC SAU</vt:lpstr>
      <vt:lpstr>Tiết 29</vt:lpstr>
      <vt:lpstr>Nội dung 1</vt:lpstr>
      <vt:lpstr>PowerPoint Presentation</vt:lpstr>
      <vt:lpstr>PowerPoint Presentation</vt:lpstr>
      <vt:lpstr>PowerPoint Presentation</vt:lpstr>
      <vt:lpstr>PowerPoint Presentation</vt:lpstr>
      <vt:lpstr>Nội dung 2</vt:lpstr>
      <vt:lpstr>PowerPoint Presentation</vt:lpstr>
      <vt:lpstr>PowerPoint Presentation</vt:lpstr>
      <vt:lpstr>PowerPoint Presentation</vt:lpstr>
      <vt:lpstr>CHUẨN BỊ BÀI MỚI</vt:lpstr>
      <vt:lpstr>- Lí thuyết âm nhạc:       Đảo phách - Đọc nhạc:      Bài đọc nhạc số 5</vt:lpstr>
      <vt:lpstr>Nội dung 1</vt:lpstr>
      <vt:lpstr>KHỞI ĐỘNG</vt:lpstr>
      <vt:lpstr>- Thế nào là đảo phách? - Có nhứng hiện tượng đảo phách nào? - Tác dụng của đảo phách? </vt:lpstr>
      <vt:lpstr>Hình thành kiến thức mới</vt:lpstr>
      <vt:lpstr>LUYỆN TẬP</vt:lpstr>
      <vt:lpstr>Nội dung 2</vt:lpstr>
      <vt:lpstr>KHỞI ĐỘNG</vt:lpstr>
      <vt:lpstr>HÌNH THÀNH KIẾN THỨC</vt:lpstr>
      <vt:lpstr>PowerPoint Presentation</vt:lpstr>
      <vt:lpstr>PowerPoint Presentation</vt:lpstr>
      <vt:lpstr>LUYỆN TẬP</vt:lpstr>
      <vt:lpstr>VẬN DỤNG</vt:lpstr>
      <vt:lpstr>CỦNG CỐ BÀI HỌC</vt:lpstr>
      <vt:lpstr>PowerPoint Presentation</vt:lpstr>
      <vt:lpstr>Tiết 31 Vận dụng sáng tạo</vt:lpstr>
      <vt:lpstr>KHỞI ĐỘNG</vt:lpstr>
      <vt:lpstr>LUYỆN TẬP – VẬN DỤNG – SÁNG TẠO</vt:lpstr>
      <vt:lpstr>CHUẨN BỊ BÀI CHO TIẾT SAU</vt:lpstr>
      <vt:lpstr>Bảo tồn và phát huy những giá trị văn hoá âm nhạc truyền thống là trách nhiệm của mỗi chúng ta.</vt:lpstr>
      <vt:lpstr>TẠM BIỆT  HẸN GẶP LẠI CÁC EM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Huong Nguyen Lan</cp:lastModifiedBy>
  <cp:revision>16</cp:revision>
  <dcterms:modified xsi:type="dcterms:W3CDTF">2024-03-10T15:03:01Z</dcterms:modified>
</cp:coreProperties>
</file>