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audio2.wav" ContentType="audio/x-wav"/>
  <Override PartName="/ppt/media/audio6.wav" ContentType="audio/x-wav"/>
  <Override PartName="/ppt/media/audio7.wav" ContentType="audio/x-wav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75" r:id="rId3"/>
    <p:sldId id="259" r:id="rId4"/>
    <p:sldId id="260" r:id="rId5"/>
    <p:sldId id="274" r:id="rId6"/>
    <p:sldId id="271" r:id="rId7"/>
    <p:sldId id="262" r:id="rId8"/>
    <p:sldId id="263" r:id="rId9"/>
    <p:sldId id="273" r:id="rId10"/>
    <p:sldId id="265" r:id="rId11"/>
    <p:sldId id="266" r:id="rId12"/>
    <p:sldId id="268" r:id="rId13"/>
    <p:sldId id="269" r:id="rId14"/>
    <p:sldId id="267" r:id="rId15"/>
    <p:sldId id="261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3250" autoAdjust="0"/>
  </p:normalViewPr>
  <p:slideViewPr>
    <p:cSldViewPr>
      <p:cViewPr varScale="1">
        <p:scale>
          <a:sx n="66" d="100"/>
          <a:sy n="66" d="100"/>
        </p:scale>
        <p:origin x="740" y="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3F3BF-116B-406C-9666-1E2FFBB0459C}" type="datetimeFigureOut">
              <a:rPr lang="en-US" smtClean="0"/>
              <a:t>11/13/2023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6DF77-87CF-4907-B671-3DCEE281C0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92304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3F3BF-116B-406C-9666-1E2FFBB0459C}" type="datetimeFigureOut">
              <a:rPr lang="en-US" smtClean="0"/>
              <a:t>11/13/2023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6DF77-87CF-4907-B671-3DCEE281C0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9474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3F3BF-116B-406C-9666-1E2FFBB0459C}" type="datetimeFigureOut">
              <a:rPr lang="en-US" smtClean="0"/>
              <a:t>11/13/2023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6DF77-87CF-4907-B671-3DCEE281C0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308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3F3BF-116B-406C-9666-1E2FFBB0459C}" type="datetimeFigureOut">
              <a:rPr lang="en-US" smtClean="0"/>
              <a:t>11/13/2023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6DF77-87CF-4907-B671-3DCEE281C0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4400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3F3BF-116B-406C-9666-1E2FFBB0459C}" type="datetimeFigureOut">
              <a:rPr lang="en-US" smtClean="0"/>
              <a:t>11/13/2023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6DF77-87CF-4907-B671-3DCEE281C0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1863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3F3BF-116B-406C-9666-1E2FFBB0459C}" type="datetimeFigureOut">
              <a:rPr lang="en-US" smtClean="0"/>
              <a:t>11/13/2023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6DF77-87CF-4907-B671-3DCEE281C0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1001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3F3BF-116B-406C-9666-1E2FFBB0459C}" type="datetimeFigureOut">
              <a:rPr lang="en-US" smtClean="0"/>
              <a:t>11/13/2023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6DF77-87CF-4907-B671-3DCEE281C0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846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3F3BF-116B-406C-9666-1E2FFBB0459C}" type="datetimeFigureOut">
              <a:rPr lang="en-US" smtClean="0"/>
              <a:t>11/13/2023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6DF77-87CF-4907-B671-3DCEE281C0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14564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3F3BF-116B-406C-9666-1E2FFBB0459C}" type="datetimeFigureOut">
              <a:rPr lang="en-US" smtClean="0"/>
              <a:t>11/13/2023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6DF77-87CF-4907-B671-3DCEE281C0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7305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3F3BF-116B-406C-9666-1E2FFBB0459C}" type="datetimeFigureOut">
              <a:rPr lang="en-US" smtClean="0"/>
              <a:t>11/13/2023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6DF77-87CF-4907-B671-3DCEE281C0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0664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3F3BF-116B-406C-9666-1E2FFBB0459C}" type="datetimeFigureOut">
              <a:rPr lang="en-US" smtClean="0"/>
              <a:t>11/13/2023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6DF77-87CF-4907-B671-3DCEE281C0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1618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D3F3BF-116B-406C-9666-1E2FFBB0459C}" type="datetimeFigureOut">
              <a:rPr lang="en-US" smtClean="0"/>
              <a:t>11/13/2023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D6DF77-87CF-4907-B671-3DCEE281C0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554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slide" Target="slide2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openxmlformats.org/officeDocument/2006/relationships/slide" Target="slide7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.wav"/><Relationship Id="rId5" Type="http://schemas.openxmlformats.org/officeDocument/2006/relationships/audio" Target="../media/audio6.wav"/><Relationship Id="rId4" Type="http://schemas.openxmlformats.org/officeDocument/2006/relationships/audio" Target="../media/audio5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openxmlformats.org/officeDocument/2006/relationships/slide" Target="slide7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.wav"/><Relationship Id="rId5" Type="http://schemas.openxmlformats.org/officeDocument/2006/relationships/audio" Target="../media/audio6.wav"/><Relationship Id="rId4" Type="http://schemas.openxmlformats.org/officeDocument/2006/relationships/audio" Target="../media/audio5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slide" Target="slide13.xml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jpeg"/><Relationship Id="rId7" Type="http://schemas.openxmlformats.org/officeDocument/2006/relationships/image" Target="../media/image19.gif"/><Relationship Id="rId2" Type="http://schemas.openxmlformats.org/officeDocument/2006/relationships/slideLayout" Target="../slideLayouts/slideLayout7.xml"/><Relationship Id="rId1" Type="http://schemas.openxmlformats.org/officeDocument/2006/relationships/audio" Target="file:///G:\thuong%20cat%202010-2011\t%206\so%20hoc%206\tiet44%20cong%202%20sn%20cung%20dau\Vu%20khuc%20TBN%20-%20Chuan%202p29'.wma" TargetMode="External"/><Relationship Id="rId6" Type="http://schemas.openxmlformats.org/officeDocument/2006/relationships/image" Target="../media/image18.gif"/><Relationship Id="rId5" Type="http://schemas.openxmlformats.org/officeDocument/2006/relationships/image" Target="../media/image17.gif"/><Relationship Id="rId4" Type="http://schemas.openxmlformats.org/officeDocument/2006/relationships/image" Target="../media/image16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7" Type="http://schemas.openxmlformats.org/officeDocument/2006/relationships/slide" Target="slide12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slide" Target="slide11.xml"/><Relationship Id="rId5" Type="http://schemas.openxmlformats.org/officeDocument/2006/relationships/slide" Target="slide10.xml"/><Relationship Id="rId4" Type="http://schemas.openxmlformats.org/officeDocument/2006/relationships/slide" Target="slide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openxmlformats.org/officeDocument/2006/relationships/slide" Target="slide7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.wav"/><Relationship Id="rId5" Type="http://schemas.openxmlformats.org/officeDocument/2006/relationships/audio" Target="../media/audio6.wav"/><Relationship Id="rId4" Type="http://schemas.openxmlformats.org/officeDocument/2006/relationships/audio" Target="../media/audio5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gif"/><Relationship Id="rId4" Type="http://schemas.openxmlformats.org/officeDocument/2006/relationships/slide" Target="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LIP MAU SON">
            <a:hlinkClick r:id="" action="ppaction://media"/>
            <a:extLst>
              <a:ext uri="{FF2B5EF4-FFF2-40B4-BE49-F238E27FC236}">
                <a16:creationId xmlns:a16="http://schemas.microsoft.com/office/drawing/2014/main" id="{F88C5EE1-94EB-483D-8E3C-18CAD75CE8C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8447809" cy="6303818"/>
          </a:xfrm>
          <a:prstGeom prst="rect">
            <a:avLst/>
          </a:prstGeom>
        </p:spPr>
      </p:pic>
      <p:sp>
        <p:nvSpPr>
          <p:cNvPr id="3" name="Arrow: Right 2">
            <a:hlinkClick r:id="rId5" action="ppaction://hlinksldjump"/>
            <a:extLst>
              <a:ext uri="{FF2B5EF4-FFF2-40B4-BE49-F238E27FC236}">
                <a16:creationId xmlns:a16="http://schemas.microsoft.com/office/drawing/2014/main" id="{161DA9B1-8D30-485A-A2BE-ACDFFEC1BA19}"/>
              </a:ext>
            </a:extLst>
          </p:cNvPr>
          <p:cNvSpPr/>
          <p:nvPr/>
        </p:nvSpPr>
        <p:spPr>
          <a:xfrm>
            <a:off x="8676409" y="6248401"/>
            <a:ext cx="384464" cy="38792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105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9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0C36D33-618D-4310-83CC-B386A54B51EB}"/>
              </a:ext>
            </a:extLst>
          </p:cNvPr>
          <p:cNvSpPr txBox="1"/>
          <p:nvPr/>
        </p:nvSpPr>
        <p:spPr>
          <a:xfrm>
            <a:off x="448725" y="372447"/>
            <a:ext cx="67298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3: 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2021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9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lượt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</p:txBody>
      </p:sp>
      <p:sp>
        <p:nvSpPr>
          <p:cNvPr id="3" name="a1">
            <a:hlinkClick r:id="" action="ppaction://macro?name=SlideLayout16.CorrectAnswer">
              <a:snd r:embed="rId5" name="correct.wav"/>
            </a:hlinkClick>
            <a:extLst>
              <a:ext uri="{FF2B5EF4-FFF2-40B4-BE49-F238E27FC236}">
                <a16:creationId xmlns:a16="http://schemas.microsoft.com/office/drawing/2014/main" id="{527A96FD-67B1-4B0E-A40A-C539E7AB21D5}"/>
              </a:ext>
            </a:extLst>
          </p:cNvPr>
          <p:cNvSpPr>
            <a:spLocks/>
          </p:cNvSpPr>
          <p:nvPr/>
        </p:nvSpPr>
        <p:spPr bwMode="gray">
          <a:xfrm>
            <a:off x="4289702" y="3818222"/>
            <a:ext cx="3711297" cy="1008111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- 2021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9 </a:t>
            </a:r>
          </a:p>
        </p:txBody>
      </p:sp>
      <p:sp>
        <p:nvSpPr>
          <p:cNvPr id="4" name="a2">
            <a:hlinkClick r:id="" action="ppaction://macro?name=SlideLayout16.WrongAnswer">
              <a:snd r:embed="rId6" name="wrong.wav"/>
            </a:hlinkClick>
            <a:extLst>
              <a:ext uri="{FF2B5EF4-FFF2-40B4-BE49-F238E27FC236}">
                <a16:creationId xmlns:a16="http://schemas.microsoft.com/office/drawing/2014/main" id="{BEDF1505-5C98-4A8C-9DF7-CA517EB7991B}"/>
              </a:ext>
            </a:extLst>
          </p:cNvPr>
          <p:cNvSpPr>
            <a:spLocks/>
          </p:cNvSpPr>
          <p:nvPr/>
        </p:nvSpPr>
        <p:spPr bwMode="gray">
          <a:xfrm>
            <a:off x="529938" y="2240973"/>
            <a:ext cx="3377228" cy="1008111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9</a:t>
            </a:r>
          </a:p>
        </p:txBody>
      </p:sp>
      <p:sp>
        <p:nvSpPr>
          <p:cNvPr id="5" name="a3">
            <a:hlinkClick r:id="" action="ppaction://macro?name=SlideLayout16.WrongAnswer">
              <a:snd r:embed="rId6" name="wrong.wav"/>
            </a:hlinkClick>
            <a:extLst>
              <a:ext uri="{FF2B5EF4-FFF2-40B4-BE49-F238E27FC236}">
                <a16:creationId xmlns:a16="http://schemas.microsoft.com/office/drawing/2014/main" id="{BC2C01A7-15BC-434C-8B8B-09CB160AF807}"/>
              </a:ext>
            </a:extLst>
          </p:cNvPr>
          <p:cNvSpPr>
            <a:spLocks/>
          </p:cNvSpPr>
          <p:nvPr/>
        </p:nvSpPr>
        <p:spPr bwMode="gray">
          <a:xfrm>
            <a:off x="4289702" y="2240973"/>
            <a:ext cx="3635098" cy="1008111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- 2021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- 9</a:t>
            </a:r>
          </a:p>
        </p:txBody>
      </p:sp>
      <p:sp>
        <p:nvSpPr>
          <p:cNvPr id="6" name="a4">
            <a:hlinkClick r:id="" action="ppaction://macro?name=SlideLayout16.WrongAnswer">
              <a:snd r:embed="rId6" name="wrong.wav"/>
            </a:hlinkClick>
            <a:extLst>
              <a:ext uri="{FF2B5EF4-FFF2-40B4-BE49-F238E27FC236}">
                <a16:creationId xmlns:a16="http://schemas.microsoft.com/office/drawing/2014/main" id="{A49949BD-FF2C-41F6-8D21-844B8F7284D3}"/>
              </a:ext>
            </a:extLst>
          </p:cNvPr>
          <p:cNvSpPr>
            <a:spLocks/>
          </p:cNvSpPr>
          <p:nvPr/>
        </p:nvSpPr>
        <p:spPr bwMode="gray">
          <a:xfrm>
            <a:off x="529938" y="3710656"/>
            <a:ext cx="3283709" cy="1008111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9</a:t>
            </a:r>
          </a:p>
        </p:txBody>
      </p:sp>
      <p:sp>
        <p:nvSpPr>
          <p:cNvPr id="8" name="Arrow: Left 7">
            <a:hlinkClick r:id="rId7" action="ppaction://hlinksldjump"/>
            <a:extLst>
              <a:ext uri="{FF2B5EF4-FFF2-40B4-BE49-F238E27FC236}">
                <a16:creationId xmlns:a16="http://schemas.microsoft.com/office/drawing/2014/main" id="{75F12C38-51AF-4488-B5E5-D8D96C58BEBB}"/>
              </a:ext>
            </a:extLst>
          </p:cNvPr>
          <p:cNvSpPr/>
          <p:nvPr/>
        </p:nvSpPr>
        <p:spPr>
          <a:xfrm>
            <a:off x="7753363" y="5985167"/>
            <a:ext cx="628638" cy="540327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7753363" y="397266"/>
            <a:ext cx="1061700" cy="984630"/>
          </a:xfrm>
          <a:prstGeom prst="ellipse">
            <a:avLst/>
          </a:prstGeom>
          <a:solidFill>
            <a:sysClr val="window" lastClr="FFFFFF">
              <a:lumMod val="95000"/>
            </a:sysClr>
          </a:solidFill>
          <a:ln w="635000" cap="flat" cmpd="sng" algn="ctr">
            <a:solidFill>
              <a:sysClr val="window" lastClr="FFFFFF">
                <a:lumMod val="65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985626" y="675315"/>
            <a:ext cx="597174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000" b="1" spc="50">
                <a:ln w="11430">
                  <a:solidFill>
                    <a:srgbClr val="FF0000"/>
                  </a:solidFill>
                </a:ln>
                <a:solidFill>
                  <a:srgbClr val="0033C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10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985626" y="675315"/>
            <a:ext cx="597174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000" b="1" spc="50">
                <a:ln w="11430">
                  <a:solidFill>
                    <a:srgbClr val="FF0000"/>
                  </a:solidFill>
                </a:ln>
                <a:solidFill>
                  <a:srgbClr val="0033C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9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985626" y="675315"/>
            <a:ext cx="597174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000" b="1" spc="50">
                <a:ln w="11430">
                  <a:solidFill>
                    <a:srgbClr val="FF0000"/>
                  </a:solidFill>
                </a:ln>
                <a:solidFill>
                  <a:srgbClr val="0033C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8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985626" y="675315"/>
            <a:ext cx="597174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000" b="1" spc="50">
                <a:ln w="11430">
                  <a:solidFill>
                    <a:srgbClr val="FF0000"/>
                  </a:solidFill>
                </a:ln>
                <a:solidFill>
                  <a:srgbClr val="0033C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7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985626" y="675315"/>
            <a:ext cx="597174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000" b="1" spc="50">
                <a:ln w="11430">
                  <a:solidFill>
                    <a:srgbClr val="FF0000"/>
                  </a:solidFill>
                </a:ln>
                <a:solidFill>
                  <a:srgbClr val="0033C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985626" y="675315"/>
            <a:ext cx="597174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000" b="1" spc="50">
                <a:ln w="11430">
                  <a:solidFill>
                    <a:srgbClr val="FF0000"/>
                  </a:solidFill>
                </a:ln>
                <a:solidFill>
                  <a:srgbClr val="0033C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985626" y="675315"/>
            <a:ext cx="597174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000" b="1" spc="50">
                <a:ln w="11430">
                  <a:solidFill>
                    <a:srgbClr val="FF0000"/>
                  </a:solidFill>
                </a:ln>
                <a:solidFill>
                  <a:srgbClr val="0033C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85626" y="675315"/>
            <a:ext cx="597174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000" b="1" spc="50">
                <a:ln w="11430">
                  <a:solidFill>
                    <a:srgbClr val="FF0000"/>
                  </a:solidFill>
                </a:ln>
                <a:solidFill>
                  <a:srgbClr val="0033C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673204" y="720304"/>
            <a:ext cx="1222017" cy="33855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1600" b="1" spc="50" dirty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HẾT GIỜ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985626" y="675315"/>
            <a:ext cx="597174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000" b="1" spc="50">
                <a:ln w="11430">
                  <a:solidFill>
                    <a:srgbClr val="FF0000"/>
                  </a:solidFill>
                </a:ln>
                <a:solidFill>
                  <a:srgbClr val="0033C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985626" y="675315"/>
            <a:ext cx="597174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000" b="1" spc="50">
                <a:ln w="11430">
                  <a:solidFill>
                    <a:srgbClr val="FF0000"/>
                  </a:solidFill>
                </a:ln>
                <a:solidFill>
                  <a:srgbClr val="0033C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050603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repeatCount="1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xit" presetSubtype="0" fill="hold" grpId="1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1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" presetClass="exit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1" presetClass="exit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1" presetClass="exit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1" presetClass="exit" presetSubtype="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1" presetClass="exit" presetSubtype="0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1" presetClass="exit" presetSubtype="0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1" presetClass="exit" presetSubtype="0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8" presetID="1" presetClass="exit" presetSubtype="0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1" presetClass="exit" presetSubtype="0" fill="hold" grpId="0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5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9" grpId="0" animBg="1"/>
      <p:bldP spid="9" grpId="1" animBg="1"/>
      <p:bldP spid="10" grpId="0" build="allAtOnce"/>
      <p:bldP spid="11" grpId="0" build="allAtOnce"/>
      <p:bldP spid="12" grpId="0" build="allAtOnce"/>
      <p:bldP spid="13" grpId="0" build="allAtOnce"/>
      <p:bldP spid="14" grpId="0" build="allAtOnce"/>
      <p:bldP spid="15" grpId="0" build="allAtOnce"/>
      <p:bldP spid="16" grpId="0" build="allAtOnce"/>
      <p:bldP spid="17" grpId="0" build="allAtOnce"/>
      <p:bldP spid="18" grpId="0" build="allAtOnce"/>
      <p:bldP spid="19" grpId="0" build="allAtOnce"/>
      <p:bldP spid="20" grpId="0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0C36D33-618D-4310-83CC-B386A54B51EB}"/>
              </a:ext>
            </a:extLst>
          </p:cNvPr>
          <p:cNvSpPr txBox="1"/>
          <p:nvPr/>
        </p:nvSpPr>
        <p:spPr>
          <a:xfrm>
            <a:off x="529939" y="332509"/>
            <a:ext cx="701386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4: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Sa Pa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buổi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hôm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nay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1</a:t>
            </a:r>
            <a:r>
              <a:rPr lang="en-US" sz="3200" b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Buổi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tối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giảm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xuống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3200" b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buổi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tối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3" name="a1">
            <a:hlinkClick r:id="" action="ppaction://macro?name=SlideLayout16.CorrectAnswer">
              <a:snd r:embed="rId5" name="correct.wav"/>
            </a:hlinkClick>
            <a:extLst>
              <a:ext uri="{FF2B5EF4-FFF2-40B4-BE49-F238E27FC236}">
                <a16:creationId xmlns:a16="http://schemas.microsoft.com/office/drawing/2014/main" id="{527A96FD-67B1-4B0E-A40A-C539E7AB21D5}"/>
              </a:ext>
            </a:extLst>
          </p:cNvPr>
          <p:cNvSpPr>
            <a:spLocks/>
          </p:cNvSpPr>
          <p:nvPr/>
        </p:nvSpPr>
        <p:spPr bwMode="gray">
          <a:xfrm>
            <a:off x="1297121" y="2420889"/>
            <a:ext cx="2516526" cy="1008111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- 3 </a:t>
            </a:r>
            <a:r>
              <a:rPr lang="en-US" sz="4400" baseline="30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</a:t>
            </a:r>
          </a:p>
        </p:txBody>
      </p:sp>
      <p:sp>
        <p:nvSpPr>
          <p:cNvPr id="4" name="a2">
            <a:hlinkClick r:id="" action="ppaction://macro?name=SlideLayout16.WrongAnswer">
              <a:snd r:embed="rId6" name="wrong.wav"/>
            </a:hlinkClick>
            <a:extLst>
              <a:ext uri="{FF2B5EF4-FFF2-40B4-BE49-F238E27FC236}">
                <a16:creationId xmlns:a16="http://schemas.microsoft.com/office/drawing/2014/main" id="{BEDF1505-5C98-4A8C-9DF7-CA517EB7991B}"/>
              </a:ext>
            </a:extLst>
          </p:cNvPr>
          <p:cNvSpPr>
            <a:spLocks/>
          </p:cNvSpPr>
          <p:nvPr/>
        </p:nvSpPr>
        <p:spPr bwMode="gray">
          <a:xfrm>
            <a:off x="4300277" y="3917373"/>
            <a:ext cx="2516526" cy="1008111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44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</a:t>
            </a:r>
            <a:r>
              <a:rPr lang="en-US" sz="4400" baseline="300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44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</a:t>
            </a:r>
            <a:endParaRPr lang="en-US" sz="4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a3">
            <a:hlinkClick r:id="" action="ppaction://macro?name=SlideLayout16.WrongAnswer">
              <a:snd r:embed="rId6" name="wrong.wav"/>
            </a:hlinkClick>
            <a:extLst>
              <a:ext uri="{FF2B5EF4-FFF2-40B4-BE49-F238E27FC236}">
                <a16:creationId xmlns:a16="http://schemas.microsoft.com/office/drawing/2014/main" id="{BC2C01A7-15BC-434C-8B8B-09CB160AF807}"/>
              </a:ext>
            </a:extLst>
          </p:cNvPr>
          <p:cNvSpPr>
            <a:spLocks/>
          </p:cNvSpPr>
          <p:nvPr/>
        </p:nvSpPr>
        <p:spPr bwMode="gray">
          <a:xfrm>
            <a:off x="4289703" y="2420889"/>
            <a:ext cx="2516526" cy="1008111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sz="4400" baseline="30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</a:t>
            </a:r>
          </a:p>
        </p:txBody>
      </p:sp>
      <p:sp>
        <p:nvSpPr>
          <p:cNvPr id="6" name="a4">
            <a:hlinkClick r:id="" action="ppaction://macro?name=SlideLayout16.WrongAnswer">
              <a:snd r:embed="rId6" name="wrong.wav"/>
            </a:hlinkClick>
            <a:extLst>
              <a:ext uri="{FF2B5EF4-FFF2-40B4-BE49-F238E27FC236}">
                <a16:creationId xmlns:a16="http://schemas.microsoft.com/office/drawing/2014/main" id="{A49949BD-FF2C-41F6-8D21-844B8F7284D3}"/>
              </a:ext>
            </a:extLst>
          </p:cNvPr>
          <p:cNvSpPr>
            <a:spLocks/>
          </p:cNvSpPr>
          <p:nvPr/>
        </p:nvSpPr>
        <p:spPr bwMode="gray">
          <a:xfrm>
            <a:off x="1297121" y="3710656"/>
            <a:ext cx="2516526" cy="1008111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44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en-US" sz="4400" baseline="300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44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</a:t>
            </a:r>
            <a:endParaRPr lang="en-US" sz="4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Arrow: Left 7">
            <a:hlinkClick r:id="rId7" action="ppaction://hlinksldjump"/>
            <a:extLst>
              <a:ext uri="{FF2B5EF4-FFF2-40B4-BE49-F238E27FC236}">
                <a16:creationId xmlns:a16="http://schemas.microsoft.com/office/drawing/2014/main" id="{75F12C38-51AF-4488-B5E5-D8D96C58BEBB}"/>
              </a:ext>
            </a:extLst>
          </p:cNvPr>
          <p:cNvSpPr/>
          <p:nvPr/>
        </p:nvSpPr>
        <p:spPr>
          <a:xfrm>
            <a:off x="7753363" y="5985167"/>
            <a:ext cx="628638" cy="540327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7753363" y="427421"/>
            <a:ext cx="1061700" cy="984630"/>
          </a:xfrm>
          <a:prstGeom prst="ellipse">
            <a:avLst/>
          </a:prstGeom>
          <a:solidFill>
            <a:sysClr val="window" lastClr="FFFFFF">
              <a:lumMod val="95000"/>
            </a:sysClr>
          </a:solidFill>
          <a:ln w="635000" cap="flat" cmpd="sng" algn="ctr">
            <a:solidFill>
              <a:sysClr val="window" lastClr="FFFFFF">
                <a:lumMod val="65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985626" y="705470"/>
            <a:ext cx="597174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000" b="1" spc="50">
                <a:ln w="11430">
                  <a:solidFill>
                    <a:srgbClr val="FF0000"/>
                  </a:solidFill>
                </a:ln>
                <a:solidFill>
                  <a:srgbClr val="0033C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10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985626" y="705470"/>
            <a:ext cx="597174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000" b="1" spc="50">
                <a:ln w="11430">
                  <a:solidFill>
                    <a:srgbClr val="FF0000"/>
                  </a:solidFill>
                </a:ln>
                <a:solidFill>
                  <a:srgbClr val="0033C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9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985626" y="705470"/>
            <a:ext cx="597174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000" b="1" spc="50">
                <a:ln w="11430">
                  <a:solidFill>
                    <a:srgbClr val="FF0000"/>
                  </a:solidFill>
                </a:ln>
                <a:solidFill>
                  <a:srgbClr val="0033C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8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985626" y="705470"/>
            <a:ext cx="597174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000" b="1" spc="50">
                <a:ln w="11430">
                  <a:solidFill>
                    <a:srgbClr val="FF0000"/>
                  </a:solidFill>
                </a:ln>
                <a:solidFill>
                  <a:srgbClr val="0033C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7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985626" y="705470"/>
            <a:ext cx="597174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000" b="1" spc="50">
                <a:ln w="11430">
                  <a:solidFill>
                    <a:srgbClr val="FF0000"/>
                  </a:solidFill>
                </a:ln>
                <a:solidFill>
                  <a:srgbClr val="0033C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985626" y="705470"/>
            <a:ext cx="597174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000" b="1" spc="50">
                <a:ln w="11430">
                  <a:solidFill>
                    <a:srgbClr val="FF0000"/>
                  </a:solidFill>
                </a:ln>
                <a:solidFill>
                  <a:srgbClr val="0033C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985626" y="705470"/>
            <a:ext cx="597174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000" b="1" spc="50">
                <a:ln w="11430">
                  <a:solidFill>
                    <a:srgbClr val="FF0000"/>
                  </a:solidFill>
                </a:ln>
                <a:solidFill>
                  <a:srgbClr val="0033C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85626" y="705470"/>
            <a:ext cx="597174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000" b="1" spc="50">
                <a:ln w="11430">
                  <a:solidFill>
                    <a:srgbClr val="FF0000"/>
                  </a:solidFill>
                </a:ln>
                <a:solidFill>
                  <a:srgbClr val="0033C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673204" y="750459"/>
            <a:ext cx="1222017" cy="33855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1600" b="1" spc="50" dirty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HẾT GIỜ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985626" y="705470"/>
            <a:ext cx="597174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000" b="1" spc="50">
                <a:ln w="11430">
                  <a:solidFill>
                    <a:srgbClr val="FF0000"/>
                  </a:solidFill>
                </a:ln>
                <a:solidFill>
                  <a:srgbClr val="0033C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985626" y="705470"/>
            <a:ext cx="597174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000" b="1" spc="50">
                <a:ln w="11430">
                  <a:solidFill>
                    <a:srgbClr val="FF0000"/>
                  </a:solidFill>
                </a:ln>
                <a:solidFill>
                  <a:srgbClr val="0033C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4132786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repeatCount="1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xit" presetSubtype="0" fill="hold" grpId="1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1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" presetClass="exit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1" presetClass="exit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1" presetClass="exit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1" presetClass="exit" presetSubtype="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1" presetClass="exit" presetSubtype="0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1" presetClass="exit" presetSubtype="0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1" presetClass="exit" presetSubtype="0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8" presetID="1" presetClass="exit" presetSubtype="0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1" presetClass="exit" presetSubtype="0" fill="hold" grpId="0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5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9" grpId="0" animBg="1"/>
      <p:bldP spid="9" grpId="1" animBg="1"/>
      <p:bldP spid="10" grpId="0" build="allAtOnce"/>
      <p:bldP spid="11" grpId="0" build="allAtOnce"/>
      <p:bldP spid="12" grpId="0" build="allAtOnce"/>
      <p:bldP spid="13" grpId="0" build="allAtOnce"/>
      <p:bldP spid="14" grpId="0" build="allAtOnce"/>
      <p:bldP spid="15" grpId="0" build="allAtOnce"/>
      <p:bldP spid="16" grpId="0" build="allAtOnce"/>
      <p:bldP spid="17" grpId="0" build="allAtOnce"/>
      <p:bldP spid="18" grpId="0" build="allAtOnce"/>
      <p:bldP spid="19" grpId="0" build="allAtOnce"/>
      <p:bldP spid="20" grpId="0" build="allAtOnce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ố âm được tạo ra như thế nào - - Toán 6 - DT STUDY (1) (online-video-cutter.com)">
            <a:hlinkClick r:id="" action="ppaction://media"/>
            <a:extLst>
              <a:ext uri="{FF2B5EF4-FFF2-40B4-BE49-F238E27FC236}">
                <a16:creationId xmlns:a16="http://schemas.microsoft.com/office/drawing/2014/main" id="{07676B0B-1472-8B3B-705F-5FB71DA6887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04800" y="685800"/>
            <a:ext cx="8331200" cy="4724400"/>
          </a:xfrm>
          <a:prstGeom prst="rect">
            <a:avLst/>
          </a:prstGeom>
        </p:spPr>
      </p:pic>
      <p:sp>
        <p:nvSpPr>
          <p:cNvPr id="4" name="Arrow: Right 3">
            <a:hlinkClick r:id="rId5" action="ppaction://hlinksldjump"/>
            <a:extLst>
              <a:ext uri="{FF2B5EF4-FFF2-40B4-BE49-F238E27FC236}">
                <a16:creationId xmlns:a16="http://schemas.microsoft.com/office/drawing/2014/main" id="{0D3E05A8-7977-75E4-3E7B-37E2C027149F}"/>
              </a:ext>
            </a:extLst>
          </p:cNvPr>
          <p:cNvSpPr/>
          <p:nvPr/>
        </p:nvSpPr>
        <p:spPr>
          <a:xfrm>
            <a:off x="7543800" y="6019800"/>
            <a:ext cx="685800" cy="5334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892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55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2">
            <a:extLst>
              <a:ext uri="{FF2B5EF4-FFF2-40B4-BE49-F238E27FC236}">
                <a16:creationId xmlns:a16="http://schemas.microsoft.com/office/drawing/2014/main" id="{3EE4150B-6712-417E-8081-6C33E3DAD1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57600" y="5156200"/>
            <a:ext cx="5051386" cy="134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9">
            <a:extLst>
              <a:ext uri="{FF2B5EF4-FFF2-40B4-BE49-F238E27FC236}">
                <a16:creationId xmlns:a16="http://schemas.microsoft.com/office/drawing/2014/main" id="{5C388820-ACB7-4F47-9738-66D3577252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75128" y="2590800"/>
            <a:ext cx="3930672" cy="1574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>
            <a:extLst>
              <a:ext uri="{FF2B5EF4-FFF2-40B4-BE49-F238E27FC236}">
                <a16:creationId xmlns:a16="http://schemas.microsoft.com/office/drawing/2014/main" id="{6D015523-A06A-4588-94F4-B27B441E12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11650" y="2994026"/>
            <a:ext cx="3537347" cy="1014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B191352-F310-419B-BDB2-8388890375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72747" y="381000"/>
            <a:ext cx="3736181" cy="1327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5">
            <a:extLst>
              <a:ext uri="{FF2B5EF4-FFF2-40B4-BE49-F238E27FC236}">
                <a16:creationId xmlns:a16="http://schemas.microsoft.com/office/drawing/2014/main" id="{EC9809B4-1720-4226-B417-64DC5E8118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11650" y="1146175"/>
            <a:ext cx="3537347" cy="257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1D1D1930-51BD-4A44-8F66-5910FC4993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5129" y="2640014"/>
            <a:ext cx="1860947" cy="1620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0D36C73B-6B92-FB2A-0D72-531E18438334}"/>
              </a:ext>
            </a:extLst>
          </p:cNvPr>
          <p:cNvGrpSpPr/>
          <p:nvPr/>
        </p:nvGrpSpPr>
        <p:grpSpPr>
          <a:xfrm>
            <a:off x="1828800" y="3708400"/>
            <a:ext cx="2165747" cy="2209800"/>
            <a:chOff x="1311650" y="3419475"/>
            <a:chExt cx="2165747" cy="2209800"/>
          </a:xfrm>
        </p:grpSpPr>
        <p:pic>
          <p:nvPicPr>
            <p:cNvPr id="4" name="Picture 11">
              <a:extLst>
                <a:ext uri="{FF2B5EF4-FFF2-40B4-BE49-F238E27FC236}">
                  <a16:creationId xmlns:a16="http://schemas.microsoft.com/office/drawing/2014/main" id="{D5CA36DF-1991-44D5-AC1F-FD65184183B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11650" y="3419475"/>
              <a:ext cx="2165747" cy="2209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C8FCC982-419A-8249-7472-3D14092980FF}"/>
                </a:ext>
              </a:extLst>
            </p:cNvPr>
            <p:cNvCxnSpPr>
              <a:cxnSpLocks/>
            </p:cNvCxnSpPr>
            <p:nvPr/>
          </p:nvCxnSpPr>
          <p:spPr>
            <a:xfrm>
              <a:off x="2971800" y="4823574"/>
              <a:ext cx="76200" cy="0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443485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5244579-B694-4F61-8657-0C4EE9DC19A5}"/>
              </a:ext>
            </a:extLst>
          </p:cNvPr>
          <p:cNvSpPr txBox="1"/>
          <p:nvPr/>
        </p:nvSpPr>
        <p:spPr>
          <a:xfrm>
            <a:off x="789710" y="975985"/>
            <a:ext cx="7938655" cy="4662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DẶN DÒ</a:t>
            </a:r>
          </a:p>
          <a:p>
            <a:pPr marL="571500" indent="-571500"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tắc</a:t>
            </a: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571500" indent="-571500"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BTVN 3.9 SGK.TR.66</a:t>
            </a:r>
          </a:p>
          <a:p>
            <a:pPr marL="571500" indent="-571500"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(</a:t>
            </a:r>
            <a:r>
              <a:rPr 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571500" indent="-571500"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571500" indent="-571500">
              <a:buFontTx/>
              <a:buChar char="-"/>
            </a:pPr>
            <a:endParaRPr lang="en-US" sz="3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9294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Picture1"/>
          <p:cNvPicPr>
            <a:picLocks noChangeAspect="1" noChangeArrowheads="1"/>
          </p:cNvPicPr>
          <p:nvPr/>
        </p:nvPicPr>
        <p:blipFill>
          <a:blip r:embed="rId3">
            <a:lum bright="16000" contrast="-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Rectangle 2"/>
          <p:cNvSpPr>
            <a:spLocks noChangeArrowheads="1"/>
          </p:cNvSpPr>
          <p:nvPr/>
        </p:nvSpPr>
        <p:spPr bwMode="auto">
          <a:xfrm>
            <a:off x="457200" y="2757488"/>
            <a:ext cx="6032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en-US" sz="2000" b="1">
                <a:solidFill>
                  <a:srgbClr val="FF0000"/>
                </a:solidFill>
                <a:latin typeface=".VnTime" pitchFamily="34" charset="0"/>
              </a:rPr>
              <a:t>      </a:t>
            </a:r>
            <a:endParaRPr lang="en-US" sz="3200">
              <a:latin typeface=".VnTime" pitchFamily="34" charset="0"/>
            </a:endParaRPr>
          </a:p>
        </p:txBody>
      </p:sp>
      <p:sp>
        <p:nvSpPr>
          <p:cNvPr id="41987" name="WordArt 3"/>
          <p:cNvSpPr>
            <a:spLocks noChangeArrowheads="1" noChangeShapeType="1" noTextEdit="1"/>
          </p:cNvSpPr>
          <p:nvPr/>
        </p:nvSpPr>
        <p:spPr bwMode="auto">
          <a:xfrm>
            <a:off x="1066800" y="1828800"/>
            <a:ext cx="7696200" cy="457200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707476"/>
              </a:avLst>
            </a:prstTxWarp>
          </a:bodyPr>
          <a:lstStyle/>
          <a:p>
            <a:pPr algn="ctr"/>
            <a:endParaRPr lang="en-US" sz="3600" kern="1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.VnBlackH"/>
            </a:endParaRPr>
          </a:p>
        </p:txBody>
      </p:sp>
      <p:pic>
        <p:nvPicPr>
          <p:cNvPr id="12293" name="Picture 7" descr="F:\hinh anh\hinh anh\HINH DONG\hoa\blumen-pflanzen108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038350" cy="179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Picture 8" descr="F:\hinh anh\hinh anh\HINH DONG\hoa\blumen-pflanzen139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4343400"/>
            <a:ext cx="2676525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5" name="Picture 4" descr="F:\hinh anh\hinh anh\HINH DONG\hoa\blumen-pflanzen042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838" y="5048250"/>
            <a:ext cx="1809750" cy="180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6" name="Picture 2" descr="F:\hinh anh\hinh anh\HINH DONG\hoa\blumen-pflanzen085.gif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5370513"/>
            <a:ext cx="1524000" cy="156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Vu khuc TBN - Chuan 2p29'.wm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0" y="3573463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4667" name="WordArt 11"/>
          <p:cNvSpPr>
            <a:spLocks noChangeArrowheads="1" noChangeShapeType="1" noTextEdit="1"/>
          </p:cNvSpPr>
          <p:nvPr/>
        </p:nvSpPr>
        <p:spPr bwMode="auto">
          <a:xfrm>
            <a:off x="692727" y="2895600"/>
            <a:ext cx="7696200" cy="10096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24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XIN CHÂN THÀNH CẢM ƠN</a:t>
            </a:r>
          </a:p>
          <a:p>
            <a:pPr algn="ctr"/>
            <a:r>
              <a:rPr lang="vi-VN" sz="24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 QUÝ THẦY CÔ VÀ CÁC EM HỌC SINH!</a:t>
            </a:r>
            <a:endParaRPr lang="en-US" sz="2400" kern="1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198147686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>
                <p:cTn id="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DF8A1F8-44A2-60D2-1877-364391C853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609" y="76200"/>
            <a:ext cx="8890782" cy="670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922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BDD871E-DAC6-4465-B686-E037B099181E}"/>
              </a:ext>
            </a:extLst>
          </p:cNvPr>
          <p:cNvSpPr txBox="1"/>
          <p:nvPr/>
        </p:nvSpPr>
        <p:spPr>
          <a:xfrm>
            <a:off x="685799" y="189248"/>
            <a:ext cx="806334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2800" b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Tiết: 31,32,33</a:t>
            </a:r>
            <a:endParaRPr lang="en-US" sz="28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TRỪ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NGUYÊN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25A40F-23E1-4ECA-AEC6-D9F8C21F1EC6}"/>
              </a:ext>
            </a:extLst>
          </p:cNvPr>
          <p:cNvSpPr txBox="1"/>
          <p:nvPr/>
        </p:nvSpPr>
        <p:spPr>
          <a:xfrm>
            <a:off x="332509" y="1447800"/>
            <a:ext cx="806334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1.CỘNG HAI SỐ NGUYÊN CÙNG DẤU</a:t>
            </a:r>
          </a:p>
          <a:p>
            <a:pPr marL="514350" indent="-514350">
              <a:spcBef>
                <a:spcPts val="600"/>
              </a:spcBef>
              <a:spcAft>
                <a:spcPts val="600"/>
              </a:spcAft>
              <a:buAutoNum type="alphaLcPeriod"/>
            </a:pP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dương</a:t>
            </a:r>
            <a:endParaRPr lang="en-US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3994174-9B25-411F-8389-3538836CC719}"/>
              </a:ext>
            </a:extLst>
          </p:cNvPr>
          <p:cNvSpPr txBox="1"/>
          <p:nvPr/>
        </p:nvSpPr>
        <p:spPr>
          <a:xfrm>
            <a:off x="685799" y="3124200"/>
            <a:ext cx="8229602" cy="120032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 tắc:</a:t>
            </a:r>
          </a:p>
          <a:p>
            <a:pPr algn="just"/>
            <a:r>
              <a:rPr lang="en-US" sz="24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Muốn cộng hai số nguyên âm, ta cộng phần số tự nhiên của chúng với nhau rồi đặt dấu “ – ” trước kết quả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04800" y="2514600"/>
            <a:ext cx="40206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b.  </a:t>
            </a:r>
            <a:r>
              <a:rPr lang="en-US" sz="28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Cộng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âm</a:t>
            </a:r>
            <a:endParaRPr lang="en-US" sz="2800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BB5FA78-D9D3-463D-BEFF-D28EAA90D413}"/>
              </a:ext>
            </a:extLst>
          </p:cNvPr>
          <p:cNvSpPr txBox="1"/>
          <p:nvPr/>
        </p:nvSpPr>
        <p:spPr>
          <a:xfrm>
            <a:off x="422564" y="4596825"/>
            <a:ext cx="113468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Tổng hai số nguyên âm là số nguyên gì?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FBC91CE-4161-4840-ADFC-560E93B7AB97}"/>
              </a:ext>
            </a:extLst>
          </p:cNvPr>
          <p:cNvSpPr txBox="1"/>
          <p:nvPr/>
        </p:nvSpPr>
        <p:spPr>
          <a:xfrm>
            <a:off x="422563" y="5282625"/>
            <a:ext cx="113468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Tổng hai số nguyên âm là một số nguyên âm</a:t>
            </a:r>
          </a:p>
        </p:txBody>
      </p:sp>
    </p:spTree>
    <p:extLst>
      <p:ext uri="{BB962C8B-B14F-4D97-AF65-F5344CB8AC3E}">
        <p14:creationId xmlns:p14="http://schemas.microsoft.com/office/powerpoint/2010/main" val="2463898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  <p:bldP spid="7" grpId="1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C924E0D-1BE8-4638-8786-3774CEF37D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1200" y="2025908"/>
            <a:ext cx="4776882" cy="48006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A352DA4-3527-4652-A8D6-94DC20823AF1}"/>
              </a:ext>
            </a:extLst>
          </p:cNvPr>
          <p:cNvSpPr txBox="1"/>
          <p:nvPr/>
        </p:nvSpPr>
        <p:spPr>
          <a:xfrm>
            <a:off x="258149" y="2380595"/>
            <a:ext cx="3780451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chiếc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tàu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ngầm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lặn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đứng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xuống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Khi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tàu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 ở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- 135m,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rằng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tàu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khoảng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45 m.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nằm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bao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mét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775F33C-F24E-4089-88C3-519025441FA5}"/>
              </a:ext>
            </a:extLst>
          </p:cNvPr>
          <p:cNvSpPr txBox="1"/>
          <p:nvPr/>
        </p:nvSpPr>
        <p:spPr>
          <a:xfrm>
            <a:off x="152400" y="28198"/>
            <a:ext cx="39901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E955A67-AF38-4829-99D1-B945AFCD2CAC}"/>
              </a:ext>
            </a:extLst>
          </p:cNvPr>
          <p:cNvSpPr txBox="1"/>
          <p:nvPr/>
        </p:nvSpPr>
        <p:spPr>
          <a:xfrm>
            <a:off x="228600" y="609600"/>
            <a:ext cx="8534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 (- 12) + ( - 48)                       b) (-236) + (- 1025)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B174C7B-A157-4E34-E203-6934AA43EB14}"/>
              </a:ext>
            </a:extLst>
          </p:cNvPr>
          <p:cNvSpPr txBox="1"/>
          <p:nvPr/>
        </p:nvSpPr>
        <p:spPr>
          <a:xfrm>
            <a:off x="152400" y="1752600"/>
            <a:ext cx="39901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</a:p>
        </p:txBody>
      </p:sp>
    </p:spTree>
    <p:extLst>
      <p:ext uri="{BB962C8B-B14F-4D97-AF65-F5344CB8AC3E}">
        <p14:creationId xmlns:p14="http://schemas.microsoft.com/office/powerpoint/2010/main" val="9276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4525C81-11CD-6837-7B09-EAB2041AAB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9174" y="806315"/>
            <a:ext cx="6845652" cy="524537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50BF370-E014-41DC-AF49-601DE1EEF298}"/>
              </a:ext>
            </a:extLst>
          </p:cNvPr>
          <p:cNvSpPr txBox="1"/>
          <p:nvPr/>
        </p:nvSpPr>
        <p:spPr>
          <a:xfrm>
            <a:off x="308264" y="405825"/>
            <a:ext cx="4495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NHÓM</a:t>
            </a:r>
          </a:p>
        </p:txBody>
      </p:sp>
      <p:sp>
        <p:nvSpPr>
          <p:cNvPr id="305" name="Rounded Rectangle 304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03:00</a:t>
            </a:r>
          </a:p>
        </p:txBody>
      </p:sp>
      <p:sp>
        <p:nvSpPr>
          <p:cNvPr id="306" name="Rounded Rectangle 305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02:59</a:t>
            </a:r>
          </a:p>
        </p:txBody>
      </p:sp>
      <p:sp>
        <p:nvSpPr>
          <p:cNvPr id="307" name="Rounded Rectangle 306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02:58</a:t>
            </a:r>
          </a:p>
        </p:txBody>
      </p:sp>
      <p:sp>
        <p:nvSpPr>
          <p:cNvPr id="308" name="Rounded Rectangle 307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02:57</a:t>
            </a:r>
          </a:p>
        </p:txBody>
      </p:sp>
      <p:sp>
        <p:nvSpPr>
          <p:cNvPr id="309" name="Rounded Rectangle 308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02:56</a:t>
            </a:r>
          </a:p>
        </p:txBody>
      </p:sp>
      <p:sp>
        <p:nvSpPr>
          <p:cNvPr id="310" name="Rounded Rectangle 309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02:55</a:t>
            </a:r>
          </a:p>
        </p:txBody>
      </p:sp>
      <p:sp>
        <p:nvSpPr>
          <p:cNvPr id="311" name="Rounded Rectangle 310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02:54</a:t>
            </a:r>
          </a:p>
        </p:txBody>
      </p:sp>
      <p:sp>
        <p:nvSpPr>
          <p:cNvPr id="312" name="Rounded Rectangle 311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02:53</a:t>
            </a:r>
          </a:p>
        </p:txBody>
      </p:sp>
      <p:sp>
        <p:nvSpPr>
          <p:cNvPr id="313" name="Rounded Rectangle 312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02:52</a:t>
            </a:r>
          </a:p>
        </p:txBody>
      </p:sp>
      <p:sp>
        <p:nvSpPr>
          <p:cNvPr id="314" name="Rounded Rectangle 313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02:51</a:t>
            </a:r>
          </a:p>
        </p:txBody>
      </p:sp>
      <p:sp>
        <p:nvSpPr>
          <p:cNvPr id="315" name="Rounded Rectangle 314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02:50</a:t>
            </a:r>
          </a:p>
        </p:txBody>
      </p:sp>
      <p:sp>
        <p:nvSpPr>
          <p:cNvPr id="316" name="Rounded Rectangle 315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02:49</a:t>
            </a:r>
          </a:p>
        </p:txBody>
      </p:sp>
      <p:sp>
        <p:nvSpPr>
          <p:cNvPr id="317" name="Rounded Rectangle 316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02:48</a:t>
            </a:r>
          </a:p>
        </p:txBody>
      </p:sp>
      <p:sp>
        <p:nvSpPr>
          <p:cNvPr id="318" name="Rounded Rectangle 317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02:47</a:t>
            </a:r>
          </a:p>
        </p:txBody>
      </p:sp>
      <p:sp>
        <p:nvSpPr>
          <p:cNvPr id="319" name="Rounded Rectangle 318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02:46</a:t>
            </a:r>
          </a:p>
        </p:txBody>
      </p:sp>
      <p:sp>
        <p:nvSpPr>
          <p:cNvPr id="320" name="Rounded Rectangle 319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02:45</a:t>
            </a:r>
          </a:p>
        </p:txBody>
      </p:sp>
      <p:sp>
        <p:nvSpPr>
          <p:cNvPr id="321" name="Rounded Rectangle 320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02:44</a:t>
            </a:r>
          </a:p>
        </p:txBody>
      </p:sp>
      <p:sp>
        <p:nvSpPr>
          <p:cNvPr id="322" name="Rounded Rectangle 321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02:43</a:t>
            </a:r>
          </a:p>
        </p:txBody>
      </p:sp>
      <p:sp>
        <p:nvSpPr>
          <p:cNvPr id="323" name="Rounded Rectangle 322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02:42</a:t>
            </a:r>
          </a:p>
        </p:txBody>
      </p:sp>
      <p:sp>
        <p:nvSpPr>
          <p:cNvPr id="324" name="Rounded Rectangle 323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02:41</a:t>
            </a:r>
          </a:p>
        </p:txBody>
      </p:sp>
      <p:sp>
        <p:nvSpPr>
          <p:cNvPr id="325" name="Rounded Rectangle 324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02:40</a:t>
            </a:r>
          </a:p>
        </p:txBody>
      </p:sp>
      <p:sp>
        <p:nvSpPr>
          <p:cNvPr id="326" name="Rounded Rectangle 325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02:39</a:t>
            </a:r>
          </a:p>
        </p:txBody>
      </p:sp>
      <p:sp>
        <p:nvSpPr>
          <p:cNvPr id="327" name="Rounded Rectangle 326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02:38</a:t>
            </a:r>
          </a:p>
        </p:txBody>
      </p:sp>
      <p:sp>
        <p:nvSpPr>
          <p:cNvPr id="328" name="Rounded Rectangle 327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02:37</a:t>
            </a:r>
          </a:p>
        </p:txBody>
      </p:sp>
      <p:sp>
        <p:nvSpPr>
          <p:cNvPr id="329" name="Rounded Rectangle 328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02:36</a:t>
            </a:r>
          </a:p>
        </p:txBody>
      </p:sp>
      <p:sp>
        <p:nvSpPr>
          <p:cNvPr id="330" name="Rounded Rectangle 329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02:35</a:t>
            </a:r>
          </a:p>
        </p:txBody>
      </p:sp>
      <p:sp>
        <p:nvSpPr>
          <p:cNvPr id="331" name="Rounded Rectangle 330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02:34</a:t>
            </a:r>
          </a:p>
        </p:txBody>
      </p:sp>
      <p:sp>
        <p:nvSpPr>
          <p:cNvPr id="332" name="Rounded Rectangle 331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02:33</a:t>
            </a:r>
          </a:p>
        </p:txBody>
      </p:sp>
      <p:sp>
        <p:nvSpPr>
          <p:cNvPr id="333" name="Rounded Rectangle 332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02:32</a:t>
            </a:r>
          </a:p>
        </p:txBody>
      </p:sp>
      <p:sp>
        <p:nvSpPr>
          <p:cNvPr id="334" name="Rounded Rectangle 333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02:31</a:t>
            </a:r>
          </a:p>
        </p:txBody>
      </p:sp>
      <p:sp>
        <p:nvSpPr>
          <p:cNvPr id="335" name="Rounded Rectangle 334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02:30</a:t>
            </a:r>
          </a:p>
        </p:txBody>
      </p:sp>
      <p:sp>
        <p:nvSpPr>
          <p:cNvPr id="336" name="Rounded Rectangle 335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02:29</a:t>
            </a:r>
          </a:p>
        </p:txBody>
      </p:sp>
      <p:sp>
        <p:nvSpPr>
          <p:cNvPr id="337" name="Rounded Rectangle 336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02:28</a:t>
            </a:r>
          </a:p>
        </p:txBody>
      </p:sp>
      <p:sp>
        <p:nvSpPr>
          <p:cNvPr id="338" name="Rounded Rectangle 337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02:27</a:t>
            </a:r>
          </a:p>
        </p:txBody>
      </p:sp>
      <p:sp>
        <p:nvSpPr>
          <p:cNvPr id="339" name="Rounded Rectangle 338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02:26</a:t>
            </a:r>
          </a:p>
        </p:txBody>
      </p:sp>
      <p:sp>
        <p:nvSpPr>
          <p:cNvPr id="340" name="Rounded Rectangle 339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02:25</a:t>
            </a:r>
          </a:p>
        </p:txBody>
      </p:sp>
      <p:sp>
        <p:nvSpPr>
          <p:cNvPr id="341" name="Rounded Rectangle 340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02:24</a:t>
            </a:r>
          </a:p>
        </p:txBody>
      </p:sp>
      <p:sp>
        <p:nvSpPr>
          <p:cNvPr id="342" name="Rounded Rectangle 341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02:23</a:t>
            </a:r>
          </a:p>
        </p:txBody>
      </p:sp>
      <p:sp>
        <p:nvSpPr>
          <p:cNvPr id="343" name="Rounded Rectangle 342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02:22</a:t>
            </a:r>
          </a:p>
        </p:txBody>
      </p:sp>
      <p:sp>
        <p:nvSpPr>
          <p:cNvPr id="344" name="Rounded Rectangle 343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02:21</a:t>
            </a:r>
          </a:p>
        </p:txBody>
      </p:sp>
      <p:sp>
        <p:nvSpPr>
          <p:cNvPr id="345" name="Rounded Rectangle 344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02:20</a:t>
            </a:r>
          </a:p>
        </p:txBody>
      </p:sp>
      <p:sp>
        <p:nvSpPr>
          <p:cNvPr id="346" name="Rounded Rectangle 345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02:19</a:t>
            </a:r>
          </a:p>
        </p:txBody>
      </p:sp>
      <p:sp>
        <p:nvSpPr>
          <p:cNvPr id="347" name="Rounded Rectangle 346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02:18</a:t>
            </a:r>
          </a:p>
        </p:txBody>
      </p:sp>
      <p:sp>
        <p:nvSpPr>
          <p:cNvPr id="348" name="Rounded Rectangle 347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02:17</a:t>
            </a:r>
          </a:p>
        </p:txBody>
      </p:sp>
      <p:sp>
        <p:nvSpPr>
          <p:cNvPr id="349" name="Rounded Rectangle 348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02:16</a:t>
            </a:r>
          </a:p>
        </p:txBody>
      </p:sp>
      <p:sp>
        <p:nvSpPr>
          <p:cNvPr id="350" name="Rounded Rectangle 349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02:15</a:t>
            </a:r>
          </a:p>
        </p:txBody>
      </p:sp>
      <p:sp>
        <p:nvSpPr>
          <p:cNvPr id="351" name="Rounded Rectangle 350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02:14</a:t>
            </a:r>
          </a:p>
        </p:txBody>
      </p:sp>
      <p:sp>
        <p:nvSpPr>
          <p:cNvPr id="352" name="Rounded Rectangle 351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02:13</a:t>
            </a:r>
          </a:p>
        </p:txBody>
      </p:sp>
      <p:sp>
        <p:nvSpPr>
          <p:cNvPr id="353" name="Rounded Rectangle 352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02:12</a:t>
            </a:r>
          </a:p>
        </p:txBody>
      </p:sp>
      <p:sp>
        <p:nvSpPr>
          <p:cNvPr id="354" name="Rounded Rectangle 353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02:11</a:t>
            </a:r>
          </a:p>
        </p:txBody>
      </p:sp>
      <p:sp>
        <p:nvSpPr>
          <p:cNvPr id="355" name="Rounded Rectangle 354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02:10</a:t>
            </a:r>
          </a:p>
        </p:txBody>
      </p:sp>
      <p:sp>
        <p:nvSpPr>
          <p:cNvPr id="356" name="Rounded Rectangle 355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02:09</a:t>
            </a:r>
          </a:p>
        </p:txBody>
      </p:sp>
      <p:sp>
        <p:nvSpPr>
          <p:cNvPr id="357" name="Rounded Rectangle 356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02:08</a:t>
            </a:r>
          </a:p>
        </p:txBody>
      </p:sp>
      <p:sp>
        <p:nvSpPr>
          <p:cNvPr id="358" name="Rounded Rectangle 357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02:07</a:t>
            </a:r>
          </a:p>
        </p:txBody>
      </p:sp>
      <p:sp>
        <p:nvSpPr>
          <p:cNvPr id="359" name="Rounded Rectangle 358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02:06</a:t>
            </a:r>
          </a:p>
        </p:txBody>
      </p:sp>
      <p:sp>
        <p:nvSpPr>
          <p:cNvPr id="360" name="Rounded Rectangle 359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02:05</a:t>
            </a:r>
          </a:p>
        </p:txBody>
      </p:sp>
      <p:sp>
        <p:nvSpPr>
          <p:cNvPr id="361" name="Rounded Rectangle 360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02:04</a:t>
            </a:r>
          </a:p>
        </p:txBody>
      </p:sp>
      <p:sp>
        <p:nvSpPr>
          <p:cNvPr id="362" name="Rounded Rectangle 361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02:03</a:t>
            </a:r>
          </a:p>
        </p:txBody>
      </p:sp>
      <p:sp>
        <p:nvSpPr>
          <p:cNvPr id="363" name="Rounded Rectangle 362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02:02</a:t>
            </a:r>
          </a:p>
        </p:txBody>
      </p:sp>
      <p:sp>
        <p:nvSpPr>
          <p:cNvPr id="364" name="Rounded Rectangle 363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02:01</a:t>
            </a:r>
          </a:p>
        </p:txBody>
      </p:sp>
      <p:sp>
        <p:nvSpPr>
          <p:cNvPr id="365" name="Rounded Rectangle 364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02:00</a:t>
            </a:r>
          </a:p>
        </p:txBody>
      </p:sp>
      <p:sp>
        <p:nvSpPr>
          <p:cNvPr id="366" name="Rounded Rectangle 365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01:59</a:t>
            </a:r>
          </a:p>
        </p:txBody>
      </p:sp>
      <p:sp>
        <p:nvSpPr>
          <p:cNvPr id="367" name="Rounded Rectangle 366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01:58</a:t>
            </a:r>
          </a:p>
        </p:txBody>
      </p:sp>
      <p:sp>
        <p:nvSpPr>
          <p:cNvPr id="368" name="Rounded Rectangle 367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01:57</a:t>
            </a:r>
          </a:p>
        </p:txBody>
      </p:sp>
      <p:sp>
        <p:nvSpPr>
          <p:cNvPr id="369" name="Rounded Rectangle 368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01:56</a:t>
            </a:r>
          </a:p>
        </p:txBody>
      </p:sp>
      <p:sp>
        <p:nvSpPr>
          <p:cNvPr id="370" name="Rounded Rectangle 369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01:55</a:t>
            </a:r>
          </a:p>
        </p:txBody>
      </p:sp>
      <p:sp>
        <p:nvSpPr>
          <p:cNvPr id="371" name="Rounded Rectangle 370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01:54</a:t>
            </a:r>
          </a:p>
        </p:txBody>
      </p:sp>
      <p:sp>
        <p:nvSpPr>
          <p:cNvPr id="372" name="Rounded Rectangle 371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01:53</a:t>
            </a:r>
          </a:p>
        </p:txBody>
      </p:sp>
      <p:sp>
        <p:nvSpPr>
          <p:cNvPr id="373" name="Rounded Rectangle 372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01:52</a:t>
            </a:r>
          </a:p>
        </p:txBody>
      </p:sp>
      <p:sp>
        <p:nvSpPr>
          <p:cNvPr id="374" name="Rounded Rectangle 373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01:51</a:t>
            </a:r>
          </a:p>
        </p:txBody>
      </p:sp>
      <p:sp>
        <p:nvSpPr>
          <p:cNvPr id="375" name="Rounded Rectangle 374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01:50</a:t>
            </a:r>
          </a:p>
        </p:txBody>
      </p:sp>
      <p:sp>
        <p:nvSpPr>
          <p:cNvPr id="376" name="Rounded Rectangle 375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01:49</a:t>
            </a:r>
          </a:p>
        </p:txBody>
      </p:sp>
      <p:sp>
        <p:nvSpPr>
          <p:cNvPr id="377" name="Rounded Rectangle 376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01:48</a:t>
            </a:r>
          </a:p>
        </p:txBody>
      </p:sp>
      <p:sp>
        <p:nvSpPr>
          <p:cNvPr id="378" name="Rounded Rectangle 377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01:47</a:t>
            </a:r>
          </a:p>
        </p:txBody>
      </p:sp>
      <p:sp>
        <p:nvSpPr>
          <p:cNvPr id="379" name="Rounded Rectangle 378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01:46</a:t>
            </a:r>
          </a:p>
        </p:txBody>
      </p:sp>
      <p:sp>
        <p:nvSpPr>
          <p:cNvPr id="380" name="Rounded Rectangle 379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01:45</a:t>
            </a:r>
          </a:p>
        </p:txBody>
      </p:sp>
      <p:sp>
        <p:nvSpPr>
          <p:cNvPr id="381" name="Rounded Rectangle 380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01:44</a:t>
            </a:r>
          </a:p>
        </p:txBody>
      </p:sp>
      <p:sp>
        <p:nvSpPr>
          <p:cNvPr id="382" name="Rounded Rectangle 381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01:43</a:t>
            </a:r>
          </a:p>
        </p:txBody>
      </p:sp>
      <p:sp>
        <p:nvSpPr>
          <p:cNvPr id="383" name="Rounded Rectangle 382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01:42</a:t>
            </a:r>
          </a:p>
        </p:txBody>
      </p:sp>
      <p:sp>
        <p:nvSpPr>
          <p:cNvPr id="384" name="Rounded Rectangle 383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01:41</a:t>
            </a:r>
          </a:p>
        </p:txBody>
      </p:sp>
      <p:sp>
        <p:nvSpPr>
          <p:cNvPr id="385" name="Rounded Rectangle 384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01:40</a:t>
            </a:r>
          </a:p>
        </p:txBody>
      </p:sp>
      <p:sp>
        <p:nvSpPr>
          <p:cNvPr id="386" name="Rounded Rectangle 385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01:39</a:t>
            </a:r>
          </a:p>
        </p:txBody>
      </p:sp>
      <p:sp>
        <p:nvSpPr>
          <p:cNvPr id="387" name="Rounded Rectangle 386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01:38</a:t>
            </a:r>
          </a:p>
        </p:txBody>
      </p:sp>
      <p:sp>
        <p:nvSpPr>
          <p:cNvPr id="388" name="Rounded Rectangle 387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01:37</a:t>
            </a:r>
          </a:p>
        </p:txBody>
      </p:sp>
      <p:sp>
        <p:nvSpPr>
          <p:cNvPr id="389" name="Rounded Rectangle 388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01:36</a:t>
            </a:r>
          </a:p>
        </p:txBody>
      </p:sp>
      <p:sp>
        <p:nvSpPr>
          <p:cNvPr id="390" name="Rounded Rectangle 389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01:35</a:t>
            </a:r>
          </a:p>
        </p:txBody>
      </p:sp>
      <p:sp>
        <p:nvSpPr>
          <p:cNvPr id="391" name="Rounded Rectangle 390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01:34</a:t>
            </a:r>
          </a:p>
        </p:txBody>
      </p:sp>
      <p:sp>
        <p:nvSpPr>
          <p:cNvPr id="392" name="Rounded Rectangle 391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01:33</a:t>
            </a:r>
          </a:p>
        </p:txBody>
      </p:sp>
      <p:sp>
        <p:nvSpPr>
          <p:cNvPr id="393" name="Rounded Rectangle 392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01:32</a:t>
            </a:r>
          </a:p>
        </p:txBody>
      </p:sp>
      <p:sp>
        <p:nvSpPr>
          <p:cNvPr id="394" name="Rounded Rectangle 393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01:31</a:t>
            </a:r>
          </a:p>
        </p:txBody>
      </p:sp>
      <p:sp>
        <p:nvSpPr>
          <p:cNvPr id="395" name="Rounded Rectangle 394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01:30</a:t>
            </a:r>
          </a:p>
        </p:txBody>
      </p:sp>
      <p:sp>
        <p:nvSpPr>
          <p:cNvPr id="396" name="Rounded Rectangle 395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01:29</a:t>
            </a:r>
          </a:p>
        </p:txBody>
      </p:sp>
      <p:sp>
        <p:nvSpPr>
          <p:cNvPr id="397" name="Rounded Rectangle 396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01:28</a:t>
            </a:r>
          </a:p>
        </p:txBody>
      </p:sp>
      <p:sp>
        <p:nvSpPr>
          <p:cNvPr id="398" name="Rounded Rectangle 397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01:27</a:t>
            </a:r>
          </a:p>
        </p:txBody>
      </p:sp>
      <p:sp>
        <p:nvSpPr>
          <p:cNvPr id="399" name="Rounded Rectangle 398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01:26</a:t>
            </a:r>
          </a:p>
        </p:txBody>
      </p:sp>
      <p:sp>
        <p:nvSpPr>
          <p:cNvPr id="400" name="Rounded Rectangle 399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01:25</a:t>
            </a:r>
          </a:p>
        </p:txBody>
      </p:sp>
      <p:sp>
        <p:nvSpPr>
          <p:cNvPr id="401" name="Rounded Rectangle 400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01:24</a:t>
            </a:r>
          </a:p>
        </p:txBody>
      </p:sp>
      <p:sp>
        <p:nvSpPr>
          <p:cNvPr id="402" name="Rounded Rectangle 401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01:23</a:t>
            </a:r>
          </a:p>
        </p:txBody>
      </p:sp>
      <p:sp>
        <p:nvSpPr>
          <p:cNvPr id="403" name="Rounded Rectangle 402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01:22</a:t>
            </a:r>
          </a:p>
        </p:txBody>
      </p:sp>
      <p:sp>
        <p:nvSpPr>
          <p:cNvPr id="404" name="Rounded Rectangle 403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01:21</a:t>
            </a:r>
          </a:p>
        </p:txBody>
      </p:sp>
      <p:sp>
        <p:nvSpPr>
          <p:cNvPr id="405" name="Rounded Rectangle 404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01:20</a:t>
            </a:r>
          </a:p>
        </p:txBody>
      </p:sp>
      <p:sp>
        <p:nvSpPr>
          <p:cNvPr id="406" name="Rounded Rectangle 405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01:19</a:t>
            </a:r>
          </a:p>
        </p:txBody>
      </p:sp>
      <p:sp>
        <p:nvSpPr>
          <p:cNvPr id="407" name="Rounded Rectangle 406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01:18</a:t>
            </a:r>
          </a:p>
        </p:txBody>
      </p:sp>
      <p:sp>
        <p:nvSpPr>
          <p:cNvPr id="408" name="Rounded Rectangle 407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01:17</a:t>
            </a:r>
          </a:p>
        </p:txBody>
      </p:sp>
      <p:sp>
        <p:nvSpPr>
          <p:cNvPr id="409" name="Rounded Rectangle 408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01:16</a:t>
            </a:r>
          </a:p>
        </p:txBody>
      </p:sp>
      <p:sp>
        <p:nvSpPr>
          <p:cNvPr id="410" name="Rounded Rectangle 409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01:15</a:t>
            </a:r>
          </a:p>
        </p:txBody>
      </p:sp>
      <p:sp>
        <p:nvSpPr>
          <p:cNvPr id="411" name="Rounded Rectangle 410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01:14</a:t>
            </a:r>
          </a:p>
        </p:txBody>
      </p:sp>
      <p:sp>
        <p:nvSpPr>
          <p:cNvPr id="412" name="Rounded Rectangle 411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01:13</a:t>
            </a:r>
          </a:p>
        </p:txBody>
      </p:sp>
      <p:sp>
        <p:nvSpPr>
          <p:cNvPr id="413" name="Rounded Rectangle 412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01:12</a:t>
            </a:r>
          </a:p>
        </p:txBody>
      </p:sp>
      <p:sp>
        <p:nvSpPr>
          <p:cNvPr id="414" name="Rounded Rectangle 413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01:11</a:t>
            </a:r>
          </a:p>
        </p:txBody>
      </p:sp>
      <p:sp>
        <p:nvSpPr>
          <p:cNvPr id="415" name="Rounded Rectangle 414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01:10</a:t>
            </a:r>
          </a:p>
        </p:txBody>
      </p:sp>
      <p:sp>
        <p:nvSpPr>
          <p:cNvPr id="416" name="Rounded Rectangle 415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01:09</a:t>
            </a:r>
          </a:p>
        </p:txBody>
      </p:sp>
      <p:sp>
        <p:nvSpPr>
          <p:cNvPr id="417" name="Rounded Rectangle 416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01:08</a:t>
            </a:r>
          </a:p>
        </p:txBody>
      </p:sp>
      <p:sp>
        <p:nvSpPr>
          <p:cNvPr id="418" name="Rounded Rectangle 417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01:07</a:t>
            </a:r>
          </a:p>
        </p:txBody>
      </p:sp>
      <p:sp>
        <p:nvSpPr>
          <p:cNvPr id="419" name="Rounded Rectangle 418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01:06</a:t>
            </a:r>
          </a:p>
        </p:txBody>
      </p:sp>
      <p:sp>
        <p:nvSpPr>
          <p:cNvPr id="420" name="Rounded Rectangle 419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01:05</a:t>
            </a:r>
          </a:p>
        </p:txBody>
      </p:sp>
      <p:sp>
        <p:nvSpPr>
          <p:cNvPr id="421" name="Rounded Rectangle 420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01:04</a:t>
            </a:r>
          </a:p>
        </p:txBody>
      </p:sp>
      <p:sp>
        <p:nvSpPr>
          <p:cNvPr id="422" name="Rounded Rectangle 421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01:03</a:t>
            </a:r>
          </a:p>
        </p:txBody>
      </p:sp>
      <p:sp>
        <p:nvSpPr>
          <p:cNvPr id="423" name="Rounded Rectangle 422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01:02</a:t>
            </a:r>
          </a:p>
        </p:txBody>
      </p:sp>
      <p:sp>
        <p:nvSpPr>
          <p:cNvPr id="424" name="Rounded Rectangle 423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01:01</a:t>
            </a:r>
          </a:p>
        </p:txBody>
      </p:sp>
      <p:sp>
        <p:nvSpPr>
          <p:cNvPr id="425" name="Rounded Rectangle 424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01:00</a:t>
            </a:r>
          </a:p>
        </p:txBody>
      </p:sp>
      <p:sp>
        <p:nvSpPr>
          <p:cNvPr id="426" name="Rounded Rectangle 425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00:59</a:t>
            </a:r>
          </a:p>
        </p:txBody>
      </p:sp>
      <p:sp>
        <p:nvSpPr>
          <p:cNvPr id="427" name="Rounded Rectangle 426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00:58</a:t>
            </a:r>
          </a:p>
        </p:txBody>
      </p:sp>
      <p:sp>
        <p:nvSpPr>
          <p:cNvPr id="428" name="Rounded Rectangle 427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00:57</a:t>
            </a:r>
          </a:p>
        </p:txBody>
      </p:sp>
      <p:sp>
        <p:nvSpPr>
          <p:cNvPr id="429" name="Rounded Rectangle 428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00:56</a:t>
            </a:r>
          </a:p>
        </p:txBody>
      </p:sp>
      <p:sp>
        <p:nvSpPr>
          <p:cNvPr id="430" name="Rounded Rectangle 429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00:55</a:t>
            </a:r>
          </a:p>
        </p:txBody>
      </p:sp>
      <p:sp>
        <p:nvSpPr>
          <p:cNvPr id="431" name="Rounded Rectangle 430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00:54</a:t>
            </a:r>
          </a:p>
        </p:txBody>
      </p:sp>
      <p:sp>
        <p:nvSpPr>
          <p:cNvPr id="432" name="Rounded Rectangle 431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00:53</a:t>
            </a:r>
          </a:p>
        </p:txBody>
      </p:sp>
      <p:sp>
        <p:nvSpPr>
          <p:cNvPr id="433" name="Rounded Rectangle 432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00:52</a:t>
            </a:r>
          </a:p>
        </p:txBody>
      </p:sp>
      <p:sp>
        <p:nvSpPr>
          <p:cNvPr id="434" name="Rounded Rectangle 433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00:51</a:t>
            </a:r>
          </a:p>
        </p:txBody>
      </p:sp>
      <p:sp>
        <p:nvSpPr>
          <p:cNvPr id="435" name="Rounded Rectangle 434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00:50</a:t>
            </a:r>
          </a:p>
        </p:txBody>
      </p:sp>
      <p:sp>
        <p:nvSpPr>
          <p:cNvPr id="436" name="Rounded Rectangle 435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00:49</a:t>
            </a:r>
          </a:p>
        </p:txBody>
      </p:sp>
      <p:sp>
        <p:nvSpPr>
          <p:cNvPr id="437" name="Rounded Rectangle 436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00:48</a:t>
            </a:r>
          </a:p>
        </p:txBody>
      </p:sp>
      <p:sp>
        <p:nvSpPr>
          <p:cNvPr id="438" name="Rounded Rectangle 437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00:47</a:t>
            </a:r>
          </a:p>
        </p:txBody>
      </p:sp>
      <p:sp>
        <p:nvSpPr>
          <p:cNvPr id="439" name="Rounded Rectangle 438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00:46</a:t>
            </a:r>
          </a:p>
        </p:txBody>
      </p:sp>
      <p:sp>
        <p:nvSpPr>
          <p:cNvPr id="440" name="Rounded Rectangle 439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00:45</a:t>
            </a:r>
          </a:p>
        </p:txBody>
      </p:sp>
      <p:sp>
        <p:nvSpPr>
          <p:cNvPr id="441" name="Rounded Rectangle 440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00:44</a:t>
            </a:r>
          </a:p>
        </p:txBody>
      </p:sp>
      <p:sp>
        <p:nvSpPr>
          <p:cNvPr id="442" name="Rounded Rectangle 441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00:43</a:t>
            </a:r>
          </a:p>
        </p:txBody>
      </p:sp>
      <p:sp>
        <p:nvSpPr>
          <p:cNvPr id="443" name="Rounded Rectangle 442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00:42</a:t>
            </a:r>
          </a:p>
        </p:txBody>
      </p:sp>
      <p:sp>
        <p:nvSpPr>
          <p:cNvPr id="444" name="Rounded Rectangle 443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00:41</a:t>
            </a:r>
          </a:p>
        </p:txBody>
      </p:sp>
      <p:sp>
        <p:nvSpPr>
          <p:cNvPr id="445" name="Rounded Rectangle 444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00:40</a:t>
            </a:r>
          </a:p>
        </p:txBody>
      </p:sp>
      <p:sp>
        <p:nvSpPr>
          <p:cNvPr id="446" name="Rounded Rectangle 445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00:39</a:t>
            </a:r>
          </a:p>
        </p:txBody>
      </p:sp>
      <p:sp>
        <p:nvSpPr>
          <p:cNvPr id="447" name="Rounded Rectangle 446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00:38</a:t>
            </a:r>
          </a:p>
        </p:txBody>
      </p:sp>
      <p:sp>
        <p:nvSpPr>
          <p:cNvPr id="448" name="Rounded Rectangle 447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00:37</a:t>
            </a:r>
          </a:p>
        </p:txBody>
      </p:sp>
      <p:sp>
        <p:nvSpPr>
          <p:cNvPr id="449" name="Rounded Rectangle 448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00:36</a:t>
            </a:r>
          </a:p>
        </p:txBody>
      </p:sp>
      <p:sp>
        <p:nvSpPr>
          <p:cNvPr id="450" name="Rounded Rectangle 449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00:35</a:t>
            </a:r>
          </a:p>
        </p:txBody>
      </p:sp>
      <p:sp>
        <p:nvSpPr>
          <p:cNvPr id="451" name="Rounded Rectangle 450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00:34</a:t>
            </a:r>
          </a:p>
        </p:txBody>
      </p:sp>
      <p:sp>
        <p:nvSpPr>
          <p:cNvPr id="452" name="Rounded Rectangle 451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00:33</a:t>
            </a:r>
          </a:p>
        </p:txBody>
      </p:sp>
      <p:sp>
        <p:nvSpPr>
          <p:cNvPr id="453" name="Rounded Rectangle 452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00:32</a:t>
            </a:r>
          </a:p>
        </p:txBody>
      </p:sp>
      <p:sp>
        <p:nvSpPr>
          <p:cNvPr id="454" name="Rounded Rectangle 453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00:31</a:t>
            </a:r>
          </a:p>
        </p:txBody>
      </p:sp>
      <p:sp>
        <p:nvSpPr>
          <p:cNvPr id="455" name="Rounded Rectangle 454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00:30</a:t>
            </a:r>
          </a:p>
        </p:txBody>
      </p:sp>
      <p:sp>
        <p:nvSpPr>
          <p:cNvPr id="456" name="Rounded Rectangle 455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00:29</a:t>
            </a:r>
          </a:p>
        </p:txBody>
      </p:sp>
      <p:sp>
        <p:nvSpPr>
          <p:cNvPr id="457" name="Rounded Rectangle 456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00:28</a:t>
            </a:r>
          </a:p>
        </p:txBody>
      </p:sp>
      <p:sp>
        <p:nvSpPr>
          <p:cNvPr id="458" name="Rounded Rectangle 457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00:27</a:t>
            </a:r>
          </a:p>
        </p:txBody>
      </p:sp>
      <p:sp>
        <p:nvSpPr>
          <p:cNvPr id="459" name="Rounded Rectangle 458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00:26</a:t>
            </a:r>
          </a:p>
        </p:txBody>
      </p:sp>
      <p:sp>
        <p:nvSpPr>
          <p:cNvPr id="460" name="Rounded Rectangle 459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00:25</a:t>
            </a:r>
          </a:p>
        </p:txBody>
      </p:sp>
      <p:sp>
        <p:nvSpPr>
          <p:cNvPr id="461" name="Rounded Rectangle 460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00:24</a:t>
            </a:r>
          </a:p>
        </p:txBody>
      </p:sp>
      <p:sp>
        <p:nvSpPr>
          <p:cNvPr id="462" name="Rounded Rectangle 461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00:23</a:t>
            </a:r>
          </a:p>
        </p:txBody>
      </p:sp>
      <p:sp>
        <p:nvSpPr>
          <p:cNvPr id="463" name="Rounded Rectangle 462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00:22</a:t>
            </a:r>
          </a:p>
        </p:txBody>
      </p:sp>
      <p:sp>
        <p:nvSpPr>
          <p:cNvPr id="464" name="Rounded Rectangle 463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00:21</a:t>
            </a:r>
          </a:p>
        </p:txBody>
      </p:sp>
      <p:sp>
        <p:nvSpPr>
          <p:cNvPr id="465" name="Rounded Rectangle 464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00:20</a:t>
            </a:r>
          </a:p>
        </p:txBody>
      </p:sp>
      <p:sp>
        <p:nvSpPr>
          <p:cNvPr id="466" name="Rounded Rectangle 465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00:19</a:t>
            </a:r>
          </a:p>
        </p:txBody>
      </p:sp>
      <p:sp>
        <p:nvSpPr>
          <p:cNvPr id="467" name="Rounded Rectangle 466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00:18</a:t>
            </a:r>
          </a:p>
        </p:txBody>
      </p:sp>
      <p:sp>
        <p:nvSpPr>
          <p:cNvPr id="468" name="Rounded Rectangle 467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00:17</a:t>
            </a:r>
          </a:p>
        </p:txBody>
      </p:sp>
      <p:sp>
        <p:nvSpPr>
          <p:cNvPr id="469" name="Rounded Rectangle 468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00:16</a:t>
            </a:r>
          </a:p>
        </p:txBody>
      </p:sp>
      <p:sp>
        <p:nvSpPr>
          <p:cNvPr id="470" name="Rounded Rectangle 469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00:15</a:t>
            </a:r>
          </a:p>
        </p:txBody>
      </p:sp>
      <p:sp>
        <p:nvSpPr>
          <p:cNvPr id="471" name="Rounded Rectangle 470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00:14</a:t>
            </a:r>
          </a:p>
        </p:txBody>
      </p:sp>
      <p:sp>
        <p:nvSpPr>
          <p:cNvPr id="472" name="Rounded Rectangle 471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00:13</a:t>
            </a:r>
          </a:p>
        </p:txBody>
      </p:sp>
      <p:sp>
        <p:nvSpPr>
          <p:cNvPr id="473" name="Rounded Rectangle 472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00:12</a:t>
            </a:r>
          </a:p>
        </p:txBody>
      </p:sp>
      <p:sp>
        <p:nvSpPr>
          <p:cNvPr id="474" name="Rounded Rectangle 473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00:11</a:t>
            </a:r>
          </a:p>
        </p:txBody>
      </p:sp>
      <p:sp>
        <p:nvSpPr>
          <p:cNvPr id="475" name="Rounded Rectangle 474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00:10</a:t>
            </a:r>
          </a:p>
        </p:txBody>
      </p:sp>
      <p:sp>
        <p:nvSpPr>
          <p:cNvPr id="476" name="Rounded Rectangle 475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00:09</a:t>
            </a:r>
          </a:p>
        </p:txBody>
      </p:sp>
      <p:sp>
        <p:nvSpPr>
          <p:cNvPr id="477" name="Rounded Rectangle 476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00:08</a:t>
            </a:r>
          </a:p>
        </p:txBody>
      </p:sp>
      <p:sp>
        <p:nvSpPr>
          <p:cNvPr id="478" name="Rounded Rectangle 477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00:07</a:t>
            </a:r>
          </a:p>
        </p:txBody>
      </p:sp>
      <p:sp>
        <p:nvSpPr>
          <p:cNvPr id="479" name="Rounded Rectangle 478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00:06</a:t>
            </a:r>
          </a:p>
        </p:txBody>
      </p:sp>
      <p:sp>
        <p:nvSpPr>
          <p:cNvPr id="480" name="Rounded Rectangle 479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00:05</a:t>
            </a:r>
          </a:p>
        </p:txBody>
      </p:sp>
      <p:sp>
        <p:nvSpPr>
          <p:cNvPr id="481" name="Rounded Rectangle 480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00:04</a:t>
            </a:r>
          </a:p>
        </p:txBody>
      </p:sp>
      <p:sp>
        <p:nvSpPr>
          <p:cNvPr id="482" name="Rounded Rectangle 481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00:03</a:t>
            </a:r>
          </a:p>
        </p:txBody>
      </p:sp>
      <p:sp>
        <p:nvSpPr>
          <p:cNvPr id="483" name="Rounded Rectangle 482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00:02</a:t>
            </a:r>
          </a:p>
        </p:txBody>
      </p:sp>
      <p:sp>
        <p:nvSpPr>
          <p:cNvPr id="484" name="Rounded Rectangle 483"/>
          <p:cNvSpPr/>
          <p:nvPr/>
        </p:nvSpPr>
        <p:spPr>
          <a:xfrm>
            <a:off x="7391400" y="1794808"/>
            <a:ext cx="1143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00:01</a:t>
            </a:r>
          </a:p>
        </p:txBody>
      </p:sp>
      <p:sp>
        <p:nvSpPr>
          <p:cNvPr id="485" name="Rounded Rectangle 484"/>
          <p:cNvSpPr/>
          <p:nvPr/>
        </p:nvSpPr>
        <p:spPr>
          <a:xfrm>
            <a:off x="7353925" y="1777320"/>
            <a:ext cx="1217951" cy="5683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00:00</a:t>
            </a:r>
          </a:p>
        </p:txBody>
      </p:sp>
      <p:pic>
        <p:nvPicPr>
          <p:cNvPr id="486" name="Picture 485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8950" y="1219200"/>
            <a:ext cx="2247900" cy="1685925"/>
          </a:xfrm>
          <a:prstGeom prst="rect">
            <a:avLst/>
          </a:prstGeom>
        </p:spPr>
      </p:pic>
      <p:sp>
        <p:nvSpPr>
          <p:cNvPr id="487" name="Rounded Rectangle 486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05:00</a:t>
            </a:r>
          </a:p>
        </p:txBody>
      </p:sp>
      <p:sp>
        <p:nvSpPr>
          <p:cNvPr id="488" name="Rounded Rectangle 487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04:59</a:t>
            </a:r>
          </a:p>
        </p:txBody>
      </p:sp>
      <p:sp>
        <p:nvSpPr>
          <p:cNvPr id="489" name="Rounded Rectangle 488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04:58</a:t>
            </a:r>
          </a:p>
        </p:txBody>
      </p:sp>
      <p:sp>
        <p:nvSpPr>
          <p:cNvPr id="490" name="Rounded Rectangle 489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04:57</a:t>
            </a:r>
          </a:p>
        </p:txBody>
      </p:sp>
      <p:sp>
        <p:nvSpPr>
          <p:cNvPr id="491" name="Rounded Rectangle 490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04:56</a:t>
            </a:r>
          </a:p>
        </p:txBody>
      </p:sp>
      <p:sp>
        <p:nvSpPr>
          <p:cNvPr id="492" name="Rounded Rectangle 491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04:55</a:t>
            </a:r>
          </a:p>
        </p:txBody>
      </p:sp>
      <p:sp>
        <p:nvSpPr>
          <p:cNvPr id="493" name="Rounded Rectangle 492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04:54</a:t>
            </a:r>
          </a:p>
        </p:txBody>
      </p:sp>
      <p:sp>
        <p:nvSpPr>
          <p:cNvPr id="494" name="Rounded Rectangle 493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04:53</a:t>
            </a:r>
          </a:p>
        </p:txBody>
      </p:sp>
      <p:sp>
        <p:nvSpPr>
          <p:cNvPr id="495" name="Rounded Rectangle 494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04:52</a:t>
            </a:r>
          </a:p>
        </p:txBody>
      </p:sp>
      <p:sp>
        <p:nvSpPr>
          <p:cNvPr id="496" name="Rounded Rectangle 495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04:51</a:t>
            </a:r>
          </a:p>
        </p:txBody>
      </p:sp>
      <p:sp>
        <p:nvSpPr>
          <p:cNvPr id="497" name="Rounded Rectangle 496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04:50</a:t>
            </a:r>
          </a:p>
        </p:txBody>
      </p:sp>
      <p:sp>
        <p:nvSpPr>
          <p:cNvPr id="498" name="Rounded Rectangle 497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04:49</a:t>
            </a:r>
          </a:p>
        </p:txBody>
      </p:sp>
      <p:sp>
        <p:nvSpPr>
          <p:cNvPr id="499" name="Rounded Rectangle 498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04:48</a:t>
            </a:r>
          </a:p>
        </p:txBody>
      </p:sp>
      <p:sp>
        <p:nvSpPr>
          <p:cNvPr id="500" name="Rounded Rectangle 499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04:47</a:t>
            </a:r>
          </a:p>
        </p:txBody>
      </p:sp>
      <p:sp>
        <p:nvSpPr>
          <p:cNvPr id="501" name="Rounded Rectangle 500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04:46</a:t>
            </a:r>
          </a:p>
        </p:txBody>
      </p:sp>
      <p:sp>
        <p:nvSpPr>
          <p:cNvPr id="502" name="Rounded Rectangle 501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04:45</a:t>
            </a:r>
          </a:p>
        </p:txBody>
      </p:sp>
      <p:sp>
        <p:nvSpPr>
          <p:cNvPr id="503" name="Rounded Rectangle 502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04:44</a:t>
            </a:r>
          </a:p>
        </p:txBody>
      </p:sp>
      <p:sp>
        <p:nvSpPr>
          <p:cNvPr id="504" name="Rounded Rectangle 503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04:43</a:t>
            </a:r>
          </a:p>
        </p:txBody>
      </p:sp>
      <p:sp>
        <p:nvSpPr>
          <p:cNvPr id="505" name="Rounded Rectangle 504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04:42</a:t>
            </a:r>
          </a:p>
        </p:txBody>
      </p:sp>
      <p:sp>
        <p:nvSpPr>
          <p:cNvPr id="506" name="Rounded Rectangle 505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04:41</a:t>
            </a:r>
          </a:p>
        </p:txBody>
      </p:sp>
      <p:sp>
        <p:nvSpPr>
          <p:cNvPr id="507" name="Rounded Rectangle 506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04:40</a:t>
            </a:r>
          </a:p>
        </p:txBody>
      </p:sp>
      <p:sp>
        <p:nvSpPr>
          <p:cNvPr id="508" name="Rounded Rectangle 507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04:39</a:t>
            </a:r>
          </a:p>
        </p:txBody>
      </p:sp>
      <p:sp>
        <p:nvSpPr>
          <p:cNvPr id="509" name="Rounded Rectangle 508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04:38</a:t>
            </a:r>
          </a:p>
        </p:txBody>
      </p:sp>
      <p:sp>
        <p:nvSpPr>
          <p:cNvPr id="510" name="Rounded Rectangle 509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04:37</a:t>
            </a:r>
          </a:p>
        </p:txBody>
      </p:sp>
      <p:sp>
        <p:nvSpPr>
          <p:cNvPr id="511" name="Rounded Rectangle 510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04:36</a:t>
            </a:r>
          </a:p>
        </p:txBody>
      </p:sp>
      <p:sp>
        <p:nvSpPr>
          <p:cNvPr id="512" name="Rounded Rectangle 511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04:35</a:t>
            </a:r>
          </a:p>
        </p:txBody>
      </p:sp>
      <p:sp>
        <p:nvSpPr>
          <p:cNvPr id="513" name="Rounded Rectangle 512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04:34</a:t>
            </a:r>
          </a:p>
        </p:txBody>
      </p:sp>
      <p:sp>
        <p:nvSpPr>
          <p:cNvPr id="514" name="Rounded Rectangle 513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04:33</a:t>
            </a:r>
          </a:p>
        </p:txBody>
      </p:sp>
      <p:sp>
        <p:nvSpPr>
          <p:cNvPr id="515" name="Rounded Rectangle 514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04:32</a:t>
            </a:r>
          </a:p>
        </p:txBody>
      </p:sp>
      <p:sp>
        <p:nvSpPr>
          <p:cNvPr id="516" name="Rounded Rectangle 515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04:31</a:t>
            </a:r>
          </a:p>
        </p:txBody>
      </p:sp>
      <p:sp>
        <p:nvSpPr>
          <p:cNvPr id="517" name="Rounded Rectangle 516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04:30</a:t>
            </a:r>
          </a:p>
        </p:txBody>
      </p:sp>
      <p:sp>
        <p:nvSpPr>
          <p:cNvPr id="518" name="Rounded Rectangle 517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04:29</a:t>
            </a:r>
          </a:p>
        </p:txBody>
      </p:sp>
      <p:sp>
        <p:nvSpPr>
          <p:cNvPr id="519" name="Rounded Rectangle 518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04:28</a:t>
            </a:r>
          </a:p>
        </p:txBody>
      </p:sp>
      <p:sp>
        <p:nvSpPr>
          <p:cNvPr id="520" name="Rounded Rectangle 519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04:27</a:t>
            </a:r>
          </a:p>
        </p:txBody>
      </p:sp>
      <p:sp>
        <p:nvSpPr>
          <p:cNvPr id="521" name="Rounded Rectangle 520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04:26</a:t>
            </a:r>
          </a:p>
        </p:txBody>
      </p:sp>
      <p:sp>
        <p:nvSpPr>
          <p:cNvPr id="522" name="Rounded Rectangle 521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04:25</a:t>
            </a:r>
          </a:p>
        </p:txBody>
      </p:sp>
      <p:sp>
        <p:nvSpPr>
          <p:cNvPr id="523" name="Rounded Rectangle 522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04:24</a:t>
            </a:r>
          </a:p>
        </p:txBody>
      </p:sp>
      <p:sp>
        <p:nvSpPr>
          <p:cNvPr id="524" name="Rounded Rectangle 523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04:23</a:t>
            </a:r>
          </a:p>
        </p:txBody>
      </p:sp>
      <p:sp>
        <p:nvSpPr>
          <p:cNvPr id="525" name="Rounded Rectangle 524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04:22</a:t>
            </a:r>
          </a:p>
        </p:txBody>
      </p:sp>
      <p:sp>
        <p:nvSpPr>
          <p:cNvPr id="526" name="Rounded Rectangle 525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04:21</a:t>
            </a:r>
          </a:p>
        </p:txBody>
      </p:sp>
      <p:sp>
        <p:nvSpPr>
          <p:cNvPr id="527" name="Rounded Rectangle 526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04:20</a:t>
            </a:r>
          </a:p>
        </p:txBody>
      </p:sp>
      <p:sp>
        <p:nvSpPr>
          <p:cNvPr id="528" name="Rounded Rectangle 527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04:19</a:t>
            </a:r>
          </a:p>
        </p:txBody>
      </p:sp>
      <p:sp>
        <p:nvSpPr>
          <p:cNvPr id="529" name="Rounded Rectangle 528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04:18</a:t>
            </a:r>
          </a:p>
        </p:txBody>
      </p:sp>
      <p:sp>
        <p:nvSpPr>
          <p:cNvPr id="530" name="Rounded Rectangle 529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04:17</a:t>
            </a:r>
          </a:p>
        </p:txBody>
      </p:sp>
      <p:sp>
        <p:nvSpPr>
          <p:cNvPr id="531" name="Rounded Rectangle 530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04:16</a:t>
            </a:r>
          </a:p>
        </p:txBody>
      </p:sp>
      <p:sp>
        <p:nvSpPr>
          <p:cNvPr id="532" name="Rounded Rectangle 531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04:15</a:t>
            </a:r>
          </a:p>
        </p:txBody>
      </p:sp>
      <p:sp>
        <p:nvSpPr>
          <p:cNvPr id="533" name="Rounded Rectangle 532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04:14</a:t>
            </a:r>
          </a:p>
        </p:txBody>
      </p:sp>
      <p:sp>
        <p:nvSpPr>
          <p:cNvPr id="534" name="Rounded Rectangle 533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04:13</a:t>
            </a:r>
          </a:p>
        </p:txBody>
      </p:sp>
      <p:sp>
        <p:nvSpPr>
          <p:cNvPr id="535" name="Rounded Rectangle 534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04:12</a:t>
            </a:r>
          </a:p>
        </p:txBody>
      </p:sp>
      <p:sp>
        <p:nvSpPr>
          <p:cNvPr id="536" name="Rounded Rectangle 535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04:11</a:t>
            </a:r>
          </a:p>
        </p:txBody>
      </p:sp>
      <p:sp>
        <p:nvSpPr>
          <p:cNvPr id="537" name="Rounded Rectangle 536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04:10</a:t>
            </a:r>
          </a:p>
        </p:txBody>
      </p:sp>
      <p:sp>
        <p:nvSpPr>
          <p:cNvPr id="538" name="Rounded Rectangle 537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04:09</a:t>
            </a:r>
          </a:p>
        </p:txBody>
      </p:sp>
      <p:sp>
        <p:nvSpPr>
          <p:cNvPr id="539" name="Rounded Rectangle 538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04:08</a:t>
            </a:r>
          </a:p>
        </p:txBody>
      </p:sp>
      <p:sp>
        <p:nvSpPr>
          <p:cNvPr id="540" name="Rounded Rectangle 539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04:07</a:t>
            </a:r>
          </a:p>
        </p:txBody>
      </p:sp>
      <p:sp>
        <p:nvSpPr>
          <p:cNvPr id="541" name="Rounded Rectangle 540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04:06</a:t>
            </a:r>
          </a:p>
        </p:txBody>
      </p:sp>
      <p:sp>
        <p:nvSpPr>
          <p:cNvPr id="542" name="Rounded Rectangle 541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04:05</a:t>
            </a:r>
          </a:p>
        </p:txBody>
      </p:sp>
      <p:sp>
        <p:nvSpPr>
          <p:cNvPr id="543" name="Rounded Rectangle 542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04:04</a:t>
            </a:r>
          </a:p>
        </p:txBody>
      </p:sp>
      <p:sp>
        <p:nvSpPr>
          <p:cNvPr id="544" name="Rounded Rectangle 543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04:03</a:t>
            </a:r>
          </a:p>
        </p:txBody>
      </p:sp>
      <p:sp>
        <p:nvSpPr>
          <p:cNvPr id="545" name="Rounded Rectangle 544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04:02</a:t>
            </a:r>
          </a:p>
        </p:txBody>
      </p:sp>
      <p:sp>
        <p:nvSpPr>
          <p:cNvPr id="546" name="Rounded Rectangle 545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04:01</a:t>
            </a:r>
          </a:p>
        </p:txBody>
      </p:sp>
      <p:sp>
        <p:nvSpPr>
          <p:cNvPr id="547" name="Rounded Rectangle 546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04:00</a:t>
            </a:r>
          </a:p>
        </p:txBody>
      </p:sp>
      <p:sp>
        <p:nvSpPr>
          <p:cNvPr id="548" name="Rounded Rectangle 547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03:59</a:t>
            </a:r>
          </a:p>
        </p:txBody>
      </p:sp>
      <p:sp>
        <p:nvSpPr>
          <p:cNvPr id="549" name="Rounded Rectangle 548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03:58</a:t>
            </a:r>
          </a:p>
        </p:txBody>
      </p:sp>
      <p:sp>
        <p:nvSpPr>
          <p:cNvPr id="550" name="Rounded Rectangle 549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03:57</a:t>
            </a:r>
          </a:p>
        </p:txBody>
      </p:sp>
      <p:sp>
        <p:nvSpPr>
          <p:cNvPr id="551" name="Rounded Rectangle 550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03:56</a:t>
            </a:r>
          </a:p>
        </p:txBody>
      </p:sp>
      <p:sp>
        <p:nvSpPr>
          <p:cNvPr id="552" name="Rounded Rectangle 551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03:55</a:t>
            </a:r>
          </a:p>
        </p:txBody>
      </p:sp>
      <p:sp>
        <p:nvSpPr>
          <p:cNvPr id="553" name="Rounded Rectangle 552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03:54</a:t>
            </a:r>
          </a:p>
        </p:txBody>
      </p:sp>
      <p:sp>
        <p:nvSpPr>
          <p:cNvPr id="554" name="Rounded Rectangle 553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03:53</a:t>
            </a:r>
          </a:p>
        </p:txBody>
      </p:sp>
      <p:sp>
        <p:nvSpPr>
          <p:cNvPr id="555" name="Rounded Rectangle 554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03:52</a:t>
            </a:r>
          </a:p>
        </p:txBody>
      </p:sp>
      <p:sp>
        <p:nvSpPr>
          <p:cNvPr id="556" name="Rounded Rectangle 555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03:51</a:t>
            </a:r>
          </a:p>
        </p:txBody>
      </p:sp>
      <p:sp>
        <p:nvSpPr>
          <p:cNvPr id="557" name="Rounded Rectangle 556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03:50</a:t>
            </a:r>
          </a:p>
        </p:txBody>
      </p:sp>
      <p:sp>
        <p:nvSpPr>
          <p:cNvPr id="558" name="Rounded Rectangle 557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03:49</a:t>
            </a:r>
          </a:p>
        </p:txBody>
      </p:sp>
      <p:sp>
        <p:nvSpPr>
          <p:cNvPr id="559" name="Rounded Rectangle 558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03:48</a:t>
            </a:r>
          </a:p>
        </p:txBody>
      </p:sp>
      <p:sp>
        <p:nvSpPr>
          <p:cNvPr id="560" name="Rounded Rectangle 559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03:47</a:t>
            </a:r>
          </a:p>
        </p:txBody>
      </p:sp>
      <p:sp>
        <p:nvSpPr>
          <p:cNvPr id="561" name="Rounded Rectangle 560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03:46</a:t>
            </a:r>
          </a:p>
        </p:txBody>
      </p:sp>
      <p:sp>
        <p:nvSpPr>
          <p:cNvPr id="562" name="Rounded Rectangle 561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03:45</a:t>
            </a:r>
          </a:p>
        </p:txBody>
      </p:sp>
      <p:sp>
        <p:nvSpPr>
          <p:cNvPr id="563" name="Rounded Rectangle 562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03:44</a:t>
            </a:r>
          </a:p>
        </p:txBody>
      </p:sp>
      <p:sp>
        <p:nvSpPr>
          <p:cNvPr id="564" name="Rounded Rectangle 563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03:43</a:t>
            </a:r>
          </a:p>
        </p:txBody>
      </p:sp>
      <p:sp>
        <p:nvSpPr>
          <p:cNvPr id="565" name="Rounded Rectangle 564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03:42</a:t>
            </a:r>
          </a:p>
        </p:txBody>
      </p:sp>
      <p:sp>
        <p:nvSpPr>
          <p:cNvPr id="566" name="Rounded Rectangle 565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03:41</a:t>
            </a:r>
          </a:p>
        </p:txBody>
      </p:sp>
      <p:sp>
        <p:nvSpPr>
          <p:cNvPr id="567" name="Rounded Rectangle 566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03:40</a:t>
            </a:r>
          </a:p>
        </p:txBody>
      </p:sp>
      <p:sp>
        <p:nvSpPr>
          <p:cNvPr id="568" name="Rounded Rectangle 567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03:39</a:t>
            </a:r>
          </a:p>
        </p:txBody>
      </p:sp>
      <p:sp>
        <p:nvSpPr>
          <p:cNvPr id="569" name="Rounded Rectangle 568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03:38</a:t>
            </a:r>
          </a:p>
        </p:txBody>
      </p:sp>
      <p:sp>
        <p:nvSpPr>
          <p:cNvPr id="570" name="Rounded Rectangle 569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03:37</a:t>
            </a:r>
          </a:p>
        </p:txBody>
      </p:sp>
      <p:sp>
        <p:nvSpPr>
          <p:cNvPr id="571" name="Rounded Rectangle 570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03:36</a:t>
            </a:r>
          </a:p>
        </p:txBody>
      </p:sp>
      <p:sp>
        <p:nvSpPr>
          <p:cNvPr id="572" name="Rounded Rectangle 571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03:35</a:t>
            </a:r>
          </a:p>
        </p:txBody>
      </p:sp>
      <p:sp>
        <p:nvSpPr>
          <p:cNvPr id="573" name="Rounded Rectangle 572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03:34</a:t>
            </a:r>
          </a:p>
        </p:txBody>
      </p:sp>
      <p:sp>
        <p:nvSpPr>
          <p:cNvPr id="574" name="Rounded Rectangle 573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03:33</a:t>
            </a:r>
          </a:p>
        </p:txBody>
      </p:sp>
      <p:sp>
        <p:nvSpPr>
          <p:cNvPr id="575" name="Rounded Rectangle 574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03:32</a:t>
            </a:r>
          </a:p>
        </p:txBody>
      </p:sp>
      <p:sp>
        <p:nvSpPr>
          <p:cNvPr id="576" name="Rounded Rectangle 575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03:31</a:t>
            </a:r>
          </a:p>
        </p:txBody>
      </p:sp>
      <p:sp>
        <p:nvSpPr>
          <p:cNvPr id="577" name="Rounded Rectangle 576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03:30</a:t>
            </a:r>
          </a:p>
        </p:txBody>
      </p:sp>
      <p:sp>
        <p:nvSpPr>
          <p:cNvPr id="578" name="Rounded Rectangle 577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03:29</a:t>
            </a:r>
          </a:p>
        </p:txBody>
      </p:sp>
      <p:sp>
        <p:nvSpPr>
          <p:cNvPr id="579" name="Rounded Rectangle 578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03:28</a:t>
            </a:r>
          </a:p>
        </p:txBody>
      </p:sp>
      <p:sp>
        <p:nvSpPr>
          <p:cNvPr id="580" name="Rounded Rectangle 579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03:27</a:t>
            </a:r>
          </a:p>
        </p:txBody>
      </p:sp>
      <p:sp>
        <p:nvSpPr>
          <p:cNvPr id="581" name="Rounded Rectangle 580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03:26</a:t>
            </a:r>
          </a:p>
        </p:txBody>
      </p:sp>
      <p:sp>
        <p:nvSpPr>
          <p:cNvPr id="582" name="Rounded Rectangle 581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03:25</a:t>
            </a:r>
          </a:p>
        </p:txBody>
      </p:sp>
      <p:sp>
        <p:nvSpPr>
          <p:cNvPr id="583" name="Rounded Rectangle 582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03:24</a:t>
            </a:r>
          </a:p>
        </p:txBody>
      </p:sp>
      <p:sp>
        <p:nvSpPr>
          <p:cNvPr id="584" name="Rounded Rectangle 583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03:23</a:t>
            </a:r>
          </a:p>
        </p:txBody>
      </p:sp>
      <p:sp>
        <p:nvSpPr>
          <p:cNvPr id="585" name="Rounded Rectangle 584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03:22</a:t>
            </a:r>
          </a:p>
        </p:txBody>
      </p:sp>
      <p:sp>
        <p:nvSpPr>
          <p:cNvPr id="586" name="Rounded Rectangle 585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03:21</a:t>
            </a:r>
          </a:p>
        </p:txBody>
      </p:sp>
      <p:sp>
        <p:nvSpPr>
          <p:cNvPr id="587" name="Rounded Rectangle 586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03:20</a:t>
            </a:r>
          </a:p>
        </p:txBody>
      </p:sp>
      <p:sp>
        <p:nvSpPr>
          <p:cNvPr id="588" name="Rounded Rectangle 587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03:19</a:t>
            </a:r>
          </a:p>
        </p:txBody>
      </p:sp>
      <p:sp>
        <p:nvSpPr>
          <p:cNvPr id="589" name="Rounded Rectangle 588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03:18</a:t>
            </a:r>
          </a:p>
        </p:txBody>
      </p:sp>
      <p:sp>
        <p:nvSpPr>
          <p:cNvPr id="590" name="Rounded Rectangle 589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03:17</a:t>
            </a:r>
          </a:p>
        </p:txBody>
      </p:sp>
      <p:sp>
        <p:nvSpPr>
          <p:cNvPr id="591" name="Rounded Rectangle 590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03:16</a:t>
            </a:r>
          </a:p>
        </p:txBody>
      </p:sp>
      <p:sp>
        <p:nvSpPr>
          <p:cNvPr id="592" name="Rounded Rectangle 591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03:15</a:t>
            </a:r>
          </a:p>
        </p:txBody>
      </p:sp>
      <p:sp>
        <p:nvSpPr>
          <p:cNvPr id="593" name="Rounded Rectangle 592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03:14</a:t>
            </a:r>
          </a:p>
        </p:txBody>
      </p:sp>
      <p:sp>
        <p:nvSpPr>
          <p:cNvPr id="594" name="Rounded Rectangle 593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03:13</a:t>
            </a:r>
          </a:p>
        </p:txBody>
      </p:sp>
      <p:sp>
        <p:nvSpPr>
          <p:cNvPr id="595" name="Rounded Rectangle 594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03:12</a:t>
            </a:r>
          </a:p>
        </p:txBody>
      </p:sp>
      <p:sp>
        <p:nvSpPr>
          <p:cNvPr id="596" name="Rounded Rectangle 595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03:11</a:t>
            </a:r>
          </a:p>
        </p:txBody>
      </p:sp>
      <p:sp>
        <p:nvSpPr>
          <p:cNvPr id="597" name="Rounded Rectangle 596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03:10</a:t>
            </a:r>
          </a:p>
        </p:txBody>
      </p:sp>
      <p:sp>
        <p:nvSpPr>
          <p:cNvPr id="598" name="Rounded Rectangle 597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03:09</a:t>
            </a:r>
          </a:p>
        </p:txBody>
      </p:sp>
      <p:sp>
        <p:nvSpPr>
          <p:cNvPr id="599" name="Rounded Rectangle 598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03:08</a:t>
            </a:r>
          </a:p>
        </p:txBody>
      </p:sp>
      <p:sp>
        <p:nvSpPr>
          <p:cNvPr id="600" name="Rounded Rectangle 599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03:07</a:t>
            </a:r>
          </a:p>
        </p:txBody>
      </p:sp>
      <p:sp>
        <p:nvSpPr>
          <p:cNvPr id="601" name="Rounded Rectangle 600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03:06</a:t>
            </a:r>
          </a:p>
        </p:txBody>
      </p:sp>
      <p:sp>
        <p:nvSpPr>
          <p:cNvPr id="602" name="Rounded Rectangle 601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03:05</a:t>
            </a:r>
          </a:p>
        </p:txBody>
      </p:sp>
      <p:sp>
        <p:nvSpPr>
          <p:cNvPr id="603" name="Rounded Rectangle 602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03:04</a:t>
            </a:r>
          </a:p>
        </p:txBody>
      </p:sp>
      <p:sp>
        <p:nvSpPr>
          <p:cNvPr id="604" name="Rounded Rectangle 603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03:03</a:t>
            </a:r>
          </a:p>
        </p:txBody>
      </p:sp>
      <p:sp>
        <p:nvSpPr>
          <p:cNvPr id="605" name="Rounded Rectangle 604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03:02</a:t>
            </a:r>
          </a:p>
        </p:txBody>
      </p:sp>
      <p:sp>
        <p:nvSpPr>
          <p:cNvPr id="606" name="Rounded Rectangle 605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03:01</a:t>
            </a:r>
          </a:p>
        </p:txBody>
      </p:sp>
      <p:sp>
        <p:nvSpPr>
          <p:cNvPr id="607" name="Rounded Rectangle 606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03:00</a:t>
            </a:r>
          </a:p>
        </p:txBody>
      </p:sp>
      <p:sp>
        <p:nvSpPr>
          <p:cNvPr id="608" name="Rounded Rectangle 607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02:59</a:t>
            </a:r>
          </a:p>
        </p:txBody>
      </p:sp>
      <p:sp>
        <p:nvSpPr>
          <p:cNvPr id="609" name="Rounded Rectangle 608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02:58</a:t>
            </a:r>
          </a:p>
        </p:txBody>
      </p:sp>
      <p:sp>
        <p:nvSpPr>
          <p:cNvPr id="610" name="Rounded Rectangle 609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02:57</a:t>
            </a:r>
          </a:p>
        </p:txBody>
      </p:sp>
      <p:sp>
        <p:nvSpPr>
          <p:cNvPr id="611" name="Rounded Rectangle 610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02:56</a:t>
            </a:r>
          </a:p>
        </p:txBody>
      </p:sp>
      <p:sp>
        <p:nvSpPr>
          <p:cNvPr id="612" name="Rounded Rectangle 611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02:55</a:t>
            </a:r>
          </a:p>
        </p:txBody>
      </p:sp>
      <p:sp>
        <p:nvSpPr>
          <p:cNvPr id="613" name="Rounded Rectangle 612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02:54</a:t>
            </a:r>
          </a:p>
        </p:txBody>
      </p:sp>
      <p:sp>
        <p:nvSpPr>
          <p:cNvPr id="614" name="Rounded Rectangle 613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02:53</a:t>
            </a:r>
          </a:p>
        </p:txBody>
      </p:sp>
      <p:sp>
        <p:nvSpPr>
          <p:cNvPr id="615" name="Rounded Rectangle 614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02:52</a:t>
            </a:r>
          </a:p>
        </p:txBody>
      </p:sp>
      <p:sp>
        <p:nvSpPr>
          <p:cNvPr id="616" name="Rounded Rectangle 615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02:51</a:t>
            </a:r>
          </a:p>
        </p:txBody>
      </p:sp>
      <p:sp>
        <p:nvSpPr>
          <p:cNvPr id="617" name="Rounded Rectangle 616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02:50</a:t>
            </a:r>
          </a:p>
        </p:txBody>
      </p:sp>
      <p:sp>
        <p:nvSpPr>
          <p:cNvPr id="618" name="Rounded Rectangle 617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02:49</a:t>
            </a:r>
          </a:p>
        </p:txBody>
      </p:sp>
      <p:sp>
        <p:nvSpPr>
          <p:cNvPr id="619" name="Rounded Rectangle 618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02:48</a:t>
            </a:r>
          </a:p>
        </p:txBody>
      </p:sp>
      <p:sp>
        <p:nvSpPr>
          <p:cNvPr id="620" name="Rounded Rectangle 619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02:47</a:t>
            </a:r>
          </a:p>
        </p:txBody>
      </p:sp>
      <p:sp>
        <p:nvSpPr>
          <p:cNvPr id="621" name="Rounded Rectangle 620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02:46</a:t>
            </a:r>
          </a:p>
        </p:txBody>
      </p:sp>
      <p:sp>
        <p:nvSpPr>
          <p:cNvPr id="622" name="Rounded Rectangle 621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02:45</a:t>
            </a:r>
          </a:p>
        </p:txBody>
      </p:sp>
      <p:sp>
        <p:nvSpPr>
          <p:cNvPr id="623" name="Rounded Rectangle 622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02:44</a:t>
            </a:r>
          </a:p>
        </p:txBody>
      </p:sp>
      <p:sp>
        <p:nvSpPr>
          <p:cNvPr id="624" name="Rounded Rectangle 623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02:43</a:t>
            </a:r>
          </a:p>
        </p:txBody>
      </p:sp>
      <p:sp>
        <p:nvSpPr>
          <p:cNvPr id="625" name="Rounded Rectangle 624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02:42</a:t>
            </a:r>
          </a:p>
        </p:txBody>
      </p:sp>
      <p:sp>
        <p:nvSpPr>
          <p:cNvPr id="626" name="Rounded Rectangle 625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02:41</a:t>
            </a:r>
          </a:p>
        </p:txBody>
      </p:sp>
      <p:sp>
        <p:nvSpPr>
          <p:cNvPr id="627" name="Rounded Rectangle 626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02:40</a:t>
            </a:r>
          </a:p>
        </p:txBody>
      </p:sp>
      <p:sp>
        <p:nvSpPr>
          <p:cNvPr id="628" name="Rounded Rectangle 627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02:39</a:t>
            </a:r>
          </a:p>
        </p:txBody>
      </p:sp>
      <p:sp>
        <p:nvSpPr>
          <p:cNvPr id="629" name="Rounded Rectangle 628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02:38</a:t>
            </a:r>
          </a:p>
        </p:txBody>
      </p:sp>
      <p:sp>
        <p:nvSpPr>
          <p:cNvPr id="630" name="Rounded Rectangle 629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02:37</a:t>
            </a:r>
          </a:p>
        </p:txBody>
      </p:sp>
      <p:sp>
        <p:nvSpPr>
          <p:cNvPr id="631" name="Rounded Rectangle 630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02:36</a:t>
            </a:r>
          </a:p>
        </p:txBody>
      </p:sp>
      <p:sp>
        <p:nvSpPr>
          <p:cNvPr id="632" name="Rounded Rectangle 631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02:35</a:t>
            </a:r>
          </a:p>
        </p:txBody>
      </p:sp>
      <p:sp>
        <p:nvSpPr>
          <p:cNvPr id="633" name="Rounded Rectangle 632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02:34</a:t>
            </a:r>
          </a:p>
        </p:txBody>
      </p:sp>
      <p:sp>
        <p:nvSpPr>
          <p:cNvPr id="634" name="Rounded Rectangle 633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02:33</a:t>
            </a:r>
          </a:p>
        </p:txBody>
      </p:sp>
      <p:sp>
        <p:nvSpPr>
          <p:cNvPr id="635" name="Rounded Rectangle 634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02:32</a:t>
            </a:r>
          </a:p>
        </p:txBody>
      </p:sp>
      <p:sp>
        <p:nvSpPr>
          <p:cNvPr id="636" name="Rounded Rectangle 635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02:31</a:t>
            </a:r>
          </a:p>
        </p:txBody>
      </p:sp>
      <p:sp>
        <p:nvSpPr>
          <p:cNvPr id="637" name="Rounded Rectangle 636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02:30</a:t>
            </a:r>
          </a:p>
        </p:txBody>
      </p:sp>
      <p:sp>
        <p:nvSpPr>
          <p:cNvPr id="638" name="Rounded Rectangle 637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02:29</a:t>
            </a:r>
          </a:p>
        </p:txBody>
      </p:sp>
      <p:sp>
        <p:nvSpPr>
          <p:cNvPr id="639" name="Rounded Rectangle 638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02:28</a:t>
            </a:r>
          </a:p>
        </p:txBody>
      </p:sp>
      <p:sp>
        <p:nvSpPr>
          <p:cNvPr id="640" name="Rounded Rectangle 639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02:27</a:t>
            </a:r>
          </a:p>
        </p:txBody>
      </p:sp>
      <p:sp>
        <p:nvSpPr>
          <p:cNvPr id="641" name="Rounded Rectangle 640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02:26</a:t>
            </a:r>
          </a:p>
        </p:txBody>
      </p:sp>
      <p:sp>
        <p:nvSpPr>
          <p:cNvPr id="642" name="Rounded Rectangle 641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02:25</a:t>
            </a:r>
          </a:p>
        </p:txBody>
      </p:sp>
      <p:sp>
        <p:nvSpPr>
          <p:cNvPr id="643" name="Rounded Rectangle 642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02:24</a:t>
            </a:r>
          </a:p>
        </p:txBody>
      </p:sp>
      <p:sp>
        <p:nvSpPr>
          <p:cNvPr id="644" name="Rounded Rectangle 643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02:23</a:t>
            </a:r>
          </a:p>
        </p:txBody>
      </p:sp>
      <p:sp>
        <p:nvSpPr>
          <p:cNvPr id="645" name="Rounded Rectangle 644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02:22</a:t>
            </a:r>
          </a:p>
        </p:txBody>
      </p:sp>
      <p:sp>
        <p:nvSpPr>
          <p:cNvPr id="646" name="Rounded Rectangle 645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02:21</a:t>
            </a:r>
          </a:p>
        </p:txBody>
      </p:sp>
      <p:sp>
        <p:nvSpPr>
          <p:cNvPr id="647" name="Rounded Rectangle 646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02:20</a:t>
            </a:r>
          </a:p>
        </p:txBody>
      </p:sp>
      <p:sp>
        <p:nvSpPr>
          <p:cNvPr id="648" name="Rounded Rectangle 647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02:19</a:t>
            </a:r>
          </a:p>
        </p:txBody>
      </p:sp>
      <p:sp>
        <p:nvSpPr>
          <p:cNvPr id="649" name="Rounded Rectangle 648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02:18</a:t>
            </a:r>
          </a:p>
        </p:txBody>
      </p:sp>
      <p:sp>
        <p:nvSpPr>
          <p:cNvPr id="650" name="Rounded Rectangle 649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02:17</a:t>
            </a:r>
          </a:p>
        </p:txBody>
      </p:sp>
      <p:sp>
        <p:nvSpPr>
          <p:cNvPr id="651" name="Rounded Rectangle 650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02:16</a:t>
            </a:r>
          </a:p>
        </p:txBody>
      </p:sp>
      <p:sp>
        <p:nvSpPr>
          <p:cNvPr id="652" name="Rounded Rectangle 651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02:15</a:t>
            </a:r>
          </a:p>
        </p:txBody>
      </p:sp>
      <p:sp>
        <p:nvSpPr>
          <p:cNvPr id="653" name="Rounded Rectangle 652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02:14</a:t>
            </a:r>
          </a:p>
        </p:txBody>
      </p:sp>
      <p:sp>
        <p:nvSpPr>
          <p:cNvPr id="654" name="Rounded Rectangle 653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02:13</a:t>
            </a:r>
          </a:p>
        </p:txBody>
      </p:sp>
      <p:sp>
        <p:nvSpPr>
          <p:cNvPr id="655" name="Rounded Rectangle 654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02:12</a:t>
            </a:r>
          </a:p>
        </p:txBody>
      </p:sp>
      <p:sp>
        <p:nvSpPr>
          <p:cNvPr id="656" name="Rounded Rectangle 655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02:11</a:t>
            </a:r>
          </a:p>
        </p:txBody>
      </p:sp>
      <p:sp>
        <p:nvSpPr>
          <p:cNvPr id="657" name="Rounded Rectangle 656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02:10</a:t>
            </a:r>
          </a:p>
        </p:txBody>
      </p:sp>
      <p:sp>
        <p:nvSpPr>
          <p:cNvPr id="658" name="Rounded Rectangle 657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02:09</a:t>
            </a:r>
          </a:p>
        </p:txBody>
      </p:sp>
      <p:sp>
        <p:nvSpPr>
          <p:cNvPr id="659" name="Rounded Rectangle 658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02:08</a:t>
            </a:r>
          </a:p>
        </p:txBody>
      </p:sp>
      <p:sp>
        <p:nvSpPr>
          <p:cNvPr id="660" name="Rounded Rectangle 659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02:07</a:t>
            </a:r>
          </a:p>
        </p:txBody>
      </p:sp>
      <p:sp>
        <p:nvSpPr>
          <p:cNvPr id="661" name="Rounded Rectangle 660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02:06</a:t>
            </a:r>
          </a:p>
        </p:txBody>
      </p:sp>
      <p:sp>
        <p:nvSpPr>
          <p:cNvPr id="662" name="Rounded Rectangle 661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02:05</a:t>
            </a:r>
          </a:p>
        </p:txBody>
      </p:sp>
      <p:sp>
        <p:nvSpPr>
          <p:cNvPr id="663" name="Rounded Rectangle 662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02:04</a:t>
            </a:r>
          </a:p>
        </p:txBody>
      </p:sp>
      <p:sp>
        <p:nvSpPr>
          <p:cNvPr id="664" name="Rounded Rectangle 663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02:03</a:t>
            </a:r>
          </a:p>
        </p:txBody>
      </p:sp>
      <p:sp>
        <p:nvSpPr>
          <p:cNvPr id="665" name="Rounded Rectangle 664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02:02</a:t>
            </a:r>
          </a:p>
        </p:txBody>
      </p:sp>
      <p:sp>
        <p:nvSpPr>
          <p:cNvPr id="666" name="Rounded Rectangle 665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02:01</a:t>
            </a:r>
          </a:p>
        </p:txBody>
      </p:sp>
      <p:sp>
        <p:nvSpPr>
          <p:cNvPr id="667" name="Rounded Rectangle 666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02:00</a:t>
            </a:r>
          </a:p>
        </p:txBody>
      </p:sp>
      <p:sp>
        <p:nvSpPr>
          <p:cNvPr id="668" name="Rounded Rectangle 667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01:59</a:t>
            </a:r>
          </a:p>
        </p:txBody>
      </p:sp>
      <p:sp>
        <p:nvSpPr>
          <p:cNvPr id="669" name="Rounded Rectangle 668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01:58</a:t>
            </a:r>
          </a:p>
        </p:txBody>
      </p:sp>
      <p:sp>
        <p:nvSpPr>
          <p:cNvPr id="670" name="Rounded Rectangle 669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01:57</a:t>
            </a:r>
          </a:p>
        </p:txBody>
      </p:sp>
      <p:sp>
        <p:nvSpPr>
          <p:cNvPr id="671" name="Rounded Rectangle 670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01:56</a:t>
            </a:r>
          </a:p>
        </p:txBody>
      </p:sp>
      <p:sp>
        <p:nvSpPr>
          <p:cNvPr id="672" name="Rounded Rectangle 671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01:55</a:t>
            </a:r>
          </a:p>
        </p:txBody>
      </p:sp>
      <p:sp>
        <p:nvSpPr>
          <p:cNvPr id="673" name="Rounded Rectangle 672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01:54</a:t>
            </a:r>
          </a:p>
        </p:txBody>
      </p:sp>
      <p:sp>
        <p:nvSpPr>
          <p:cNvPr id="674" name="Rounded Rectangle 673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01:53</a:t>
            </a:r>
          </a:p>
        </p:txBody>
      </p:sp>
      <p:sp>
        <p:nvSpPr>
          <p:cNvPr id="675" name="Rounded Rectangle 674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01:52</a:t>
            </a:r>
          </a:p>
        </p:txBody>
      </p:sp>
      <p:sp>
        <p:nvSpPr>
          <p:cNvPr id="676" name="Rounded Rectangle 675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01:51</a:t>
            </a:r>
          </a:p>
        </p:txBody>
      </p:sp>
      <p:sp>
        <p:nvSpPr>
          <p:cNvPr id="677" name="Rounded Rectangle 676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01:50</a:t>
            </a:r>
          </a:p>
        </p:txBody>
      </p:sp>
      <p:sp>
        <p:nvSpPr>
          <p:cNvPr id="678" name="Rounded Rectangle 677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01:49</a:t>
            </a:r>
          </a:p>
        </p:txBody>
      </p:sp>
      <p:sp>
        <p:nvSpPr>
          <p:cNvPr id="679" name="Rounded Rectangle 678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01:48</a:t>
            </a:r>
          </a:p>
        </p:txBody>
      </p:sp>
      <p:sp>
        <p:nvSpPr>
          <p:cNvPr id="680" name="Rounded Rectangle 679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01:47</a:t>
            </a:r>
          </a:p>
        </p:txBody>
      </p:sp>
      <p:sp>
        <p:nvSpPr>
          <p:cNvPr id="681" name="Rounded Rectangle 680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01:46</a:t>
            </a:r>
          </a:p>
        </p:txBody>
      </p:sp>
      <p:sp>
        <p:nvSpPr>
          <p:cNvPr id="682" name="Rounded Rectangle 681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01:45</a:t>
            </a:r>
          </a:p>
        </p:txBody>
      </p:sp>
      <p:sp>
        <p:nvSpPr>
          <p:cNvPr id="683" name="Rounded Rectangle 682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01:44</a:t>
            </a:r>
          </a:p>
        </p:txBody>
      </p:sp>
      <p:sp>
        <p:nvSpPr>
          <p:cNvPr id="684" name="Rounded Rectangle 683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01:43</a:t>
            </a:r>
          </a:p>
        </p:txBody>
      </p:sp>
      <p:sp>
        <p:nvSpPr>
          <p:cNvPr id="685" name="Rounded Rectangle 684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01:42</a:t>
            </a:r>
          </a:p>
        </p:txBody>
      </p:sp>
      <p:sp>
        <p:nvSpPr>
          <p:cNvPr id="686" name="Rounded Rectangle 685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01:41</a:t>
            </a:r>
          </a:p>
        </p:txBody>
      </p:sp>
      <p:sp>
        <p:nvSpPr>
          <p:cNvPr id="687" name="Rounded Rectangle 686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01:40</a:t>
            </a:r>
          </a:p>
        </p:txBody>
      </p:sp>
      <p:sp>
        <p:nvSpPr>
          <p:cNvPr id="688" name="Rounded Rectangle 687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01:39</a:t>
            </a:r>
          </a:p>
        </p:txBody>
      </p:sp>
      <p:sp>
        <p:nvSpPr>
          <p:cNvPr id="689" name="Rounded Rectangle 688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01:38</a:t>
            </a:r>
          </a:p>
        </p:txBody>
      </p:sp>
      <p:sp>
        <p:nvSpPr>
          <p:cNvPr id="690" name="Rounded Rectangle 689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01:37</a:t>
            </a:r>
          </a:p>
        </p:txBody>
      </p:sp>
      <p:sp>
        <p:nvSpPr>
          <p:cNvPr id="691" name="Rounded Rectangle 690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01:36</a:t>
            </a:r>
          </a:p>
        </p:txBody>
      </p:sp>
      <p:sp>
        <p:nvSpPr>
          <p:cNvPr id="692" name="Rounded Rectangle 691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01:35</a:t>
            </a:r>
          </a:p>
        </p:txBody>
      </p:sp>
      <p:sp>
        <p:nvSpPr>
          <p:cNvPr id="693" name="Rounded Rectangle 692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01:34</a:t>
            </a:r>
          </a:p>
        </p:txBody>
      </p:sp>
      <p:sp>
        <p:nvSpPr>
          <p:cNvPr id="694" name="Rounded Rectangle 693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01:33</a:t>
            </a:r>
          </a:p>
        </p:txBody>
      </p:sp>
      <p:sp>
        <p:nvSpPr>
          <p:cNvPr id="695" name="Rounded Rectangle 694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01:32</a:t>
            </a:r>
          </a:p>
        </p:txBody>
      </p:sp>
      <p:sp>
        <p:nvSpPr>
          <p:cNvPr id="696" name="Rounded Rectangle 695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01:31</a:t>
            </a:r>
          </a:p>
        </p:txBody>
      </p:sp>
      <p:sp>
        <p:nvSpPr>
          <p:cNvPr id="697" name="Rounded Rectangle 696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01:30</a:t>
            </a:r>
          </a:p>
        </p:txBody>
      </p:sp>
      <p:sp>
        <p:nvSpPr>
          <p:cNvPr id="698" name="Rounded Rectangle 697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01:29</a:t>
            </a:r>
          </a:p>
        </p:txBody>
      </p:sp>
      <p:sp>
        <p:nvSpPr>
          <p:cNvPr id="699" name="Rounded Rectangle 698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01:28</a:t>
            </a:r>
          </a:p>
        </p:txBody>
      </p:sp>
      <p:sp>
        <p:nvSpPr>
          <p:cNvPr id="700" name="Rounded Rectangle 699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01:27</a:t>
            </a:r>
          </a:p>
        </p:txBody>
      </p:sp>
      <p:sp>
        <p:nvSpPr>
          <p:cNvPr id="701" name="Rounded Rectangle 700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01:26</a:t>
            </a:r>
          </a:p>
        </p:txBody>
      </p:sp>
      <p:sp>
        <p:nvSpPr>
          <p:cNvPr id="702" name="Rounded Rectangle 701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01:25</a:t>
            </a:r>
          </a:p>
        </p:txBody>
      </p:sp>
      <p:sp>
        <p:nvSpPr>
          <p:cNvPr id="703" name="Rounded Rectangle 702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01:24</a:t>
            </a:r>
          </a:p>
        </p:txBody>
      </p:sp>
      <p:sp>
        <p:nvSpPr>
          <p:cNvPr id="704" name="Rounded Rectangle 703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01:23</a:t>
            </a:r>
          </a:p>
        </p:txBody>
      </p:sp>
      <p:sp>
        <p:nvSpPr>
          <p:cNvPr id="705" name="Rounded Rectangle 704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01:22</a:t>
            </a:r>
          </a:p>
        </p:txBody>
      </p:sp>
      <p:sp>
        <p:nvSpPr>
          <p:cNvPr id="706" name="Rounded Rectangle 705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01:21</a:t>
            </a:r>
          </a:p>
        </p:txBody>
      </p:sp>
      <p:sp>
        <p:nvSpPr>
          <p:cNvPr id="707" name="Rounded Rectangle 706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01:20</a:t>
            </a:r>
          </a:p>
        </p:txBody>
      </p:sp>
      <p:sp>
        <p:nvSpPr>
          <p:cNvPr id="708" name="Rounded Rectangle 707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01:19</a:t>
            </a:r>
          </a:p>
        </p:txBody>
      </p:sp>
      <p:sp>
        <p:nvSpPr>
          <p:cNvPr id="709" name="Rounded Rectangle 708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01:18</a:t>
            </a:r>
          </a:p>
        </p:txBody>
      </p:sp>
      <p:sp>
        <p:nvSpPr>
          <p:cNvPr id="710" name="Rounded Rectangle 709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01:17</a:t>
            </a:r>
          </a:p>
        </p:txBody>
      </p:sp>
      <p:sp>
        <p:nvSpPr>
          <p:cNvPr id="711" name="Rounded Rectangle 710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01:16</a:t>
            </a:r>
          </a:p>
        </p:txBody>
      </p:sp>
      <p:sp>
        <p:nvSpPr>
          <p:cNvPr id="712" name="Rounded Rectangle 711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01:15</a:t>
            </a:r>
          </a:p>
        </p:txBody>
      </p:sp>
      <p:sp>
        <p:nvSpPr>
          <p:cNvPr id="713" name="Rounded Rectangle 712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01:14</a:t>
            </a:r>
          </a:p>
        </p:txBody>
      </p:sp>
      <p:sp>
        <p:nvSpPr>
          <p:cNvPr id="714" name="Rounded Rectangle 713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01:13</a:t>
            </a:r>
          </a:p>
        </p:txBody>
      </p:sp>
      <p:sp>
        <p:nvSpPr>
          <p:cNvPr id="715" name="Rounded Rectangle 714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01:12</a:t>
            </a:r>
          </a:p>
        </p:txBody>
      </p:sp>
      <p:sp>
        <p:nvSpPr>
          <p:cNvPr id="716" name="Rounded Rectangle 715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01:11</a:t>
            </a:r>
          </a:p>
        </p:txBody>
      </p:sp>
      <p:sp>
        <p:nvSpPr>
          <p:cNvPr id="717" name="Rounded Rectangle 716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01:10</a:t>
            </a:r>
          </a:p>
        </p:txBody>
      </p:sp>
      <p:sp>
        <p:nvSpPr>
          <p:cNvPr id="718" name="Rounded Rectangle 717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01:09</a:t>
            </a:r>
          </a:p>
        </p:txBody>
      </p:sp>
      <p:sp>
        <p:nvSpPr>
          <p:cNvPr id="719" name="Rounded Rectangle 718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01:08</a:t>
            </a:r>
          </a:p>
        </p:txBody>
      </p:sp>
      <p:sp>
        <p:nvSpPr>
          <p:cNvPr id="720" name="Rounded Rectangle 719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01:07</a:t>
            </a:r>
          </a:p>
        </p:txBody>
      </p:sp>
      <p:sp>
        <p:nvSpPr>
          <p:cNvPr id="721" name="Rounded Rectangle 720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01:06</a:t>
            </a:r>
          </a:p>
        </p:txBody>
      </p:sp>
      <p:sp>
        <p:nvSpPr>
          <p:cNvPr id="722" name="Rounded Rectangle 721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01:05</a:t>
            </a:r>
          </a:p>
        </p:txBody>
      </p:sp>
      <p:sp>
        <p:nvSpPr>
          <p:cNvPr id="723" name="Rounded Rectangle 722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01:04</a:t>
            </a:r>
          </a:p>
        </p:txBody>
      </p:sp>
      <p:sp>
        <p:nvSpPr>
          <p:cNvPr id="724" name="Rounded Rectangle 723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01:03</a:t>
            </a:r>
          </a:p>
        </p:txBody>
      </p:sp>
      <p:sp>
        <p:nvSpPr>
          <p:cNvPr id="725" name="Rounded Rectangle 724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01:02</a:t>
            </a:r>
          </a:p>
        </p:txBody>
      </p:sp>
      <p:sp>
        <p:nvSpPr>
          <p:cNvPr id="726" name="Rounded Rectangle 725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01:01</a:t>
            </a:r>
          </a:p>
        </p:txBody>
      </p:sp>
      <p:sp>
        <p:nvSpPr>
          <p:cNvPr id="727" name="Rounded Rectangle 726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01:00</a:t>
            </a:r>
          </a:p>
        </p:txBody>
      </p:sp>
      <p:sp>
        <p:nvSpPr>
          <p:cNvPr id="728" name="Rounded Rectangle 727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00:59</a:t>
            </a:r>
          </a:p>
        </p:txBody>
      </p:sp>
      <p:sp>
        <p:nvSpPr>
          <p:cNvPr id="729" name="Rounded Rectangle 728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00:58</a:t>
            </a:r>
          </a:p>
        </p:txBody>
      </p:sp>
      <p:sp>
        <p:nvSpPr>
          <p:cNvPr id="730" name="Rounded Rectangle 729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00:57</a:t>
            </a:r>
          </a:p>
        </p:txBody>
      </p:sp>
      <p:sp>
        <p:nvSpPr>
          <p:cNvPr id="731" name="Rounded Rectangle 730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00:56</a:t>
            </a:r>
          </a:p>
        </p:txBody>
      </p:sp>
      <p:sp>
        <p:nvSpPr>
          <p:cNvPr id="732" name="Rounded Rectangle 731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00:55</a:t>
            </a:r>
          </a:p>
        </p:txBody>
      </p:sp>
      <p:sp>
        <p:nvSpPr>
          <p:cNvPr id="733" name="Rounded Rectangle 732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00:54</a:t>
            </a:r>
          </a:p>
        </p:txBody>
      </p:sp>
      <p:sp>
        <p:nvSpPr>
          <p:cNvPr id="734" name="Rounded Rectangle 733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00:53</a:t>
            </a:r>
          </a:p>
        </p:txBody>
      </p:sp>
      <p:sp>
        <p:nvSpPr>
          <p:cNvPr id="735" name="Rounded Rectangle 734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00:52</a:t>
            </a:r>
          </a:p>
        </p:txBody>
      </p:sp>
      <p:sp>
        <p:nvSpPr>
          <p:cNvPr id="736" name="Rounded Rectangle 735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00:51</a:t>
            </a:r>
          </a:p>
        </p:txBody>
      </p:sp>
      <p:sp>
        <p:nvSpPr>
          <p:cNvPr id="737" name="Rounded Rectangle 736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00:50</a:t>
            </a:r>
          </a:p>
        </p:txBody>
      </p:sp>
      <p:sp>
        <p:nvSpPr>
          <p:cNvPr id="738" name="Rounded Rectangle 737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00:49</a:t>
            </a:r>
          </a:p>
        </p:txBody>
      </p:sp>
      <p:sp>
        <p:nvSpPr>
          <p:cNvPr id="739" name="Rounded Rectangle 738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00:48</a:t>
            </a:r>
          </a:p>
        </p:txBody>
      </p:sp>
      <p:sp>
        <p:nvSpPr>
          <p:cNvPr id="740" name="Rounded Rectangle 739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00:47</a:t>
            </a:r>
          </a:p>
        </p:txBody>
      </p:sp>
      <p:sp>
        <p:nvSpPr>
          <p:cNvPr id="741" name="Rounded Rectangle 740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00:46</a:t>
            </a:r>
          </a:p>
        </p:txBody>
      </p:sp>
      <p:sp>
        <p:nvSpPr>
          <p:cNvPr id="742" name="Rounded Rectangle 741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00:45</a:t>
            </a:r>
          </a:p>
        </p:txBody>
      </p:sp>
      <p:sp>
        <p:nvSpPr>
          <p:cNvPr id="743" name="Rounded Rectangle 742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00:44</a:t>
            </a:r>
          </a:p>
        </p:txBody>
      </p:sp>
      <p:sp>
        <p:nvSpPr>
          <p:cNvPr id="744" name="Rounded Rectangle 743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00:43</a:t>
            </a:r>
          </a:p>
        </p:txBody>
      </p:sp>
      <p:sp>
        <p:nvSpPr>
          <p:cNvPr id="745" name="Rounded Rectangle 744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00:42</a:t>
            </a:r>
          </a:p>
        </p:txBody>
      </p:sp>
      <p:sp>
        <p:nvSpPr>
          <p:cNvPr id="746" name="Rounded Rectangle 745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00:41</a:t>
            </a:r>
          </a:p>
        </p:txBody>
      </p:sp>
      <p:sp>
        <p:nvSpPr>
          <p:cNvPr id="747" name="Rounded Rectangle 746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00:40</a:t>
            </a:r>
          </a:p>
        </p:txBody>
      </p:sp>
      <p:sp>
        <p:nvSpPr>
          <p:cNvPr id="748" name="Rounded Rectangle 747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00:39</a:t>
            </a:r>
          </a:p>
        </p:txBody>
      </p:sp>
      <p:sp>
        <p:nvSpPr>
          <p:cNvPr id="749" name="Rounded Rectangle 748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00:38</a:t>
            </a:r>
          </a:p>
        </p:txBody>
      </p:sp>
      <p:sp>
        <p:nvSpPr>
          <p:cNvPr id="750" name="Rounded Rectangle 749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00:37</a:t>
            </a:r>
          </a:p>
        </p:txBody>
      </p:sp>
      <p:sp>
        <p:nvSpPr>
          <p:cNvPr id="751" name="Rounded Rectangle 750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00:36</a:t>
            </a:r>
          </a:p>
        </p:txBody>
      </p:sp>
      <p:sp>
        <p:nvSpPr>
          <p:cNvPr id="752" name="Rounded Rectangle 751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00:35</a:t>
            </a:r>
          </a:p>
        </p:txBody>
      </p:sp>
      <p:sp>
        <p:nvSpPr>
          <p:cNvPr id="753" name="Rounded Rectangle 752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00:34</a:t>
            </a:r>
          </a:p>
        </p:txBody>
      </p:sp>
      <p:sp>
        <p:nvSpPr>
          <p:cNvPr id="754" name="Rounded Rectangle 753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00:33</a:t>
            </a:r>
          </a:p>
        </p:txBody>
      </p:sp>
      <p:sp>
        <p:nvSpPr>
          <p:cNvPr id="755" name="Rounded Rectangle 754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00:32</a:t>
            </a:r>
          </a:p>
        </p:txBody>
      </p:sp>
      <p:sp>
        <p:nvSpPr>
          <p:cNvPr id="756" name="Rounded Rectangle 755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00:31</a:t>
            </a:r>
          </a:p>
        </p:txBody>
      </p:sp>
      <p:sp>
        <p:nvSpPr>
          <p:cNvPr id="757" name="Rounded Rectangle 756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00:30</a:t>
            </a:r>
          </a:p>
        </p:txBody>
      </p:sp>
      <p:sp>
        <p:nvSpPr>
          <p:cNvPr id="758" name="Rounded Rectangle 757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00:29</a:t>
            </a:r>
          </a:p>
        </p:txBody>
      </p:sp>
      <p:sp>
        <p:nvSpPr>
          <p:cNvPr id="759" name="Rounded Rectangle 758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00:28</a:t>
            </a:r>
          </a:p>
        </p:txBody>
      </p:sp>
      <p:sp>
        <p:nvSpPr>
          <p:cNvPr id="760" name="Rounded Rectangle 759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00:27</a:t>
            </a:r>
          </a:p>
        </p:txBody>
      </p:sp>
      <p:sp>
        <p:nvSpPr>
          <p:cNvPr id="761" name="Rounded Rectangle 760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00:26</a:t>
            </a:r>
          </a:p>
        </p:txBody>
      </p:sp>
      <p:sp>
        <p:nvSpPr>
          <p:cNvPr id="762" name="Rounded Rectangle 761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00:25</a:t>
            </a:r>
          </a:p>
        </p:txBody>
      </p:sp>
      <p:sp>
        <p:nvSpPr>
          <p:cNvPr id="763" name="Rounded Rectangle 762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00:24</a:t>
            </a:r>
          </a:p>
        </p:txBody>
      </p:sp>
      <p:sp>
        <p:nvSpPr>
          <p:cNvPr id="764" name="Rounded Rectangle 763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00:23</a:t>
            </a:r>
          </a:p>
        </p:txBody>
      </p:sp>
      <p:sp>
        <p:nvSpPr>
          <p:cNvPr id="765" name="Rounded Rectangle 764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00:22</a:t>
            </a:r>
          </a:p>
        </p:txBody>
      </p:sp>
      <p:sp>
        <p:nvSpPr>
          <p:cNvPr id="766" name="Rounded Rectangle 765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00:21</a:t>
            </a:r>
          </a:p>
        </p:txBody>
      </p:sp>
      <p:sp>
        <p:nvSpPr>
          <p:cNvPr id="767" name="Rounded Rectangle 766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00:20</a:t>
            </a:r>
          </a:p>
        </p:txBody>
      </p:sp>
      <p:sp>
        <p:nvSpPr>
          <p:cNvPr id="768" name="Rounded Rectangle 767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00:19</a:t>
            </a:r>
          </a:p>
        </p:txBody>
      </p:sp>
      <p:sp>
        <p:nvSpPr>
          <p:cNvPr id="769" name="Rounded Rectangle 768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00:18</a:t>
            </a:r>
          </a:p>
        </p:txBody>
      </p:sp>
      <p:sp>
        <p:nvSpPr>
          <p:cNvPr id="770" name="Rounded Rectangle 769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00:17</a:t>
            </a:r>
          </a:p>
        </p:txBody>
      </p:sp>
      <p:sp>
        <p:nvSpPr>
          <p:cNvPr id="771" name="Rounded Rectangle 770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00:16</a:t>
            </a:r>
          </a:p>
        </p:txBody>
      </p:sp>
      <p:sp>
        <p:nvSpPr>
          <p:cNvPr id="772" name="Rounded Rectangle 771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00:15</a:t>
            </a:r>
          </a:p>
        </p:txBody>
      </p:sp>
      <p:sp>
        <p:nvSpPr>
          <p:cNvPr id="773" name="Rounded Rectangle 772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00:14</a:t>
            </a:r>
          </a:p>
        </p:txBody>
      </p:sp>
      <p:sp>
        <p:nvSpPr>
          <p:cNvPr id="774" name="Rounded Rectangle 773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00:13</a:t>
            </a:r>
          </a:p>
        </p:txBody>
      </p:sp>
      <p:sp>
        <p:nvSpPr>
          <p:cNvPr id="775" name="Rounded Rectangle 774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00:12</a:t>
            </a:r>
          </a:p>
        </p:txBody>
      </p:sp>
      <p:sp>
        <p:nvSpPr>
          <p:cNvPr id="776" name="Rounded Rectangle 775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00:11</a:t>
            </a:r>
          </a:p>
        </p:txBody>
      </p:sp>
      <p:sp>
        <p:nvSpPr>
          <p:cNvPr id="777" name="Rounded Rectangle 776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00:10</a:t>
            </a:r>
          </a:p>
        </p:txBody>
      </p:sp>
      <p:sp>
        <p:nvSpPr>
          <p:cNvPr id="778" name="Rounded Rectangle 777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00:09</a:t>
            </a:r>
          </a:p>
        </p:txBody>
      </p:sp>
      <p:sp>
        <p:nvSpPr>
          <p:cNvPr id="779" name="Rounded Rectangle 778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00:08</a:t>
            </a:r>
          </a:p>
        </p:txBody>
      </p:sp>
      <p:sp>
        <p:nvSpPr>
          <p:cNvPr id="780" name="Rounded Rectangle 779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00:07</a:t>
            </a:r>
          </a:p>
        </p:txBody>
      </p:sp>
      <p:sp>
        <p:nvSpPr>
          <p:cNvPr id="781" name="Rounded Rectangle 780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00:06</a:t>
            </a:r>
          </a:p>
        </p:txBody>
      </p:sp>
      <p:sp>
        <p:nvSpPr>
          <p:cNvPr id="782" name="Rounded Rectangle 781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00:05</a:t>
            </a:r>
          </a:p>
        </p:txBody>
      </p:sp>
      <p:sp>
        <p:nvSpPr>
          <p:cNvPr id="783" name="Rounded Rectangle 782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00:04</a:t>
            </a:r>
          </a:p>
        </p:txBody>
      </p:sp>
      <p:sp>
        <p:nvSpPr>
          <p:cNvPr id="784" name="Rounded Rectangle 783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00:03</a:t>
            </a:r>
          </a:p>
        </p:txBody>
      </p:sp>
      <p:sp>
        <p:nvSpPr>
          <p:cNvPr id="785" name="Rounded Rectangle 784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00:02</a:t>
            </a:r>
          </a:p>
        </p:txBody>
      </p:sp>
      <p:sp>
        <p:nvSpPr>
          <p:cNvPr id="786" name="Rounded Rectangle 785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00:01</a:t>
            </a:r>
          </a:p>
        </p:txBody>
      </p:sp>
      <p:sp>
        <p:nvSpPr>
          <p:cNvPr id="787" name="Rounded Rectangle 786"/>
          <p:cNvSpPr/>
          <p:nvPr/>
        </p:nvSpPr>
        <p:spPr>
          <a:xfrm>
            <a:off x="7275368" y="528637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00:00</a:t>
            </a:r>
          </a:p>
        </p:txBody>
      </p:sp>
      <p:pic>
        <p:nvPicPr>
          <p:cNvPr id="788" name="Picture 787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8168" y="-80963"/>
            <a:ext cx="2247900" cy="1685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3622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0"/>
                            </p:stCondLst>
                            <p:childTnLst>
                              <p:par>
                                <p:cTn id="2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000"/>
                            </p:stCondLst>
                            <p:childTnLst>
                              <p:par>
                                <p:cTn id="2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8000"/>
                            </p:stCondLst>
                            <p:childTnLst>
                              <p:par>
                                <p:cTn id="3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9000"/>
                            </p:stCondLst>
                            <p:childTnLst>
                              <p:par>
                                <p:cTn id="3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0"/>
                            </p:stCondLst>
                            <p:childTnLst>
                              <p:par>
                                <p:cTn id="3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1000"/>
                            </p:stCondLst>
                            <p:childTnLst>
                              <p:par>
                                <p:cTn id="4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2000"/>
                            </p:stCondLst>
                            <p:childTnLst>
                              <p:par>
                                <p:cTn id="4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3000"/>
                            </p:stCondLst>
                            <p:childTnLst>
                              <p:par>
                                <p:cTn id="4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4000"/>
                            </p:stCondLst>
                            <p:childTnLst>
                              <p:par>
                                <p:cTn id="5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0"/>
                            </p:stCondLst>
                            <p:childTnLst>
                              <p:par>
                                <p:cTn id="5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6000"/>
                            </p:stCondLst>
                            <p:childTnLst>
                              <p:par>
                                <p:cTn id="5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7000"/>
                            </p:stCondLst>
                            <p:childTnLst>
                              <p:par>
                                <p:cTn id="5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8000"/>
                            </p:stCondLst>
                            <p:childTnLst>
                              <p:par>
                                <p:cTn id="6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9000"/>
                            </p:stCondLst>
                            <p:childTnLst>
                              <p:par>
                                <p:cTn id="6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0000"/>
                            </p:stCondLst>
                            <p:childTnLst>
                              <p:par>
                                <p:cTn id="6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1000"/>
                            </p:stCondLst>
                            <p:childTnLst>
                              <p:par>
                                <p:cTn id="7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2000"/>
                            </p:stCondLst>
                            <p:childTnLst>
                              <p:par>
                                <p:cTn id="7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3000"/>
                            </p:stCondLst>
                            <p:childTnLst>
                              <p:par>
                                <p:cTn id="7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4000"/>
                            </p:stCondLst>
                            <p:childTnLst>
                              <p:par>
                                <p:cTn id="8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5000"/>
                            </p:stCondLst>
                            <p:childTnLst>
                              <p:par>
                                <p:cTn id="8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6000"/>
                            </p:stCondLst>
                            <p:childTnLst>
                              <p:par>
                                <p:cTn id="8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7000"/>
                            </p:stCondLst>
                            <p:childTnLst>
                              <p:par>
                                <p:cTn id="8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8000"/>
                            </p:stCondLst>
                            <p:childTnLst>
                              <p:par>
                                <p:cTn id="9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9000"/>
                            </p:stCondLst>
                            <p:childTnLst>
                              <p:par>
                                <p:cTn id="9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30000"/>
                            </p:stCondLst>
                            <p:childTnLst>
                              <p:par>
                                <p:cTn id="9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31000"/>
                            </p:stCondLst>
                            <p:childTnLst>
                              <p:par>
                                <p:cTn id="10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32000"/>
                            </p:stCondLst>
                            <p:childTnLst>
                              <p:par>
                                <p:cTn id="10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33000"/>
                            </p:stCondLst>
                            <p:childTnLst>
                              <p:par>
                                <p:cTn id="10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34000"/>
                            </p:stCondLst>
                            <p:childTnLst>
                              <p:par>
                                <p:cTn id="11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35000"/>
                            </p:stCondLst>
                            <p:childTnLst>
                              <p:par>
                                <p:cTn id="11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36000"/>
                            </p:stCondLst>
                            <p:childTnLst>
                              <p:par>
                                <p:cTn id="11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37000"/>
                            </p:stCondLst>
                            <p:childTnLst>
                              <p:par>
                                <p:cTn id="11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38000"/>
                            </p:stCondLst>
                            <p:childTnLst>
                              <p:par>
                                <p:cTn id="12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39000"/>
                            </p:stCondLst>
                            <p:childTnLst>
                              <p:par>
                                <p:cTn id="12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40000"/>
                            </p:stCondLst>
                            <p:childTnLst>
                              <p:par>
                                <p:cTn id="12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41000"/>
                            </p:stCondLst>
                            <p:childTnLst>
                              <p:par>
                                <p:cTn id="13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42000"/>
                            </p:stCondLst>
                            <p:childTnLst>
                              <p:par>
                                <p:cTn id="13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43000"/>
                            </p:stCondLst>
                            <p:childTnLst>
                              <p:par>
                                <p:cTn id="13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44000"/>
                            </p:stCondLst>
                            <p:childTnLst>
                              <p:par>
                                <p:cTn id="14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45000"/>
                            </p:stCondLst>
                            <p:childTnLst>
                              <p:par>
                                <p:cTn id="14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46000"/>
                            </p:stCondLst>
                            <p:childTnLst>
                              <p:par>
                                <p:cTn id="14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47000"/>
                            </p:stCondLst>
                            <p:childTnLst>
                              <p:par>
                                <p:cTn id="14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48000"/>
                            </p:stCondLst>
                            <p:childTnLst>
                              <p:par>
                                <p:cTn id="15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49000"/>
                            </p:stCondLst>
                            <p:childTnLst>
                              <p:par>
                                <p:cTn id="15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50000"/>
                            </p:stCondLst>
                            <p:childTnLst>
                              <p:par>
                                <p:cTn id="15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51000"/>
                            </p:stCondLst>
                            <p:childTnLst>
                              <p:par>
                                <p:cTn id="16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52000"/>
                            </p:stCondLst>
                            <p:childTnLst>
                              <p:par>
                                <p:cTn id="16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53000"/>
                            </p:stCondLst>
                            <p:childTnLst>
                              <p:par>
                                <p:cTn id="16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54000"/>
                            </p:stCondLst>
                            <p:childTnLst>
                              <p:par>
                                <p:cTn id="17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55000"/>
                            </p:stCondLst>
                            <p:childTnLst>
                              <p:par>
                                <p:cTn id="17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56000"/>
                            </p:stCondLst>
                            <p:childTnLst>
                              <p:par>
                                <p:cTn id="17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57000"/>
                            </p:stCondLst>
                            <p:childTnLst>
                              <p:par>
                                <p:cTn id="17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58000"/>
                            </p:stCondLst>
                            <p:childTnLst>
                              <p:par>
                                <p:cTn id="18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59000"/>
                            </p:stCondLst>
                            <p:childTnLst>
                              <p:par>
                                <p:cTn id="18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60000"/>
                            </p:stCondLst>
                            <p:childTnLst>
                              <p:par>
                                <p:cTn id="18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61000"/>
                            </p:stCondLst>
                            <p:childTnLst>
                              <p:par>
                                <p:cTn id="19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62000"/>
                            </p:stCondLst>
                            <p:childTnLst>
                              <p:par>
                                <p:cTn id="19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63000"/>
                            </p:stCondLst>
                            <p:childTnLst>
                              <p:par>
                                <p:cTn id="19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64000"/>
                            </p:stCondLst>
                            <p:childTnLst>
                              <p:par>
                                <p:cTn id="20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65000"/>
                            </p:stCondLst>
                            <p:childTnLst>
                              <p:par>
                                <p:cTn id="20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66000"/>
                            </p:stCondLst>
                            <p:childTnLst>
                              <p:par>
                                <p:cTn id="20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67000"/>
                            </p:stCondLst>
                            <p:childTnLst>
                              <p:par>
                                <p:cTn id="20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>
                            <p:stCondLst>
                              <p:cond delay="68000"/>
                            </p:stCondLst>
                            <p:childTnLst>
                              <p:par>
                                <p:cTn id="21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69000"/>
                            </p:stCondLst>
                            <p:childTnLst>
                              <p:par>
                                <p:cTn id="21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7" fill="hold">
                            <p:stCondLst>
                              <p:cond delay="70000"/>
                            </p:stCondLst>
                            <p:childTnLst>
                              <p:par>
                                <p:cTn id="21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71000"/>
                            </p:stCondLst>
                            <p:childTnLst>
                              <p:par>
                                <p:cTn id="22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3" fill="hold">
                            <p:stCondLst>
                              <p:cond delay="72000"/>
                            </p:stCondLst>
                            <p:childTnLst>
                              <p:par>
                                <p:cTn id="22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73000"/>
                            </p:stCondLst>
                            <p:childTnLst>
                              <p:par>
                                <p:cTn id="22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9" fill="hold">
                            <p:stCondLst>
                              <p:cond delay="74000"/>
                            </p:stCondLst>
                            <p:childTnLst>
                              <p:par>
                                <p:cTn id="23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2" fill="hold">
                            <p:stCondLst>
                              <p:cond delay="75000"/>
                            </p:stCondLst>
                            <p:childTnLst>
                              <p:par>
                                <p:cTn id="23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5" fill="hold">
                            <p:stCondLst>
                              <p:cond delay="76000"/>
                            </p:stCondLst>
                            <p:childTnLst>
                              <p:par>
                                <p:cTn id="23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8" fill="hold">
                            <p:stCondLst>
                              <p:cond delay="77000"/>
                            </p:stCondLst>
                            <p:childTnLst>
                              <p:par>
                                <p:cTn id="23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1" fill="hold">
                            <p:stCondLst>
                              <p:cond delay="78000"/>
                            </p:stCondLst>
                            <p:childTnLst>
                              <p:par>
                                <p:cTn id="24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4" fill="hold">
                            <p:stCondLst>
                              <p:cond delay="79000"/>
                            </p:stCondLst>
                            <p:childTnLst>
                              <p:par>
                                <p:cTn id="24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>
                            <p:stCondLst>
                              <p:cond delay="80000"/>
                            </p:stCondLst>
                            <p:childTnLst>
                              <p:par>
                                <p:cTn id="24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0" fill="hold">
                            <p:stCondLst>
                              <p:cond delay="81000"/>
                            </p:stCondLst>
                            <p:childTnLst>
                              <p:par>
                                <p:cTn id="25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3" fill="hold">
                            <p:stCondLst>
                              <p:cond delay="82000"/>
                            </p:stCondLst>
                            <p:childTnLst>
                              <p:par>
                                <p:cTn id="25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6" fill="hold">
                            <p:stCondLst>
                              <p:cond delay="83000"/>
                            </p:stCondLst>
                            <p:childTnLst>
                              <p:par>
                                <p:cTn id="25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9" fill="hold">
                            <p:stCondLst>
                              <p:cond delay="84000"/>
                            </p:stCondLst>
                            <p:childTnLst>
                              <p:par>
                                <p:cTn id="26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2" fill="hold">
                            <p:stCondLst>
                              <p:cond delay="85000"/>
                            </p:stCondLst>
                            <p:childTnLst>
                              <p:par>
                                <p:cTn id="26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5" fill="hold">
                            <p:stCondLst>
                              <p:cond delay="86000"/>
                            </p:stCondLst>
                            <p:childTnLst>
                              <p:par>
                                <p:cTn id="26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8" fill="hold">
                            <p:stCondLst>
                              <p:cond delay="87000"/>
                            </p:stCondLst>
                            <p:childTnLst>
                              <p:par>
                                <p:cTn id="26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1" fill="hold">
                            <p:stCondLst>
                              <p:cond delay="88000"/>
                            </p:stCondLst>
                            <p:childTnLst>
                              <p:par>
                                <p:cTn id="27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4" fill="hold">
                            <p:stCondLst>
                              <p:cond delay="89000"/>
                            </p:stCondLst>
                            <p:childTnLst>
                              <p:par>
                                <p:cTn id="27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7" fill="hold">
                            <p:stCondLst>
                              <p:cond delay="90000"/>
                            </p:stCondLst>
                            <p:childTnLst>
                              <p:par>
                                <p:cTn id="27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0" fill="hold">
                            <p:stCondLst>
                              <p:cond delay="91000"/>
                            </p:stCondLst>
                            <p:childTnLst>
                              <p:par>
                                <p:cTn id="28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>
                            <p:stCondLst>
                              <p:cond delay="92000"/>
                            </p:stCondLst>
                            <p:childTnLst>
                              <p:par>
                                <p:cTn id="28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6" fill="hold">
                            <p:stCondLst>
                              <p:cond delay="93000"/>
                            </p:stCondLst>
                            <p:childTnLst>
                              <p:par>
                                <p:cTn id="28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9" fill="hold">
                            <p:stCondLst>
                              <p:cond delay="94000"/>
                            </p:stCondLst>
                            <p:childTnLst>
                              <p:par>
                                <p:cTn id="29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2" fill="hold">
                            <p:stCondLst>
                              <p:cond delay="95000"/>
                            </p:stCondLst>
                            <p:childTnLst>
                              <p:par>
                                <p:cTn id="29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5" fill="hold">
                            <p:stCondLst>
                              <p:cond delay="96000"/>
                            </p:stCondLst>
                            <p:childTnLst>
                              <p:par>
                                <p:cTn id="29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8" fill="hold">
                            <p:stCondLst>
                              <p:cond delay="97000"/>
                            </p:stCondLst>
                            <p:childTnLst>
                              <p:par>
                                <p:cTn id="29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1" fill="hold">
                            <p:stCondLst>
                              <p:cond delay="98000"/>
                            </p:stCondLst>
                            <p:childTnLst>
                              <p:par>
                                <p:cTn id="30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4" fill="hold">
                            <p:stCondLst>
                              <p:cond delay="99000"/>
                            </p:stCondLst>
                            <p:childTnLst>
                              <p:par>
                                <p:cTn id="30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7" fill="hold">
                            <p:stCondLst>
                              <p:cond delay="100000"/>
                            </p:stCondLst>
                            <p:childTnLst>
                              <p:par>
                                <p:cTn id="30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0" fill="hold">
                            <p:stCondLst>
                              <p:cond delay="101000"/>
                            </p:stCondLst>
                            <p:childTnLst>
                              <p:par>
                                <p:cTn id="31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3" fill="hold">
                            <p:stCondLst>
                              <p:cond delay="102000"/>
                            </p:stCondLst>
                            <p:childTnLst>
                              <p:par>
                                <p:cTn id="31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6" fill="hold">
                            <p:stCondLst>
                              <p:cond delay="103000"/>
                            </p:stCondLst>
                            <p:childTnLst>
                              <p:par>
                                <p:cTn id="31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9" fill="hold">
                            <p:stCondLst>
                              <p:cond delay="104000"/>
                            </p:stCondLst>
                            <p:childTnLst>
                              <p:par>
                                <p:cTn id="32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2" fill="hold">
                            <p:stCondLst>
                              <p:cond delay="105000"/>
                            </p:stCondLst>
                            <p:childTnLst>
                              <p:par>
                                <p:cTn id="32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5" fill="hold">
                            <p:stCondLst>
                              <p:cond delay="106000"/>
                            </p:stCondLst>
                            <p:childTnLst>
                              <p:par>
                                <p:cTn id="32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8" fill="hold">
                            <p:stCondLst>
                              <p:cond delay="107000"/>
                            </p:stCondLst>
                            <p:childTnLst>
                              <p:par>
                                <p:cTn id="32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1" fill="hold">
                            <p:stCondLst>
                              <p:cond delay="108000"/>
                            </p:stCondLst>
                            <p:childTnLst>
                              <p:par>
                                <p:cTn id="33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4" fill="hold">
                            <p:stCondLst>
                              <p:cond delay="109000"/>
                            </p:stCondLst>
                            <p:childTnLst>
                              <p:par>
                                <p:cTn id="33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7" fill="hold">
                            <p:stCondLst>
                              <p:cond delay="110000"/>
                            </p:stCondLst>
                            <p:childTnLst>
                              <p:par>
                                <p:cTn id="33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0" fill="hold">
                            <p:stCondLst>
                              <p:cond delay="111000"/>
                            </p:stCondLst>
                            <p:childTnLst>
                              <p:par>
                                <p:cTn id="34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3" fill="hold">
                            <p:stCondLst>
                              <p:cond delay="112000"/>
                            </p:stCondLst>
                            <p:childTnLst>
                              <p:par>
                                <p:cTn id="34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6" fill="hold">
                            <p:stCondLst>
                              <p:cond delay="113000"/>
                            </p:stCondLst>
                            <p:childTnLst>
                              <p:par>
                                <p:cTn id="34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9" fill="hold">
                            <p:stCondLst>
                              <p:cond delay="114000"/>
                            </p:stCondLst>
                            <p:childTnLst>
                              <p:par>
                                <p:cTn id="35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2" fill="hold">
                            <p:stCondLst>
                              <p:cond delay="115000"/>
                            </p:stCondLst>
                            <p:childTnLst>
                              <p:par>
                                <p:cTn id="35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5" fill="hold">
                            <p:stCondLst>
                              <p:cond delay="116000"/>
                            </p:stCondLst>
                            <p:childTnLst>
                              <p:par>
                                <p:cTn id="35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8" fill="hold">
                            <p:stCondLst>
                              <p:cond delay="117000"/>
                            </p:stCondLst>
                            <p:childTnLst>
                              <p:par>
                                <p:cTn id="35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1" fill="hold">
                            <p:stCondLst>
                              <p:cond delay="118000"/>
                            </p:stCondLst>
                            <p:childTnLst>
                              <p:par>
                                <p:cTn id="36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4" fill="hold">
                            <p:stCondLst>
                              <p:cond delay="119000"/>
                            </p:stCondLst>
                            <p:childTnLst>
                              <p:par>
                                <p:cTn id="36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7" fill="hold">
                            <p:stCondLst>
                              <p:cond delay="120000"/>
                            </p:stCondLst>
                            <p:childTnLst>
                              <p:par>
                                <p:cTn id="36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0" fill="hold">
                            <p:stCondLst>
                              <p:cond delay="121000"/>
                            </p:stCondLst>
                            <p:childTnLst>
                              <p:par>
                                <p:cTn id="37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3" fill="hold">
                            <p:stCondLst>
                              <p:cond delay="122000"/>
                            </p:stCondLst>
                            <p:childTnLst>
                              <p:par>
                                <p:cTn id="37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6" fill="hold">
                            <p:stCondLst>
                              <p:cond delay="123000"/>
                            </p:stCondLst>
                            <p:childTnLst>
                              <p:par>
                                <p:cTn id="37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9" fill="hold">
                            <p:stCondLst>
                              <p:cond delay="124000"/>
                            </p:stCondLst>
                            <p:childTnLst>
                              <p:par>
                                <p:cTn id="38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2" fill="hold">
                            <p:stCondLst>
                              <p:cond delay="125000"/>
                            </p:stCondLst>
                            <p:childTnLst>
                              <p:par>
                                <p:cTn id="38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5" fill="hold">
                            <p:stCondLst>
                              <p:cond delay="126000"/>
                            </p:stCondLst>
                            <p:childTnLst>
                              <p:par>
                                <p:cTn id="38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8" fill="hold">
                            <p:stCondLst>
                              <p:cond delay="127000"/>
                            </p:stCondLst>
                            <p:childTnLst>
                              <p:par>
                                <p:cTn id="38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1" fill="hold">
                            <p:stCondLst>
                              <p:cond delay="128000"/>
                            </p:stCondLst>
                            <p:childTnLst>
                              <p:par>
                                <p:cTn id="39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4" fill="hold">
                            <p:stCondLst>
                              <p:cond delay="129000"/>
                            </p:stCondLst>
                            <p:childTnLst>
                              <p:par>
                                <p:cTn id="39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7" fill="hold">
                            <p:stCondLst>
                              <p:cond delay="130000"/>
                            </p:stCondLst>
                            <p:childTnLst>
                              <p:par>
                                <p:cTn id="39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0" fill="hold">
                            <p:stCondLst>
                              <p:cond delay="131000"/>
                            </p:stCondLst>
                            <p:childTnLst>
                              <p:par>
                                <p:cTn id="40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3" fill="hold">
                            <p:stCondLst>
                              <p:cond delay="132000"/>
                            </p:stCondLst>
                            <p:childTnLst>
                              <p:par>
                                <p:cTn id="40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6" fill="hold">
                            <p:stCondLst>
                              <p:cond delay="133000"/>
                            </p:stCondLst>
                            <p:childTnLst>
                              <p:par>
                                <p:cTn id="40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9" fill="hold">
                            <p:stCondLst>
                              <p:cond delay="134000"/>
                            </p:stCondLst>
                            <p:childTnLst>
                              <p:par>
                                <p:cTn id="41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2" fill="hold">
                            <p:stCondLst>
                              <p:cond delay="135000"/>
                            </p:stCondLst>
                            <p:childTnLst>
                              <p:par>
                                <p:cTn id="41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5" fill="hold">
                            <p:stCondLst>
                              <p:cond delay="136000"/>
                            </p:stCondLst>
                            <p:childTnLst>
                              <p:par>
                                <p:cTn id="41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8" fill="hold">
                            <p:stCondLst>
                              <p:cond delay="137000"/>
                            </p:stCondLst>
                            <p:childTnLst>
                              <p:par>
                                <p:cTn id="41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1" fill="hold">
                            <p:stCondLst>
                              <p:cond delay="138000"/>
                            </p:stCondLst>
                            <p:childTnLst>
                              <p:par>
                                <p:cTn id="42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4" fill="hold">
                            <p:stCondLst>
                              <p:cond delay="139000"/>
                            </p:stCondLst>
                            <p:childTnLst>
                              <p:par>
                                <p:cTn id="42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7" fill="hold">
                            <p:stCondLst>
                              <p:cond delay="140000"/>
                            </p:stCondLst>
                            <p:childTnLst>
                              <p:par>
                                <p:cTn id="42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0" fill="hold">
                            <p:stCondLst>
                              <p:cond delay="141000"/>
                            </p:stCondLst>
                            <p:childTnLst>
                              <p:par>
                                <p:cTn id="43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3" fill="hold">
                            <p:stCondLst>
                              <p:cond delay="142000"/>
                            </p:stCondLst>
                            <p:childTnLst>
                              <p:par>
                                <p:cTn id="43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6" fill="hold">
                            <p:stCondLst>
                              <p:cond delay="143000"/>
                            </p:stCondLst>
                            <p:childTnLst>
                              <p:par>
                                <p:cTn id="43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9" fill="hold">
                            <p:stCondLst>
                              <p:cond delay="144000"/>
                            </p:stCondLst>
                            <p:childTnLst>
                              <p:par>
                                <p:cTn id="44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2" fill="hold">
                            <p:stCondLst>
                              <p:cond delay="145000"/>
                            </p:stCondLst>
                            <p:childTnLst>
                              <p:par>
                                <p:cTn id="44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5" fill="hold">
                            <p:stCondLst>
                              <p:cond delay="146000"/>
                            </p:stCondLst>
                            <p:childTnLst>
                              <p:par>
                                <p:cTn id="44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8" fill="hold">
                            <p:stCondLst>
                              <p:cond delay="147000"/>
                            </p:stCondLst>
                            <p:childTnLst>
                              <p:par>
                                <p:cTn id="44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1" fill="hold">
                            <p:stCondLst>
                              <p:cond delay="148000"/>
                            </p:stCondLst>
                            <p:childTnLst>
                              <p:par>
                                <p:cTn id="45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4" fill="hold">
                            <p:stCondLst>
                              <p:cond delay="149000"/>
                            </p:stCondLst>
                            <p:childTnLst>
                              <p:par>
                                <p:cTn id="45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7" fill="hold">
                            <p:stCondLst>
                              <p:cond delay="150000"/>
                            </p:stCondLst>
                            <p:childTnLst>
                              <p:par>
                                <p:cTn id="45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0" fill="hold">
                            <p:stCondLst>
                              <p:cond delay="151000"/>
                            </p:stCondLst>
                            <p:childTnLst>
                              <p:par>
                                <p:cTn id="46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3" fill="hold">
                            <p:stCondLst>
                              <p:cond delay="152000"/>
                            </p:stCondLst>
                            <p:childTnLst>
                              <p:par>
                                <p:cTn id="46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6" fill="hold">
                            <p:stCondLst>
                              <p:cond delay="153000"/>
                            </p:stCondLst>
                            <p:childTnLst>
                              <p:par>
                                <p:cTn id="46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9" fill="hold">
                            <p:stCondLst>
                              <p:cond delay="154000"/>
                            </p:stCondLst>
                            <p:childTnLst>
                              <p:par>
                                <p:cTn id="47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2" fill="hold">
                            <p:stCondLst>
                              <p:cond delay="155000"/>
                            </p:stCondLst>
                            <p:childTnLst>
                              <p:par>
                                <p:cTn id="47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5" fill="hold">
                            <p:stCondLst>
                              <p:cond delay="156000"/>
                            </p:stCondLst>
                            <p:childTnLst>
                              <p:par>
                                <p:cTn id="47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8" fill="hold">
                            <p:stCondLst>
                              <p:cond delay="157000"/>
                            </p:stCondLst>
                            <p:childTnLst>
                              <p:par>
                                <p:cTn id="47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1" fill="hold">
                            <p:stCondLst>
                              <p:cond delay="158000"/>
                            </p:stCondLst>
                            <p:childTnLst>
                              <p:par>
                                <p:cTn id="48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4" fill="hold">
                            <p:stCondLst>
                              <p:cond delay="159000"/>
                            </p:stCondLst>
                            <p:childTnLst>
                              <p:par>
                                <p:cTn id="48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7" fill="hold">
                            <p:stCondLst>
                              <p:cond delay="160000"/>
                            </p:stCondLst>
                            <p:childTnLst>
                              <p:par>
                                <p:cTn id="48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0" fill="hold">
                            <p:stCondLst>
                              <p:cond delay="161000"/>
                            </p:stCondLst>
                            <p:childTnLst>
                              <p:par>
                                <p:cTn id="49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3" fill="hold">
                            <p:stCondLst>
                              <p:cond delay="162000"/>
                            </p:stCondLst>
                            <p:childTnLst>
                              <p:par>
                                <p:cTn id="49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6" fill="hold">
                            <p:stCondLst>
                              <p:cond delay="163000"/>
                            </p:stCondLst>
                            <p:childTnLst>
                              <p:par>
                                <p:cTn id="49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9" fill="hold">
                            <p:stCondLst>
                              <p:cond delay="164000"/>
                            </p:stCondLst>
                            <p:childTnLst>
                              <p:par>
                                <p:cTn id="50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2" fill="hold">
                            <p:stCondLst>
                              <p:cond delay="165000"/>
                            </p:stCondLst>
                            <p:childTnLst>
                              <p:par>
                                <p:cTn id="50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5" fill="hold">
                            <p:stCondLst>
                              <p:cond delay="166000"/>
                            </p:stCondLst>
                            <p:childTnLst>
                              <p:par>
                                <p:cTn id="50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8" fill="hold">
                            <p:stCondLst>
                              <p:cond delay="167000"/>
                            </p:stCondLst>
                            <p:childTnLst>
                              <p:par>
                                <p:cTn id="50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1" fill="hold">
                            <p:stCondLst>
                              <p:cond delay="168000"/>
                            </p:stCondLst>
                            <p:childTnLst>
                              <p:par>
                                <p:cTn id="51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4" fill="hold">
                            <p:stCondLst>
                              <p:cond delay="169000"/>
                            </p:stCondLst>
                            <p:childTnLst>
                              <p:par>
                                <p:cTn id="51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7" fill="hold">
                            <p:stCondLst>
                              <p:cond delay="170000"/>
                            </p:stCondLst>
                            <p:childTnLst>
                              <p:par>
                                <p:cTn id="51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0" fill="hold">
                            <p:stCondLst>
                              <p:cond delay="171000"/>
                            </p:stCondLst>
                            <p:childTnLst>
                              <p:par>
                                <p:cTn id="52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3" fill="hold">
                            <p:stCondLst>
                              <p:cond delay="172000"/>
                            </p:stCondLst>
                            <p:childTnLst>
                              <p:par>
                                <p:cTn id="52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6" fill="hold">
                            <p:stCondLst>
                              <p:cond delay="173000"/>
                            </p:stCondLst>
                            <p:childTnLst>
                              <p:par>
                                <p:cTn id="52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9" fill="hold">
                            <p:stCondLst>
                              <p:cond delay="174000"/>
                            </p:stCondLst>
                            <p:childTnLst>
                              <p:par>
                                <p:cTn id="53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2" fill="hold">
                            <p:stCondLst>
                              <p:cond delay="175000"/>
                            </p:stCondLst>
                            <p:childTnLst>
                              <p:par>
                                <p:cTn id="53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5" fill="hold">
                            <p:stCondLst>
                              <p:cond delay="176000"/>
                            </p:stCondLst>
                            <p:childTnLst>
                              <p:par>
                                <p:cTn id="53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8" fill="hold">
                            <p:stCondLst>
                              <p:cond delay="177000"/>
                            </p:stCondLst>
                            <p:childTnLst>
                              <p:par>
                                <p:cTn id="53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1" fill="hold">
                            <p:stCondLst>
                              <p:cond delay="178000"/>
                            </p:stCondLst>
                            <p:childTnLst>
                              <p:par>
                                <p:cTn id="54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4" fill="hold">
                            <p:stCondLst>
                              <p:cond delay="179000"/>
                            </p:stCondLst>
                            <p:childTnLst>
                              <p:par>
                                <p:cTn id="54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7" fill="hold">
                            <p:stCondLst>
                              <p:cond delay="180000"/>
                            </p:stCondLst>
                            <p:childTnLst>
                              <p:par>
                                <p:cTn id="54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RING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6"/>
                  </p:tgtEl>
                </p:cond>
              </p:nextCondLst>
            </p:seq>
            <p:seq concurrent="1" nextAc="seek">
              <p:cTn id="550" restart="whenNotActive" fill="hold" evtFilter="cancelBubble" nodeType="interactiveSeq">
                <p:stCondLst>
                  <p:cond evt="onClick" delay="0">
                    <p:tgtEl>
                      <p:spTgt spid="78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1" fill="hold">
                      <p:stCondLst>
                        <p:cond delay="0"/>
                      </p:stCondLst>
                      <p:childTnLst>
                        <p:par>
                          <p:cTn id="552" fill="hold">
                            <p:stCondLst>
                              <p:cond delay="0"/>
                            </p:stCondLst>
                            <p:childTnLst>
                              <p:par>
                                <p:cTn id="55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5" fill="hold">
                            <p:stCondLst>
                              <p:cond delay="0"/>
                            </p:stCondLst>
                            <p:childTnLst>
                              <p:par>
                                <p:cTn id="55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5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1" fill="hold">
                            <p:stCondLst>
                              <p:cond delay="2000"/>
                            </p:stCondLst>
                            <p:childTnLst>
                              <p:par>
                                <p:cTn id="56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4" fill="hold">
                            <p:stCondLst>
                              <p:cond delay="3000"/>
                            </p:stCondLst>
                            <p:childTnLst>
                              <p:par>
                                <p:cTn id="56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7" fill="hold">
                            <p:stCondLst>
                              <p:cond delay="4000"/>
                            </p:stCondLst>
                            <p:childTnLst>
                              <p:par>
                                <p:cTn id="56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0" fill="hold">
                            <p:stCondLst>
                              <p:cond delay="5000"/>
                            </p:stCondLst>
                            <p:childTnLst>
                              <p:par>
                                <p:cTn id="57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3" fill="hold">
                            <p:stCondLst>
                              <p:cond delay="6000"/>
                            </p:stCondLst>
                            <p:childTnLst>
                              <p:par>
                                <p:cTn id="57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6" fill="hold">
                            <p:stCondLst>
                              <p:cond delay="7000"/>
                            </p:stCondLst>
                            <p:childTnLst>
                              <p:par>
                                <p:cTn id="57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9" fill="hold">
                            <p:stCondLst>
                              <p:cond delay="8000"/>
                            </p:stCondLst>
                            <p:childTnLst>
                              <p:par>
                                <p:cTn id="58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2" fill="hold">
                            <p:stCondLst>
                              <p:cond delay="9000"/>
                            </p:stCondLst>
                            <p:childTnLst>
                              <p:par>
                                <p:cTn id="58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5" fill="hold">
                            <p:stCondLst>
                              <p:cond delay="10000"/>
                            </p:stCondLst>
                            <p:childTnLst>
                              <p:par>
                                <p:cTn id="58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8" fill="hold">
                            <p:stCondLst>
                              <p:cond delay="11000"/>
                            </p:stCondLst>
                            <p:childTnLst>
                              <p:par>
                                <p:cTn id="58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1" fill="hold">
                            <p:stCondLst>
                              <p:cond delay="12000"/>
                            </p:stCondLst>
                            <p:childTnLst>
                              <p:par>
                                <p:cTn id="59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4" fill="hold">
                            <p:stCondLst>
                              <p:cond delay="13000"/>
                            </p:stCondLst>
                            <p:childTnLst>
                              <p:par>
                                <p:cTn id="59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7" fill="hold">
                            <p:stCondLst>
                              <p:cond delay="14000"/>
                            </p:stCondLst>
                            <p:childTnLst>
                              <p:par>
                                <p:cTn id="59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0" fill="hold">
                            <p:stCondLst>
                              <p:cond delay="15000"/>
                            </p:stCondLst>
                            <p:childTnLst>
                              <p:par>
                                <p:cTn id="60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3" fill="hold">
                            <p:stCondLst>
                              <p:cond delay="16000"/>
                            </p:stCondLst>
                            <p:childTnLst>
                              <p:par>
                                <p:cTn id="60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6" fill="hold">
                            <p:stCondLst>
                              <p:cond delay="17000"/>
                            </p:stCondLst>
                            <p:childTnLst>
                              <p:par>
                                <p:cTn id="60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9" fill="hold">
                            <p:stCondLst>
                              <p:cond delay="18000"/>
                            </p:stCondLst>
                            <p:childTnLst>
                              <p:par>
                                <p:cTn id="61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2" fill="hold">
                            <p:stCondLst>
                              <p:cond delay="19000"/>
                            </p:stCondLst>
                            <p:childTnLst>
                              <p:par>
                                <p:cTn id="61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5" fill="hold">
                            <p:stCondLst>
                              <p:cond delay="20000"/>
                            </p:stCondLst>
                            <p:childTnLst>
                              <p:par>
                                <p:cTn id="61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8" fill="hold">
                            <p:stCondLst>
                              <p:cond delay="21000"/>
                            </p:stCondLst>
                            <p:childTnLst>
                              <p:par>
                                <p:cTn id="61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1" fill="hold">
                            <p:stCondLst>
                              <p:cond delay="22000"/>
                            </p:stCondLst>
                            <p:childTnLst>
                              <p:par>
                                <p:cTn id="62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4" fill="hold">
                            <p:stCondLst>
                              <p:cond delay="23000"/>
                            </p:stCondLst>
                            <p:childTnLst>
                              <p:par>
                                <p:cTn id="62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7" fill="hold">
                            <p:stCondLst>
                              <p:cond delay="24000"/>
                            </p:stCondLst>
                            <p:childTnLst>
                              <p:par>
                                <p:cTn id="62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0" fill="hold">
                            <p:stCondLst>
                              <p:cond delay="25000"/>
                            </p:stCondLst>
                            <p:childTnLst>
                              <p:par>
                                <p:cTn id="63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3" fill="hold">
                            <p:stCondLst>
                              <p:cond delay="26000"/>
                            </p:stCondLst>
                            <p:childTnLst>
                              <p:par>
                                <p:cTn id="63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6" fill="hold">
                            <p:stCondLst>
                              <p:cond delay="27000"/>
                            </p:stCondLst>
                            <p:childTnLst>
                              <p:par>
                                <p:cTn id="63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9" fill="hold">
                            <p:stCondLst>
                              <p:cond delay="28000"/>
                            </p:stCondLst>
                            <p:childTnLst>
                              <p:par>
                                <p:cTn id="64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2" fill="hold">
                            <p:stCondLst>
                              <p:cond delay="29000"/>
                            </p:stCondLst>
                            <p:childTnLst>
                              <p:par>
                                <p:cTn id="64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5" fill="hold">
                            <p:stCondLst>
                              <p:cond delay="30000"/>
                            </p:stCondLst>
                            <p:childTnLst>
                              <p:par>
                                <p:cTn id="64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8" fill="hold">
                            <p:stCondLst>
                              <p:cond delay="31000"/>
                            </p:stCondLst>
                            <p:childTnLst>
                              <p:par>
                                <p:cTn id="64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1" fill="hold">
                            <p:stCondLst>
                              <p:cond delay="32000"/>
                            </p:stCondLst>
                            <p:childTnLst>
                              <p:par>
                                <p:cTn id="65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4" fill="hold">
                            <p:stCondLst>
                              <p:cond delay="33000"/>
                            </p:stCondLst>
                            <p:childTnLst>
                              <p:par>
                                <p:cTn id="65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7" fill="hold">
                            <p:stCondLst>
                              <p:cond delay="34000"/>
                            </p:stCondLst>
                            <p:childTnLst>
                              <p:par>
                                <p:cTn id="65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0" fill="hold">
                            <p:stCondLst>
                              <p:cond delay="35000"/>
                            </p:stCondLst>
                            <p:childTnLst>
                              <p:par>
                                <p:cTn id="66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3" fill="hold">
                            <p:stCondLst>
                              <p:cond delay="36000"/>
                            </p:stCondLst>
                            <p:childTnLst>
                              <p:par>
                                <p:cTn id="66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6" fill="hold">
                            <p:stCondLst>
                              <p:cond delay="37000"/>
                            </p:stCondLst>
                            <p:childTnLst>
                              <p:par>
                                <p:cTn id="66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9" fill="hold">
                            <p:stCondLst>
                              <p:cond delay="38000"/>
                            </p:stCondLst>
                            <p:childTnLst>
                              <p:par>
                                <p:cTn id="67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2" fill="hold">
                            <p:stCondLst>
                              <p:cond delay="39000"/>
                            </p:stCondLst>
                            <p:childTnLst>
                              <p:par>
                                <p:cTn id="67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5" fill="hold">
                            <p:stCondLst>
                              <p:cond delay="40000"/>
                            </p:stCondLst>
                            <p:childTnLst>
                              <p:par>
                                <p:cTn id="67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8" fill="hold">
                            <p:stCondLst>
                              <p:cond delay="41000"/>
                            </p:stCondLst>
                            <p:childTnLst>
                              <p:par>
                                <p:cTn id="67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1" fill="hold">
                            <p:stCondLst>
                              <p:cond delay="42000"/>
                            </p:stCondLst>
                            <p:childTnLst>
                              <p:par>
                                <p:cTn id="68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4" fill="hold">
                            <p:stCondLst>
                              <p:cond delay="43000"/>
                            </p:stCondLst>
                            <p:childTnLst>
                              <p:par>
                                <p:cTn id="68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7" fill="hold">
                            <p:stCondLst>
                              <p:cond delay="44000"/>
                            </p:stCondLst>
                            <p:childTnLst>
                              <p:par>
                                <p:cTn id="68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0" fill="hold">
                            <p:stCondLst>
                              <p:cond delay="45000"/>
                            </p:stCondLst>
                            <p:childTnLst>
                              <p:par>
                                <p:cTn id="69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3" fill="hold">
                            <p:stCondLst>
                              <p:cond delay="46000"/>
                            </p:stCondLst>
                            <p:childTnLst>
                              <p:par>
                                <p:cTn id="69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6" fill="hold">
                            <p:stCondLst>
                              <p:cond delay="47000"/>
                            </p:stCondLst>
                            <p:childTnLst>
                              <p:par>
                                <p:cTn id="69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9" fill="hold">
                            <p:stCondLst>
                              <p:cond delay="48000"/>
                            </p:stCondLst>
                            <p:childTnLst>
                              <p:par>
                                <p:cTn id="70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2" fill="hold">
                            <p:stCondLst>
                              <p:cond delay="49000"/>
                            </p:stCondLst>
                            <p:childTnLst>
                              <p:par>
                                <p:cTn id="70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5" fill="hold">
                            <p:stCondLst>
                              <p:cond delay="50000"/>
                            </p:stCondLst>
                            <p:childTnLst>
                              <p:par>
                                <p:cTn id="70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8" fill="hold">
                            <p:stCondLst>
                              <p:cond delay="51000"/>
                            </p:stCondLst>
                            <p:childTnLst>
                              <p:par>
                                <p:cTn id="70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1" fill="hold">
                            <p:stCondLst>
                              <p:cond delay="52000"/>
                            </p:stCondLst>
                            <p:childTnLst>
                              <p:par>
                                <p:cTn id="71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4" fill="hold">
                            <p:stCondLst>
                              <p:cond delay="53000"/>
                            </p:stCondLst>
                            <p:childTnLst>
                              <p:par>
                                <p:cTn id="71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7" fill="hold">
                            <p:stCondLst>
                              <p:cond delay="54000"/>
                            </p:stCondLst>
                            <p:childTnLst>
                              <p:par>
                                <p:cTn id="71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0" fill="hold">
                            <p:stCondLst>
                              <p:cond delay="55000"/>
                            </p:stCondLst>
                            <p:childTnLst>
                              <p:par>
                                <p:cTn id="72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3" fill="hold">
                            <p:stCondLst>
                              <p:cond delay="56000"/>
                            </p:stCondLst>
                            <p:childTnLst>
                              <p:par>
                                <p:cTn id="72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6" fill="hold">
                            <p:stCondLst>
                              <p:cond delay="57000"/>
                            </p:stCondLst>
                            <p:childTnLst>
                              <p:par>
                                <p:cTn id="72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9" fill="hold">
                            <p:stCondLst>
                              <p:cond delay="58000"/>
                            </p:stCondLst>
                            <p:childTnLst>
                              <p:par>
                                <p:cTn id="73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2" fill="hold">
                            <p:stCondLst>
                              <p:cond delay="59000"/>
                            </p:stCondLst>
                            <p:childTnLst>
                              <p:par>
                                <p:cTn id="73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5" fill="hold">
                            <p:stCondLst>
                              <p:cond delay="60000"/>
                            </p:stCondLst>
                            <p:childTnLst>
                              <p:par>
                                <p:cTn id="73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8" fill="hold">
                            <p:stCondLst>
                              <p:cond delay="61000"/>
                            </p:stCondLst>
                            <p:childTnLst>
                              <p:par>
                                <p:cTn id="73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1" fill="hold">
                            <p:stCondLst>
                              <p:cond delay="62000"/>
                            </p:stCondLst>
                            <p:childTnLst>
                              <p:par>
                                <p:cTn id="74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4" fill="hold">
                            <p:stCondLst>
                              <p:cond delay="63000"/>
                            </p:stCondLst>
                            <p:childTnLst>
                              <p:par>
                                <p:cTn id="74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7" fill="hold">
                            <p:stCondLst>
                              <p:cond delay="64000"/>
                            </p:stCondLst>
                            <p:childTnLst>
                              <p:par>
                                <p:cTn id="74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0" fill="hold">
                            <p:stCondLst>
                              <p:cond delay="65000"/>
                            </p:stCondLst>
                            <p:childTnLst>
                              <p:par>
                                <p:cTn id="75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3" fill="hold">
                            <p:stCondLst>
                              <p:cond delay="66000"/>
                            </p:stCondLst>
                            <p:childTnLst>
                              <p:par>
                                <p:cTn id="75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6" fill="hold">
                            <p:stCondLst>
                              <p:cond delay="67000"/>
                            </p:stCondLst>
                            <p:childTnLst>
                              <p:par>
                                <p:cTn id="75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9" fill="hold">
                            <p:stCondLst>
                              <p:cond delay="68000"/>
                            </p:stCondLst>
                            <p:childTnLst>
                              <p:par>
                                <p:cTn id="76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2" fill="hold">
                            <p:stCondLst>
                              <p:cond delay="69000"/>
                            </p:stCondLst>
                            <p:childTnLst>
                              <p:par>
                                <p:cTn id="76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5" fill="hold">
                            <p:stCondLst>
                              <p:cond delay="70000"/>
                            </p:stCondLst>
                            <p:childTnLst>
                              <p:par>
                                <p:cTn id="76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8" fill="hold">
                            <p:stCondLst>
                              <p:cond delay="71000"/>
                            </p:stCondLst>
                            <p:childTnLst>
                              <p:par>
                                <p:cTn id="76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1" fill="hold">
                            <p:stCondLst>
                              <p:cond delay="72000"/>
                            </p:stCondLst>
                            <p:childTnLst>
                              <p:par>
                                <p:cTn id="77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4" fill="hold">
                            <p:stCondLst>
                              <p:cond delay="73000"/>
                            </p:stCondLst>
                            <p:childTnLst>
                              <p:par>
                                <p:cTn id="77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7" fill="hold">
                            <p:stCondLst>
                              <p:cond delay="74000"/>
                            </p:stCondLst>
                            <p:childTnLst>
                              <p:par>
                                <p:cTn id="77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0" fill="hold">
                            <p:stCondLst>
                              <p:cond delay="75000"/>
                            </p:stCondLst>
                            <p:childTnLst>
                              <p:par>
                                <p:cTn id="78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3" fill="hold">
                            <p:stCondLst>
                              <p:cond delay="76000"/>
                            </p:stCondLst>
                            <p:childTnLst>
                              <p:par>
                                <p:cTn id="78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6" fill="hold">
                            <p:stCondLst>
                              <p:cond delay="77000"/>
                            </p:stCondLst>
                            <p:childTnLst>
                              <p:par>
                                <p:cTn id="78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9" fill="hold">
                            <p:stCondLst>
                              <p:cond delay="78000"/>
                            </p:stCondLst>
                            <p:childTnLst>
                              <p:par>
                                <p:cTn id="79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2" fill="hold">
                            <p:stCondLst>
                              <p:cond delay="79000"/>
                            </p:stCondLst>
                            <p:childTnLst>
                              <p:par>
                                <p:cTn id="79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5" fill="hold">
                            <p:stCondLst>
                              <p:cond delay="80000"/>
                            </p:stCondLst>
                            <p:childTnLst>
                              <p:par>
                                <p:cTn id="79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8" fill="hold">
                            <p:stCondLst>
                              <p:cond delay="81000"/>
                            </p:stCondLst>
                            <p:childTnLst>
                              <p:par>
                                <p:cTn id="79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1" fill="hold">
                            <p:stCondLst>
                              <p:cond delay="82000"/>
                            </p:stCondLst>
                            <p:childTnLst>
                              <p:par>
                                <p:cTn id="80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4" fill="hold">
                            <p:stCondLst>
                              <p:cond delay="83000"/>
                            </p:stCondLst>
                            <p:childTnLst>
                              <p:par>
                                <p:cTn id="80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7" fill="hold">
                            <p:stCondLst>
                              <p:cond delay="84000"/>
                            </p:stCondLst>
                            <p:childTnLst>
                              <p:par>
                                <p:cTn id="80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0" fill="hold">
                            <p:stCondLst>
                              <p:cond delay="85000"/>
                            </p:stCondLst>
                            <p:childTnLst>
                              <p:par>
                                <p:cTn id="81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3" fill="hold">
                            <p:stCondLst>
                              <p:cond delay="86000"/>
                            </p:stCondLst>
                            <p:childTnLst>
                              <p:par>
                                <p:cTn id="81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6" fill="hold">
                            <p:stCondLst>
                              <p:cond delay="87000"/>
                            </p:stCondLst>
                            <p:childTnLst>
                              <p:par>
                                <p:cTn id="81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9" fill="hold">
                            <p:stCondLst>
                              <p:cond delay="88000"/>
                            </p:stCondLst>
                            <p:childTnLst>
                              <p:par>
                                <p:cTn id="82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2" fill="hold">
                            <p:stCondLst>
                              <p:cond delay="89000"/>
                            </p:stCondLst>
                            <p:childTnLst>
                              <p:par>
                                <p:cTn id="82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5" fill="hold">
                            <p:stCondLst>
                              <p:cond delay="90000"/>
                            </p:stCondLst>
                            <p:childTnLst>
                              <p:par>
                                <p:cTn id="82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8" fill="hold">
                            <p:stCondLst>
                              <p:cond delay="91000"/>
                            </p:stCondLst>
                            <p:childTnLst>
                              <p:par>
                                <p:cTn id="82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1" fill="hold">
                            <p:stCondLst>
                              <p:cond delay="92000"/>
                            </p:stCondLst>
                            <p:childTnLst>
                              <p:par>
                                <p:cTn id="83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4" fill="hold">
                            <p:stCondLst>
                              <p:cond delay="93000"/>
                            </p:stCondLst>
                            <p:childTnLst>
                              <p:par>
                                <p:cTn id="83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7" fill="hold">
                            <p:stCondLst>
                              <p:cond delay="94000"/>
                            </p:stCondLst>
                            <p:childTnLst>
                              <p:par>
                                <p:cTn id="83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0" fill="hold">
                            <p:stCondLst>
                              <p:cond delay="95000"/>
                            </p:stCondLst>
                            <p:childTnLst>
                              <p:par>
                                <p:cTn id="84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3" fill="hold">
                            <p:stCondLst>
                              <p:cond delay="96000"/>
                            </p:stCondLst>
                            <p:childTnLst>
                              <p:par>
                                <p:cTn id="84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6" fill="hold">
                            <p:stCondLst>
                              <p:cond delay="97000"/>
                            </p:stCondLst>
                            <p:childTnLst>
                              <p:par>
                                <p:cTn id="84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9" fill="hold">
                            <p:stCondLst>
                              <p:cond delay="98000"/>
                            </p:stCondLst>
                            <p:childTnLst>
                              <p:par>
                                <p:cTn id="85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2" fill="hold">
                            <p:stCondLst>
                              <p:cond delay="99000"/>
                            </p:stCondLst>
                            <p:childTnLst>
                              <p:par>
                                <p:cTn id="85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5" fill="hold">
                            <p:stCondLst>
                              <p:cond delay="100000"/>
                            </p:stCondLst>
                            <p:childTnLst>
                              <p:par>
                                <p:cTn id="85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8" fill="hold">
                            <p:stCondLst>
                              <p:cond delay="101000"/>
                            </p:stCondLst>
                            <p:childTnLst>
                              <p:par>
                                <p:cTn id="85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1" fill="hold">
                            <p:stCondLst>
                              <p:cond delay="102000"/>
                            </p:stCondLst>
                            <p:childTnLst>
                              <p:par>
                                <p:cTn id="86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4" fill="hold">
                            <p:stCondLst>
                              <p:cond delay="103000"/>
                            </p:stCondLst>
                            <p:childTnLst>
                              <p:par>
                                <p:cTn id="86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7" fill="hold">
                            <p:stCondLst>
                              <p:cond delay="104000"/>
                            </p:stCondLst>
                            <p:childTnLst>
                              <p:par>
                                <p:cTn id="86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0" fill="hold">
                            <p:stCondLst>
                              <p:cond delay="105000"/>
                            </p:stCondLst>
                            <p:childTnLst>
                              <p:par>
                                <p:cTn id="87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3" fill="hold">
                            <p:stCondLst>
                              <p:cond delay="106000"/>
                            </p:stCondLst>
                            <p:childTnLst>
                              <p:par>
                                <p:cTn id="87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6" fill="hold">
                            <p:stCondLst>
                              <p:cond delay="107000"/>
                            </p:stCondLst>
                            <p:childTnLst>
                              <p:par>
                                <p:cTn id="87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9" fill="hold">
                            <p:stCondLst>
                              <p:cond delay="108000"/>
                            </p:stCondLst>
                            <p:childTnLst>
                              <p:par>
                                <p:cTn id="88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2" fill="hold">
                            <p:stCondLst>
                              <p:cond delay="109000"/>
                            </p:stCondLst>
                            <p:childTnLst>
                              <p:par>
                                <p:cTn id="88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5" fill="hold">
                            <p:stCondLst>
                              <p:cond delay="110000"/>
                            </p:stCondLst>
                            <p:childTnLst>
                              <p:par>
                                <p:cTn id="88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8" fill="hold">
                            <p:stCondLst>
                              <p:cond delay="111000"/>
                            </p:stCondLst>
                            <p:childTnLst>
                              <p:par>
                                <p:cTn id="88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1" fill="hold">
                            <p:stCondLst>
                              <p:cond delay="112000"/>
                            </p:stCondLst>
                            <p:childTnLst>
                              <p:par>
                                <p:cTn id="89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4" fill="hold">
                            <p:stCondLst>
                              <p:cond delay="113000"/>
                            </p:stCondLst>
                            <p:childTnLst>
                              <p:par>
                                <p:cTn id="89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7" fill="hold">
                            <p:stCondLst>
                              <p:cond delay="114000"/>
                            </p:stCondLst>
                            <p:childTnLst>
                              <p:par>
                                <p:cTn id="89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0" fill="hold">
                            <p:stCondLst>
                              <p:cond delay="115000"/>
                            </p:stCondLst>
                            <p:childTnLst>
                              <p:par>
                                <p:cTn id="90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3" fill="hold">
                            <p:stCondLst>
                              <p:cond delay="116000"/>
                            </p:stCondLst>
                            <p:childTnLst>
                              <p:par>
                                <p:cTn id="90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6" fill="hold">
                            <p:stCondLst>
                              <p:cond delay="117000"/>
                            </p:stCondLst>
                            <p:childTnLst>
                              <p:par>
                                <p:cTn id="90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9" fill="hold">
                            <p:stCondLst>
                              <p:cond delay="118000"/>
                            </p:stCondLst>
                            <p:childTnLst>
                              <p:par>
                                <p:cTn id="91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2" fill="hold">
                            <p:stCondLst>
                              <p:cond delay="119000"/>
                            </p:stCondLst>
                            <p:childTnLst>
                              <p:par>
                                <p:cTn id="91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5" fill="hold">
                            <p:stCondLst>
                              <p:cond delay="120000"/>
                            </p:stCondLst>
                            <p:childTnLst>
                              <p:par>
                                <p:cTn id="91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8" fill="hold">
                            <p:stCondLst>
                              <p:cond delay="121000"/>
                            </p:stCondLst>
                            <p:childTnLst>
                              <p:par>
                                <p:cTn id="91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1" fill="hold">
                            <p:stCondLst>
                              <p:cond delay="122000"/>
                            </p:stCondLst>
                            <p:childTnLst>
                              <p:par>
                                <p:cTn id="92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4" fill="hold">
                            <p:stCondLst>
                              <p:cond delay="123000"/>
                            </p:stCondLst>
                            <p:childTnLst>
                              <p:par>
                                <p:cTn id="92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7" fill="hold">
                            <p:stCondLst>
                              <p:cond delay="124000"/>
                            </p:stCondLst>
                            <p:childTnLst>
                              <p:par>
                                <p:cTn id="92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0" fill="hold">
                            <p:stCondLst>
                              <p:cond delay="125000"/>
                            </p:stCondLst>
                            <p:childTnLst>
                              <p:par>
                                <p:cTn id="93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3" fill="hold">
                            <p:stCondLst>
                              <p:cond delay="126000"/>
                            </p:stCondLst>
                            <p:childTnLst>
                              <p:par>
                                <p:cTn id="93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6" fill="hold">
                            <p:stCondLst>
                              <p:cond delay="127000"/>
                            </p:stCondLst>
                            <p:childTnLst>
                              <p:par>
                                <p:cTn id="93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9" fill="hold">
                            <p:stCondLst>
                              <p:cond delay="128000"/>
                            </p:stCondLst>
                            <p:childTnLst>
                              <p:par>
                                <p:cTn id="94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2" fill="hold">
                            <p:stCondLst>
                              <p:cond delay="129000"/>
                            </p:stCondLst>
                            <p:childTnLst>
                              <p:par>
                                <p:cTn id="94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5" fill="hold">
                            <p:stCondLst>
                              <p:cond delay="130000"/>
                            </p:stCondLst>
                            <p:childTnLst>
                              <p:par>
                                <p:cTn id="94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8" fill="hold">
                            <p:stCondLst>
                              <p:cond delay="131000"/>
                            </p:stCondLst>
                            <p:childTnLst>
                              <p:par>
                                <p:cTn id="94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1" fill="hold">
                            <p:stCondLst>
                              <p:cond delay="132000"/>
                            </p:stCondLst>
                            <p:childTnLst>
                              <p:par>
                                <p:cTn id="95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4" fill="hold">
                            <p:stCondLst>
                              <p:cond delay="133000"/>
                            </p:stCondLst>
                            <p:childTnLst>
                              <p:par>
                                <p:cTn id="95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7" fill="hold">
                            <p:stCondLst>
                              <p:cond delay="134000"/>
                            </p:stCondLst>
                            <p:childTnLst>
                              <p:par>
                                <p:cTn id="95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0" fill="hold">
                            <p:stCondLst>
                              <p:cond delay="135000"/>
                            </p:stCondLst>
                            <p:childTnLst>
                              <p:par>
                                <p:cTn id="96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3" fill="hold">
                            <p:stCondLst>
                              <p:cond delay="136000"/>
                            </p:stCondLst>
                            <p:childTnLst>
                              <p:par>
                                <p:cTn id="96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6" fill="hold">
                            <p:stCondLst>
                              <p:cond delay="137000"/>
                            </p:stCondLst>
                            <p:childTnLst>
                              <p:par>
                                <p:cTn id="96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9" fill="hold">
                            <p:stCondLst>
                              <p:cond delay="138000"/>
                            </p:stCondLst>
                            <p:childTnLst>
                              <p:par>
                                <p:cTn id="97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2" fill="hold">
                            <p:stCondLst>
                              <p:cond delay="139000"/>
                            </p:stCondLst>
                            <p:childTnLst>
                              <p:par>
                                <p:cTn id="97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5" fill="hold">
                            <p:stCondLst>
                              <p:cond delay="140000"/>
                            </p:stCondLst>
                            <p:childTnLst>
                              <p:par>
                                <p:cTn id="97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8" fill="hold">
                            <p:stCondLst>
                              <p:cond delay="141000"/>
                            </p:stCondLst>
                            <p:childTnLst>
                              <p:par>
                                <p:cTn id="97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1" fill="hold">
                            <p:stCondLst>
                              <p:cond delay="142000"/>
                            </p:stCondLst>
                            <p:childTnLst>
                              <p:par>
                                <p:cTn id="98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4" fill="hold">
                            <p:stCondLst>
                              <p:cond delay="143000"/>
                            </p:stCondLst>
                            <p:childTnLst>
                              <p:par>
                                <p:cTn id="98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7" fill="hold">
                            <p:stCondLst>
                              <p:cond delay="144000"/>
                            </p:stCondLst>
                            <p:childTnLst>
                              <p:par>
                                <p:cTn id="98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0" fill="hold">
                            <p:stCondLst>
                              <p:cond delay="145000"/>
                            </p:stCondLst>
                            <p:childTnLst>
                              <p:par>
                                <p:cTn id="99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3" fill="hold">
                            <p:stCondLst>
                              <p:cond delay="146000"/>
                            </p:stCondLst>
                            <p:childTnLst>
                              <p:par>
                                <p:cTn id="99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6" fill="hold">
                            <p:stCondLst>
                              <p:cond delay="147000"/>
                            </p:stCondLst>
                            <p:childTnLst>
                              <p:par>
                                <p:cTn id="99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9" fill="hold">
                            <p:stCondLst>
                              <p:cond delay="148000"/>
                            </p:stCondLst>
                            <p:childTnLst>
                              <p:par>
                                <p:cTn id="100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2" fill="hold">
                            <p:stCondLst>
                              <p:cond delay="149000"/>
                            </p:stCondLst>
                            <p:childTnLst>
                              <p:par>
                                <p:cTn id="100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5" fill="hold">
                            <p:stCondLst>
                              <p:cond delay="150000"/>
                            </p:stCondLst>
                            <p:childTnLst>
                              <p:par>
                                <p:cTn id="100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8" fill="hold">
                            <p:stCondLst>
                              <p:cond delay="151000"/>
                            </p:stCondLst>
                            <p:childTnLst>
                              <p:par>
                                <p:cTn id="100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1" fill="hold">
                            <p:stCondLst>
                              <p:cond delay="152000"/>
                            </p:stCondLst>
                            <p:childTnLst>
                              <p:par>
                                <p:cTn id="101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4" fill="hold">
                            <p:stCondLst>
                              <p:cond delay="153000"/>
                            </p:stCondLst>
                            <p:childTnLst>
                              <p:par>
                                <p:cTn id="101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7" fill="hold">
                            <p:stCondLst>
                              <p:cond delay="154000"/>
                            </p:stCondLst>
                            <p:childTnLst>
                              <p:par>
                                <p:cTn id="101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0" fill="hold">
                            <p:stCondLst>
                              <p:cond delay="155000"/>
                            </p:stCondLst>
                            <p:childTnLst>
                              <p:par>
                                <p:cTn id="102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3" fill="hold">
                            <p:stCondLst>
                              <p:cond delay="156000"/>
                            </p:stCondLst>
                            <p:childTnLst>
                              <p:par>
                                <p:cTn id="102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6" fill="hold">
                            <p:stCondLst>
                              <p:cond delay="157000"/>
                            </p:stCondLst>
                            <p:childTnLst>
                              <p:par>
                                <p:cTn id="102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9" fill="hold">
                            <p:stCondLst>
                              <p:cond delay="158000"/>
                            </p:stCondLst>
                            <p:childTnLst>
                              <p:par>
                                <p:cTn id="103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2" fill="hold">
                            <p:stCondLst>
                              <p:cond delay="159000"/>
                            </p:stCondLst>
                            <p:childTnLst>
                              <p:par>
                                <p:cTn id="103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5" fill="hold">
                            <p:stCondLst>
                              <p:cond delay="160000"/>
                            </p:stCondLst>
                            <p:childTnLst>
                              <p:par>
                                <p:cTn id="103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8" fill="hold">
                            <p:stCondLst>
                              <p:cond delay="161000"/>
                            </p:stCondLst>
                            <p:childTnLst>
                              <p:par>
                                <p:cTn id="103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1" fill="hold">
                            <p:stCondLst>
                              <p:cond delay="162000"/>
                            </p:stCondLst>
                            <p:childTnLst>
                              <p:par>
                                <p:cTn id="104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4" fill="hold">
                            <p:stCondLst>
                              <p:cond delay="163000"/>
                            </p:stCondLst>
                            <p:childTnLst>
                              <p:par>
                                <p:cTn id="104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7" fill="hold">
                            <p:stCondLst>
                              <p:cond delay="164000"/>
                            </p:stCondLst>
                            <p:childTnLst>
                              <p:par>
                                <p:cTn id="104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0" fill="hold">
                            <p:stCondLst>
                              <p:cond delay="165000"/>
                            </p:stCondLst>
                            <p:childTnLst>
                              <p:par>
                                <p:cTn id="105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3" fill="hold">
                            <p:stCondLst>
                              <p:cond delay="166000"/>
                            </p:stCondLst>
                            <p:childTnLst>
                              <p:par>
                                <p:cTn id="105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6" fill="hold">
                            <p:stCondLst>
                              <p:cond delay="167000"/>
                            </p:stCondLst>
                            <p:childTnLst>
                              <p:par>
                                <p:cTn id="105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9" fill="hold">
                            <p:stCondLst>
                              <p:cond delay="168000"/>
                            </p:stCondLst>
                            <p:childTnLst>
                              <p:par>
                                <p:cTn id="106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2" fill="hold">
                            <p:stCondLst>
                              <p:cond delay="169000"/>
                            </p:stCondLst>
                            <p:childTnLst>
                              <p:par>
                                <p:cTn id="106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5" fill="hold">
                            <p:stCondLst>
                              <p:cond delay="170000"/>
                            </p:stCondLst>
                            <p:childTnLst>
                              <p:par>
                                <p:cTn id="106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8" fill="hold">
                            <p:stCondLst>
                              <p:cond delay="171000"/>
                            </p:stCondLst>
                            <p:childTnLst>
                              <p:par>
                                <p:cTn id="106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1" fill="hold">
                            <p:stCondLst>
                              <p:cond delay="172000"/>
                            </p:stCondLst>
                            <p:childTnLst>
                              <p:par>
                                <p:cTn id="107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4" fill="hold">
                            <p:stCondLst>
                              <p:cond delay="173000"/>
                            </p:stCondLst>
                            <p:childTnLst>
                              <p:par>
                                <p:cTn id="107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7" fill="hold">
                            <p:stCondLst>
                              <p:cond delay="174000"/>
                            </p:stCondLst>
                            <p:childTnLst>
                              <p:par>
                                <p:cTn id="107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0" fill="hold">
                            <p:stCondLst>
                              <p:cond delay="175000"/>
                            </p:stCondLst>
                            <p:childTnLst>
                              <p:par>
                                <p:cTn id="108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3" fill="hold">
                            <p:stCondLst>
                              <p:cond delay="176000"/>
                            </p:stCondLst>
                            <p:childTnLst>
                              <p:par>
                                <p:cTn id="108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6" fill="hold">
                            <p:stCondLst>
                              <p:cond delay="177000"/>
                            </p:stCondLst>
                            <p:childTnLst>
                              <p:par>
                                <p:cTn id="108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9" fill="hold">
                            <p:stCondLst>
                              <p:cond delay="178000"/>
                            </p:stCondLst>
                            <p:childTnLst>
                              <p:par>
                                <p:cTn id="109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2" fill="hold">
                            <p:stCondLst>
                              <p:cond delay="179000"/>
                            </p:stCondLst>
                            <p:childTnLst>
                              <p:par>
                                <p:cTn id="109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5" fill="hold">
                            <p:stCondLst>
                              <p:cond delay="180000"/>
                            </p:stCondLst>
                            <p:childTnLst>
                              <p:par>
                                <p:cTn id="109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8" fill="hold">
                            <p:stCondLst>
                              <p:cond delay="181000"/>
                            </p:stCondLst>
                            <p:childTnLst>
                              <p:par>
                                <p:cTn id="109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1" fill="hold">
                            <p:stCondLst>
                              <p:cond delay="182000"/>
                            </p:stCondLst>
                            <p:childTnLst>
                              <p:par>
                                <p:cTn id="110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4" fill="hold">
                            <p:stCondLst>
                              <p:cond delay="183000"/>
                            </p:stCondLst>
                            <p:childTnLst>
                              <p:par>
                                <p:cTn id="110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7" fill="hold">
                            <p:stCondLst>
                              <p:cond delay="184000"/>
                            </p:stCondLst>
                            <p:childTnLst>
                              <p:par>
                                <p:cTn id="110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0" fill="hold">
                            <p:stCondLst>
                              <p:cond delay="185000"/>
                            </p:stCondLst>
                            <p:childTnLst>
                              <p:par>
                                <p:cTn id="111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3" fill="hold">
                            <p:stCondLst>
                              <p:cond delay="186000"/>
                            </p:stCondLst>
                            <p:childTnLst>
                              <p:par>
                                <p:cTn id="111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6" fill="hold">
                            <p:stCondLst>
                              <p:cond delay="187000"/>
                            </p:stCondLst>
                            <p:childTnLst>
                              <p:par>
                                <p:cTn id="111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9" fill="hold">
                            <p:stCondLst>
                              <p:cond delay="188000"/>
                            </p:stCondLst>
                            <p:childTnLst>
                              <p:par>
                                <p:cTn id="112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2" fill="hold">
                            <p:stCondLst>
                              <p:cond delay="189000"/>
                            </p:stCondLst>
                            <p:childTnLst>
                              <p:par>
                                <p:cTn id="112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5" fill="hold">
                            <p:stCondLst>
                              <p:cond delay="190000"/>
                            </p:stCondLst>
                            <p:childTnLst>
                              <p:par>
                                <p:cTn id="112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8" fill="hold">
                            <p:stCondLst>
                              <p:cond delay="191000"/>
                            </p:stCondLst>
                            <p:childTnLst>
                              <p:par>
                                <p:cTn id="112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1" fill="hold">
                            <p:stCondLst>
                              <p:cond delay="192000"/>
                            </p:stCondLst>
                            <p:childTnLst>
                              <p:par>
                                <p:cTn id="113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4" fill="hold">
                            <p:stCondLst>
                              <p:cond delay="193000"/>
                            </p:stCondLst>
                            <p:childTnLst>
                              <p:par>
                                <p:cTn id="113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7" fill="hold">
                            <p:stCondLst>
                              <p:cond delay="194000"/>
                            </p:stCondLst>
                            <p:childTnLst>
                              <p:par>
                                <p:cTn id="113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0" fill="hold">
                            <p:stCondLst>
                              <p:cond delay="195000"/>
                            </p:stCondLst>
                            <p:childTnLst>
                              <p:par>
                                <p:cTn id="114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3" fill="hold">
                            <p:stCondLst>
                              <p:cond delay="196000"/>
                            </p:stCondLst>
                            <p:childTnLst>
                              <p:par>
                                <p:cTn id="114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6" fill="hold">
                            <p:stCondLst>
                              <p:cond delay="197000"/>
                            </p:stCondLst>
                            <p:childTnLst>
                              <p:par>
                                <p:cTn id="114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9" fill="hold">
                            <p:stCondLst>
                              <p:cond delay="198000"/>
                            </p:stCondLst>
                            <p:childTnLst>
                              <p:par>
                                <p:cTn id="115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2" fill="hold">
                            <p:stCondLst>
                              <p:cond delay="199000"/>
                            </p:stCondLst>
                            <p:childTnLst>
                              <p:par>
                                <p:cTn id="115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5" fill="hold">
                            <p:stCondLst>
                              <p:cond delay="200000"/>
                            </p:stCondLst>
                            <p:childTnLst>
                              <p:par>
                                <p:cTn id="115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8" fill="hold">
                            <p:stCondLst>
                              <p:cond delay="201000"/>
                            </p:stCondLst>
                            <p:childTnLst>
                              <p:par>
                                <p:cTn id="115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1" fill="hold">
                            <p:stCondLst>
                              <p:cond delay="202000"/>
                            </p:stCondLst>
                            <p:childTnLst>
                              <p:par>
                                <p:cTn id="116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4" fill="hold">
                            <p:stCondLst>
                              <p:cond delay="203000"/>
                            </p:stCondLst>
                            <p:childTnLst>
                              <p:par>
                                <p:cTn id="116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7" fill="hold">
                            <p:stCondLst>
                              <p:cond delay="204000"/>
                            </p:stCondLst>
                            <p:childTnLst>
                              <p:par>
                                <p:cTn id="116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0" fill="hold">
                            <p:stCondLst>
                              <p:cond delay="205000"/>
                            </p:stCondLst>
                            <p:childTnLst>
                              <p:par>
                                <p:cTn id="117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3" fill="hold">
                            <p:stCondLst>
                              <p:cond delay="206000"/>
                            </p:stCondLst>
                            <p:childTnLst>
                              <p:par>
                                <p:cTn id="117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6" fill="hold">
                            <p:stCondLst>
                              <p:cond delay="207000"/>
                            </p:stCondLst>
                            <p:childTnLst>
                              <p:par>
                                <p:cTn id="117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9" fill="hold">
                            <p:stCondLst>
                              <p:cond delay="208000"/>
                            </p:stCondLst>
                            <p:childTnLst>
                              <p:par>
                                <p:cTn id="118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2" fill="hold">
                            <p:stCondLst>
                              <p:cond delay="209000"/>
                            </p:stCondLst>
                            <p:childTnLst>
                              <p:par>
                                <p:cTn id="118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5" fill="hold">
                            <p:stCondLst>
                              <p:cond delay="210000"/>
                            </p:stCondLst>
                            <p:childTnLst>
                              <p:par>
                                <p:cTn id="118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8" fill="hold">
                            <p:stCondLst>
                              <p:cond delay="211000"/>
                            </p:stCondLst>
                            <p:childTnLst>
                              <p:par>
                                <p:cTn id="118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1" fill="hold">
                            <p:stCondLst>
                              <p:cond delay="212000"/>
                            </p:stCondLst>
                            <p:childTnLst>
                              <p:par>
                                <p:cTn id="119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4" fill="hold">
                            <p:stCondLst>
                              <p:cond delay="213000"/>
                            </p:stCondLst>
                            <p:childTnLst>
                              <p:par>
                                <p:cTn id="119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7" fill="hold">
                            <p:stCondLst>
                              <p:cond delay="214000"/>
                            </p:stCondLst>
                            <p:childTnLst>
                              <p:par>
                                <p:cTn id="119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0" fill="hold">
                            <p:stCondLst>
                              <p:cond delay="215000"/>
                            </p:stCondLst>
                            <p:childTnLst>
                              <p:par>
                                <p:cTn id="120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3" fill="hold">
                            <p:stCondLst>
                              <p:cond delay="216000"/>
                            </p:stCondLst>
                            <p:childTnLst>
                              <p:par>
                                <p:cTn id="120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6" fill="hold">
                            <p:stCondLst>
                              <p:cond delay="217000"/>
                            </p:stCondLst>
                            <p:childTnLst>
                              <p:par>
                                <p:cTn id="120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9" fill="hold">
                            <p:stCondLst>
                              <p:cond delay="218000"/>
                            </p:stCondLst>
                            <p:childTnLst>
                              <p:par>
                                <p:cTn id="121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2" fill="hold">
                            <p:stCondLst>
                              <p:cond delay="219000"/>
                            </p:stCondLst>
                            <p:childTnLst>
                              <p:par>
                                <p:cTn id="121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5" fill="hold">
                            <p:stCondLst>
                              <p:cond delay="220000"/>
                            </p:stCondLst>
                            <p:childTnLst>
                              <p:par>
                                <p:cTn id="121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8" fill="hold">
                            <p:stCondLst>
                              <p:cond delay="221000"/>
                            </p:stCondLst>
                            <p:childTnLst>
                              <p:par>
                                <p:cTn id="121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1" fill="hold">
                            <p:stCondLst>
                              <p:cond delay="222000"/>
                            </p:stCondLst>
                            <p:childTnLst>
                              <p:par>
                                <p:cTn id="122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4" fill="hold">
                            <p:stCondLst>
                              <p:cond delay="223000"/>
                            </p:stCondLst>
                            <p:childTnLst>
                              <p:par>
                                <p:cTn id="122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7" fill="hold">
                            <p:stCondLst>
                              <p:cond delay="224000"/>
                            </p:stCondLst>
                            <p:childTnLst>
                              <p:par>
                                <p:cTn id="122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0" fill="hold">
                            <p:stCondLst>
                              <p:cond delay="225000"/>
                            </p:stCondLst>
                            <p:childTnLst>
                              <p:par>
                                <p:cTn id="123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3" fill="hold">
                            <p:stCondLst>
                              <p:cond delay="226000"/>
                            </p:stCondLst>
                            <p:childTnLst>
                              <p:par>
                                <p:cTn id="123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6" fill="hold">
                            <p:stCondLst>
                              <p:cond delay="227000"/>
                            </p:stCondLst>
                            <p:childTnLst>
                              <p:par>
                                <p:cTn id="123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9" fill="hold">
                            <p:stCondLst>
                              <p:cond delay="228000"/>
                            </p:stCondLst>
                            <p:childTnLst>
                              <p:par>
                                <p:cTn id="124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2" fill="hold">
                            <p:stCondLst>
                              <p:cond delay="229000"/>
                            </p:stCondLst>
                            <p:childTnLst>
                              <p:par>
                                <p:cTn id="124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5" fill="hold">
                            <p:stCondLst>
                              <p:cond delay="230000"/>
                            </p:stCondLst>
                            <p:childTnLst>
                              <p:par>
                                <p:cTn id="124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8" fill="hold">
                            <p:stCondLst>
                              <p:cond delay="231000"/>
                            </p:stCondLst>
                            <p:childTnLst>
                              <p:par>
                                <p:cTn id="124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1" fill="hold">
                            <p:stCondLst>
                              <p:cond delay="232000"/>
                            </p:stCondLst>
                            <p:childTnLst>
                              <p:par>
                                <p:cTn id="125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4" fill="hold">
                            <p:stCondLst>
                              <p:cond delay="233000"/>
                            </p:stCondLst>
                            <p:childTnLst>
                              <p:par>
                                <p:cTn id="125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7" fill="hold">
                            <p:stCondLst>
                              <p:cond delay="234000"/>
                            </p:stCondLst>
                            <p:childTnLst>
                              <p:par>
                                <p:cTn id="125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0" fill="hold">
                            <p:stCondLst>
                              <p:cond delay="235000"/>
                            </p:stCondLst>
                            <p:childTnLst>
                              <p:par>
                                <p:cTn id="126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3" fill="hold">
                            <p:stCondLst>
                              <p:cond delay="236000"/>
                            </p:stCondLst>
                            <p:childTnLst>
                              <p:par>
                                <p:cTn id="126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6" fill="hold">
                            <p:stCondLst>
                              <p:cond delay="237000"/>
                            </p:stCondLst>
                            <p:childTnLst>
                              <p:par>
                                <p:cTn id="126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9" fill="hold">
                            <p:stCondLst>
                              <p:cond delay="238000"/>
                            </p:stCondLst>
                            <p:childTnLst>
                              <p:par>
                                <p:cTn id="127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2" fill="hold">
                            <p:stCondLst>
                              <p:cond delay="239000"/>
                            </p:stCondLst>
                            <p:childTnLst>
                              <p:par>
                                <p:cTn id="127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5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27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8" fill="hold">
                            <p:stCondLst>
                              <p:cond delay="241000"/>
                            </p:stCondLst>
                            <p:childTnLst>
                              <p:par>
                                <p:cTn id="127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1" fill="hold">
                            <p:stCondLst>
                              <p:cond delay="242000"/>
                            </p:stCondLst>
                            <p:childTnLst>
                              <p:par>
                                <p:cTn id="128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4" fill="hold">
                            <p:stCondLst>
                              <p:cond delay="243000"/>
                            </p:stCondLst>
                            <p:childTnLst>
                              <p:par>
                                <p:cTn id="128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7" fill="hold">
                            <p:stCondLst>
                              <p:cond delay="244000"/>
                            </p:stCondLst>
                            <p:childTnLst>
                              <p:par>
                                <p:cTn id="128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0" fill="hold">
                            <p:stCondLst>
                              <p:cond delay="245000"/>
                            </p:stCondLst>
                            <p:childTnLst>
                              <p:par>
                                <p:cTn id="129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3" fill="hold">
                            <p:stCondLst>
                              <p:cond delay="246000"/>
                            </p:stCondLst>
                            <p:childTnLst>
                              <p:par>
                                <p:cTn id="129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6" fill="hold">
                            <p:stCondLst>
                              <p:cond delay="247000"/>
                            </p:stCondLst>
                            <p:childTnLst>
                              <p:par>
                                <p:cTn id="129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9" fill="hold">
                            <p:stCondLst>
                              <p:cond delay="248000"/>
                            </p:stCondLst>
                            <p:childTnLst>
                              <p:par>
                                <p:cTn id="130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2" fill="hold">
                            <p:stCondLst>
                              <p:cond delay="249000"/>
                            </p:stCondLst>
                            <p:childTnLst>
                              <p:par>
                                <p:cTn id="130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5" fill="hold">
                            <p:stCondLst>
                              <p:cond delay="250000"/>
                            </p:stCondLst>
                            <p:childTnLst>
                              <p:par>
                                <p:cTn id="130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8" fill="hold">
                            <p:stCondLst>
                              <p:cond delay="251000"/>
                            </p:stCondLst>
                            <p:childTnLst>
                              <p:par>
                                <p:cTn id="130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1" fill="hold">
                            <p:stCondLst>
                              <p:cond delay="252000"/>
                            </p:stCondLst>
                            <p:childTnLst>
                              <p:par>
                                <p:cTn id="131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4" fill="hold">
                            <p:stCondLst>
                              <p:cond delay="253000"/>
                            </p:stCondLst>
                            <p:childTnLst>
                              <p:par>
                                <p:cTn id="131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7" fill="hold">
                            <p:stCondLst>
                              <p:cond delay="254000"/>
                            </p:stCondLst>
                            <p:childTnLst>
                              <p:par>
                                <p:cTn id="131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0" fill="hold">
                            <p:stCondLst>
                              <p:cond delay="255000"/>
                            </p:stCondLst>
                            <p:childTnLst>
                              <p:par>
                                <p:cTn id="132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3" fill="hold">
                            <p:stCondLst>
                              <p:cond delay="256000"/>
                            </p:stCondLst>
                            <p:childTnLst>
                              <p:par>
                                <p:cTn id="132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6" fill="hold">
                            <p:stCondLst>
                              <p:cond delay="257000"/>
                            </p:stCondLst>
                            <p:childTnLst>
                              <p:par>
                                <p:cTn id="132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9" fill="hold">
                            <p:stCondLst>
                              <p:cond delay="258000"/>
                            </p:stCondLst>
                            <p:childTnLst>
                              <p:par>
                                <p:cTn id="133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2" fill="hold">
                            <p:stCondLst>
                              <p:cond delay="259000"/>
                            </p:stCondLst>
                            <p:childTnLst>
                              <p:par>
                                <p:cTn id="133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5" fill="hold">
                            <p:stCondLst>
                              <p:cond delay="260000"/>
                            </p:stCondLst>
                            <p:childTnLst>
                              <p:par>
                                <p:cTn id="133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8" fill="hold">
                            <p:stCondLst>
                              <p:cond delay="261000"/>
                            </p:stCondLst>
                            <p:childTnLst>
                              <p:par>
                                <p:cTn id="133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1" fill="hold">
                            <p:stCondLst>
                              <p:cond delay="262000"/>
                            </p:stCondLst>
                            <p:childTnLst>
                              <p:par>
                                <p:cTn id="134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4" fill="hold">
                            <p:stCondLst>
                              <p:cond delay="263000"/>
                            </p:stCondLst>
                            <p:childTnLst>
                              <p:par>
                                <p:cTn id="134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7" fill="hold">
                            <p:stCondLst>
                              <p:cond delay="264000"/>
                            </p:stCondLst>
                            <p:childTnLst>
                              <p:par>
                                <p:cTn id="134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0" fill="hold">
                            <p:stCondLst>
                              <p:cond delay="265000"/>
                            </p:stCondLst>
                            <p:childTnLst>
                              <p:par>
                                <p:cTn id="135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3" fill="hold">
                            <p:stCondLst>
                              <p:cond delay="266000"/>
                            </p:stCondLst>
                            <p:childTnLst>
                              <p:par>
                                <p:cTn id="135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6" fill="hold">
                            <p:stCondLst>
                              <p:cond delay="267000"/>
                            </p:stCondLst>
                            <p:childTnLst>
                              <p:par>
                                <p:cTn id="135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9" fill="hold">
                            <p:stCondLst>
                              <p:cond delay="268000"/>
                            </p:stCondLst>
                            <p:childTnLst>
                              <p:par>
                                <p:cTn id="136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2" fill="hold">
                            <p:stCondLst>
                              <p:cond delay="269000"/>
                            </p:stCondLst>
                            <p:childTnLst>
                              <p:par>
                                <p:cTn id="136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5" fill="hold">
                            <p:stCondLst>
                              <p:cond delay="270000"/>
                            </p:stCondLst>
                            <p:childTnLst>
                              <p:par>
                                <p:cTn id="136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8" fill="hold">
                            <p:stCondLst>
                              <p:cond delay="271000"/>
                            </p:stCondLst>
                            <p:childTnLst>
                              <p:par>
                                <p:cTn id="136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1" fill="hold">
                            <p:stCondLst>
                              <p:cond delay="272000"/>
                            </p:stCondLst>
                            <p:childTnLst>
                              <p:par>
                                <p:cTn id="137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4" fill="hold">
                            <p:stCondLst>
                              <p:cond delay="273000"/>
                            </p:stCondLst>
                            <p:childTnLst>
                              <p:par>
                                <p:cTn id="137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7" fill="hold">
                            <p:stCondLst>
                              <p:cond delay="274000"/>
                            </p:stCondLst>
                            <p:childTnLst>
                              <p:par>
                                <p:cTn id="137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0" fill="hold">
                            <p:stCondLst>
                              <p:cond delay="275000"/>
                            </p:stCondLst>
                            <p:childTnLst>
                              <p:par>
                                <p:cTn id="138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3" fill="hold">
                            <p:stCondLst>
                              <p:cond delay="276000"/>
                            </p:stCondLst>
                            <p:childTnLst>
                              <p:par>
                                <p:cTn id="138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6" fill="hold">
                            <p:stCondLst>
                              <p:cond delay="277000"/>
                            </p:stCondLst>
                            <p:childTnLst>
                              <p:par>
                                <p:cTn id="138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9" fill="hold">
                            <p:stCondLst>
                              <p:cond delay="278000"/>
                            </p:stCondLst>
                            <p:childTnLst>
                              <p:par>
                                <p:cTn id="139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2" fill="hold">
                            <p:stCondLst>
                              <p:cond delay="279000"/>
                            </p:stCondLst>
                            <p:childTnLst>
                              <p:par>
                                <p:cTn id="139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5" fill="hold">
                            <p:stCondLst>
                              <p:cond delay="280000"/>
                            </p:stCondLst>
                            <p:childTnLst>
                              <p:par>
                                <p:cTn id="139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8" fill="hold">
                            <p:stCondLst>
                              <p:cond delay="281000"/>
                            </p:stCondLst>
                            <p:childTnLst>
                              <p:par>
                                <p:cTn id="139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1" fill="hold">
                            <p:stCondLst>
                              <p:cond delay="282000"/>
                            </p:stCondLst>
                            <p:childTnLst>
                              <p:par>
                                <p:cTn id="140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4" fill="hold">
                            <p:stCondLst>
                              <p:cond delay="283000"/>
                            </p:stCondLst>
                            <p:childTnLst>
                              <p:par>
                                <p:cTn id="140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7" fill="hold">
                            <p:stCondLst>
                              <p:cond delay="284000"/>
                            </p:stCondLst>
                            <p:childTnLst>
                              <p:par>
                                <p:cTn id="140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0" fill="hold">
                            <p:stCondLst>
                              <p:cond delay="285000"/>
                            </p:stCondLst>
                            <p:childTnLst>
                              <p:par>
                                <p:cTn id="141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3" fill="hold">
                            <p:stCondLst>
                              <p:cond delay="286000"/>
                            </p:stCondLst>
                            <p:childTnLst>
                              <p:par>
                                <p:cTn id="141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6" fill="hold">
                            <p:stCondLst>
                              <p:cond delay="287000"/>
                            </p:stCondLst>
                            <p:childTnLst>
                              <p:par>
                                <p:cTn id="141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9" fill="hold">
                            <p:stCondLst>
                              <p:cond delay="288000"/>
                            </p:stCondLst>
                            <p:childTnLst>
                              <p:par>
                                <p:cTn id="142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2" fill="hold">
                            <p:stCondLst>
                              <p:cond delay="289000"/>
                            </p:stCondLst>
                            <p:childTnLst>
                              <p:par>
                                <p:cTn id="142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5" fill="hold">
                            <p:stCondLst>
                              <p:cond delay="290000"/>
                            </p:stCondLst>
                            <p:childTnLst>
                              <p:par>
                                <p:cTn id="142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8" fill="hold">
                            <p:stCondLst>
                              <p:cond delay="291000"/>
                            </p:stCondLst>
                            <p:childTnLst>
                              <p:par>
                                <p:cTn id="142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1" fill="hold">
                            <p:stCondLst>
                              <p:cond delay="292000"/>
                            </p:stCondLst>
                            <p:childTnLst>
                              <p:par>
                                <p:cTn id="143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4" fill="hold">
                            <p:stCondLst>
                              <p:cond delay="293000"/>
                            </p:stCondLst>
                            <p:childTnLst>
                              <p:par>
                                <p:cTn id="143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7" fill="hold">
                            <p:stCondLst>
                              <p:cond delay="294000"/>
                            </p:stCondLst>
                            <p:childTnLst>
                              <p:par>
                                <p:cTn id="143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0" fill="hold">
                            <p:stCondLst>
                              <p:cond delay="295000"/>
                            </p:stCondLst>
                            <p:childTnLst>
                              <p:par>
                                <p:cTn id="144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3" fill="hold">
                            <p:stCondLst>
                              <p:cond delay="296000"/>
                            </p:stCondLst>
                            <p:childTnLst>
                              <p:par>
                                <p:cTn id="144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6" fill="hold">
                            <p:stCondLst>
                              <p:cond delay="297000"/>
                            </p:stCondLst>
                            <p:childTnLst>
                              <p:par>
                                <p:cTn id="144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9" fill="hold">
                            <p:stCondLst>
                              <p:cond delay="298000"/>
                            </p:stCondLst>
                            <p:childTnLst>
                              <p:par>
                                <p:cTn id="145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2" fill="hold">
                            <p:stCondLst>
                              <p:cond delay="299000"/>
                            </p:stCondLst>
                            <p:childTnLst>
                              <p:par>
                                <p:cTn id="145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5" fill="hold">
                            <p:stCondLst>
                              <p:cond delay="300000"/>
                            </p:stCondLst>
                            <p:childTnLst>
                              <p:par>
                                <p:cTn id="145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8"/>
                  </p:tgtEl>
                </p:cond>
              </p:nextCondLst>
            </p:seq>
          </p:childTnLst>
        </p:cTn>
      </p:par>
    </p:tnLst>
    <p:bldLst>
      <p:bldP spid="305" grpId="0" animBg="1"/>
      <p:bldP spid="306" grpId="0" animBg="1"/>
      <p:bldP spid="307" grpId="0" animBg="1"/>
      <p:bldP spid="308" grpId="0" animBg="1"/>
      <p:bldP spid="309" grpId="0" animBg="1"/>
      <p:bldP spid="310" grpId="0" animBg="1"/>
      <p:bldP spid="311" grpId="0" animBg="1"/>
      <p:bldP spid="312" grpId="0" animBg="1"/>
      <p:bldP spid="313" grpId="0" animBg="1"/>
      <p:bldP spid="314" grpId="0" animBg="1"/>
      <p:bldP spid="315" grpId="0" animBg="1"/>
      <p:bldP spid="316" grpId="0" animBg="1"/>
      <p:bldP spid="317" grpId="0" animBg="1"/>
      <p:bldP spid="318" grpId="0" animBg="1"/>
      <p:bldP spid="319" grpId="0" animBg="1"/>
      <p:bldP spid="320" grpId="0" animBg="1"/>
      <p:bldP spid="321" grpId="0" animBg="1"/>
      <p:bldP spid="322" grpId="0" animBg="1"/>
      <p:bldP spid="323" grpId="0" animBg="1"/>
      <p:bldP spid="324" grpId="0" animBg="1"/>
      <p:bldP spid="325" grpId="0" animBg="1"/>
      <p:bldP spid="326" grpId="0" animBg="1"/>
      <p:bldP spid="327" grpId="0" animBg="1"/>
      <p:bldP spid="328" grpId="0" animBg="1"/>
      <p:bldP spid="329" grpId="0" animBg="1"/>
      <p:bldP spid="330" grpId="0" animBg="1"/>
      <p:bldP spid="331" grpId="0" animBg="1"/>
      <p:bldP spid="332" grpId="0" animBg="1"/>
      <p:bldP spid="333" grpId="0" animBg="1"/>
      <p:bldP spid="334" grpId="0" animBg="1"/>
      <p:bldP spid="335" grpId="0" animBg="1"/>
      <p:bldP spid="336" grpId="0" animBg="1"/>
      <p:bldP spid="337" grpId="0" animBg="1"/>
      <p:bldP spid="338" grpId="0" animBg="1"/>
      <p:bldP spid="339" grpId="0" animBg="1"/>
      <p:bldP spid="340" grpId="0" animBg="1"/>
      <p:bldP spid="341" grpId="0" animBg="1"/>
      <p:bldP spid="342" grpId="0" animBg="1"/>
      <p:bldP spid="343" grpId="0" animBg="1"/>
      <p:bldP spid="344" grpId="0" animBg="1"/>
      <p:bldP spid="345" grpId="0" animBg="1"/>
      <p:bldP spid="346" grpId="0" animBg="1"/>
      <p:bldP spid="347" grpId="0" animBg="1"/>
      <p:bldP spid="348" grpId="0" animBg="1"/>
      <p:bldP spid="349" grpId="0" animBg="1"/>
      <p:bldP spid="350" grpId="0" animBg="1"/>
      <p:bldP spid="351" grpId="0" animBg="1"/>
      <p:bldP spid="352" grpId="0" animBg="1"/>
      <p:bldP spid="353" grpId="0" animBg="1"/>
      <p:bldP spid="354" grpId="0" animBg="1"/>
      <p:bldP spid="355" grpId="0" animBg="1"/>
      <p:bldP spid="356" grpId="0" animBg="1"/>
      <p:bldP spid="357" grpId="0" animBg="1"/>
      <p:bldP spid="358" grpId="0" animBg="1"/>
      <p:bldP spid="359" grpId="0" animBg="1"/>
      <p:bldP spid="360" grpId="0" animBg="1"/>
      <p:bldP spid="361" grpId="0" animBg="1"/>
      <p:bldP spid="362" grpId="0" animBg="1"/>
      <p:bldP spid="363" grpId="0" animBg="1"/>
      <p:bldP spid="364" grpId="0" animBg="1"/>
      <p:bldP spid="365" grpId="0" animBg="1"/>
      <p:bldP spid="366" grpId="0" animBg="1"/>
      <p:bldP spid="367" grpId="0" animBg="1"/>
      <p:bldP spid="368" grpId="0" animBg="1"/>
      <p:bldP spid="369" grpId="0" animBg="1"/>
      <p:bldP spid="370" grpId="0" animBg="1"/>
      <p:bldP spid="371" grpId="0" animBg="1"/>
      <p:bldP spid="372" grpId="0" animBg="1"/>
      <p:bldP spid="373" grpId="0" animBg="1"/>
      <p:bldP spid="374" grpId="0" animBg="1"/>
      <p:bldP spid="375" grpId="0" animBg="1"/>
      <p:bldP spid="376" grpId="0" animBg="1"/>
      <p:bldP spid="377" grpId="0" animBg="1"/>
      <p:bldP spid="378" grpId="0" animBg="1"/>
      <p:bldP spid="379" grpId="0" animBg="1"/>
      <p:bldP spid="380" grpId="0" animBg="1"/>
      <p:bldP spid="381" grpId="0" animBg="1"/>
      <p:bldP spid="382" grpId="0" animBg="1"/>
      <p:bldP spid="383" grpId="0" animBg="1"/>
      <p:bldP spid="384" grpId="0" animBg="1"/>
      <p:bldP spid="385" grpId="0" animBg="1"/>
      <p:bldP spid="386" grpId="0" animBg="1"/>
      <p:bldP spid="387" grpId="0" animBg="1"/>
      <p:bldP spid="388" grpId="0" animBg="1"/>
      <p:bldP spid="389" grpId="0" animBg="1"/>
      <p:bldP spid="390" grpId="0" animBg="1"/>
      <p:bldP spid="391" grpId="0" animBg="1"/>
      <p:bldP spid="392" grpId="0" animBg="1"/>
      <p:bldP spid="393" grpId="0" animBg="1"/>
      <p:bldP spid="394" grpId="0" animBg="1"/>
      <p:bldP spid="395" grpId="0" animBg="1"/>
      <p:bldP spid="396" grpId="0" animBg="1"/>
      <p:bldP spid="397" grpId="0" animBg="1"/>
      <p:bldP spid="398" grpId="0" animBg="1"/>
      <p:bldP spid="399" grpId="0" animBg="1"/>
      <p:bldP spid="400" grpId="0" animBg="1"/>
      <p:bldP spid="401" grpId="0" animBg="1"/>
      <p:bldP spid="402" grpId="0" animBg="1"/>
      <p:bldP spid="403" grpId="0" animBg="1"/>
      <p:bldP spid="404" grpId="0" animBg="1"/>
      <p:bldP spid="405" grpId="0" animBg="1"/>
      <p:bldP spid="406" grpId="0" animBg="1"/>
      <p:bldP spid="407" grpId="0" animBg="1"/>
      <p:bldP spid="408" grpId="0" animBg="1"/>
      <p:bldP spid="409" grpId="0" animBg="1"/>
      <p:bldP spid="410" grpId="0" animBg="1"/>
      <p:bldP spid="411" grpId="0" animBg="1"/>
      <p:bldP spid="412" grpId="0" animBg="1"/>
      <p:bldP spid="413" grpId="0" animBg="1"/>
      <p:bldP spid="414" grpId="0" animBg="1"/>
      <p:bldP spid="415" grpId="0" animBg="1"/>
      <p:bldP spid="416" grpId="0" animBg="1"/>
      <p:bldP spid="417" grpId="0" animBg="1"/>
      <p:bldP spid="418" grpId="0" animBg="1"/>
      <p:bldP spid="419" grpId="0" animBg="1"/>
      <p:bldP spid="420" grpId="0" animBg="1"/>
      <p:bldP spid="421" grpId="0" animBg="1"/>
      <p:bldP spid="422" grpId="0" animBg="1"/>
      <p:bldP spid="423" grpId="0" animBg="1"/>
      <p:bldP spid="424" grpId="0" animBg="1"/>
      <p:bldP spid="425" grpId="0" animBg="1"/>
      <p:bldP spid="426" grpId="0" animBg="1"/>
      <p:bldP spid="427" grpId="0" animBg="1"/>
      <p:bldP spid="428" grpId="0" animBg="1"/>
      <p:bldP spid="429" grpId="0" animBg="1"/>
      <p:bldP spid="430" grpId="0" animBg="1"/>
      <p:bldP spid="431" grpId="0" animBg="1"/>
      <p:bldP spid="432" grpId="0" animBg="1"/>
      <p:bldP spid="433" grpId="0" animBg="1"/>
      <p:bldP spid="434" grpId="0" animBg="1"/>
      <p:bldP spid="435" grpId="0" animBg="1"/>
      <p:bldP spid="436" grpId="0" animBg="1"/>
      <p:bldP spid="437" grpId="0" animBg="1"/>
      <p:bldP spid="438" grpId="0" animBg="1"/>
      <p:bldP spid="439" grpId="0" animBg="1"/>
      <p:bldP spid="440" grpId="0" animBg="1"/>
      <p:bldP spid="441" grpId="0" animBg="1"/>
      <p:bldP spid="442" grpId="0" animBg="1"/>
      <p:bldP spid="443" grpId="0" animBg="1"/>
      <p:bldP spid="444" grpId="0" animBg="1"/>
      <p:bldP spid="445" grpId="0" animBg="1"/>
      <p:bldP spid="446" grpId="0" animBg="1"/>
      <p:bldP spid="447" grpId="0" animBg="1"/>
      <p:bldP spid="448" grpId="0" animBg="1"/>
      <p:bldP spid="449" grpId="0" animBg="1"/>
      <p:bldP spid="450" grpId="0" animBg="1"/>
      <p:bldP spid="451" grpId="0" animBg="1"/>
      <p:bldP spid="452" grpId="0" animBg="1"/>
      <p:bldP spid="453" grpId="0" animBg="1"/>
      <p:bldP spid="454" grpId="0" animBg="1"/>
      <p:bldP spid="455" grpId="0" animBg="1"/>
      <p:bldP spid="456" grpId="0" animBg="1"/>
      <p:bldP spid="457" grpId="0" animBg="1"/>
      <p:bldP spid="458" grpId="0" animBg="1"/>
      <p:bldP spid="459" grpId="0" animBg="1"/>
      <p:bldP spid="460" grpId="0" animBg="1"/>
      <p:bldP spid="461" grpId="0" animBg="1"/>
      <p:bldP spid="462" grpId="0" animBg="1"/>
      <p:bldP spid="463" grpId="0" animBg="1"/>
      <p:bldP spid="464" grpId="0" animBg="1"/>
      <p:bldP spid="465" grpId="0" animBg="1"/>
      <p:bldP spid="466" grpId="0" animBg="1"/>
      <p:bldP spid="467" grpId="0" animBg="1"/>
      <p:bldP spid="468" grpId="0" animBg="1"/>
      <p:bldP spid="469" grpId="0" animBg="1"/>
      <p:bldP spid="470" grpId="0" animBg="1"/>
      <p:bldP spid="471" grpId="0" animBg="1"/>
      <p:bldP spid="472" grpId="0" animBg="1"/>
      <p:bldP spid="473" grpId="0" animBg="1"/>
      <p:bldP spid="474" grpId="0" animBg="1"/>
      <p:bldP spid="475" grpId="0" animBg="1"/>
      <p:bldP spid="476" grpId="0" animBg="1"/>
      <p:bldP spid="477" grpId="0" animBg="1"/>
      <p:bldP spid="478" grpId="0" animBg="1"/>
      <p:bldP spid="479" grpId="0" animBg="1"/>
      <p:bldP spid="480" grpId="0" animBg="1"/>
      <p:bldP spid="481" grpId="0" animBg="1"/>
      <p:bldP spid="482" grpId="0" animBg="1"/>
      <p:bldP spid="483" grpId="0" animBg="1"/>
      <p:bldP spid="484" grpId="0" animBg="1"/>
      <p:bldP spid="485" grpId="0" animBg="1"/>
      <p:bldP spid="487" grpId="0" animBg="1"/>
      <p:bldP spid="488" grpId="0" animBg="1"/>
      <p:bldP spid="489" grpId="0" animBg="1"/>
      <p:bldP spid="490" grpId="0" animBg="1"/>
      <p:bldP spid="491" grpId="0" animBg="1"/>
      <p:bldP spid="492" grpId="0" animBg="1"/>
      <p:bldP spid="493" grpId="0" animBg="1"/>
      <p:bldP spid="494" grpId="0" animBg="1"/>
      <p:bldP spid="495" grpId="0" animBg="1"/>
      <p:bldP spid="496" grpId="0" animBg="1"/>
      <p:bldP spid="497" grpId="0" animBg="1"/>
      <p:bldP spid="498" grpId="0" animBg="1"/>
      <p:bldP spid="499" grpId="0" animBg="1"/>
      <p:bldP spid="500" grpId="0" animBg="1"/>
      <p:bldP spid="501" grpId="0" animBg="1"/>
      <p:bldP spid="502" grpId="0" animBg="1"/>
      <p:bldP spid="503" grpId="0" animBg="1"/>
      <p:bldP spid="504" grpId="0" animBg="1"/>
      <p:bldP spid="505" grpId="0" animBg="1"/>
      <p:bldP spid="506" grpId="0" animBg="1"/>
      <p:bldP spid="507" grpId="0" animBg="1"/>
      <p:bldP spid="508" grpId="0" animBg="1"/>
      <p:bldP spid="509" grpId="0" animBg="1"/>
      <p:bldP spid="510" grpId="0" animBg="1"/>
      <p:bldP spid="511" grpId="0" animBg="1"/>
      <p:bldP spid="512" grpId="0" animBg="1"/>
      <p:bldP spid="513" grpId="0" animBg="1"/>
      <p:bldP spid="514" grpId="0" animBg="1"/>
      <p:bldP spid="515" grpId="0" animBg="1"/>
      <p:bldP spid="516" grpId="0" animBg="1"/>
      <p:bldP spid="517" grpId="0" animBg="1"/>
      <p:bldP spid="518" grpId="0" animBg="1"/>
      <p:bldP spid="519" grpId="0" animBg="1"/>
      <p:bldP spid="520" grpId="0" animBg="1"/>
      <p:bldP spid="521" grpId="0" animBg="1"/>
      <p:bldP spid="522" grpId="0" animBg="1"/>
      <p:bldP spid="523" grpId="0" animBg="1"/>
      <p:bldP spid="524" grpId="0" animBg="1"/>
      <p:bldP spid="525" grpId="0" animBg="1"/>
      <p:bldP spid="526" grpId="0" animBg="1"/>
      <p:bldP spid="527" grpId="0" animBg="1"/>
      <p:bldP spid="528" grpId="0" animBg="1"/>
      <p:bldP spid="529" grpId="0" animBg="1"/>
      <p:bldP spid="530" grpId="0" animBg="1"/>
      <p:bldP spid="531" grpId="0" animBg="1"/>
      <p:bldP spid="532" grpId="0" animBg="1"/>
      <p:bldP spid="533" grpId="0" animBg="1"/>
      <p:bldP spid="534" grpId="0" animBg="1"/>
      <p:bldP spid="535" grpId="0" animBg="1"/>
      <p:bldP spid="536" grpId="0" animBg="1"/>
      <p:bldP spid="537" grpId="0" animBg="1"/>
      <p:bldP spid="538" grpId="0" animBg="1"/>
      <p:bldP spid="539" grpId="0" animBg="1"/>
      <p:bldP spid="540" grpId="0" animBg="1"/>
      <p:bldP spid="541" grpId="0" animBg="1"/>
      <p:bldP spid="542" grpId="0" animBg="1"/>
      <p:bldP spid="543" grpId="0" animBg="1"/>
      <p:bldP spid="544" grpId="0" animBg="1"/>
      <p:bldP spid="545" grpId="0" animBg="1"/>
      <p:bldP spid="546" grpId="0" animBg="1"/>
      <p:bldP spid="547" grpId="0" animBg="1"/>
      <p:bldP spid="548" grpId="0" animBg="1"/>
      <p:bldP spid="549" grpId="0" animBg="1"/>
      <p:bldP spid="550" grpId="0" animBg="1"/>
      <p:bldP spid="551" grpId="0" animBg="1"/>
      <p:bldP spid="552" grpId="0" animBg="1"/>
      <p:bldP spid="553" grpId="0" animBg="1"/>
      <p:bldP spid="554" grpId="0" animBg="1"/>
      <p:bldP spid="555" grpId="0" animBg="1"/>
      <p:bldP spid="556" grpId="0" animBg="1"/>
      <p:bldP spid="557" grpId="0" animBg="1"/>
      <p:bldP spid="558" grpId="0" animBg="1"/>
      <p:bldP spid="559" grpId="0" animBg="1"/>
      <p:bldP spid="560" grpId="0" animBg="1"/>
      <p:bldP spid="561" grpId="0" animBg="1"/>
      <p:bldP spid="562" grpId="0" animBg="1"/>
      <p:bldP spid="563" grpId="0" animBg="1"/>
      <p:bldP spid="564" grpId="0" animBg="1"/>
      <p:bldP spid="565" grpId="0" animBg="1"/>
      <p:bldP spid="566" grpId="0" animBg="1"/>
      <p:bldP spid="567" grpId="0" animBg="1"/>
      <p:bldP spid="568" grpId="0" animBg="1"/>
      <p:bldP spid="569" grpId="0" animBg="1"/>
      <p:bldP spid="570" grpId="0" animBg="1"/>
      <p:bldP spid="571" grpId="0" animBg="1"/>
      <p:bldP spid="572" grpId="0" animBg="1"/>
      <p:bldP spid="573" grpId="0" animBg="1"/>
      <p:bldP spid="574" grpId="0" animBg="1"/>
      <p:bldP spid="575" grpId="0" animBg="1"/>
      <p:bldP spid="576" grpId="0" animBg="1"/>
      <p:bldP spid="577" grpId="0" animBg="1"/>
      <p:bldP spid="578" grpId="0" animBg="1"/>
      <p:bldP spid="579" grpId="0" animBg="1"/>
      <p:bldP spid="580" grpId="0" animBg="1"/>
      <p:bldP spid="581" grpId="0" animBg="1"/>
      <p:bldP spid="582" grpId="0" animBg="1"/>
      <p:bldP spid="583" grpId="0" animBg="1"/>
      <p:bldP spid="584" grpId="0" animBg="1"/>
      <p:bldP spid="585" grpId="0" animBg="1"/>
      <p:bldP spid="586" grpId="0" animBg="1"/>
      <p:bldP spid="587" grpId="0" animBg="1"/>
      <p:bldP spid="588" grpId="0" animBg="1"/>
      <p:bldP spid="589" grpId="0" animBg="1"/>
      <p:bldP spid="590" grpId="0" animBg="1"/>
      <p:bldP spid="591" grpId="0" animBg="1"/>
      <p:bldP spid="592" grpId="0" animBg="1"/>
      <p:bldP spid="593" grpId="0" animBg="1"/>
      <p:bldP spid="594" grpId="0" animBg="1"/>
      <p:bldP spid="595" grpId="0" animBg="1"/>
      <p:bldP spid="596" grpId="0" animBg="1"/>
      <p:bldP spid="597" grpId="0" animBg="1"/>
      <p:bldP spid="598" grpId="0" animBg="1"/>
      <p:bldP spid="599" grpId="0" animBg="1"/>
      <p:bldP spid="600" grpId="0" animBg="1"/>
      <p:bldP spid="601" grpId="0" animBg="1"/>
      <p:bldP spid="602" grpId="0" animBg="1"/>
      <p:bldP spid="603" grpId="0" animBg="1"/>
      <p:bldP spid="604" grpId="0" animBg="1"/>
      <p:bldP spid="605" grpId="0" animBg="1"/>
      <p:bldP spid="606" grpId="0" animBg="1"/>
      <p:bldP spid="607" grpId="0" animBg="1"/>
      <p:bldP spid="608" grpId="0" animBg="1"/>
      <p:bldP spid="609" grpId="0" animBg="1"/>
      <p:bldP spid="610" grpId="0" animBg="1"/>
      <p:bldP spid="611" grpId="0" animBg="1"/>
      <p:bldP spid="612" grpId="0" animBg="1"/>
      <p:bldP spid="613" grpId="0" animBg="1"/>
      <p:bldP spid="614" grpId="0" animBg="1"/>
      <p:bldP spid="615" grpId="0" animBg="1"/>
      <p:bldP spid="616" grpId="0" animBg="1"/>
      <p:bldP spid="617" grpId="0" animBg="1"/>
      <p:bldP spid="618" grpId="0" animBg="1"/>
      <p:bldP spid="619" grpId="0" animBg="1"/>
      <p:bldP spid="620" grpId="0" animBg="1"/>
      <p:bldP spid="621" grpId="0" animBg="1"/>
      <p:bldP spid="622" grpId="0" animBg="1"/>
      <p:bldP spid="623" grpId="0" animBg="1"/>
      <p:bldP spid="624" grpId="0" animBg="1"/>
      <p:bldP spid="625" grpId="0" animBg="1"/>
      <p:bldP spid="626" grpId="0" animBg="1"/>
      <p:bldP spid="627" grpId="0" animBg="1"/>
      <p:bldP spid="628" grpId="0" animBg="1"/>
      <p:bldP spid="629" grpId="0" animBg="1"/>
      <p:bldP spid="630" grpId="0" animBg="1"/>
      <p:bldP spid="631" grpId="0" animBg="1"/>
      <p:bldP spid="632" grpId="0" animBg="1"/>
      <p:bldP spid="633" grpId="0" animBg="1"/>
      <p:bldP spid="634" grpId="0" animBg="1"/>
      <p:bldP spid="635" grpId="0" animBg="1"/>
      <p:bldP spid="636" grpId="0" animBg="1"/>
      <p:bldP spid="637" grpId="0" animBg="1"/>
      <p:bldP spid="638" grpId="0" animBg="1"/>
      <p:bldP spid="639" grpId="0" animBg="1"/>
      <p:bldP spid="640" grpId="0" animBg="1"/>
      <p:bldP spid="641" grpId="0" animBg="1"/>
      <p:bldP spid="642" grpId="0" animBg="1"/>
      <p:bldP spid="643" grpId="0" animBg="1"/>
      <p:bldP spid="644" grpId="0" animBg="1"/>
      <p:bldP spid="645" grpId="0" animBg="1"/>
      <p:bldP spid="646" grpId="0" animBg="1"/>
      <p:bldP spid="647" grpId="0" animBg="1"/>
      <p:bldP spid="648" grpId="0" animBg="1"/>
      <p:bldP spid="649" grpId="0" animBg="1"/>
      <p:bldP spid="650" grpId="0" animBg="1"/>
      <p:bldP spid="651" grpId="0" animBg="1"/>
      <p:bldP spid="652" grpId="0" animBg="1"/>
      <p:bldP spid="653" grpId="0" animBg="1"/>
      <p:bldP spid="654" grpId="0" animBg="1"/>
      <p:bldP spid="655" grpId="0" animBg="1"/>
      <p:bldP spid="656" grpId="0" animBg="1"/>
      <p:bldP spid="657" grpId="0" animBg="1"/>
      <p:bldP spid="658" grpId="0" animBg="1"/>
      <p:bldP spid="659" grpId="0" animBg="1"/>
      <p:bldP spid="660" grpId="0" animBg="1"/>
      <p:bldP spid="661" grpId="0" animBg="1"/>
      <p:bldP spid="662" grpId="0" animBg="1"/>
      <p:bldP spid="663" grpId="0" animBg="1"/>
      <p:bldP spid="664" grpId="0" animBg="1"/>
      <p:bldP spid="665" grpId="0" animBg="1"/>
      <p:bldP spid="666" grpId="0" animBg="1"/>
      <p:bldP spid="667" grpId="0" animBg="1"/>
      <p:bldP spid="668" grpId="0" animBg="1"/>
      <p:bldP spid="669" grpId="0" animBg="1"/>
      <p:bldP spid="670" grpId="0" animBg="1"/>
      <p:bldP spid="671" grpId="0" animBg="1"/>
      <p:bldP spid="672" grpId="0" animBg="1"/>
      <p:bldP spid="673" grpId="0" animBg="1"/>
      <p:bldP spid="674" grpId="0" animBg="1"/>
      <p:bldP spid="675" grpId="0" animBg="1"/>
      <p:bldP spid="676" grpId="0" animBg="1"/>
      <p:bldP spid="677" grpId="0" animBg="1"/>
      <p:bldP spid="678" grpId="0" animBg="1"/>
      <p:bldP spid="679" grpId="0" animBg="1"/>
      <p:bldP spid="680" grpId="0" animBg="1"/>
      <p:bldP spid="681" grpId="0" animBg="1"/>
      <p:bldP spid="682" grpId="0" animBg="1"/>
      <p:bldP spid="683" grpId="0" animBg="1"/>
      <p:bldP spid="684" grpId="0" animBg="1"/>
      <p:bldP spid="685" grpId="0" animBg="1"/>
      <p:bldP spid="686" grpId="0" animBg="1"/>
      <p:bldP spid="687" grpId="0" animBg="1"/>
      <p:bldP spid="688" grpId="0" animBg="1"/>
      <p:bldP spid="689" grpId="0" animBg="1"/>
      <p:bldP spid="690" grpId="0" animBg="1"/>
      <p:bldP spid="691" grpId="0" animBg="1"/>
      <p:bldP spid="692" grpId="0" animBg="1"/>
      <p:bldP spid="693" grpId="0" animBg="1"/>
      <p:bldP spid="694" grpId="0" animBg="1"/>
      <p:bldP spid="695" grpId="0" animBg="1"/>
      <p:bldP spid="696" grpId="0" animBg="1"/>
      <p:bldP spid="697" grpId="0" animBg="1"/>
      <p:bldP spid="698" grpId="0" animBg="1"/>
      <p:bldP spid="699" grpId="0" animBg="1"/>
      <p:bldP spid="700" grpId="0" animBg="1"/>
      <p:bldP spid="701" grpId="0" animBg="1"/>
      <p:bldP spid="702" grpId="0" animBg="1"/>
      <p:bldP spid="703" grpId="0" animBg="1"/>
      <p:bldP spid="704" grpId="0" animBg="1"/>
      <p:bldP spid="705" grpId="0" animBg="1"/>
      <p:bldP spid="706" grpId="0" animBg="1"/>
      <p:bldP spid="707" grpId="0" animBg="1"/>
      <p:bldP spid="708" grpId="0" animBg="1"/>
      <p:bldP spid="709" grpId="0" animBg="1"/>
      <p:bldP spid="710" grpId="0" animBg="1"/>
      <p:bldP spid="711" grpId="0" animBg="1"/>
      <p:bldP spid="712" grpId="0" animBg="1"/>
      <p:bldP spid="713" grpId="0" animBg="1"/>
      <p:bldP spid="714" grpId="0" animBg="1"/>
      <p:bldP spid="715" grpId="0" animBg="1"/>
      <p:bldP spid="716" grpId="0" animBg="1"/>
      <p:bldP spid="717" grpId="0" animBg="1"/>
      <p:bldP spid="718" grpId="0" animBg="1"/>
      <p:bldP spid="719" grpId="0" animBg="1"/>
      <p:bldP spid="720" grpId="0" animBg="1"/>
      <p:bldP spid="721" grpId="0" animBg="1"/>
      <p:bldP spid="722" grpId="0" animBg="1"/>
      <p:bldP spid="723" grpId="0" animBg="1"/>
      <p:bldP spid="724" grpId="0" animBg="1"/>
      <p:bldP spid="725" grpId="0" animBg="1"/>
      <p:bldP spid="726" grpId="0" animBg="1"/>
      <p:bldP spid="727" grpId="0" animBg="1"/>
      <p:bldP spid="728" grpId="0" animBg="1"/>
      <p:bldP spid="729" grpId="0" animBg="1"/>
      <p:bldP spid="730" grpId="0" animBg="1"/>
      <p:bldP spid="731" grpId="0" animBg="1"/>
      <p:bldP spid="732" grpId="0" animBg="1"/>
      <p:bldP spid="733" grpId="0" animBg="1"/>
      <p:bldP spid="734" grpId="0" animBg="1"/>
      <p:bldP spid="735" grpId="0" animBg="1"/>
      <p:bldP spid="736" grpId="0" animBg="1"/>
      <p:bldP spid="737" grpId="0" animBg="1"/>
      <p:bldP spid="738" grpId="0" animBg="1"/>
      <p:bldP spid="739" grpId="0" animBg="1"/>
      <p:bldP spid="740" grpId="0" animBg="1"/>
      <p:bldP spid="741" grpId="0" animBg="1"/>
      <p:bldP spid="742" grpId="0" animBg="1"/>
      <p:bldP spid="743" grpId="0" animBg="1"/>
      <p:bldP spid="744" grpId="0" animBg="1"/>
      <p:bldP spid="745" grpId="0" animBg="1"/>
      <p:bldP spid="746" grpId="0" animBg="1"/>
      <p:bldP spid="747" grpId="0" animBg="1"/>
      <p:bldP spid="748" grpId="0" animBg="1"/>
      <p:bldP spid="749" grpId="0" animBg="1"/>
      <p:bldP spid="750" grpId="0" animBg="1"/>
      <p:bldP spid="751" grpId="0" animBg="1"/>
      <p:bldP spid="752" grpId="0" animBg="1"/>
      <p:bldP spid="753" grpId="0" animBg="1"/>
      <p:bldP spid="754" grpId="0" animBg="1"/>
      <p:bldP spid="755" grpId="0" animBg="1"/>
      <p:bldP spid="756" grpId="0" animBg="1"/>
      <p:bldP spid="757" grpId="0" animBg="1"/>
      <p:bldP spid="758" grpId="0" animBg="1"/>
      <p:bldP spid="759" grpId="0" animBg="1"/>
      <p:bldP spid="760" grpId="0" animBg="1"/>
      <p:bldP spid="761" grpId="0" animBg="1"/>
      <p:bldP spid="762" grpId="0" animBg="1"/>
      <p:bldP spid="763" grpId="0" animBg="1"/>
      <p:bldP spid="764" grpId="0" animBg="1"/>
      <p:bldP spid="765" grpId="0" animBg="1"/>
      <p:bldP spid="766" grpId="0" animBg="1"/>
      <p:bldP spid="767" grpId="0" animBg="1"/>
      <p:bldP spid="768" grpId="0" animBg="1"/>
      <p:bldP spid="769" grpId="0" animBg="1"/>
      <p:bldP spid="770" grpId="0" animBg="1"/>
      <p:bldP spid="771" grpId="0" animBg="1"/>
      <p:bldP spid="772" grpId="0" animBg="1"/>
      <p:bldP spid="773" grpId="0" animBg="1"/>
      <p:bldP spid="774" grpId="0" animBg="1"/>
      <p:bldP spid="775" grpId="0" animBg="1"/>
      <p:bldP spid="776" grpId="0" animBg="1"/>
      <p:bldP spid="777" grpId="0" animBg="1"/>
      <p:bldP spid="778" grpId="0" animBg="1"/>
      <p:bldP spid="779" grpId="0" animBg="1"/>
      <p:bldP spid="780" grpId="0" animBg="1"/>
      <p:bldP spid="781" grpId="0" animBg="1"/>
      <p:bldP spid="782" grpId="0" animBg="1"/>
      <p:bldP spid="783" grpId="0" animBg="1"/>
      <p:bldP spid="784" grpId="0" animBg="1"/>
      <p:bldP spid="785" grpId="0" animBg="1"/>
      <p:bldP spid="786" grpId="0" animBg="1"/>
      <p:bldP spid="78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77020A0-95FC-4CC5-AE69-D9746FAFF153}"/>
              </a:ext>
            </a:extLst>
          </p:cNvPr>
          <p:cNvSpPr txBox="1"/>
          <p:nvPr/>
        </p:nvSpPr>
        <p:spPr>
          <a:xfrm>
            <a:off x="533400" y="863025"/>
            <a:ext cx="71385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a, Hai </a:t>
            </a:r>
            <a:r>
              <a:rPr lang="en-US" sz="32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endParaRPr lang="en-US" sz="32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C19FBA5-F04B-4C50-844D-40B2E2864E50}"/>
              </a:ext>
            </a:extLst>
          </p:cNvPr>
          <p:cNvSpPr txBox="1"/>
          <p:nvPr/>
        </p:nvSpPr>
        <p:spPr>
          <a:xfrm>
            <a:off x="557645" y="2811959"/>
            <a:ext cx="713855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4; - 5 ; 9; - 11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9194812-7279-46CF-84CF-9707754549D7}"/>
              </a:ext>
            </a:extLst>
          </p:cNvPr>
          <p:cNvSpPr txBox="1"/>
          <p:nvPr/>
        </p:nvSpPr>
        <p:spPr>
          <a:xfrm>
            <a:off x="609600" y="3682425"/>
            <a:ext cx="71385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ý: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0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09600" y="1676400"/>
            <a:ext cx="800732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Muốn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ta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dấu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nó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74EFE1B-055B-F6FE-E7E7-35428F717FCE}"/>
              </a:ext>
            </a:extLst>
          </p:cNvPr>
          <p:cNvSpPr txBox="1"/>
          <p:nvPr/>
        </p:nvSpPr>
        <p:spPr>
          <a:xfrm>
            <a:off x="557644" y="403094"/>
            <a:ext cx="774815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2.CỘNG HAI SỐ NGUYÊN KHÁC DẤU</a:t>
            </a:r>
          </a:p>
        </p:txBody>
      </p:sp>
    </p:spTree>
    <p:extLst>
      <p:ext uri="{BB962C8B-B14F-4D97-AF65-F5344CB8AC3E}">
        <p14:creationId xmlns:p14="http://schemas.microsoft.com/office/powerpoint/2010/main" val="4175229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6286" y="1035208"/>
            <a:ext cx="7408581" cy="5525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5FB137FA-4C28-4F72-9239-560BB0D89BE2}"/>
              </a:ext>
            </a:extLst>
          </p:cNvPr>
          <p:cNvSpPr/>
          <p:nvPr/>
        </p:nvSpPr>
        <p:spPr>
          <a:xfrm>
            <a:off x="1316017" y="1034258"/>
            <a:ext cx="3844637" cy="29468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4556464-D3FE-4F7E-AE85-8A104F1C221A}"/>
              </a:ext>
            </a:extLst>
          </p:cNvPr>
          <p:cNvSpPr txBox="1"/>
          <p:nvPr/>
        </p:nvSpPr>
        <p:spPr>
          <a:xfrm>
            <a:off x="1548245" y="207821"/>
            <a:ext cx="5943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 CHƠI MỞ TRANH</a:t>
            </a:r>
          </a:p>
        </p:txBody>
      </p:sp>
      <p:sp>
        <p:nvSpPr>
          <p:cNvPr id="10" name="Rectangle 9">
            <a:hlinkClick r:id="rId3" action="ppaction://hlinksldjump"/>
            <a:extLst>
              <a:ext uri="{FF2B5EF4-FFF2-40B4-BE49-F238E27FC236}">
                <a16:creationId xmlns:a16="http://schemas.microsoft.com/office/drawing/2014/main" id="{25048387-CFC4-44B6-A647-93EDB0E16221}"/>
              </a:ext>
            </a:extLst>
          </p:cNvPr>
          <p:cNvSpPr/>
          <p:nvPr/>
        </p:nvSpPr>
        <p:spPr>
          <a:xfrm>
            <a:off x="197427" y="854149"/>
            <a:ext cx="883228" cy="68370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 action="ppaction://hlinksldjump"/>
              </a:rPr>
              <a:t>1</a:t>
            </a:r>
            <a:endParaRPr lang="en-US" sz="360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>
            <a:hlinkClick r:id="rId4" action="ppaction://hlinksldjump"/>
            <a:extLst>
              <a:ext uri="{FF2B5EF4-FFF2-40B4-BE49-F238E27FC236}">
                <a16:creationId xmlns:a16="http://schemas.microsoft.com/office/drawing/2014/main" id="{79FBB324-6277-48F3-B153-36505A936A6B}"/>
              </a:ext>
            </a:extLst>
          </p:cNvPr>
          <p:cNvSpPr/>
          <p:nvPr/>
        </p:nvSpPr>
        <p:spPr>
          <a:xfrm>
            <a:off x="197427" y="1823967"/>
            <a:ext cx="883228" cy="683706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5" name="Rectangle 14">
            <a:hlinkClick r:id="rId5" action="ppaction://hlinksldjump"/>
            <a:extLst>
              <a:ext uri="{FF2B5EF4-FFF2-40B4-BE49-F238E27FC236}">
                <a16:creationId xmlns:a16="http://schemas.microsoft.com/office/drawing/2014/main" id="{C56F9E60-DD5D-46DC-9A7B-DF3731067081}"/>
              </a:ext>
            </a:extLst>
          </p:cNvPr>
          <p:cNvSpPr/>
          <p:nvPr/>
        </p:nvSpPr>
        <p:spPr>
          <a:xfrm>
            <a:off x="197427" y="2793785"/>
            <a:ext cx="883228" cy="68370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6" name="Rectangle 15">
            <a:hlinkClick r:id="rId6" action="ppaction://hlinksldjump"/>
            <a:extLst>
              <a:ext uri="{FF2B5EF4-FFF2-40B4-BE49-F238E27FC236}">
                <a16:creationId xmlns:a16="http://schemas.microsoft.com/office/drawing/2014/main" id="{2F42647F-D137-4C37-80C3-FB090C0C1C23}"/>
              </a:ext>
            </a:extLst>
          </p:cNvPr>
          <p:cNvSpPr/>
          <p:nvPr/>
        </p:nvSpPr>
        <p:spPr>
          <a:xfrm>
            <a:off x="197427" y="3763603"/>
            <a:ext cx="883228" cy="683706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B10E7BE-CAE6-4657-8A45-F947199BD7BF}"/>
              </a:ext>
            </a:extLst>
          </p:cNvPr>
          <p:cNvSpPr/>
          <p:nvPr/>
        </p:nvSpPr>
        <p:spPr>
          <a:xfrm>
            <a:off x="5160654" y="1030629"/>
            <a:ext cx="3844637" cy="29468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9FD846E-B65B-46E4-A066-4371A12EFC92}"/>
              </a:ext>
            </a:extLst>
          </p:cNvPr>
          <p:cNvSpPr/>
          <p:nvPr/>
        </p:nvSpPr>
        <p:spPr>
          <a:xfrm>
            <a:off x="5153891" y="3988341"/>
            <a:ext cx="3844637" cy="27736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BB2A9BE-AE43-4E70-83EF-87D417DDAFA8}"/>
              </a:ext>
            </a:extLst>
          </p:cNvPr>
          <p:cNvSpPr/>
          <p:nvPr/>
        </p:nvSpPr>
        <p:spPr>
          <a:xfrm>
            <a:off x="1306286" y="3988344"/>
            <a:ext cx="3844637" cy="27736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2" name="Right Arrow 1">
            <a:hlinkClick r:id="rId7" action="ppaction://hlinksldjump"/>
          </p:cNvPr>
          <p:cNvSpPr/>
          <p:nvPr/>
        </p:nvSpPr>
        <p:spPr>
          <a:xfrm>
            <a:off x="197427" y="5943600"/>
            <a:ext cx="441614" cy="47158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268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20" grpId="0" animBg="1"/>
      <p:bldP spid="2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0C36D33-618D-4310-83CC-B386A54B51EB}"/>
              </a:ext>
            </a:extLst>
          </p:cNvPr>
          <p:cNvSpPr txBox="1"/>
          <p:nvPr/>
        </p:nvSpPr>
        <p:spPr>
          <a:xfrm>
            <a:off x="304800" y="332510"/>
            <a:ext cx="69341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Tuấn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nợ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100.000.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Tuấn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vay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200.000.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Tuấn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3" name="a1">
            <a:hlinkClick r:id="" action="ppaction://macro?name=SlideLayout16.CorrectAnswer">
              <a:snd r:embed="rId5" name="correct.wav"/>
            </a:hlinkClick>
            <a:extLst>
              <a:ext uri="{FF2B5EF4-FFF2-40B4-BE49-F238E27FC236}">
                <a16:creationId xmlns:a16="http://schemas.microsoft.com/office/drawing/2014/main" id="{527A96FD-67B1-4B0E-A40A-C539E7AB21D5}"/>
              </a:ext>
            </a:extLst>
          </p:cNvPr>
          <p:cNvSpPr>
            <a:spLocks/>
          </p:cNvSpPr>
          <p:nvPr/>
        </p:nvSpPr>
        <p:spPr bwMode="gray">
          <a:xfrm>
            <a:off x="4570074" y="2344689"/>
            <a:ext cx="2516526" cy="1008111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- 300.000</a:t>
            </a:r>
          </a:p>
        </p:txBody>
      </p:sp>
      <p:sp>
        <p:nvSpPr>
          <p:cNvPr id="4" name="a2">
            <a:hlinkClick r:id="" action="ppaction://macro?name=SlideLayout16.WrongAnswer">
              <a:snd r:embed="rId6" name="wrong.wav"/>
            </a:hlinkClick>
            <a:extLst>
              <a:ext uri="{FF2B5EF4-FFF2-40B4-BE49-F238E27FC236}">
                <a16:creationId xmlns:a16="http://schemas.microsoft.com/office/drawing/2014/main" id="{BEDF1505-5C98-4A8C-9DF7-CA517EB7991B}"/>
              </a:ext>
            </a:extLst>
          </p:cNvPr>
          <p:cNvSpPr>
            <a:spLocks/>
          </p:cNvSpPr>
          <p:nvPr/>
        </p:nvSpPr>
        <p:spPr bwMode="gray">
          <a:xfrm>
            <a:off x="1359467" y="2344689"/>
            <a:ext cx="2516526" cy="1008111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300.000</a:t>
            </a:r>
          </a:p>
        </p:txBody>
      </p:sp>
      <p:sp>
        <p:nvSpPr>
          <p:cNvPr id="5" name="a3">
            <a:hlinkClick r:id="" action="ppaction://macro?name=SlideLayout16.WrongAnswer">
              <a:snd r:embed="rId6" name="wrong.wav"/>
            </a:hlinkClick>
            <a:extLst>
              <a:ext uri="{FF2B5EF4-FFF2-40B4-BE49-F238E27FC236}">
                <a16:creationId xmlns:a16="http://schemas.microsoft.com/office/drawing/2014/main" id="{BC2C01A7-15BC-434C-8B8B-09CB160AF807}"/>
              </a:ext>
            </a:extLst>
          </p:cNvPr>
          <p:cNvSpPr>
            <a:spLocks/>
          </p:cNvSpPr>
          <p:nvPr/>
        </p:nvSpPr>
        <p:spPr bwMode="gray">
          <a:xfrm>
            <a:off x="1359467" y="3684512"/>
            <a:ext cx="2516526" cy="1008111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44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- 100.000</a:t>
            </a:r>
            <a:endParaRPr lang="en-US" sz="4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a4">
            <a:hlinkClick r:id="" action="ppaction://macro?name=SlideLayout16.WrongAnswer">
              <a:snd r:embed="rId6" name="wrong.wav"/>
            </a:hlinkClick>
            <a:extLst>
              <a:ext uri="{FF2B5EF4-FFF2-40B4-BE49-F238E27FC236}">
                <a16:creationId xmlns:a16="http://schemas.microsoft.com/office/drawing/2014/main" id="{A49949BD-FF2C-41F6-8D21-844B8F7284D3}"/>
              </a:ext>
            </a:extLst>
          </p:cNvPr>
          <p:cNvSpPr>
            <a:spLocks/>
          </p:cNvSpPr>
          <p:nvPr/>
        </p:nvSpPr>
        <p:spPr bwMode="gray">
          <a:xfrm>
            <a:off x="4570074" y="3684512"/>
            <a:ext cx="2516526" cy="1008111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44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n-US" sz="4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Arrow: Left 7">
            <a:hlinkClick r:id="rId7" action="ppaction://hlinksldjump"/>
            <a:extLst>
              <a:ext uri="{FF2B5EF4-FFF2-40B4-BE49-F238E27FC236}">
                <a16:creationId xmlns:a16="http://schemas.microsoft.com/office/drawing/2014/main" id="{75F12C38-51AF-4488-B5E5-D8D96C58BEBB}"/>
              </a:ext>
            </a:extLst>
          </p:cNvPr>
          <p:cNvSpPr/>
          <p:nvPr/>
        </p:nvSpPr>
        <p:spPr>
          <a:xfrm>
            <a:off x="8469028" y="5985167"/>
            <a:ext cx="477110" cy="540327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7772400" y="463170"/>
            <a:ext cx="1061700" cy="984630"/>
          </a:xfrm>
          <a:prstGeom prst="ellipse">
            <a:avLst/>
          </a:prstGeom>
          <a:solidFill>
            <a:sysClr val="window" lastClr="FFFFFF">
              <a:lumMod val="95000"/>
            </a:sysClr>
          </a:solidFill>
          <a:ln w="635000" cap="flat" cmpd="sng" algn="ctr">
            <a:solidFill>
              <a:sysClr val="window" lastClr="FFFFFF">
                <a:lumMod val="65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004663" y="741219"/>
            <a:ext cx="597174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000" b="1" spc="50">
                <a:ln w="11430">
                  <a:solidFill>
                    <a:srgbClr val="FF0000"/>
                  </a:solidFill>
                </a:ln>
                <a:solidFill>
                  <a:srgbClr val="0033C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10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004663" y="741219"/>
            <a:ext cx="597174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000" b="1" spc="50">
                <a:ln w="11430">
                  <a:solidFill>
                    <a:srgbClr val="FF0000"/>
                  </a:solidFill>
                </a:ln>
                <a:solidFill>
                  <a:srgbClr val="0033C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9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004663" y="741219"/>
            <a:ext cx="597174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000" b="1" spc="50">
                <a:ln w="11430">
                  <a:solidFill>
                    <a:srgbClr val="FF0000"/>
                  </a:solidFill>
                </a:ln>
                <a:solidFill>
                  <a:srgbClr val="0033C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8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004663" y="741219"/>
            <a:ext cx="597174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000" b="1" spc="50">
                <a:ln w="11430">
                  <a:solidFill>
                    <a:srgbClr val="FF0000"/>
                  </a:solidFill>
                </a:ln>
                <a:solidFill>
                  <a:srgbClr val="0033C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7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004663" y="741219"/>
            <a:ext cx="597174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000" b="1" spc="50">
                <a:ln w="11430">
                  <a:solidFill>
                    <a:srgbClr val="FF0000"/>
                  </a:solidFill>
                </a:ln>
                <a:solidFill>
                  <a:srgbClr val="0033C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004663" y="741219"/>
            <a:ext cx="597174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000" b="1" spc="50">
                <a:ln w="11430">
                  <a:solidFill>
                    <a:srgbClr val="FF0000"/>
                  </a:solidFill>
                </a:ln>
                <a:solidFill>
                  <a:srgbClr val="0033C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004663" y="741219"/>
            <a:ext cx="597174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000" b="1" spc="50">
                <a:ln w="11430">
                  <a:solidFill>
                    <a:srgbClr val="FF0000"/>
                  </a:solidFill>
                </a:ln>
                <a:solidFill>
                  <a:srgbClr val="0033C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004663" y="741219"/>
            <a:ext cx="597174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000" b="1" spc="50">
                <a:ln w="11430">
                  <a:solidFill>
                    <a:srgbClr val="FF0000"/>
                  </a:solidFill>
                </a:ln>
                <a:solidFill>
                  <a:srgbClr val="0033C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692241" y="786208"/>
            <a:ext cx="1222017" cy="33855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1600" b="1" spc="50" dirty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HẾT GIỜ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004663" y="741219"/>
            <a:ext cx="597174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000" b="1" spc="50">
                <a:ln w="11430">
                  <a:solidFill>
                    <a:srgbClr val="FF0000"/>
                  </a:solidFill>
                </a:ln>
                <a:solidFill>
                  <a:srgbClr val="0033C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004663" y="741219"/>
            <a:ext cx="597174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000" b="1" spc="50">
                <a:ln w="11430">
                  <a:solidFill>
                    <a:srgbClr val="FF0000"/>
                  </a:solidFill>
                </a:ln>
                <a:solidFill>
                  <a:srgbClr val="0033C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812786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repeatCount="1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xit" presetSubtype="0" fill="hold" grpId="1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1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" presetClass="exit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1" presetClass="exit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1" presetClass="exit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1" presetClass="exit" presetSubtype="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1" presetClass="exit" presetSubtype="0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1" presetClass="exit" presetSubtype="0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1" presetClass="exit" presetSubtype="0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8" presetID="1" presetClass="exit" presetSubtype="0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1" presetClass="exit" presetSubtype="0" fill="hold" grpId="0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5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9" grpId="0" animBg="1"/>
      <p:bldP spid="9" grpId="1" animBg="1"/>
      <p:bldP spid="10" grpId="0" build="allAtOnce"/>
      <p:bldP spid="11" grpId="0" build="allAtOnce"/>
      <p:bldP spid="12" grpId="0" build="allAtOnce"/>
      <p:bldP spid="13" grpId="0" build="allAtOnce"/>
      <p:bldP spid="14" grpId="0" build="allAtOnce"/>
      <p:bldP spid="15" grpId="0" build="allAtOnce"/>
      <p:bldP spid="16" grpId="0" build="allAtOnce"/>
      <p:bldP spid="17" grpId="0" build="allAtOnce"/>
      <p:bldP spid="18" grpId="0" build="allAtOnce"/>
      <p:bldP spid="19" grpId="0" build="allAtOnce"/>
      <p:bldP spid="20" grpId="0" build="allAtOnce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0C36D33-618D-4310-83CC-B386A54B51EB}"/>
              </a:ext>
            </a:extLst>
          </p:cNvPr>
          <p:cNvSpPr txBox="1"/>
          <p:nvPr/>
        </p:nvSpPr>
        <p:spPr>
          <a:xfrm>
            <a:off x="529937" y="522982"/>
            <a:ext cx="817764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 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bao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3" name="a1">
            <a:hlinkClick r:id="" action="ppaction://macro?name=SlideLayout16.CorrectAnswer">
              <a:snd r:embed="rId2" name="correct.wav"/>
            </a:hlinkClick>
            <a:extLst>
              <a:ext uri="{FF2B5EF4-FFF2-40B4-BE49-F238E27FC236}">
                <a16:creationId xmlns:a16="http://schemas.microsoft.com/office/drawing/2014/main" id="{527A96FD-67B1-4B0E-A40A-C539E7AB21D5}"/>
              </a:ext>
            </a:extLst>
          </p:cNvPr>
          <p:cNvSpPr>
            <a:spLocks/>
          </p:cNvSpPr>
          <p:nvPr/>
        </p:nvSpPr>
        <p:spPr bwMode="gray">
          <a:xfrm>
            <a:off x="1390640" y="4325889"/>
            <a:ext cx="2516526" cy="1008111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- 100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2">
            <a:hlinkClick r:id="" action="ppaction://macro?name=SlideLayout16.WrongAnswer">
              <a:snd r:embed="rId3" name="wrong.wav"/>
            </a:hlinkClick>
            <a:extLst>
              <a:ext uri="{FF2B5EF4-FFF2-40B4-BE49-F238E27FC236}">
                <a16:creationId xmlns:a16="http://schemas.microsoft.com/office/drawing/2014/main" id="{BEDF1505-5C98-4A8C-9DF7-CA517EB7991B}"/>
              </a:ext>
            </a:extLst>
          </p:cNvPr>
          <p:cNvSpPr>
            <a:spLocks/>
          </p:cNvSpPr>
          <p:nvPr/>
        </p:nvSpPr>
        <p:spPr bwMode="gray">
          <a:xfrm>
            <a:off x="1390640" y="2956459"/>
            <a:ext cx="2516526" cy="1008111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- 19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a3">
            <a:hlinkClick r:id="" action="ppaction://macro?name=SlideLayout16.WrongAnswer">
              <a:snd r:embed="rId3" name="wrong.wav"/>
            </a:hlinkClick>
            <a:extLst>
              <a:ext uri="{FF2B5EF4-FFF2-40B4-BE49-F238E27FC236}">
                <a16:creationId xmlns:a16="http://schemas.microsoft.com/office/drawing/2014/main" id="{BC2C01A7-15BC-434C-8B8B-09CB160AF807}"/>
              </a:ext>
            </a:extLst>
          </p:cNvPr>
          <p:cNvSpPr>
            <a:spLocks/>
          </p:cNvSpPr>
          <p:nvPr/>
        </p:nvSpPr>
        <p:spPr bwMode="gray">
          <a:xfrm>
            <a:off x="4289703" y="2956459"/>
            <a:ext cx="2516526" cy="1008111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-11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a4">
            <a:hlinkClick r:id="" action="ppaction://macro?name=SlideLayout16.WrongAnswer">
              <a:snd r:embed="rId3" name="wrong.wav"/>
            </a:hlinkClick>
            <a:extLst>
              <a:ext uri="{FF2B5EF4-FFF2-40B4-BE49-F238E27FC236}">
                <a16:creationId xmlns:a16="http://schemas.microsoft.com/office/drawing/2014/main" id="{A49949BD-FF2C-41F6-8D21-844B8F7284D3}"/>
              </a:ext>
            </a:extLst>
          </p:cNvPr>
          <p:cNvSpPr>
            <a:spLocks/>
          </p:cNvSpPr>
          <p:nvPr/>
        </p:nvSpPr>
        <p:spPr bwMode="gray">
          <a:xfrm>
            <a:off x="4289703" y="4318592"/>
            <a:ext cx="2516526" cy="1008111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-108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Arrow: Left 7">
            <a:hlinkClick r:id="rId4" action="ppaction://hlinksldjump"/>
            <a:extLst>
              <a:ext uri="{FF2B5EF4-FFF2-40B4-BE49-F238E27FC236}">
                <a16:creationId xmlns:a16="http://schemas.microsoft.com/office/drawing/2014/main" id="{75F12C38-51AF-4488-B5E5-D8D96C58BEBB}"/>
              </a:ext>
            </a:extLst>
          </p:cNvPr>
          <p:cNvSpPr/>
          <p:nvPr/>
        </p:nvSpPr>
        <p:spPr>
          <a:xfrm>
            <a:off x="7753361" y="5985165"/>
            <a:ext cx="954221" cy="540327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4">
            <a:extLst>
              <a:ext uri="{FF2B5EF4-FFF2-40B4-BE49-F238E27FC236}">
                <a16:creationId xmlns:a16="http://schemas.microsoft.com/office/drawing/2014/main" id="{4114D4A5-2F36-29BD-136B-3096677A42B8}"/>
              </a:ext>
            </a:extLst>
          </p:cNvPr>
          <p:cNvSpPr/>
          <p:nvPr/>
        </p:nvSpPr>
        <p:spPr>
          <a:xfrm>
            <a:off x="7263429" y="2933730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30</a:t>
            </a:r>
          </a:p>
        </p:txBody>
      </p:sp>
      <p:sp>
        <p:nvSpPr>
          <p:cNvPr id="21" name="Rounded Rectangle 5">
            <a:extLst>
              <a:ext uri="{FF2B5EF4-FFF2-40B4-BE49-F238E27FC236}">
                <a16:creationId xmlns:a16="http://schemas.microsoft.com/office/drawing/2014/main" id="{022F4805-597F-DC86-E661-A40058CD8967}"/>
              </a:ext>
            </a:extLst>
          </p:cNvPr>
          <p:cNvSpPr/>
          <p:nvPr/>
        </p:nvSpPr>
        <p:spPr>
          <a:xfrm>
            <a:off x="7263429" y="2933730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29</a:t>
            </a:r>
          </a:p>
        </p:txBody>
      </p:sp>
      <p:sp>
        <p:nvSpPr>
          <p:cNvPr id="22" name="Rounded Rectangle 6">
            <a:extLst>
              <a:ext uri="{FF2B5EF4-FFF2-40B4-BE49-F238E27FC236}">
                <a16:creationId xmlns:a16="http://schemas.microsoft.com/office/drawing/2014/main" id="{79A040D8-5B4A-F46D-ADD5-A0AB2604FA94}"/>
              </a:ext>
            </a:extLst>
          </p:cNvPr>
          <p:cNvSpPr/>
          <p:nvPr/>
        </p:nvSpPr>
        <p:spPr>
          <a:xfrm>
            <a:off x="7263429" y="2933730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28</a:t>
            </a:r>
          </a:p>
        </p:txBody>
      </p:sp>
      <p:sp>
        <p:nvSpPr>
          <p:cNvPr id="23" name="Rounded Rectangle 7">
            <a:extLst>
              <a:ext uri="{FF2B5EF4-FFF2-40B4-BE49-F238E27FC236}">
                <a16:creationId xmlns:a16="http://schemas.microsoft.com/office/drawing/2014/main" id="{559B58A2-3C50-77C1-23B7-C31CAA730CBD}"/>
              </a:ext>
            </a:extLst>
          </p:cNvPr>
          <p:cNvSpPr/>
          <p:nvPr/>
        </p:nvSpPr>
        <p:spPr>
          <a:xfrm>
            <a:off x="7263429" y="2933730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27</a:t>
            </a:r>
          </a:p>
        </p:txBody>
      </p:sp>
      <p:sp>
        <p:nvSpPr>
          <p:cNvPr id="24" name="Rounded Rectangle 8">
            <a:extLst>
              <a:ext uri="{FF2B5EF4-FFF2-40B4-BE49-F238E27FC236}">
                <a16:creationId xmlns:a16="http://schemas.microsoft.com/office/drawing/2014/main" id="{3266C83C-941C-0571-D74D-2C6EF62178F4}"/>
              </a:ext>
            </a:extLst>
          </p:cNvPr>
          <p:cNvSpPr/>
          <p:nvPr/>
        </p:nvSpPr>
        <p:spPr>
          <a:xfrm>
            <a:off x="7263429" y="2933730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26</a:t>
            </a:r>
          </a:p>
        </p:txBody>
      </p:sp>
      <p:sp>
        <p:nvSpPr>
          <p:cNvPr id="25" name="Rounded Rectangle 9">
            <a:extLst>
              <a:ext uri="{FF2B5EF4-FFF2-40B4-BE49-F238E27FC236}">
                <a16:creationId xmlns:a16="http://schemas.microsoft.com/office/drawing/2014/main" id="{D57929A5-F790-A204-DA1F-44C203C5B5D2}"/>
              </a:ext>
            </a:extLst>
          </p:cNvPr>
          <p:cNvSpPr/>
          <p:nvPr/>
        </p:nvSpPr>
        <p:spPr>
          <a:xfrm>
            <a:off x="7263429" y="2933730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25</a:t>
            </a:r>
          </a:p>
        </p:txBody>
      </p:sp>
      <p:sp>
        <p:nvSpPr>
          <p:cNvPr id="26" name="Rounded Rectangle 10">
            <a:extLst>
              <a:ext uri="{FF2B5EF4-FFF2-40B4-BE49-F238E27FC236}">
                <a16:creationId xmlns:a16="http://schemas.microsoft.com/office/drawing/2014/main" id="{E125AE77-9B07-00C3-86E5-748F9A234B6C}"/>
              </a:ext>
            </a:extLst>
          </p:cNvPr>
          <p:cNvSpPr/>
          <p:nvPr/>
        </p:nvSpPr>
        <p:spPr>
          <a:xfrm>
            <a:off x="7263429" y="2933730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24</a:t>
            </a:r>
          </a:p>
        </p:txBody>
      </p:sp>
      <p:sp>
        <p:nvSpPr>
          <p:cNvPr id="27" name="Rounded Rectangle 11">
            <a:extLst>
              <a:ext uri="{FF2B5EF4-FFF2-40B4-BE49-F238E27FC236}">
                <a16:creationId xmlns:a16="http://schemas.microsoft.com/office/drawing/2014/main" id="{719DDB76-8CA1-62ED-1031-D418B72BF8A0}"/>
              </a:ext>
            </a:extLst>
          </p:cNvPr>
          <p:cNvSpPr/>
          <p:nvPr/>
        </p:nvSpPr>
        <p:spPr>
          <a:xfrm>
            <a:off x="7263429" y="2933730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23</a:t>
            </a:r>
          </a:p>
        </p:txBody>
      </p:sp>
      <p:sp>
        <p:nvSpPr>
          <p:cNvPr id="28" name="Rounded Rectangle 12">
            <a:extLst>
              <a:ext uri="{FF2B5EF4-FFF2-40B4-BE49-F238E27FC236}">
                <a16:creationId xmlns:a16="http://schemas.microsoft.com/office/drawing/2014/main" id="{02A8A772-509D-0879-FED3-4DB665D1621A}"/>
              </a:ext>
            </a:extLst>
          </p:cNvPr>
          <p:cNvSpPr/>
          <p:nvPr/>
        </p:nvSpPr>
        <p:spPr>
          <a:xfrm>
            <a:off x="7263429" y="2933730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22</a:t>
            </a:r>
          </a:p>
        </p:txBody>
      </p:sp>
      <p:sp>
        <p:nvSpPr>
          <p:cNvPr id="29" name="Rounded Rectangle 13">
            <a:extLst>
              <a:ext uri="{FF2B5EF4-FFF2-40B4-BE49-F238E27FC236}">
                <a16:creationId xmlns:a16="http://schemas.microsoft.com/office/drawing/2014/main" id="{BF4C5DCE-0A8F-96D9-7328-EAAB9A432A76}"/>
              </a:ext>
            </a:extLst>
          </p:cNvPr>
          <p:cNvSpPr/>
          <p:nvPr/>
        </p:nvSpPr>
        <p:spPr>
          <a:xfrm>
            <a:off x="7263429" y="2933730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21</a:t>
            </a:r>
          </a:p>
        </p:txBody>
      </p:sp>
      <p:sp>
        <p:nvSpPr>
          <p:cNvPr id="30" name="Rounded Rectangle 14">
            <a:extLst>
              <a:ext uri="{FF2B5EF4-FFF2-40B4-BE49-F238E27FC236}">
                <a16:creationId xmlns:a16="http://schemas.microsoft.com/office/drawing/2014/main" id="{F2199D85-8684-E9C5-6D97-3B1DCDB558B8}"/>
              </a:ext>
            </a:extLst>
          </p:cNvPr>
          <p:cNvSpPr/>
          <p:nvPr/>
        </p:nvSpPr>
        <p:spPr>
          <a:xfrm>
            <a:off x="7263429" y="2933730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20</a:t>
            </a:r>
          </a:p>
        </p:txBody>
      </p:sp>
      <p:sp>
        <p:nvSpPr>
          <p:cNvPr id="31" name="Rounded Rectangle 15">
            <a:extLst>
              <a:ext uri="{FF2B5EF4-FFF2-40B4-BE49-F238E27FC236}">
                <a16:creationId xmlns:a16="http://schemas.microsoft.com/office/drawing/2014/main" id="{B2A00929-8751-ABB2-FC65-212B35BB433F}"/>
              </a:ext>
            </a:extLst>
          </p:cNvPr>
          <p:cNvSpPr/>
          <p:nvPr/>
        </p:nvSpPr>
        <p:spPr>
          <a:xfrm>
            <a:off x="7263429" y="2933730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19</a:t>
            </a:r>
          </a:p>
        </p:txBody>
      </p:sp>
      <p:sp>
        <p:nvSpPr>
          <p:cNvPr id="32" name="Rounded Rectangle 16">
            <a:extLst>
              <a:ext uri="{FF2B5EF4-FFF2-40B4-BE49-F238E27FC236}">
                <a16:creationId xmlns:a16="http://schemas.microsoft.com/office/drawing/2014/main" id="{B6CF5DE9-AAB4-461F-1A21-A1892B2609BA}"/>
              </a:ext>
            </a:extLst>
          </p:cNvPr>
          <p:cNvSpPr/>
          <p:nvPr/>
        </p:nvSpPr>
        <p:spPr>
          <a:xfrm>
            <a:off x="7263429" y="2933730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18</a:t>
            </a:r>
          </a:p>
        </p:txBody>
      </p:sp>
      <p:sp>
        <p:nvSpPr>
          <p:cNvPr id="33" name="Rounded Rectangle 17">
            <a:extLst>
              <a:ext uri="{FF2B5EF4-FFF2-40B4-BE49-F238E27FC236}">
                <a16:creationId xmlns:a16="http://schemas.microsoft.com/office/drawing/2014/main" id="{41BA4A95-7AA2-07C0-D2EA-8B086D7FB77F}"/>
              </a:ext>
            </a:extLst>
          </p:cNvPr>
          <p:cNvSpPr/>
          <p:nvPr/>
        </p:nvSpPr>
        <p:spPr>
          <a:xfrm>
            <a:off x="7263429" y="2933730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17</a:t>
            </a:r>
          </a:p>
        </p:txBody>
      </p:sp>
      <p:sp>
        <p:nvSpPr>
          <p:cNvPr id="34" name="Rounded Rectangle 18">
            <a:extLst>
              <a:ext uri="{FF2B5EF4-FFF2-40B4-BE49-F238E27FC236}">
                <a16:creationId xmlns:a16="http://schemas.microsoft.com/office/drawing/2014/main" id="{A427AFD3-1289-B0BF-14E1-21FD4D99FF40}"/>
              </a:ext>
            </a:extLst>
          </p:cNvPr>
          <p:cNvSpPr/>
          <p:nvPr/>
        </p:nvSpPr>
        <p:spPr>
          <a:xfrm>
            <a:off x="7263429" y="2933730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16</a:t>
            </a:r>
          </a:p>
        </p:txBody>
      </p:sp>
      <p:sp>
        <p:nvSpPr>
          <p:cNvPr id="35" name="Rounded Rectangle 19">
            <a:extLst>
              <a:ext uri="{FF2B5EF4-FFF2-40B4-BE49-F238E27FC236}">
                <a16:creationId xmlns:a16="http://schemas.microsoft.com/office/drawing/2014/main" id="{DD291775-8855-FBFD-01F7-789B5DD9889E}"/>
              </a:ext>
            </a:extLst>
          </p:cNvPr>
          <p:cNvSpPr/>
          <p:nvPr/>
        </p:nvSpPr>
        <p:spPr>
          <a:xfrm>
            <a:off x="7263429" y="2933730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15</a:t>
            </a:r>
          </a:p>
        </p:txBody>
      </p:sp>
      <p:sp>
        <p:nvSpPr>
          <p:cNvPr id="36" name="Rounded Rectangle 20">
            <a:extLst>
              <a:ext uri="{FF2B5EF4-FFF2-40B4-BE49-F238E27FC236}">
                <a16:creationId xmlns:a16="http://schemas.microsoft.com/office/drawing/2014/main" id="{9EB8EE05-186F-9942-88FE-BC56A368F3B4}"/>
              </a:ext>
            </a:extLst>
          </p:cNvPr>
          <p:cNvSpPr/>
          <p:nvPr/>
        </p:nvSpPr>
        <p:spPr>
          <a:xfrm>
            <a:off x="7263429" y="2933730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14</a:t>
            </a:r>
          </a:p>
        </p:txBody>
      </p:sp>
      <p:sp>
        <p:nvSpPr>
          <p:cNvPr id="37" name="Rounded Rectangle 21">
            <a:extLst>
              <a:ext uri="{FF2B5EF4-FFF2-40B4-BE49-F238E27FC236}">
                <a16:creationId xmlns:a16="http://schemas.microsoft.com/office/drawing/2014/main" id="{A798437A-C57C-32D2-DB40-113D5A9F4F64}"/>
              </a:ext>
            </a:extLst>
          </p:cNvPr>
          <p:cNvSpPr/>
          <p:nvPr/>
        </p:nvSpPr>
        <p:spPr>
          <a:xfrm>
            <a:off x="7263429" y="2933730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13</a:t>
            </a:r>
          </a:p>
        </p:txBody>
      </p:sp>
      <p:sp>
        <p:nvSpPr>
          <p:cNvPr id="38" name="Rounded Rectangle 22">
            <a:extLst>
              <a:ext uri="{FF2B5EF4-FFF2-40B4-BE49-F238E27FC236}">
                <a16:creationId xmlns:a16="http://schemas.microsoft.com/office/drawing/2014/main" id="{B4868F63-0808-69EA-2E13-B6DEA4D56C01}"/>
              </a:ext>
            </a:extLst>
          </p:cNvPr>
          <p:cNvSpPr/>
          <p:nvPr/>
        </p:nvSpPr>
        <p:spPr>
          <a:xfrm>
            <a:off x="7263429" y="2933730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12</a:t>
            </a:r>
          </a:p>
        </p:txBody>
      </p:sp>
      <p:sp>
        <p:nvSpPr>
          <p:cNvPr id="39" name="Rounded Rectangle 23">
            <a:extLst>
              <a:ext uri="{FF2B5EF4-FFF2-40B4-BE49-F238E27FC236}">
                <a16:creationId xmlns:a16="http://schemas.microsoft.com/office/drawing/2014/main" id="{098BBFA0-CD57-95EC-3B04-7EE3A3D0CA77}"/>
              </a:ext>
            </a:extLst>
          </p:cNvPr>
          <p:cNvSpPr/>
          <p:nvPr/>
        </p:nvSpPr>
        <p:spPr>
          <a:xfrm>
            <a:off x="7263429" y="2933730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11</a:t>
            </a:r>
          </a:p>
        </p:txBody>
      </p:sp>
      <p:sp>
        <p:nvSpPr>
          <p:cNvPr id="40" name="Rounded Rectangle 24">
            <a:extLst>
              <a:ext uri="{FF2B5EF4-FFF2-40B4-BE49-F238E27FC236}">
                <a16:creationId xmlns:a16="http://schemas.microsoft.com/office/drawing/2014/main" id="{72257258-BCC9-01E2-B313-A719E0DCF664}"/>
              </a:ext>
            </a:extLst>
          </p:cNvPr>
          <p:cNvSpPr/>
          <p:nvPr/>
        </p:nvSpPr>
        <p:spPr>
          <a:xfrm>
            <a:off x="7263429" y="2933730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10</a:t>
            </a:r>
          </a:p>
        </p:txBody>
      </p:sp>
      <p:sp>
        <p:nvSpPr>
          <p:cNvPr id="41" name="Rounded Rectangle 25">
            <a:extLst>
              <a:ext uri="{FF2B5EF4-FFF2-40B4-BE49-F238E27FC236}">
                <a16:creationId xmlns:a16="http://schemas.microsoft.com/office/drawing/2014/main" id="{C4D762FD-16A8-98D4-2B5C-9024405D09F5}"/>
              </a:ext>
            </a:extLst>
          </p:cNvPr>
          <p:cNvSpPr/>
          <p:nvPr/>
        </p:nvSpPr>
        <p:spPr>
          <a:xfrm>
            <a:off x="7263429" y="2933730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09</a:t>
            </a:r>
          </a:p>
        </p:txBody>
      </p:sp>
      <p:sp>
        <p:nvSpPr>
          <p:cNvPr id="42" name="Rounded Rectangle 26">
            <a:extLst>
              <a:ext uri="{FF2B5EF4-FFF2-40B4-BE49-F238E27FC236}">
                <a16:creationId xmlns:a16="http://schemas.microsoft.com/office/drawing/2014/main" id="{E26D026B-991D-2828-58BE-467A7B6B850B}"/>
              </a:ext>
            </a:extLst>
          </p:cNvPr>
          <p:cNvSpPr/>
          <p:nvPr/>
        </p:nvSpPr>
        <p:spPr>
          <a:xfrm>
            <a:off x="7263429" y="2933730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08</a:t>
            </a:r>
          </a:p>
        </p:txBody>
      </p:sp>
      <p:sp>
        <p:nvSpPr>
          <p:cNvPr id="43" name="Rounded Rectangle 27">
            <a:extLst>
              <a:ext uri="{FF2B5EF4-FFF2-40B4-BE49-F238E27FC236}">
                <a16:creationId xmlns:a16="http://schemas.microsoft.com/office/drawing/2014/main" id="{D302B837-D040-4FE6-8A40-9C4C364E91FE}"/>
              </a:ext>
            </a:extLst>
          </p:cNvPr>
          <p:cNvSpPr/>
          <p:nvPr/>
        </p:nvSpPr>
        <p:spPr>
          <a:xfrm>
            <a:off x="7263429" y="2933730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07</a:t>
            </a:r>
          </a:p>
        </p:txBody>
      </p:sp>
      <p:sp>
        <p:nvSpPr>
          <p:cNvPr id="44" name="Rounded Rectangle 28">
            <a:extLst>
              <a:ext uri="{FF2B5EF4-FFF2-40B4-BE49-F238E27FC236}">
                <a16:creationId xmlns:a16="http://schemas.microsoft.com/office/drawing/2014/main" id="{531ACC37-95D7-7ABD-B054-8E6C70BA141F}"/>
              </a:ext>
            </a:extLst>
          </p:cNvPr>
          <p:cNvSpPr/>
          <p:nvPr/>
        </p:nvSpPr>
        <p:spPr>
          <a:xfrm>
            <a:off x="7263429" y="2933730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06</a:t>
            </a:r>
          </a:p>
        </p:txBody>
      </p:sp>
      <p:sp>
        <p:nvSpPr>
          <p:cNvPr id="45" name="Rounded Rectangle 29">
            <a:extLst>
              <a:ext uri="{FF2B5EF4-FFF2-40B4-BE49-F238E27FC236}">
                <a16:creationId xmlns:a16="http://schemas.microsoft.com/office/drawing/2014/main" id="{854BB566-9DC3-F09F-A483-FF7134854497}"/>
              </a:ext>
            </a:extLst>
          </p:cNvPr>
          <p:cNvSpPr/>
          <p:nvPr/>
        </p:nvSpPr>
        <p:spPr>
          <a:xfrm>
            <a:off x="7263429" y="2933730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05</a:t>
            </a:r>
          </a:p>
        </p:txBody>
      </p:sp>
      <p:sp>
        <p:nvSpPr>
          <p:cNvPr id="46" name="Rounded Rectangle 30">
            <a:extLst>
              <a:ext uri="{FF2B5EF4-FFF2-40B4-BE49-F238E27FC236}">
                <a16:creationId xmlns:a16="http://schemas.microsoft.com/office/drawing/2014/main" id="{24328C73-9F1D-2A95-CF1F-197B069E32C8}"/>
              </a:ext>
            </a:extLst>
          </p:cNvPr>
          <p:cNvSpPr/>
          <p:nvPr/>
        </p:nvSpPr>
        <p:spPr>
          <a:xfrm>
            <a:off x="7263429" y="2933730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04</a:t>
            </a:r>
          </a:p>
        </p:txBody>
      </p:sp>
      <p:sp>
        <p:nvSpPr>
          <p:cNvPr id="47" name="Rounded Rectangle 31">
            <a:extLst>
              <a:ext uri="{FF2B5EF4-FFF2-40B4-BE49-F238E27FC236}">
                <a16:creationId xmlns:a16="http://schemas.microsoft.com/office/drawing/2014/main" id="{86D53360-9687-B1C5-6BCE-D98C9937A1AE}"/>
              </a:ext>
            </a:extLst>
          </p:cNvPr>
          <p:cNvSpPr/>
          <p:nvPr/>
        </p:nvSpPr>
        <p:spPr>
          <a:xfrm>
            <a:off x="7263429" y="2933730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03</a:t>
            </a:r>
          </a:p>
        </p:txBody>
      </p:sp>
      <p:sp>
        <p:nvSpPr>
          <p:cNvPr id="48" name="Rounded Rectangle 32">
            <a:extLst>
              <a:ext uri="{FF2B5EF4-FFF2-40B4-BE49-F238E27FC236}">
                <a16:creationId xmlns:a16="http://schemas.microsoft.com/office/drawing/2014/main" id="{253889D1-4413-CFBC-FBF5-E7989C1A7F0D}"/>
              </a:ext>
            </a:extLst>
          </p:cNvPr>
          <p:cNvSpPr/>
          <p:nvPr/>
        </p:nvSpPr>
        <p:spPr>
          <a:xfrm>
            <a:off x="7263429" y="2933730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02</a:t>
            </a:r>
          </a:p>
        </p:txBody>
      </p:sp>
      <p:sp>
        <p:nvSpPr>
          <p:cNvPr id="49" name="Rounded Rectangle 33">
            <a:extLst>
              <a:ext uri="{FF2B5EF4-FFF2-40B4-BE49-F238E27FC236}">
                <a16:creationId xmlns:a16="http://schemas.microsoft.com/office/drawing/2014/main" id="{933599FD-13E8-A057-AFB5-649CF811D74F}"/>
              </a:ext>
            </a:extLst>
          </p:cNvPr>
          <p:cNvSpPr/>
          <p:nvPr/>
        </p:nvSpPr>
        <p:spPr>
          <a:xfrm>
            <a:off x="7263429" y="2933730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01</a:t>
            </a:r>
          </a:p>
        </p:txBody>
      </p:sp>
      <p:sp>
        <p:nvSpPr>
          <p:cNvPr id="50" name="Rounded Rectangle 34">
            <a:extLst>
              <a:ext uri="{FF2B5EF4-FFF2-40B4-BE49-F238E27FC236}">
                <a16:creationId xmlns:a16="http://schemas.microsoft.com/office/drawing/2014/main" id="{90AD5167-2444-F1B2-741C-1A7DBBA1F9BC}"/>
              </a:ext>
            </a:extLst>
          </p:cNvPr>
          <p:cNvSpPr/>
          <p:nvPr/>
        </p:nvSpPr>
        <p:spPr>
          <a:xfrm>
            <a:off x="7263429" y="2933730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00</a:t>
            </a:r>
          </a:p>
        </p:txBody>
      </p:sp>
      <p:pic>
        <p:nvPicPr>
          <p:cNvPr id="51" name="Picture 50">
            <a:extLst>
              <a:ext uri="{FF2B5EF4-FFF2-40B4-BE49-F238E27FC236}">
                <a16:creationId xmlns:a16="http://schemas.microsoft.com/office/drawing/2014/main" id="{DFA3B608-56D2-18F0-E490-3ABD0FC31F5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0" y="2438400"/>
            <a:ext cx="21336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513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0"/>
                            </p:stCondLst>
                            <p:childTnLst>
                              <p:par>
                                <p:cTn id="2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000"/>
                            </p:stCondLst>
                            <p:childTnLst>
                              <p:par>
                                <p:cTn id="2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8000"/>
                            </p:stCondLst>
                            <p:childTnLst>
                              <p:par>
                                <p:cTn id="3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9000"/>
                            </p:stCondLst>
                            <p:childTnLst>
                              <p:par>
                                <p:cTn id="3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0"/>
                            </p:stCondLst>
                            <p:childTnLst>
                              <p:par>
                                <p:cTn id="3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1000"/>
                            </p:stCondLst>
                            <p:childTnLst>
                              <p:par>
                                <p:cTn id="4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2000"/>
                            </p:stCondLst>
                            <p:childTnLst>
                              <p:par>
                                <p:cTn id="4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3000"/>
                            </p:stCondLst>
                            <p:childTnLst>
                              <p:par>
                                <p:cTn id="4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4000"/>
                            </p:stCondLst>
                            <p:childTnLst>
                              <p:par>
                                <p:cTn id="5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0"/>
                            </p:stCondLst>
                            <p:childTnLst>
                              <p:par>
                                <p:cTn id="5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6000"/>
                            </p:stCondLst>
                            <p:childTnLst>
                              <p:par>
                                <p:cTn id="5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7000"/>
                            </p:stCondLst>
                            <p:childTnLst>
                              <p:par>
                                <p:cTn id="5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8000"/>
                            </p:stCondLst>
                            <p:childTnLst>
                              <p:par>
                                <p:cTn id="6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9000"/>
                            </p:stCondLst>
                            <p:childTnLst>
                              <p:par>
                                <p:cTn id="6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0000"/>
                            </p:stCondLst>
                            <p:childTnLst>
                              <p:par>
                                <p:cTn id="6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1000"/>
                            </p:stCondLst>
                            <p:childTnLst>
                              <p:par>
                                <p:cTn id="7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2000"/>
                            </p:stCondLst>
                            <p:childTnLst>
                              <p:par>
                                <p:cTn id="7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3000"/>
                            </p:stCondLst>
                            <p:childTnLst>
                              <p:par>
                                <p:cTn id="7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4000"/>
                            </p:stCondLst>
                            <p:childTnLst>
                              <p:par>
                                <p:cTn id="8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5000"/>
                            </p:stCondLst>
                            <p:childTnLst>
                              <p:par>
                                <p:cTn id="8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6000"/>
                            </p:stCondLst>
                            <p:childTnLst>
                              <p:par>
                                <p:cTn id="8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7000"/>
                            </p:stCondLst>
                            <p:childTnLst>
                              <p:par>
                                <p:cTn id="8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8000"/>
                            </p:stCondLst>
                            <p:childTnLst>
                              <p:par>
                                <p:cTn id="9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9000"/>
                            </p:stCondLst>
                            <p:childTnLst>
                              <p:par>
                                <p:cTn id="9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30000"/>
                            </p:stCondLst>
                            <p:childTnLst>
                              <p:par>
                                <p:cTn id="9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0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0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0" fill="hold">
                      <p:stCondLst>
                        <p:cond delay="0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1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9" fill="hold">
                      <p:stCondLst>
                        <p:cond delay="0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8" fill="hold">
                      <p:stCondLst>
                        <p:cond delay="0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3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790</TotalTime>
  <Words>985</Words>
  <Application>Microsoft Office PowerPoint</Application>
  <PresentationFormat>On-screen Show (4:3)</PresentationFormat>
  <Paragraphs>605</Paragraphs>
  <Slides>15</Slides>
  <Notes>0</Notes>
  <HiddenSlides>0</HiddenSlides>
  <MMClips>3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.VnBlackH</vt:lpstr>
      <vt:lpstr>.VnTime</vt:lpstr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WD</dc:creator>
  <cp:lastModifiedBy>ADMIN</cp:lastModifiedBy>
  <cp:revision>20</cp:revision>
  <dcterms:created xsi:type="dcterms:W3CDTF">2023-11-10T02:17:08Z</dcterms:created>
  <dcterms:modified xsi:type="dcterms:W3CDTF">2023-11-13T15:25:51Z</dcterms:modified>
</cp:coreProperties>
</file>